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heme/themeOverride1.xml" ContentType="application/vnd.openxmlformats-officedocument.themeOverr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1.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2.xml" ContentType="application/vnd.openxmlformats-officedocument.presentationml.notesSlide+xml"/>
  <Override PartName="/ppt/theme/themeOverride2.xml" ContentType="application/vnd.openxmlformats-officedocument.themeOverrid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3.xml" ContentType="application/vnd.openxmlformats-officedocument.presentationml.notesSlide+xml"/>
  <Override PartName="/ppt/theme/themeOverride3.xml" ContentType="application/vnd.openxmlformats-officedocument.themeOverr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notesSlides/notesSlide4.xml" ContentType="application/vnd.openxmlformats-officedocument.presentationml.notesSlide+xml"/>
  <Override PartName="/ppt/theme/themeOverride4.xml" ContentType="application/vnd.openxmlformats-officedocument.themeOverrid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notesSlides/notesSlide5.xml" ContentType="application/vnd.openxmlformats-officedocument.presentationml.notesSlide+xml"/>
  <Override PartName="/ppt/theme/themeOverride5.xml" ContentType="application/vnd.openxmlformats-officedocument.themeOverride+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6.xml" ContentType="application/vnd.openxmlformats-officedocument.presentationml.notesSlide+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notesSlides/notesSlide7.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8.xml" ContentType="application/vnd.openxmlformats-officedocument.presentationml.notesSlid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notesSlides/notesSlide9.xml" ContentType="application/vnd.openxmlformats-officedocument.presentationml.notesSlide+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10.xml" ContentType="application/vnd.openxmlformats-officedocument.presentationml.notesSlid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notesSlides/notesSlide11.xml" ContentType="application/vnd.openxmlformats-officedocument.presentationml.notesSlide+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12.xml" ContentType="application/vnd.openxmlformats-officedocument.presentationml.notesSlide+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notesSlides/notesSlide13.xml" ContentType="application/vnd.openxmlformats-officedocument.presentationml.notesSlide+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notesSlides/notesSlide14.xml" ContentType="application/vnd.openxmlformats-officedocument.presentationml.notesSlide+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notesSlides/notesSlide15.xml" ContentType="application/vnd.openxmlformats-officedocument.presentationml.notesSlide+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notesSlides/notesSlide16.xml" ContentType="application/vnd.openxmlformats-officedocument.presentationml.notesSlide+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17.xml" ContentType="application/vnd.openxmlformats-officedocument.presentationml.notesSlid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notesSlides/notesSlide18.xml" ContentType="application/vnd.openxmlformats-officedocument.presentationml.notesSlide+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notesSlides/notesSlide19.xml" ContentType="application/vnd.openxmlformats-officedocument.presentationml.notesSlide+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notesSlides/notesSlide20.xml" ContentType="application/vnd.openxmlformats-officedocument.presentationml.notesSlide+xml"/>
  <Override PartName="/ppt/theme/themeOverride6.xml" ContentType="application/vnd.openxmlformats-officedocument.themeOverride+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notesSlides/notesSlide21.xml" ContentType="application/vnd.openxmlformats-officedocument.presentationml.notesSlide+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notesSlides/notesSlide22.xml" ContentType="application/vnd.openxmlformats-officedocument.presentationml.notesSlide+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notesSlides/notesSlide23.xml" ContentType="application/vnd.openxmlformats-officedocument.presentationml.notesSlide+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notesSlides/notesSlide24.xml" ContentType="application/vnd.openxmlformats-officedocument.presentationml.notesSlide+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notesSlides/notesSlide25.xml" ContentType="application/vnd.openxmlformats-officedocument.presentationml.notesSlide+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notesSlides/notesSlide26.xml" ContentType="application/vnd.openxmlformats-officedocument.presentationml.notesSlide+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notesSlides/notesSlide27.xml" ContentType="application/vnd.openxmlformats-officedocument.presentationml.notesSlide+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61" r:id="rId3"/>
    <p:sldId id="257" r:id="rId4"/>
    <p:sldId id="283" r:id="rId5"/>
    <p:sldId id="258" r:id="rId6"/>
    <p:sldId id="259" r:id="rId7"/>
    <p:sldId id="263" r:id="rId8"/>
    <p:sldId id="274" r:id="rId9"/>
    <p:sldId id="264" r:id="rId10"/>
    <p:sldId id="265" r:id="rId11"/>
    <p:sldId id="271" r:id="rId12"/>
    <p:sldId id="278" r:id="rId13"/>
    <p:sldId id="266" r:id="rId14"/>
    <p:sldId id="267" r:id="rId15"/>
    <p:sldId id="268" r:id="rId16"/>
    <p:sldId id="269" r:id="rId17"/>
    <p:sldId id="279" r:id="rId18"/>
    <p:sldId id="270" r:id="rId19"/>
    <p:sldId id="272" r:id="rId20"/>
    <p:sldId id="273" r:id="rId21"/>
    <p:sldId id="260" r:id="rId22"/>
    <p:sldId id="280" r:id="rId23"/>
    <p:sldId id="262" r:id="rId24"/>
    <p:sldId id="275" r:id="rId25"/>
    <p:sldId id="276" r:id="rId26"/>
    <p:sldId id="277" r:id="rId27"/>
    <p:sldId id="282" r:id="rId28"/>
    <p:sldId id="281" r:id="rId29"/>
  </p:sldIdLst>
  <p:sldSz cx="12192000" cy="6858000"/>
  <p:notesSz cx="6858000" cy="9144000"/>
  <p:custDataLst>
    <p:tags r:id="rId3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744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7A787"/>
    <a:srgbClr val="B1865A"/>
    <a:srgbClr val="B9AF91"/>
    <a:srgbClr val="FF7777"/>
    <a:srgbClr val="595959"/>
    <a:srgbClr val="FBF8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horzBarState="maximized">
    <p:restoredLeft sz="30917" autoAdjust="0"/>
    <p:restoredTop sz="94660"/>
  </p:normalViewPr>
  <p:slideViewPr>
    <p:cSldViewPr snapToGrid="0" showGuides="1">
      <p:cViewPr varScale="1">
        <p:scale>
          <a:sx n="78" d="100"/>
          <a:sy n="78" d="100"/>
        </p:scale>
        <p:origin x="132" y="396"/>
      </p:cViewPr>
      <p:guideLst>
        <p:guide orient="horz" pos="2137"/>
        <p:guide pos="7446"/>
      </p:guideLst>
    </p:cSldViewPr>
  </p:slideViewPr>
  <p:notesTextViewPr>
    <p:cViewPr>
      <p:scale>
        <a:sx n="1" d="1"/>
        <a:sy n="1" d="1"/>
      </p:scale>
      <p:origin x="0" y="0"/>
    </p:cViewPr>
  </p:notesTextViewPr>
  <p:sorterViewPr>
    <p:cViewPr>
      <p:scale>
        <a:sx n="139" d="100"/>
        <a:sy n="139" d="100"/>
      </p:scale>
      <p:origin x="0" y="0"/>
    </p:cViewPr>
  </p:sorterViewPr>
  <p:gridSpacing cx="72005" cy="72005"/>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DBF62C-59EE-4C2D-8AA0-BC9B5A0B5B08}" type="datetimeFigureOut">
              <a:rPr lang="zh-CN" altLang="en-US" smtClean="0"/>
              <a:t>2019/9/2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C8FA6E-0846-41C8-B131-E25D5654CE6C}" type="slidenum">
              <a:rPr lang="zh-CN" altLang="en-US" smtClean="0"/>
              <a:t>‹#›</a:t>
            </a:fld>
            <a:endParaRPr lang="zh-CN" altLang="en-US"/>
          </a:p>
        </p:txBody>
      </p:sp>
    </p:spTree>
    <p:extLst>
      <p:ext uri="{BB962C8B-B14F-4D97-AF65-F5344CB8AC3E}">
        <p14:creationId xmlns:p14="http://schemas.microsoft.com/office/powerpoint/2010/main" val="32345880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C8FA6E-0846-41C8-B131-E25D5654CE6C}" type="slidenum">
              <a:rPr lang="zh-CN" altLang="en-US" smtClean="0"/>
              <a:t>1</a:t>
            </a:fld>
            <a:endParaRPr lang="zh-CN" altLang="en-US"/>
          </a:p>
        </p:txBody>
      </p:sp>
    </p:spTree>
    <p:extLst>
      <p:ext uri="{BB962C8B-B14F-4D97-AF65-F5344CB8AC3E}">
        <p14:creationId xmlns:p14="http://schemas.microsoft.com/office/powerpoint/2010/main" val="1956604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C8FA6E-0846-41C8-B131-E25D5654CE6C}" type="slidenum">
              <a:rPr lang="zh-CN" altLang="en-US" smtClean="0"/>
              <a:t>2</a:t>
            </a:fld>
            <a:endParaRPr lang="zh-CN" altLang="en-US"/>
          </a:p>
        </p:txBody>
      </p:sp>
    </p:spTree>
    <p:extLst>
      <p:ext uri="{BB962C8B-B14F-4D97-AF65-F5344CB8AC3E}">
        <p14:creationId xmlns:p14="http://schemas.microsoft.com/office/powerpoint/2010/main" val="33564054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C8FA6E-0846-41C8-B131-E25D5654CE6C}" type="slidenum">
              <a:rPr lang="zh-CN" altLang="en-US" smtClean="0"/>
              <a:t>3</a:t>
            </a:fld>
            <a:endParaRPr lang="zh-CN" altLang="en-US"/>
          </a:p>
        </p:txBody>
      </p:sp>
    </p:spTree>
    <p:extLst>
      <p:ext uri="{BB962C8B-B14F-4D97-AF65-F5344CB8AC3E}">
        <p14:creationId xmlns:p14="http://schemas.microsoft.com/office/powerpoint/2010/main" val="14340033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C8FA6E-0846-41C8-B131-E25D5654CE6C}" type="slidenum">
              <a:rPr lang="zh-CN" altLang="en-US" smtClean="0"/>
              <a:t>4</a:t>
            </a:fld>
            <a:endParaRPr lang="zh-CN" altLang="en-US"/>
          </a:p>
        </p:txBody>
      </p:sp>
    </p:spTree>
    <p:extLst>
      <p:ext uri="{BB962C8B-B14F-4D97-AF65-F5344CB8AC3E}">
        <p14:creationId xmlns:p14="http://schemas.microsoft.com/office/powerpoint/2010/main" val="3272256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C8FA6E-0846-41C8-B131-E25D5654CE6C}" type="slidenum">
              <a:rPr lang="zh-CN" altLang="en-US" smtClean="0"/>
              <a:t>5</a:t>
            </a:fld>
            <a:endParaRPr lang="zh-CN" altLang="en-US"/>
          </a:p>
        </p:txBody>
      </p:sp>
    </p:spTree>
    <p:extLst>
      <p:ext uri="{BB962C8B-B14F-4D97-AF65-F5344CB8AC3E}">
        <p14:creationId xmlns:p14="http://schemas.microsoft.com/office/powerpoint/2010/main" val="20642791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C8FA6E-0846-41C8-B131-E25D5654CE6C}" type="slidenum">
              <a:rPr lang="zh-CN" altLang="en-US" smtClean="0"/>
              <a:t>6</a:t>
            </a:fld>
            <a:endParaRPr lang="zh-CN" altLang="en-US"/>
          </a:p>
        </p:txBody>
      </p:sp>
    </p:spTree>
    <p:extLst>
      <p:ext uri="{BB962C8B-B14F-4D97-AF65-F5344CB8AC3E}">
        <p14:creationId xmlns:p14="http://schemas.microsoft.com/office/powerpoint/2010/main" val="10992185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C8FA6E-0846-41C8-B131-E25D5654CE6C}" type="slidenum">
              <a:rPr lang="zh-CN" altLang="en-US" smtClean="0"/>
              <a:t>7</a:t>
            </a:fld>
            <a:endParaRPr lang="zh-CN" altLang="en-US"/>
          </a:p>
        </p:txBody>
      </p:sp>
    </p:spTree>
    <p:extLst>
      <p:ext uri="{BB962C8B-B14F-4D97-AF65-F5344CB8AC3E}">
        <p14:creationId xmlns:p14="http://schemas.microsoft.com/office/powerpoint/2010/main" val="41853501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C8FA6E-0846-41C8-B131-E25D5654CE6C}" type="slidenum">
              <a:rPr lang="zh-CN" altLang="en-US" smtClean="0"/>
              <a:t>8</a:t>
            </a:fld>
            <a:endParaRPr lang="zh-CN" altLang="en-US"/>
          </a:p>
        </p:txBody>
      </p:sp>
    </p:spTree>
    <p:extLst>
      <p:ext uri="{BB962C8B-B14F-4D97-AF65-F5344CB8AC3E}">
        <p14:creationId xmlns:p14="http://schemas.microsoft.com/office/powerpoint/2010/main" val="4105933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C8FA6E-0846-41C8-B131-E25D5654CE6C}" type="slidenum">
              <a:rPr lang="zh-CN" altLang="en-US" smtClean="0"/>
              <a:t>9</a:t>
            </a:fld>
            <a:endParaRPr lang="zh-CN" altLang="en-US"/>
          </a:p>
        </p:txBody>
      </p:sp>
    </p:spTree>
    <p:extLst>
      <p:ext uri="{BB962C8B-B14F-4D97-AF65-F5344CB8AC3E}">
        <p14:creationId xmlns:p14="http://schemas.microsoft.com/office/powerpoint/2010/main" val="3418883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C8FA6E-0846-41C8-B131-E25D5654CE6C}" type="slidenum">
              <a:rPr lang="zh-CN" altLang="en-US" smtClean="0"/>
              <a:t>10</a:t>
            </a:fld>
            <a:endParaRPr lang="zh-CN" altLang="en-US"/>
          </a:p>
        </p:txBody>
      </p:sp>
    </p:spTree>
    <p:extLst>
      <p:ext uri="{BB962C8B-B14F-4D97-AF65-F5344CB8AC3E}">
        <p14:creationId xmlns:p14="http://schemas.microsoft.com/office/powerpoint/2010/main" val="32052757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C8FA6E-0846-41C8-B131-E25D5654CE6C}" type="slidenum">
              <a:rPr lang="zh-CN" altLang="en-US" smtClean="0"/>
              <a:t>11</a:t>
            </a:fld>
            <a:endParaRPr lang="zh-CN" altLang="en-US"/>
          </a:p>
        </p:txBody>
      </p:sp>
    </p:spTree>
    <p:extLst>
      <p:ext uri="{BB962C8B-B14F-4D97-AF65-F5344CB8AC3E}">
        <p14:creationId xmlns:p14="http://schemas.microsoft.com/office/powerpoint/2010/main" val="18925741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C8FA6E-0846-41C8-B131-E25D5654CE6C}" type="slidenum">
              <a:rPr lang="zh-CN" altLang="en-US" smtClean="0"/>
              <a:t>12</a:t>
            </a:fld>
            <a:endParaRPr lang="zh-CN" altLang="en-US"/>
          </a:p>
        </p:txBody>
      </p:sp>
    </p:spTree>
    <p:extLst>
      <p:ext uri="{BB962C8B-B14F-4D97-AF65-F5344CB8AC3E}">
        <p14:creationId xmlns:p14="http://schemas.microsoft.com/office/powerpoint/2010/main" val="20053152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C8FA6E-0846-41C8-B131-E25D5654CE6C}" type="slidenum">
              <a:rPr lang="zh-CN" altLang="en-US" smtClean="0"/>
              <a:t>13</a:t>
            </a:fld>
            <a:endParaRPr lang="zh-CN" altLang="en-US"/>
          </a:p>
        </p:txBody>
      </p:sp>
    </p:spTree>
    <p:extLst>
      <p:ext uri="{BB962C8B-B14F-4D97-AF65-F5344CB8AC3E}">
        <p14:creationId xmlns:p14="http://schemas.microsoft.com/office/powerpoint/2010/main" val="35435387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C8FA6E-0846-41C8-B131-E25D5654CE6C}" type="slidenum">
              <a:rPr lang="zh-CN" altLang="en-US" smtClean="0"/>
              <a:t>14</a:t>
            </a:fld>
            <a:endParaRPr lang="zh-CN" altLang="en-US"/>
          </a:p>
        </p:txBody>
      </p:sp>
    </p:spTree>
    <p:extLst>
      <p:ext uri="{BB962C8B-B14F-4D97-AF65-F5344CB8AC3E}">
        <p14:creationId xmlns:p14="http://schemas.microsoft.com/office/powerpoint/2010/main" val="5692050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C8FA6E-0846-41C8-B131-E25D5654CE6C}" type="slidenum">
              <a:rPr lang="zh-CN" altLang="en-US" smtClean="0"/>
              <a:t>15</a:t>
            </a:fld>
            <a:endParaRPr lang="zh-CN" altLang="en-US"/>
          </a:p>
        </p:txBody>
      </p:sp>
    </p:spTree>
    <p:extLst>
      <p:ext uri="{BB962C8B-B14F-4D97-AF65-F5344CB8AC3E}">
        <p14:creationId xmlns:p14="http://schemas.microsoft.com/office/powerpoint/2010/main" val="23348917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C8FA6E-0846-41C8-B131-E25D5654CE6C}" type="slidenum">
              <a:rPr lang="zh-CN" altLang="en-US" smtClean="0"/>
              <a:t>16</a:t>
            </a:fld>
            <a:endParaRPr lang="zh-CN" altLang="en-US"/>
          </a:p>
        </p:txBody>
      </p:sp>
    </p:spTree>
    <p:extLst>
      <p:ext uri="{BB962C8B-B14F-4D97-AF65-F5344CB8AC3E}">
        <p14:creationId xmlns:p14="http://schemas.microsoft.com/office/powerpoint/2010/main" val="2957177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C8FA6E-0846-41C8-B131-E25D5654CE6C}" type="slidenum">
              <a:rPr lang="zh-CN" altLang="en-US" smtClean="0"/>
              <a:t>17</a:t>
            </a:fld>
            <a:endParaRPr lang="zh-CN" altLang="en-US"/>
          </a:p>
        </p:txBody>
      </p:sp>
    </p:spTree>
    <p:extLst>
      <p:ext uri="{BB962C8B-B14F-4D97-AF65-F5344CB8AC3E}">
        <p14:creationId xmlns:p14="http://schemas.microsoft.com/office/powerpoint/2010/main" val="30304383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C8FA6E-0846-41C8-B131-E25D5654CE6C}" type="slidenum">
              <a:rPr lang="zh-CN" altLang="en-US" smtClean="0"/>
              <a:t>18</a:t>
            </a:fld>
            <a:endParaRPr lang="zh-CN" altLang="en-US"/>
          </a:p>
        </p:txBody>
      </p:sp>
    </p:spTree>
    <p:extLst>
      <p:ext uri="{BB962C8B-B14F-4D97-AF65-F5344CB8AC3E}">
        <p14:creationId xmlns:p14="http://schemas.microsoft.com/office/powerpoint/2010/main" val="34972703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C8FA6E-0846-41C8-B131-E25D5654CE6C}" type="slidenum">
              <a:rPr lang="zh-CN" altLang="en-US" smtClean="0"/>
              <a:t>19</a:t>
            </a:fld>
            <a:endParaRPr lang="zh-CN" altLang="en-US"/>
          </a:p>
        </p:txBody>
      </p:sp>
    </p:spTree>
    <p:extLst>
      <p:ext uri="{BB962C8B-B14F-4D97-AF65-F5344CB8AC3E}">
        <p14:creationId xmlns:p14="http://schemas.microsoft.com/office/powerpoint/2010/main" val="8703240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C8FA6E-0846-41C8-B131-E25D5654CE6C}" type="slidenum">
              <a:rPr lang="zh-CN" altLang="en-US" smtClean="0"/>
              <a:t>20</a:t>
            </a:fld>
            <a:endParaRPr lang="zh-CN" altLang="en-US"/>
          </a:p>
        </p:txBody>
      </p:sp>
    </p:spTree>
    <p:extLst>
      <p:ext uri="{BB962C8B-B14F-4D97-AF65-F5344CB8AC3E}">
        <p14:creationId xmlns:p14="http://schemas.microsoft.com/office/powerpoint/2010/main" val="7490670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C8FA6E-0846-41C8-B131-E25D5654CE6C}" type="slidenum">
              <a:rPr lang="zh-CN" altLang="en-US" smtClean="0"/>
              <a:t>21</a:t>
            </a:fld>
            <a:endParaRPr lang="zh-CN" altLang="en-US"/>
          </a:p>
        </p:txBody>
      </p:sp>
    </p:spTree>
    <p:extLst>
      <p:ext uri="{BB962C8B-B14F-4D97-AF65-F5344CB8AC3E}">
        <p14:creationId xmlns:p14="http://schemas.microsoft.com/office/powerpoint/2010/main" val="8395267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C8FA6E-0846-41C8-B131-E25D5654CE6C}" type="slidenum">
              <a:rPr lang="zh-CN" altLang="en-US" smtClean="0"/>
              <a:t>22</a:t>
            </a:fld>
            <a:endParaRPr lang="zh-CN" altLang="en-US"/>
          </a:p>
        </p:txBody>
      </p:sp>
    </p:spTree>
    <p:extLst>
      <p:ext uri="{BB962C8B-B14F-4D97-AF65-F5344CB8AC3E}">
        <p14:creationId xmlns:p14="http://schemas.microsoft.com/office/powerpoint/2010/main" val="8825639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C8FA6E-0846-41C8-B131-E25D5654CE6C}" type="slidenum">
              <a:rPr lang="zh-CN" altLang="en-US" smtClean="0"/>
              <a:t>23</a:t>
            </a:fld>
            <a:endParaRPr lang="zh-CN" altLang="en-US"/>
          </a:p>
        </p:txBody>
      </p:sp>
    </p:spTree>
    <p:extLst>
      <p:ext uri="{BB962C8B-B14F-4D97-AF65-F5344CB8AC3E}">
        <p14:creationId xmlns:p14="http://schemas.microsoft.com/office/powerpoint/2010/main" val="25007791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C8FA6E-0846-41C8-B131-E25D5654CE6C}" type="slidenum">
              <a:rPr lang="zh-CN" altLang="en-US" smtClean="0"/>
              <a:t>24</a:t>
            </a:fld>
            <a:endParaRPr lang="zh-CN" altLang="en-US"/>
          </a:p>
        </p:txBody>
      </p:sp>
    </p:spTree>
    <p:extLst>
      <p:ext uri="{BB962C8B-B14F-4D97-AF65-F5344CB8AC3E}">
        <p14:creationId xmlns:p14="http://schemas.microsoft.com/office/powerpoint/2010/main" val="14078483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C8FA6E-0846-41C8-B131-E25D5654CE6C}" type="slidenum">
              <a:rPr lang="zh-CN" altLang="en-US" smtClean="0"/>
              <a:t>25</a:t>
            </a:fld>
            <a:endParaRPr lang="zh-CN" altLang="en-US"/>
          </a:p>
        </p:txBody>
      </p:sp>
    </p:spTree>
    <p:extLst>
      <p:ext uri="{BB962C8B-B14F-4D97-AF65-F5344CB8AC3E}">
        <p14:creationId xmlns:p14="http://schemas.microsoft.com/office/powerpoint/2010/main" val="31766843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C8FA6E-0846-41C8-B131-E25D5654CE6C}" type="slidenum">
              <a:rPr lang="zh-CN" altLang="en-US" smtClean="0"/>
              <a:t>26</a:t>
            </a:fld>
            <a:endParaRPr lang="zh-CN" altLang="en-US"/>
          </a:p>
        </p:txBody>
      </p:sp>
    </p:spTree>
    <p:extLst>
      <p:ext uri="{BB962C8B-B14F-4D97-AF65-F5344CB8AC3E}">
        <p14:creationId xmlns:p14="http://schemas.microsoft.com/office/powerpoint/2010/main" val="21184678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C8FA6E-0846-41C8-B131-E25D5654CE6C}" type="slidenum">
              <a:rPr lang="zh-CN" altLang="en-US" smtClean="0"/>
              <a:t>27</a:t>
            </a:fld>
            <a:endParaRPr lang="zh-CN" altLang="en-US"/>
          </a:p>
        </p:txBody>
      </p:sp>
    </p:spTree>
    <p:extLst>
      <p:ext uri="{BB962C8B-B14F-4D97-AF65-F5344CB8AC3E}">
        <p14:creationId xmlns:p14="http://schemas.microsoft.com/office/powerpoint/2010/main" val="37065657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C8FA6E-0846-41C8-B131-E25D5654CE6C}" type="slidenum">
              <a:rPr lang="zh-CN" altLang="en-US" smtClean="0"/>
              <a:t>28</a:t>
            </a:fld>
            <a:endParaRPr lang="zh-CN" altLang="en-US"/>
          </a:p>
        </p:txBody>
      </p:sp>
    </p:spTree>
    <p:extLst>
      <p:ext uri="{BB962C8B-B14F-4D97-AF65-F5344CB8AC3E}">
        <p14:creationId xmlns:p14="http://schemas.microsoft.com/office/powerpoint/2010/main" val="36968303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2.xml"/><Relationship Id="rId5" Type="http://schemas.openxmlformats.org/officeDocument/2006/relationships/image" Target="../media/image2.png"/><Relationship Id="rId4" Type="http://schemas.openxmlformats.org/officeDocument/2006/relationships/image" Target="../media/image2.sv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rgbClr val="B9AF9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4752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7350AEFA-0B37-45FC-999E-775363A3C9D9}"/>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2F8AC1C8-062F-4665-96F2-987BF89ED4F9}"/>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2AB07DFC-E631-4020-82E6-6C05B8A3FDEB}"/>
              </a:ext>
            </a:extLst>
          </p:cNvPr>
          <p:cNvSpPr>
            <a:spLocks noGrp="1"/>
          </p:cNvSpPr>
          <p:nvPr>
            <p:ph type="dt" sz="half" idx="10"/>
          </p:nvPr>
        </p:nvSpPr>
        <p:spPr/>
        <p:txBody>
          <a:bodyPr/>
          <a:lstStyle/>
          <a:p>
            <a:fld id="{20047BB5-615C-4C68-B510-5FCBB3D5E238}" type="datetimeFigureOut">
              <a:rPr lang="zh-CN" altLang="en-US" smtClean="0"/>
              <a:t>2019/9/2</a:t>
            </a:fld>
            <a:endParaRPr lang="zh-CN" altLang="en-US"/>
          </a:p>
        </p:txBody>
      </p:sp>
      <p:sp>
        <p:nvSpPr>
          <p:cNvPr id="5" name="页脚占位符 4">
            <a:extLst>
              <a:ext uri="{FF2B5EF4-FFF2-40B4-BE49-F238E27FC236}">
                <a16:creationId xmlns="" xmlns:a16="http://schemas.microsoft.com/office/drawing/2014/main" id="{474E2CA9-4B17-466B-A081-335CCDD7573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C0D4928F-3828-4607-A871-388EECF10618}"/>
              </a:ext>
            </a:extLst>
          </p:cNvPr>
          <p:cNvSpPr>
            <a:spLocks noGrp="1"/>
          </p:cNvSpPr>
          <p:nvPr>
            <p:ph type="sldNum" sz="quarter" idx="12"/>
          </p:nvPr>
        </p:nvSpPr>
        <p:spPr/>
        <p:txBody>
          <a:bodyPr/>
          <a:lstStyle/>
          <a:p>
            <a:fld id="{500FA081-E199-46CA-9715-445E85536B96}" type="slidenum">
              <a:rPr lang="zh-CN" altLang="en-US" smtClean="0"/>
              <a:t>‹#›</a:t>
            </a:fld>
            <a:endParaRPr lang="zh-CN" altLang="en-US"/>
          </a:p>
        </p:txBody>
      </p:sp>
    </p:spTree>
    <p:extLst>
      <p:ext uri="{BB962C8B-B14F-4D97-AF65-F5344CB8AC3E}">
        <p14:creationId xmlns:p14="http://schemas.microsoft.com/office/powerpoint/2010/main" val="3559618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14EE2261-121A-44A0-B320-4A7B22F225C9}"/>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 xmlns:a16="http://schemas.microsoft.com/office/drawing/2014/main" id="{545A9DC0-B550-4BA8-8BBA-CF1225995E0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 xmlns:a16="http://schemas.microsoft.com/office/drawing/2014/main" id="{D5F73F61-2B66-45FF-A417-BE89F293ECA7}"/>
              </a:ext>
            </a:extLst>
          </p:cNvPr>
          <p:cNvSpPr>
            <a:spLocks noGrp="1"/>
          </p:cNvSpPr>
          <p:nvPr>
            <p:ph type="dt" sz="half" idx="10"/>
          </p:nvPr>
        </p:nvSpPr>
        <p:spPr/>
        <p:txBody>
          <a:bodyPr/>
          <a:lstStyle/>
          <a:p>
            <a:fld id="{20047BB5-615C-4C68-B510-5FCBB3D5E238}" type="datetimeFigureOut">
              <a:rPr lang="zh-CN" altLang="en-US" smtClean="0"/>
              <a:t>2019/9/2</a:t>
            </a:fld>
            <a:endParaRPr lang="zh-CN" altLang="en-US"/>
          </a:p>
        </p:txBody>
      </p:sp>
      <p:sp>
        <p:nvSpPr>
          <p:cNvPr id="5" name="页脚占位符 4">
            <a:extLst>
              <a:ext uri="{FF2B5EF4-FFF2-40B4-BE49-F238E27FC236}">
                <a16:creationId xmlns="" xmlns:a16="http://schemas.microsoft.com/office/drawing/2014/main" id="{39D89F8B-27C4-49F8-B01C-25A66EB5185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C581B992-DB9B-47F7-A6DF-B07DCA8D02D5}"/>
              </a:ext>
            </a:extLst>
          </p:cNvPr>
          <p:cNvSpPr>
            <a:spLocks noGrp="1"/>
          </p:cNvSpPr>
          <p:nvPr>
            <p:ph type="sldNum" sz="quarter" idx="12"/>
          </p:nvPr>
        </p:nvSpPr>
        <p:spPr/>
        <p:txBody>
          <a:bodyPr/>
          <a:lstStyle/>
          <a:p>
            <a:fld id="{500FA081-E199-46CA-9715-445E85536B96}" type="slidenum">
              <a:rPr lang="zh-CN" altLang="en-US" smtClean="0"/>
              <a:t>‹#›</a:t>
            </a:fld>
            <a:endParaRPr lang="zh-CN" altLang="en-US"/>
          </a:p>
        </p:txBody>
      </p:sp>
    </p:spTree>
    <p:extLst>
      <p:ext uri="{BB962C8B-B14F-4D97-AF65-F5344CB8AC3E}">
        <p14:creationId xmlns:p14="http://schemas.microsoft.com/office/powerpoint/2010/main" val="26107455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59AB066F-3F5F-44EA-9889-390993427E80}"/>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667EF9D9-17B4-4365-98E9-A659A447EF4C}"/>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 xmlns:a16="http://schemas.microsoft.com/office/drawing/2014/main" id="{3F6C7BB4-680D-4EC7-843F-7911A1D22AC8}"/>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 xmlns:a16="http://schemas.microsoft.com/office/drawing/2014/main" id="{A6BBFE4D-912E-4C3B-AD47-11DE6EC2D2A3}"/>
              </a:ext>
            </a:extLst>
          </p:cNvPr>
          <p:cNvSpPr>
            <a:spLocks noGrp="1"/>
          </p:cNvSpPr>
          <p:nvPr>
            <p:ph type="dt" sz="half" idx="10"/>
          </p:nvPr>
        </p:nvSpPr>
        <p:spPr/>
        <p:txBody>
          <a:bodyPr/>
          <a:lstStyle/>
          <a:p>
            <a:fld id="{20047BB5-615C-4C68-B510-5FCBB3D5E238}" type="datetimeFigureOut">
              <a:rPr lang="zh-CN" altLang="en-US" smtClean="0"/>
              <a:t>2019/9/2</a:t>
            </a:fld>
            <a:endParaRPr lang="zh-CN" altLang="en-US"/>
          </a:p>
        </p:txBody>
      </p:sp>
      <p:sp>
        <p:nvSpPr>
          <p:cNvPr id="6" name="页脚占位符 5">
            <a:extLst>
              <a:ext uri="{FF2B5EF4-FFF2-40B4-BE49-F238E27FC236}">
                <a16:creationId xmlns="" xmlns:a16="http://schemas.microsoft.com/office/drawing/2014/main" id="{0181EA91-3953-44FE-A55C-2F35FDD6B3E2}"/>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A525C34E-F1D7-424D-8AF8-183D3A60A52D}"/>
              </a:ext>
            </a:extLst>
          </p:cNvPr>
          <p:cNvSpPr>
            <a:spLocks noGrp="1"/>
          </p:cNvSpPr>
          <p:nvPr>
            <p:ph type="sldNum" sz="quarter" idx="12"/>
          </p:nvPr>
        </p:nvSpPr>
        <p:spPr/>
        <p:txBody>
          <a:bodyPr/>
          <a:lstStyle/>
          <a:p>
            <a:fld id="{500FA081-E199-46CA-9715-445E85536B96}" type="slidenum">
              <a:rPr lang="zh-CN" altLang="en-US" smtClean="0"/>
              <a:t>‹#›</a:t>
            </a:fld>
            <a:endParaRPr lang="zh-CN" altLang="en-US"/>
          </a:p>
        </p:txBody>
      </p:sp>
    </p:spTree>
    <p:extLst>
      <p:ext uri="{BB962C8B-B14F-4D97-AF65-F5344CB8AC3E}">
        <p14:creationId xmlns:p14="http://schemas.microsoft.com/office/powerpoint/2010/main" val="27376517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69533B4C-A28A-4E9A-B66D-B56DEF6963C1}"/>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 xmlns:a16="http://schemas.microsoft.com/office/drawing/2014/main" id="{A0A04986-86D3-42B5-AF2C-DA81FA5CCAC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 xmlns:a16="http://schemas.microsoft.com/office/drawing/2014/main" id="{E5C70F64-48A0-42E9-8E86-B01346EFA33F}"/>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 xmlns:a16="http://schemas.microsoft.com/office/drawing/2014/main" id="{E7074740-C26A-46E1-ABED-470AFF946B9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 xmlns:a16="http://schemas.microsoft.com/office/drawing/2014/main" id="{A65E2FD2-B2F6-4087-9DCA-880AB980B8EC}"/>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 xmlns:a16="http://schemas.microsoft.com/office/drawing/2014/main" id="{CA8045FF-7B15-4E62-85E7-827650F15075}"/>
              </a:ext>
            </a:extLst>
          </p:cNvPr>
          <p:cNvSpPr>
            <a:spLocks noGrp="1"/>
          </p:cNvSpPr>
          <p:nvPr>
            <p:ph type="dt" sz="half" idx="10"/>
          </p:nvPr>
        </p:nvSpPr>
        <p:spPr/>
        <p:txBody>
          <a:bodyPr/>
          <a:lstStyle/>
          <a:p>
            <a:fld id="{20047BB5-615C-4C68-B510-5FCBB3D5E238}" type="datetimeFigureOut">
              <a:rPr lang="zh-CN" altLang="en-US" smtClean="0"/>
              <a:t>2019/9/2</a:t>
            </a:fld>
            <a:endParaRPr lang="zh-CN" altLang="en-US"/>
          </a:p>
        </p:txBody>
      </p:sp>
      <p:sp>
        <p:nvSpPr>
          <p:cNvPr id="8" name="页脚占位符 7">
            <a:extLst>
              <a:ext uri="{FF2B5EF4-FFF2-40B4-BE49-F238E27FC236}">
                <a16:creationId xmlns="" xmlns:a16="http://schemas.microsoft.com/office/drawing/2014/main" id="{4E401135-A055-46D8-B24C-20CE2B6E6DB4}"/>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 xmlns:a16="http://schemas.microsoft.com/office/drawing/2014/main" id="{DA0DC902-CADB-41DE-8059-07617B67B3B2}"/>
              </a:ext>
            </a:extLst>
          </p:cNvPr>
          <p:cNvSpPr>
            <a:spLocks noGrp="1"/>
          </p:cNvSpPr>
          <p:nvPr>
            <p:ph type="sldNum" sz="quarter" idx="12"/>
          </p:nvPr>
        </p:nvSpPr>
        <p:spPr/>
        <p:txBody>
          <a:bodyPr/>
          <a:lstStyle/>
          <a:p>
            <a:fld id="{500FA081-E199-46CA-9715-445E85536B96}" type="slidenum">
              <a:rPr lang="zh-CN" altLang="en-US" smtClean="0"/>
              <a:t>‹#›</a:t>
            </a:fld>
            <a:endParaRPr lang="zh-CN" altLang="en-US"/>
          </a:p>
        </p:txBody>
      </p:sp>
      <p:sp>
        <p:nvSpPr>
          <p:cNvPr id="11" name="矩形 10"/>
          <p:cNvSpPr/>
          <p:nvPr userDrawn="1"/>
        </p:nvSpPr>
        <p:spPr>
          <a:xfrm>
            <a:off x="8717106" y="6414799"/>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22997034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bg>
      <p:bgPr>
        <a:solidFill>
          <a:srgbClr val="B9AF91"/>
        </a:solidFill>
        <a:effectLst/>
      </p:bgPr>
    </p:bg>
    <p:spTree>
      <p:nvGrpSpPr>
        <p:cNvPr id="1" name=""/>
        <p:cNvGrpSpPr/>
        <p:nvPr/>
      </p:nvGrpSpPr>
      <p:grpSpPr>
        <a:xfrm>
          <a:off x="0" y="0"/>
          <a:ext cx="0" cy="0"/>
          <a:chOff x="0" y="0"/>
          <a:chExt cx="0" cy="0"/>
        </a:xfrm>
      </p:grpSpPr>
      <p:grpSp>
        <p:nvGrpSpPr>
          <p:cNvPr id="8" name="组合 7">
            <a:extLst>
              <a:ext uri="{FF2B5EF4-FFF2-40B4-BE49-F238E27FC236}">
                <a16:creationId xmlns="" xmlns:a16="http://schemas.microsoft.com/office/drawing/2014/main" id="{9B50F314-4A47-4789-9011-8FF5C6D31E9B}"/>
              </a:ext>
            </a:extLst>
          </p:cNvPr>
          <p:cNvGrpSpPr/>
          <p:nvPr userDrawn="1"/>
        </p:nvGrpSpPr>
        <p:grpSpPr>
          <a:xfrm>
            <a:off x="2416175" y="0"/>
            <a:ext cx="7359651" cy="6858000"/>
            <a:chOff x="2571749" y="1069677"/>
            <a:chExt cx="7359651" cy="5831513"/>
          </a:xfrm>
        </p:grpSpPr>
        <p:sp>
          <p:nvSpPr>
            <p:cNvPr id="9" name="矩形 8">
              <a:extLst>
                <a:ext uri="{FF2B5EF4-FFF2-40B4-BE49-F238E27FC236}">
                  <a16:creationId xmlns="" xmlns:a16="http://schemas.microsoft.com/office/drawing/2014/main" id="{CC0DA322-CA85-4B16-AD71-5B2482DE70D8}"/>
                </a:ext>
              </a:extLst>
            </p:cNvPr>
            <p:cNvSpPr/>
            <p:nvPr/>
          </p:nvSpPr>
          <p:spPr>
            <a:xfrm>
              <a:off x="2571749" y="1069677"/>
              <a:ext cx="7359651" cy="58315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形 9">
              <a:extLst>
                <a:ext uri="{FF2B5EF4-FFF2-40B4-BE49-F238E27FC236}">
                  <a16:creationId xmlns="" xmlns:a16="http://schemas.microsoft.com/office/drawing/2014/main" id="{EA38AD9C-6566-41DC-9E35-EED69FDFEBF1}"/>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 xmlns:asvg="http://schemas.microsoft.com/office/drawing/2016/SVG/main" r:embed="rId4"/>
                </a:ext>
              </a:extLst>
            </a:blip>
            <a:stretch>
              <a:fillRect/>
            </a:stretch>
          </p:blipFill>
          <p:spPr>
            <a:xfrm>
              <a:off x="2571749" y="1096600"/>
              <a:ext cx="7359651" cy="5804589"/>
            </a:xfrm>
            <a:prstGeom prst="rect">
              <a:avLst/>
            </a:prstGeom>
          </p:spPr>
        </p:pic>
      </p:grpSp>
      <p:pic>
        <p:nvPicPr>
          <p:cNvPr id="11" name="PA_图片 37">
            <a:extLst>
              <a:ext uri="{FF2B5EF4-FFF2-40B4-BE49-F238E27FC236}">
                <a16:creationId xmlns="" xmlns:a16="http://schemas.microsoft.com/office/drawing/2014/main" id="{D9D779BF-CC83-41EE-B017-B330DF01887D}"/>
              </a:ext>
            </a:extLst>
          </p:cNvPr>
          <p:cNvPicPr>
            <a:picLocks noChangeAspect="1"/>
          </p:cNvPicPr>
          <p:nvPr userDrawn="1">
            <p:custDataLst>
              <p:tags r:id="rId1"/>
            </p:custDataLst>
          </p:nvPr>
        </p:nvPicPr>
        <p:blipFill>
          <a:blip r:embed="rId5"/>
          <a:stretch>
            <a:fillRect/>
          </a:stretch>
        </p:blipFill>
        <p:spPr>
          <a:xfrm rot="5400000">
            <a:off x="5773039" y="-4356059"/>
            <a:ext cx="645923" cy="7959187"/>
          </a:xfrm>
          <a:prstGeom prst="rect">
            <a:avLst/>
          </a:prstGeom>
        </p:spPr>
      </p:pic>
    </p:spTree>
    <p:extLst>
      <p:ext uri="{BB962C8B-B14F-4D97-AF65-F5344CB8AC3E}">
        <p14:creationId xmlns:p14="http://schemas.microsoft.com/office/powerpoint/2010/main" val="529039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0 1.11111E-6 L 0 1.01574 " pathEditMode="relative" rAng="0" ptsTypes="AA">
                                      <p:cBhvr>
                                        <p:cTn id="6" dur="1000" fill="hold"/>
                                        <p:tgtEl>
                                          <p:spTgt spid="11"/>
                                        </p:tgtEl>
                                        <p:attrNameLst>
                                          <p:attrName>ppt_x</p:attrName>
                                          <p:attrName>ppt_y</p:attrName>
                                        </p:attrNameLst>
                                      </p:cBhvr>
                                      <p:rCtr x="0" y="50787"/>
                                    </p:animMotion>
                                  </p:childTnLst>
                                </p:cTn>
                              </p:par>
                              <p:par>
                                <p:cTn id="7" presetID="22" presetClass="entr" presetSubtype="1" fill="hold" nodeType="withEffect">
                                  <p:stCondLst>
                                    <p:cond delay="200"/>
                                  </p:stCondLst>
                                  <p:childTnLst>
                                    <p:set>
                                      <p:cBhvr>
                                        <p:cTn id="8" dur="1" fill="hold">
                                          <p:stCondLst>
                                            <p:cond delay="0"/>
                                          </p:stCondLst>
                                        </p:cTn>
                                        <p:tgtEl>
                                          <p:spTgt spid="8"/>
                                        </p:tgtEl>
                                        <p:attrNameLst>
                                          <p:attrName>style.visibility</p:attrName>
                                        </p:attrNameLst>
                                      </p:cBhvr>
                                      <p:to>
                                        <p:strVal val="visible"/>
                                      </p:to>
                                    </p:set>
                                    <p:animEffect transition="in" filter="wipe(up)">
                                      <p:cBhvr>
                                        <p:cTn id="9" dur="8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 xmlns:a16="http://schemas.microsoft.com/office/drawing/2014/main" id="{8974428A-B304-44F6-88FE-427CD3191D3B}"/>
              </a:ext>
            </a:extLst>
          </p:cNvPr>
          <p:cNvSpPr>
            <a:spLocks noGrp="1"/>
          </p:cNvSpPr>
          <p:nvPr>
            <p:ph type="dt" sz="half" idx="10"/>
          </p:nvPr>
        </p:nvSpPr>
        <p:spPr/>
        <p:txBody>
          <a:bodyPr/>
          <a:lstStyle/>
          <a:p>
            <a:fld id="{20047BB5-615C-4C68-B510-5FCBB3D5E238}" type="datetimeFigureOut">
              <a:rPr lang="zh-CN" altLang="en-US" smtClean="0"/>
              <a:t>2019/9/2</a:t>
            </a:fld>
            <a:endParaRPr lang="zh-CN" altLang="en-US"/>
          </a:p>
        </p:txBody>
      </p:sp>
      <p:sp>
        <p:nvSpPr>
          <p:cNvPr id="3" name="页脚占位符 2">
            <a:extLst>
              <a:ext uri="{FF2B5EF4-FFF2-40B4-BE49-F238E27FC236}">
                <a16:creationId xmlns="" xmlns:a16="http://schemas.microsoft.com/office/drawing/2014/main" id="{CD89E2D0-ECE8-43D7-B9E2-E0119001C49A}"/>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 xmlns:a16="http://schemas.microsoft.com/office/drawing/2014/main" id="{6AEBB913-6622-4EA5-9271-63A0D713DBF2}"/>
              </a:ext>
            </a:extLst>
          </p:cNvPr>
          <p:cNvSpPr>
            <a:spLocks noGrp="1"/>
          </p:cNvSpPr>
          <p:nvPr>
            <p:ph type="sldNum" sz="quarter" idx="12"/>
          </p:nvPr>
        </p:nvSpPr>
        <p:spPr/>
        <p:txBody>
          <a:bodyPr/>
          <a:lstStyle/>
          <a:p>
            <a:fld id="{500FA081-E199-46CA-9715-445E85536B96}" type="slidenum">
              <a:rPr lang="zh-CN" altLang="en-US" smtClean="0"/>
              <a:t>‹#›</a:t>
            </a:fld>
            <a:endParaRPr lang="zh-CN" altLang="en-US"/>
          </a:p>
        </p:txBody>
      </p:sp>
    </p:spTree>
    <p:extLst>
      <p:ext uri="{BB962C8B-B14F-4D97-AF65-F5344CB8AC3E}">
        <p14:creationId xmlns:p14="http://schemas.microsoft.com/office/powerpoint/2010/main" val="1570651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22ED0A0E-1F72-4417-A2A4-BFDE0464E679}"/>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 xmlns:a16="http://schemas.microsoft.com/office/drawing/2014/main" id="{F9B188C6-8492-4FDE-88E5-25A4E9FB54D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 xmlns:a16="http://schemas.microsoft.com/office/drawing/2014/main" id="{2FAF7323-F3A2-4870-8DA6-1389D939EA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7C80FE81-EAD9-4304-A981-B2D6CFD7A2EF}"/>
              </a:ext>
            </a:extLst>
          </p:cNvPr>
          <p:cNvSpPr>
            <a:spLocks noGrp="1"/>
          </p:cNvSpPr>
          <p:nvPr>
            <p:ph type="dt" sz="half" idx="10"/>
          </p:nvPr>
        </p:nvSpPr>
        <p:spPr/>
        <p:txBody>
          <a:bodyPr/>
          <a:lstStyle/>
          <a:p>
            <a:fld id="{20047BB5-615C-4C68-B510-5FCBB3D5E238}" type="datetimeFigureOut">
              <a:rPr lang="zh-CN" altLang="en-US" smtClean="0"/>
              <a:t>2019/9/2</a:t>
            </a:fld>
            <a:endParaRPr lang="zh-CN" altLang="en-US"/>
          </a:p>
        </p:txBody>
      </p:sp>
      <p:sp>
        <p:nvSpPr>
          <p:cNvPr id="6" name="页脚占位符 5">
            <a:extLst>
              <a:ext uri="{FF2B5EF4-FFF2-40B4-BE49-F238E27FC236}">
                <a16:creationId xmlns="" xmlns:a16="http://schemas.microsoft.com/office/drawing/2014/main" id="{3D721BC9-87D6-4C4B-8BD5-BDB76BE83C7E}"/>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20FB6739-5DB4-471D-92BB-DDCF4181066F}"/>
              </a:ext>
            </a:extLst>
          </p:cNvPr>
          <p:cNvSpPr>
            <a:spLocks noGrp="1"/>
          </p:cNvSpPr>
          <p:nvPr>
            <p:ph type="sldNum" sz="quarter" idx="12"/>
          </p:nvPr>
        </p:nvSpPr>
        <p:spPr/>
        <p:txBody>
          <a:bodyPr/>
          <a:lstStyle/>
          <a:p>
            <a:fld id="{500FA081-E199-46CA-9715-445E85536B96}" type="slidenum">
              <a:rPr lang="zh-CN" altLang="en-US" smtClean="0"/>
              <a:t>‹#›</a:t>
            </a:fld>
            <a:endParaRPr lang="zh-CN" altLang="en-US"/>
          </a:p>
        </p:txBody>
      </p:sp>
    </p:spTree>
    <p:extLst>
      <p:ext uri="{BB962C8B-B14F-4D97-AF65-F5344CB8AC3E}">
        <p14:creationId xmlns:p14="http://schemas.microsoft.com/office/powerpoint/2010/main" val="28616129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2C7DCCF5-4A07-4107-B147-371340B23A64}"/>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 xmlns:a16="http://schemas.microsoft.com/office/drawing/2014/main" id="{3536E292-3DE1-4FA3-88B7-F24806E759D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 xmlns:a16="http://schemas.microsoft.com/office/drawing/2014/main" id="{73C2BF6F-7AE2-4152-80A2-5B0B04EEF9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38E3676C-ED36-4B21-AF64-133138913036}"/>
              </a:ext>
            </a:extLst>
          </p:cNvPr>
          <p:cNvSpPr>
            <a:spLocks noGrp="1"/>
          </p:cNvSpPr>
          <p:nvPr>
            <p:ph type="dt" sz="half" idx="10"/>
          </p:nvPr>
        </p:nvSpPr>
        <p:spPr/>
        <p:txBody>
          <a:bodyPr/>
          <a:lstStyle/>
          <a:p>
            <a:fld id="{20047BB5-615C-4C68-B510-5FCBB3D5E238}" type="datetimeFigureOut">
              <a:rPr lang="zh-CN" altLang="en-US" smtClean="0"/>
              <a:t>2019/9/2</a:t>
            </a:fld>
            <a:endParaRPr lang="zh-CN" altLang="en-US"/>
          </a:p>
        </p:txBody>
      </p:sp>
      <p:sp>
        <p:nvSpPr>
          <p:cNvPr id="6" name="页脚占位符 5">
            <a:extLst>
              <a:ext uri="{FF2B5EF4-FFF2-40B4-BE49-F238E27FC236}">
                <a16:creationId xmlns="" xmlns:a16="http://schemas.microsoft.com/office/drawing/2014/main" id="{2D2C0742-726A-4E0C-8728-0C30AED1219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BB3B0052-E2D4-4745-BF23-40D7D59E677C}"/>
              </a:ext>
            </a:extLst>
          </p:cNvPr>
          <p:cNvSpPr>
            <a:spLocks noGrp="1"/>
          </p:cNvSpPr>
          <p:nvPr>
            <p:ph type="sldNum" sz="quarter" idx="12"/>
          </p:nvPr>
        </p:nvSpPr>
        <p:spPr/>
        <p:txBody>
          <a:bodyPr/>
          <a:lstStyle/>
          <a:p>
            <a:fld id="{500FA081-E199-46CA-9715-445E85536B96}" type="slidenum">
              <a:rPr lang="zh-CN" altLang="en-US" smtClean="0"/>
              <a:t>‹#›</a:t>
            </a:fld>
            <a:endParaRPr lang="zh-CN" altLang="en-US"/>
          </a:p>
        </p:txBody>
      </p:sp>
    </p:spTree>
    <p:extLst>
      <p:ext uri="{BB962C8B-B14F-4D97-AF65-F5344CB8AC3E}">
        <p14:creationId xmlns:p14="http://schemas.microsoft.com/office/powerpoint/2010/main" val="176050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A9582C64-8361-45FE-B313-93147F95BCFC}"/>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 xmlns:a16="http://schemas.microsoft.com/office/drawing/2014/main" id="{8A592877-C916-458D-8EDB-578544199F1C}"/>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E908B743-4AAC-479C-B8B6-9965D706BB13}"/>
              </a:ext>
            </a:extLst>
          </p:cNvPr>
          <p:cNvSpPr>
            <a:spLocks noGrp="1"/>
          </p:cNvSpPr>
          <p:nvPr>
            <p:ph type="dt" sz="half" idx="10"/>
          </p:nvPr>
        </p:nvSpPr>
        <p:spPr/>
        <p:txBody>
          <a:bodyPr/>
          <a:lstStyle/>
          <a:p>
            <a:fld id="{20047BB5-615C-4C68-B510-5FCBB3D5E238}" type="datetimeFigureOut">
              <a:rPr lang="zh-CN" altLang="en-US" smtClean="0"/>
              <a:t>2019/9/2</a:t>
            </a:fld>
            <a:endParaRPr lang="zh-CN" altLang="en-US"/>
          </a:p>
        </p:txBody>
      </p:sp>
      <p:sp>
        <p:nvSpPr>
          <p:cNvPr id="5" name="页脚占位符 4">
            <a:extLst>
              <a:ext uri="{FF2B5EF4-FFF2-40B4-BE49-F238E27FC236}">
                <a16:creationId xmlns="" xmlns:a16="http://schemas.microsoft.com/office/drawing/2014/main" id="{5F5F2153-DAC1-4FC3-8A75-267D6EF9230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60DE6C3D-8A60-425C-9E80-446E5B3EED57}"/>
              </a:ext>
            </a:extLst>
          </p:cNvPr>
          <p:cNvSpPr>
            <a:spLocks noGrp="1"/>
          </p:cNvSpPr>
          <p:nvPr>
            <p:ph type="sldNum" sz="quarter" idx="12"/>
          </p:nvPr>
        </p:nvSpPr>
        <p:spPr/>
        <p:txBody>
          <a:bodyPr/>
          <a:lstStyle/>
          <a:p>
            <a:fld id="{500FA081-E199-46CA-9715-445E85536B96}" type="slidenum">
              <a:rPr lang="zh-CN" altLang="en-US" smtClean="0"/>
              <a:t>‹#›</a:t>
            </a:fld>
            <a:endParaRPr lang="zh-CN" altLang="en-US"/>
          </a:p>
        </p:txBody>
      </p:sp>
    </p:spTree>
    <p:extLst>
      <p:ext uri="{BB962C8B-B14F-4D97-AF65-F5344CB8AC3E}">
        <p14:creationId xmlns:p14="http://schemas.microsoft.com/office/powerpoint/2010/main" val="21652206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 xmlns:a16="http://schemas.microsoft.com/office/drawing/2014/main" id="{F4B68EFA-CB04-439E-B020-2E7D9CE83C31}"/>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 xmlns:a16="http://schemas.microsoft.com/office/drawing/2014/main" id="{DFFF3605-DF39-41A0-A767-9CB27CDE312B}"/>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3FC3C8B4-E1DC-4D37-B802-C691514CB182}"/>
              </a:ext>
            </a:extLst>
          </p:cNvPr>
          <p:cNvSpPr>
            <a:spLocks noGrp="1"/>
          </p:cNvSpPr>
          <p:nvPr>
            <p:ph type="dt" sz="half" idx="10"/>
          </p:nvPr>
        </p:nvSpPr>
        <p:spPr/>
        <p:txBody>
          <a:bodyPr/>
          <a:lstStyle/>
          <a:p>
            <a:fld id="{20047BB5-615C-4C68-B510-5FCBB3D5E238}" type="datetimeFigureOut">
              <a:rPr lang="zh-CN" altLang="en-US" smtClean="0"/>
              <a:t>2019/9/2</a:t>
            </a:fld>
            <a:endParaRPr lang="zh-CN" altLang="en-US"/>
          </a:p>
        </p:txBody>
      </p:sp>
      <p:sp>
        <p:nvSpPr>
          <p:cNvPr id="5" name="页脚占位符 4">
            <a:extLst>
              <a:ext uri="{FF2B5EF4-FFF2-40B4-BE49-F238E27FC236}">
                <a16:creationId xmlns="" xmlns:a16="http://schemas.microsoft.com/office/drawing/2014/main" id="{24950C30-D0FD-4C0B-9B62-4EF1CD3C7C7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F45ACAEB-5BF6-4E2E-B319-31271BE5E1D6}"/>
              </a:ext>
            </a:extLst>
          </p:cNvPr>
          <p:cNvSpPr>
            <a:spLocks noGrp="1"/>
          </p:cNvSpPr>
          <p:nvPr>
            <p:ph type="sldNum" sz="quarter" idx="12"/>
          </p:nvPr>
        </p:nvSpPr>
        <p:spPr/>
        <p:txBody>
          <a:bodyPr/>
          <a:lstStyle/>
          <a:p>
            <a:fld id="{500FA081-E199-46CA-9715-445E85536B96}" type="slidenum">
              <a:rPr lang="zh-CN" altLang="en-US" smtClean="0"/>
              <a:t>‹#›</a:t>
            </a:fld>
            <a:endParaRPr lang="zh-CN" altLang="en-US"/>
          </a:p>
        </p:txBody>
      </p:sp>
    </p:spTree>
    <p:extLst>
      <p:ext uri="{BB962C8B-B14F-4D97-AF65-F5344CB8AC3E}">
        <p14:creationId xmlns:p14="http://schemas.microsoft.com/office/powerpoint/2010/main" val="3394365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 xmlns:a16="http://schemas.microsoft.com/office/drawing/2014/main" id="{4943BDC9-D089-4585-B91C-878B63DDFA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 xmlns:a16="http://schemas.microsoft.com/office/drawing/2014/main" id="{C08B6878-C6F4-4046-B595-0A1FFA64C01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636D9A63-67F2-4457-BE72-5EECB851080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047BB5-615C-4C68-B510-5FCBB3D5E238}" type="datetimeFigureOut">
              <a:rPr lang="zh-CN" altLang="en-US" smtClean="0"/>
              <a:t>2019/9/2</a:t>
            </a:fld>
            <a:endParaRPr lang="zh-CN" altLang="en-US"/>
          </a:p>
        </p:txBody>
      </p:sp>
      <p:sp>
        <p:nvSpPr>
          <p:cNvPr id="5" name="页脚占位符 4">
            <a:extLst>
              <a:ext uri="{FF2B5EF4-FFF2-40B4-BE49-F238E27FC236}">
                <a16:creationId xmlns="" xmlns:a16="http://schemas.microsoft.com/office/drawing/2014/main" id="{A2F713DC-45CF-4BF6-BFA7-7A1E4B4F725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 xmlns:a16="http://schemas.microsoft.com/office/drawing/2014/main" id="{0E6ECD5C-E6A7-4416-AB80-F47923C842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0FA081-E199-46CA-9715-445E85536B96}" type="slidenum">
              <a:rPr lang="zh-CN" altLang="en-US" smtClean="0"/>
              <a:t>‹#›</a:t>
            </a:fld>
            <a:endParaRPr lang="zh-CN" altLang="en-US"/>
          </a:p>
        </p:txBody>
      </p:sp>
    </p:spTree>
    <p:extLst>
      <p:ext uri="{BB962C8B-B14F-4D97-AF65-F5344CB8AC3E}">
        <p14:creationId xmlns:p14="http://schemas.microsoft.com/office/powerpoint/2010/main" val="23662302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image" Target="../media/image4.png"/><Relationship Id="rId18" Type="http://schemas.openxmlformats.org/officeDocument/2006/relationships/image" Target="../media/image9.emf"/><Relationship Id="rId3" Type="http://schemas.openxmlformats.org/officeDocument/2006/relationships/tags" Target="../tags/tag4.xml"/><Relationship Id="rId21" Type="http://schemas.openxmlformats.org/officeDocument/2006/relationships/image" Target="../media/image2.png"/><Relationship Id="rId7" Type="http://schemas.openxmlformats.org/officeDocument/2006/relationships/tags" Target="../tags/tag8.xml"/><Relationship Id="rId12" Type="http://schemas.openxmlformats.org/officeDocument/2006/relationships/image" Target="../media/image3.png"/><Relationship Id="rId17" Type="http://schemas.openxmlformats.org/officeDocument/2006/relationships/image" Target="../media/image8.png"/><Relationship Id="rId2" Type="http://schemas.openxmlformats.org/officeDocument/2006/relationships/tags" Target="../tags/tag3.xml"/><Relationship Id="rId16" Type="http://schemas.openxmlformats.org/officeDocument/2006/relationships/image" Target="../media/image7.png"/><Relationship Id="rId20" Type="http://schemas.openxmlformats.org/officeDocument/2006/relationships/image" Target="../media/image11.png"/><Relationship Id="rId1" Type="http://schemas.openxmlformats.org/officeDocument/2006/relationships/themeOverride" Target="../theme/themeOverride1.xml"/><Relationship Id="rId6" Type="http://schemas.openxmlformats.org/officeDocument/2006/relationships/tags" Target="../tags/tag7.xml"/><Relationship Id="rId11" Type="http://schemas.openxmlformats.org/officeDocument/2006/relationships/notesSlide" Target="../notesSlides/notesSlide1.xml"/><Relationship Id="rId5" Type="http://schemas.openxmlformats.org/officeDocument/2006/relationships/tags" Target="../tags/tag6.xml"/><Relationship Id="rId15" Type="http://schemas.openxmlformats.org/officeDocument/2006/relationships/image" Target="../media/image6.png"/><Relationship Id="rId10" Type="http://schemas.openxmlformats.org/officeDocument/2006/relationships/slideLayout" Target="../slideLayouts/slideLayout1.xml"/><Relationship Id="rId19" Type="http://schemas.openxmlformats.org/officeDocument/2006/relationships/image" Target="../media/image10.png"/><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tags" Target="../tags/tag18.xml"/><Relationship Id="rId13" Type="http://schemas.openxmlformats.org/officeDocument/2006/relationships/image" Target="../media/image4.png"/><Relationship Id="rId18" Type="http://schemas.openxmlformats.org/officeDocument/2006/relationships/image" Target="../media/image9.emf"/><Relationship Id="rId3" Type="http://schemas.openxmlformats.org/officeDocument/2006/relationships/tags" Target="../tags/tag13.xml"/><Relationship Id="rId7" Type="http://schemas.openxmlformats.org/officeDocument/2006/relationships/tags" Target="../tags/tag17.xml"/><Relationship Id="rId12" Type="http://schemas.openxmlformats.org/officeDocument/2006/relationships/image" Target="../media/image3.png"/><Relationship Id="rId17" Type="http://schemas.openxmlformats.org/officeDocument/2006/relationships/image" Target="../media/image8.png"/><Relationship Id="rId2" Type="http://schemas.openxmlformats.org/officeDocument/2006/relationships/tags" Target="../tags/tag12.xml"/><Relationship Id="rId16" Type="http://schemas.openxmlformats.org/officeDocument/2006/relationships/image" Target="../media/image7.png"/><Relationship Id="rId20" Type="http://schemas.openxmlformats.org/officeDocument/2006/relationships/image" Target="../media/image2.png"/><Relationship Id="rId1" Type="http://schemas.openxmlformats.org/officeDocument/2006/relationships/tags" Target="../tags/tag11.xml"/><Relationship Id="rId6" Type="http://schemas.openxmlformats.org/officeDocument/2006/relationships/tags" Target="../tags/tag16.xml"/><Relationship Id="rId11" Type="http://schemas.openxmlformats.org/officeDocument/2006/relationships/notesSlide" Target="../notesSlides/notesSlide2.xml"/><Relationship Id="rId5" Type="http://schemas.openxmlformats.org/officeDocument/2006/relationships/tags" Target="../tags/tag15.xml"/><Relationship Id="rId15" Type="http://schemas.openxmlformats.org/officeDocument/2006/relationships/image" Target="../media/image6.png"/><Relationship Id="rId10" Type="http://schemas.openxmlformats.org/officeDocument/2006/relationships/slideLayout" Target="../slideLayouts/slideLayout1.xml"/><Relationship Id="rId19" Type="http://schemas.openxmlformats.org/officeDocument/2006/relationships/image" Target="../media/image10.png"/><Relationship Id="rId4" Type="http://schemas.openxmlformats.org/officeDocument/2006/relationships/tags" Target="../tags/tag14.xml"/><Relationship Id="rId9" Type="http://schemas.openxmlformats.org/officeDocument/2006/relationships/tags" Target="../tags/tag19.xml"/><Relationship Id="rId1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notesSlide" Target="../notesSlides/notesSlide3.xml"/><Relationship Id="rId13" Type="http://schemas.openxmlformats.org/officeDocument/2006/relationships/image" Target="../media/image12.emf"/><Relationship Id="rId3" Type="http://schemas.openxmlformats.org/officeDocument/2006/relationships/tags" Target="../tags/tag21.xml"/><Relationship Id="rId7" Type="http://schemas.openxmlformats.org/officeDocument/2006/relationships/slideLayout" Target="../slideLayouts/slideLayout1.xml"/><Relationship Id="rId12" Type="http://schemas.openxmlformats.org/officeDocument/2006/relationships/image" Target="../media/image9.emf"/><Relationship Id="rId2" Type="http://schemas.openxmlformats.org/officeDocument/2006/relationships/tags" Target="../tags/tag20.xml"/><Relationship Id="rId1" Type="http://schemas.openxmlformats.org/officeDocument/2006/relationships/themeOverride" Target="../theme/themeOverride2.xml"/><Relationship Id="rId6" Type="http://schemas.openxmlformats.org/officeDocument/2006/relationships/tags" Target="../tags/tag24.xml"/><Relationship Id="rId11" Type="http://schemas.openxmlformats.org/officeDocument/2006/relationships/image" Target="../media/image8.png"/><Relationship Id="rId5" Type="http://schemas.openxmlformats.org/officeDocument/2006/relationships/tags" Target="../tags/tag23.xml"/><Relationship Id="rId10" Type="http://schemas.openxmlformats.org/officeDocument/2006/relationships/image" Target="../media/image7.png"/><Relationship Id="rId4" Type="http://schemas.openxmlformats.org/officeDocument/2006/relationships/tags" Target="../tags/tag22.xml"/><Relationship Id="rId9" Type="http://schemas.openxmlformats.org/officeDocument/2006/relationships/image" Target="../media/image3.png"/><Relationship Id="rId14"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notesSlide" Target="../notesSlides/notesSlide4.xml"/><Relationship Id="rId13" Type="http://schemas.openxmlformats.org/officeDocument/2006/relationships/image" Target="../media/image12.emf"/><Relationship Id="rId3" Type="http://schemas.openxmlformats.org/officeDocument/2006/relationships/tags" Target="../tags/tag26.xml"/><Relationship Id="rId7" Type="http://schemas.openxmlformats.org/officeDocument/2006/relationships/slideLayout" Target="../slideLayouts/slideLayout1.xml"/><Relationship Id="rId12" Type="http://schemas.openxmlformats.org/officeDocument/2006/relationships/image" Target="../media/image9.emf"/><Relationship Id="rId2" Type="http://schemas.openxmlformats.org/officeDocument/2006/relationships/tags" Target="../tags/tag25.xml"/><Relationship Id="rId1" Type="http://schemas.openxmlformats.org/officeDocument/2006/relationships/themeOverride" Target="../theme/themeOverride3.xml"/><Relationship Id="rId6" Type="http://schemas.openxmlformats.org/officeDocument/2006/relationships/tags" Target="../tags/tag29.xml"/><Relationship Id="rId11" Type="http://schemas.openxmlformats.org/officeDocument/2006/relationships/image" Target="../media/image8.png"/><Relationship Id="rId5" Type="http://schemas.openxmlformats.org/officeDocument/2006/relationships/tags" Target="../tags/tag28.xml"/><Relationship Id="rId10" Type="http://schemas.openxmlformats.org/officeDocument/2006/relationships/image" Target="../media/image7.png"/><Relationship Id="rId4" Type="http://schemas.openxmlformats.org/officeDocument/2006/relationships/tags" Target="../tags/tag27.xml"/><Relationship Id="rId9" Type="http://schemas.openxmlformats.org/officeDocument/2006/relationships/image" Target="../media/image3.png"/><Relationship Id="rId14"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31.xml"/><Relationship Id="rId7" Type="http://schemas.openxmlformats.org/officeDocument/2006/relationships/slideLayout" Target="../slideLayouts/slideLayout1.xml"/><Relationship Id="rId12" Type="http://schemas.openxmlformats.org/officeDocument/2006/relationships/image" Target="../media/image2.png"/><Relationship Id="rId2" Type="http://schemas.openxmlformats.org/officeDocument/2006/relationships/tags" Target="../tags/tag30.xml"/><Relationship Id="rId1" Type="http://schemas.openxmlformats.org/officeDocument/2006/relationships/themeOverride" Target="../theme/themeOverride4.xml"/><Relationship Id="rId6" Type="http://schemas.openxmlformats.org/officeDocument/2006/relationships/tags" Target="../tags/tag34.xml"/><Relationship Id="rId11" Type="http://schemas.openxmlformats.org/officeDocument/2006/relationships/image" Target="../media/image9.emf"/><Relationship Id="rId5" Type="http://schemas.openxmlformats.org/officeDocument/2006/relationships/tags" Target="../tags/tag33.xml"/><Relationship Id="rId10" Type="http://schemas.openxmlformats.org/officeDocument/2006/relationships/image" Target="../media/image2.svg"/><Relationship Id="rId4" Type="http://schemas.openxmlformats.org/officeDocument/2006/relationships/tags" Target="../tags/tag32.xml"/><Relationship Id="rId9" Type="http://schemas.openxmlformats.org/officeDocument/2006/relationships/image" Target="../media/image13.png"/></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tags" Target="../tags/tag36.xml"/><Relationship Id="rId7" Type="http://schemas.openxmlformats.org/officeDocument/2006/relationships/notesSlide" Target="../notesSlides/notesSlide6.xml"/><Relationship Id="rId2" Type="http://schemas.openxmlformats.org/officeDocument/2006/relationships/tags" Target="../tags/tag35.xml"/><Relationship Id="rId1" Type="http://schemas.openxmlformats.org/officeDocument/2006/relationships/themeOverride" Target="../theme/themeOverride5.xml"/><Relationship Id="rId6" Type="http://schemas.openxmlformats.org/officeDocument/2006/relationships/slideLayout" Target="../slideLayouts/slideLayout6.xml"/><Relationship Id="rId5" Type="http://schemas.openxmlformats.org/officeDocument/2006/relationships/tags" Target="../tags/tag38.xml"/><Relationship Id="rId4" Type="http://schemas.openxmlformats.org/officeDocument/2006/relationships/tags" Target="../tags/tag37.xml"/><Relationship Id="rId9" Type="http://schemas.openxmlformats.org/officeDocument/2006/relationships/image" Target="../media/image9.emf"/></Relationships>
</file>

<file path=ppt/slides/_rels/slide7.xml.rels><?xml version="1.0" encoding="UTF-8" standalone="yes"?>
<Relationships xmlns="http://schemas.openxmlformats.org/package/2006/relationships"><Relationship Id="rId3" Type="http://schemas.openxmlformats.org/officeDocument/2006/relationships/tags" Target="../tags/tag41.xml"/><Relationship Id="rId7" Type="http://schemas.openxmlformats.org/officeDocument/2006/relationships/image" Target="../media/image9.emf"/><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notesSlide" Target="../notesSlides/notesSlide7.xml"/><Relationship Id="rId5" Type="http://schemas.openxmlformats.org/officeDocument/2006/relationships/slideLayout" Target="../slideLayouts/slideLayout6.xml"/><Relationship Id="rId4" Type="http://schemas.openxmlformats.org/officeDocument/2006/relationships/tags" Target="../tags/tag42.xml"/></Relationships>
</file>

<file path=ppt/slides/_rels/slide8.xml.rels><?xml version="1.0" encoding="UTF-8" standalone="yes"?>
<Relationships xmlns="http://schemas.openxmlformats.org/package/2006/relationships"><Relationship Id="rId3" Type="http://schemas.openxmlformats.org/officeDocument/2006/relationships/tags" Target="../tags/tag45.xml"/><Relationship Id="rId7" Type="http://schemas.openxmlformats.org/officeDocument/2006/relationships/image" Target="../media/image9.emf"/><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notesSlide" Target="../notesSlides/notesSlide8.xml"/><Relationship Id="rId5" Type="http://schemas.openxmlformats.org/officeDocument/2006/relationships/slideLayout" Target="../slideLayouts/slideLayout6.xml"/><Relationship Id="rId4" Type="http://schemas.openxmlformats.org/officeDocument/2006/relationships/tags" Target="../tags/tag46.xml"/></Relationships>
</file>

<file path=ppt/slides/_rels/slide9.xml.rels><?xml version="1.0" encoding="UTF-8" standalone="yes"?>
<Relationships xmlns="http://schemas.openxmlformats.org/package/2006/relationships"><Relationship Id="rId3" Type="http://schemas.openxmlformats.org/officeDocument/2006/relationships/tags" Target="../tags/tag49.xml"/><Relationship Id="rId7" Type="http://schemas.openxmlformats.org/officeDocument/2006/relationships/image" Target="../media/image9.emf"/><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notesSlide" Target="../notesSlides/notesSlide9.xml"/><Relationship Id="rId5" Type="http://schemas.openxmlformats.org/officeDocument/2006/relationships/slideLayout" Target="../slideLayouts/slideLayout6.xml"/><Relationship Id="rId4" Type="http://schemas.openxmlformats.org/officeDocument/2006/relationships/tags" Target="../tags/tag50.xml"/></Relationships>
</file>

<file path=ppt/slides/_rels/slide10.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tags" Target="../tags/tag53.xml"/><Relationship Id="rId7" Type="http://schemas.openxmlformats.org/officeDocument/2006/relationships/image" Target="../media/image9.emf"/><Relationship Id="rId2" Type="http://schemas.openxmlformats.org/officeDocument/2006/relationships/tags" Target="../tags/tag52.xml"/><Relationship Id="rId1" Type="http://schemas.openxmlformats.org/officeDocument/2006/relationships/tags" Target="../tags/tag51.xml"/><Relationship Id="rId6" Type="http://schemas.openxmlformats.org/officeDocument/2006/relationships/notesSlide" Target="../notesSlides/notesSlide10.xml"/><Relationship Id="rId5" Type="http://schemas.openxmlformats.org/officeDocument/2006/relationships/slideLayout" Target="../slideLayouts/slideLayout6.xml"/><Relationship Id="rId4" Type="http://schemas.openxmlformats.org/officeDocument/2006/relationships/tags" Target="../tags/tag54.xml"/></Relationships>
</file>

<file path=ppt/slides/_rels/slide1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tags" Target="../tags/tag57.xml"/><Relationship Id="rId7" Type="http://schemas.openxmlformats.org/officeDocument/2006/relationships/image" Target="../media/image9.emf"/><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notesSlide" Target="../notesSlides/notesSlide11.xml"/><Relationship Id="rId5" Type="http://schemas.openxmlformats.org/officeDocument/2006/relationships/slideLayout" Target="../slideLayouts/slideLayout6.xml"/><Relationship Id="rId4" Type="http://schemas.openxmlformats.org/officeDocument/2006/relationships/tags" Target="../tags/tag58.xml"/></Relationships>
</file>

<file path=ppt/slides/_rels/slide12.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tags" Target="../tags/tag61.xml"/><Relationship Id="rId7" Type="http://schemas.openxmlformats.org/officeDocument/2006/relationships/notesSlide" Target="../notesSlides/notesSlide12.xml"/><Relationship Id="rId2" Type="http://schemas.openxmlformats.org/officeDocument/2006/relationships/tags" Target="../tags/tag60.xml"/><Relationship Id="rId1" Type="http://schemas.openxmlformats.org/officeDocument/2006/relationships/tags" Target="../tags/tag59.xml"/><Relationship Id="rId6" Type="http://schemas.openxmlformats.org/officeDocument/2006/relationships/slideLayout" Target="../slideLayouts/slideLayout1.xml"/><Relationship Id="rId11" Type="http://schemas.openxmlformats.org/officeDocument/2006/relationships/image" Target="../media/image2.png"/><Relationship Id="rId5" Type="http://schemas.openxmlformats.org/officeDocument/2006/relationships/tags" Target="../tags/tag63.xml"/><Relationship Id="rId10" Type="http://schemas.openxmlformats.org/officeDocument/2006/relationships/image" Target="../media/image9.emf"/><Relationship Id="rId4" Type="http://schemas.openxmlformats.org/officeDocument/2006/relationships/tags" Target="../tags/tag62.xml"/><Relationship Id="rId9" Type="http://schemas.openxmlformats.org/officeDocument/2006/relationships/image" Target="../media/image2.svg"/></Relationships>
</file>

<file path=ppt/slides/_rels/slide13.xml.rels><?xml version="1.0" encoding="UTF-8" standalone="yes"?>
<Relationships xmlns="http://schemas.openxmlformats.org/package/2006/relationships"><Relationship Id="rId3" Type="http://schemas.openxmlformats.org/officeDocument/2006/relationships/tags" Target="../tags/tag66.xml"/><Relationship Id="rId7" Type="http://schemas.openxmlformats.org/officeDocument/2006/relationships/image" Target="../media/image9.emf"/><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notesSlide" Target="../notesSlides/notesSlide13.xml"/><Relationship Id="rId5" Type="http://schemas.openxmlformats.org/officeDocument/2006/relationships/slideLayout" Target="../slideLayouts/slideLayout6.xml"/><Relationship Id="rId4" Type="http://schemas.openxmlformats.org/officeDocument/2006/relationships/tags" Target="../tags/tag67.xml"/></Relationships>
</file>

<file path=ppt/slides/_rels/slide14.xml.rels><?xml version="1.0" encoding="UTF-8" standalone="yes"?>
<Relationships xmlns="http://schemas.openxmlformats.org/package/2006/relationships"><Relationship Id="rId3" Type="http://schemas.openxmlformats.org/officeDocument/2006/relationships/tags" Target="../tags/tag70.xml"/><Relationship Id="rId7" Type="http://schemas.openxmlformats.org/officeDocument/2006/relationships/image" Target="../media/image9.emf"/><Relationship Id="rId2" Type="http://schemas.openxmlformats.org/officeDocument/2006/relationships/tags" Target="../tags/tag69.xml"/><Relationship Id="rId1" Type="http://schemas.openxmlformats.org/officeDocument/2006/relationships/tags" Target="../tags/tag68.xml"/><Relationship Id="rId6" Type="http://schemas.openxmlformats.org/officeDocument/2006/relationships/notesSlide" Target="../notesSlides/notesSlide14.xml"/><Relationship Id="rId5" Type="http://schemas.openxmlformats.org/officeDocument/2006/relationships/slideLayout" Target="../slideLayouts/slideLayout6.xml"/><Relationship Id="rId4" Type="http://schemas.openxmlformats.org/officeDocument/2006/relationships/tags" Target="../tags/tag71.xml"/></Relationships>
</file>

<file path=ppt/slides/_rels/slide1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tags" Target="../tags/tag74.xml"/><Relationship Id="rId7" Type="http://schemas.openxmlformats.org/officeDocument/2006/relationships/image" Target="../media/image9.emf"/><Relationship Id="rId2" Type="http://schemas.openxmlformats.org/officeDocument/2006/relationships/tags" Target="../tags/tag73.xml"/><Relationship Id="rId1" Type="http://schemas.openxmlformats.org/officeDocument/2006/relationships/tags" Target="../tags/tag72.xml"/><Relationship Id="rId6" Type="http://schemas.openxmlformats.org/officeDocument/2006/relationships/notesSlide" Target="../notesSlides/notesSlide15.xml"/><Relationship Id="rId5" Type="http://schemas.openxmlformats.org/officeDocument/2006/relationships/slideLayout" Target="../slideLayouts/slideLayout6.xml"/><Relationship Id="rId4" Type="http://schemas.openxmlformats.org/officeDocument/2006/relationships/tags" Target="../tags/tag75.xml"/><Relationship Id="rId9" Type="http://schemas.openxmlformats.org/officeDocument/2006/relationships/image" Target="../media/image19.jpeg"/></Relationships>
</file>

<file path=ppt/slides/_rels/slide16.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tags" Target="../tags/tag78.xml"/><Relationship Id="rId7" Type="http://schemas.openxmlformats.org/officeDocument/2006/relationships/image" Target="../media/image9.emf"/><Relationship Id="rId2" Type="http://schemas.openxmlformats.org/officeDocument/2006/relationships/tags" Target="../tags/tag77.xml"/><Relationship Id="rId1" Type="http://schemas.openxmlformats.org/officeDocument/2006/relationships/tags" Target="../tags/tag76.xml"/><Relationship Id="rId6" Type="http://schemas.openxmlformats.org/officeDocument/2006/relationships/notesSlide" Target="../notesSlides/notesSlide16.xml"/><Relationship Id="rId5" Type="http://schemas.openxmlformats.org/officeDocument/2006/relationships/slideLayout" Target="../slideLayouts/slideLayout6.xml"/><Relationship Id="rId4" Type="http://schemas.openxmlformats.org/officeDocument/2006/relationships/tags" Target="../tags/tag79.xml"/><Relationship Id="rId9" Type="http://schemas.openxmlformats.org/officeDocument/2006/relationships/image" Target="../media/image21.jpeg"/></Relationships>
</file>

<file path=ppt/slides/_rels/slide1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tags" Target="../tags/tag82.xml"/><Relationship Id="rId7" Type="http://schemas.openxmlformats.org/officeDocument/2006/relationships/notesSlide" Target="../notesSlides/notesSlide17.xml"/><Relationship Id="rId2" Type="http://schemas.openxmlformats.org/officeDocument/2006/relationships/tags" Target="../tags/tag81.xml"/><Relationship Id="rId1" Type="http://schemas.openxmlformats.org/officeDocument/2006/relationships/tags" Target="../tags/tag80.xml"/><Relationship Id="rId6" Type="http://schemas.openxmlformats.org/officeDocument/2006/relationships/slideLayout" Target="../slideLayouts/slideLayout1.xml"/><Relationship Id="rId11" Type="http://schemas.openxmlformats.org/officeDocument/2006/relationships/image" Target="../media/image2.png"/><Relationship Id="rId5" Type="http://schemas.openxmlformats.org/officeDocument/2006/relationships/tags" Target="../tags/tag84.xml"/><Relationship Id="rId10" Type="http://schemas.openxmlformats.org/officeDocument/2006/relationships/image" Target="../media/image9.emf"/><Relationship Id="rId4" Type="http://schemas.openxmlformats.org/officeDocument/2006/relationships/tags" Target="../tags/tag83.xml"/><Relationship Id="rId9" Type="http://schemas.openxmlformats.org/officeDocument/2006/relationships/image" Target="../media/image2.svg"/></Relationships>
</file>

<file path=ppt/slides/_rels/slide18.xml.rels><?xml version="1.0" encoding="UTF-8" standalone="yes"?>
<Relationships xmlns="http://schemas.openxmlformats.org/package/2006/relationships"><Relationship Id="rId3" Type="http://schemas.openxmlformats.org/officeDocument/2006/relationships/tags" Target="../tags/tag87.xml"/><Relationship Id="rId7" Type="http://schemas.openxmlformats.org/officeDocument/2006/relationships/image" Target="../media/image9.emf"/><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notesSlide" Target="../notesSlides/notesSlide18.xml"/><Relationship Id="rId5" Type="http://schemas.openxmlformats.org/officeDocument/2006/relationships/slideLayout" Target="../slideLayouts/slideLayout6.xml"/><Relationship Id="rId4" Type="http://schemas.openxmlformats.org/officeDocument/2006/relationships/tags" Target="../tags/tag88.xml"/></Relationships>
</file>

<file path=ppt/slides/_rels/slide19.xml.rels><?xml version="1.0" encoding="UTF-8" standalone="yes"?>
<Relationships xmlns="http://schemas.openxmlformats.org/package/2006/relationships"><Relationship Id="rId3" Type="http://schemas.openxmlformats.org/officeDocument/2006/relationships/tags" Target="../tags/tag91.xml"/><Relationship Id="rId7" Type="http://schemas.openxmlformats.org/officeDocument/2006/relationships/image" Target="../media/image9.emf"/><Relationship Id="rId2" Type="http://schemas.openxmlformats.org/officeDocument/2006/relationships/tags" Target="../tags/tag90.xml"/><Relationship Id="rId1" Type="http://schemas.openxmlformats.org/officeDocument/2006/relationships/tags" Target="../tags/tag89.xml"/><Relationship Id="rId6" Type="http://schemas.openxmlformats.org/officeDocument/2006/relationships/notesSlide" Target="../notesSlides/notesSlide19.xml"/><Relationship Id="rId5" Type="http://schemas.openxmlformats.org/officeDocument/2006/relationships/slideLayout" Target="../slideLayouts/slideLayout6.xml"/><Relationship Id="rId4" Type="http://schemas.openxmlformats.org/officeDocument/2006/relationships/tags" Target="../tags/tag92.xml"/></Relationships>
</file>

<file path=ppt/slides/_rels/slide20.xml.rels><?xml version="1.0" encoding="UTF-8" standalone="yes"?>
<Relationships xmlns="http://schemas.openxmlformats.org/package/2006/relationships"><Relationship Id="rId3" Type="http://schemas.openxmlformats.org/officeDocument/2006/relationships/tags" Target="../tags/tag95.xml"/><Relationship Id="rId7" Type="http://schemas.openxmlformats.org/officeDocument/2006/relationships/image" Target="../media/image9.emf"/><Relationship Id="rId2" Type="http://schemas.openxmlformats.org/officeDocument/2006/relationships/tags" Target="../tags/tag94.xml"/><Relationship Id="rId1" Type="http://schemas.openxmlformats.org/officeDocument/2006/relationships/tags" Target="../tags/tag93.xml"/><Relationship Id="rId6" Type="http://schemas.openxmlformats.org/officeDocument/2006/relationships/notesSlide" Target="../notesSlides/notesSlide20.xml"/><Relationship Id="rId5" Type="http://schemas.openxmlformats.org/officeDocument/2006/relationships/slideLayout" Target="../slideLayouts/slideLayout6.xml"/><Relationship Id="rId4" Type="http://schemas.openxmlformats.org/officeDocument/2006/relationships/tags" Target="../tags/tag96.xml"/></Relationships>
</file>

<file path=ppt/slides/_rels/slide21.xml.rels><?xml version="1.0" encoding="UTF-8" standalone="yes"?>
<Relationships xmlns="http://schemas.openxmlformats.org/package/2006/relationships"><Relationship Id="rId8" Type="http://schemas.openxmlformats.org/officeDocument/2006/relationships/image" Target="../media/image9.emf"/><Relationship Id="rId13" Type="http://schemas.openxmlformats.org/officeDocument/2006/relationships/image" Target="../media/image24.png"/><Relationship Id="rId3" Type="http://schemas.openxmlformats.org/officeDocument/2006/relationships/tags" Target="../tags/tag98.xml"/><Relationship Id="rId7" Type="http://schemas.openxmlformats.org/officeDocument/2006/relationships/notesSlide" Target="../notesSlides/notesSlide21.xml"/><Relationship Id="rId12" Type="http://schemas.microsoft.com/office/2007/relationships/hdphoto" Target="../media/hdphoto2.wdp"/><Relationship Id="rId2" Type="http://schemas.openxmlformats.org/officeDocument/2006/relationships/tags" Target="../tags/tag97.xml"/><Relationship Id="rId1" Type="http://schemas.openxmlformats.org/officeDocument/2006/relationships/themeOverride" Target="../theme/themeOverride6.xml"/><Relationship Id="rId6" Type="http://schemas.openxmlformats.org/officeDocument/2006/relationships/slideLayout" Target="../slideLayouts/slideLayout6.xml"/><Relationship Id="rId11" Type="http://schemas.openxmlformats.org/officeDocument/2006/relationships/image" Target="../media/image23.png"/><Relationship Id="rId5" Type="http://schemas.openxmlformats.org/officeDocument/2006/relationships/tags" Target="../tags/tag100.xml"/><Relationship Id="rId10" Type="http://schemas.microsoft.com/office/2007/relationships/hdphoto" Target="../media/hdphoto1.wdp"/><Relationship Id="rId4" Type="http://schemas.openxmlformats.org/officeDocument/2006/relationships/tags" Target="../tags/tag99.xml"/><Relationship Id="rId9" Type="http://schemas.openxmlformats.org/officeDocument/2006/relationships/image" Target="../media/image22.png"/><Relationship Id="rId14" Type="http://schemas.microsoft.com/office/2007/relationships/hdphoto" Target="../media/hdphoto3.wdp"/></Relationships>
</file>

<file path=ppt/slides/_rels/slide22.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tags" Target="../tags/tag103.xml"/><Relationship Id="rId7" Type="http://schemas.openxmlformats.org/officeDocument/2006/relationships/notesSlide" Target="../notesSlides/notesSlide22.xml"/><Relationship Id="rId2" Type="http://schemas.openxmlformats.org/officeDocument/2006/relationships/tags" Target="../tags/tag102.xml"/><Relationship Id="rId1" Type="http://schemas.openxmlformats.org/officeDocument/2006/relationships/tags" Target="../tags/tag101.xml"/><Relationship Id="rId6" Type="http://schemas.openxmlformats.org/officeDocument/2006/relationships/slideLayout" Target="../slideLayouts/slideLayout1.xml"/><Relationship Id="rId11" Type="http://schemas.openxmlformats.org/officeDocument/2006/relationships/image" Target="../media/image2.png"/><Relationship Id="rId5" Type="http://schemas.openxmlformats.org/officeDocument/2006/relationships/tags" Target="../tags/tag105.xml"/><Relationship Id="rId10" Type="http://schemas.openxmlformats.org/officeDocument/2006/relationships/image" Target="../media/image9.emf"/><Relationship Id="rId4" Type="http://schemas.openxmlformats.org/officeDocument/2006/relationships/tags" Target="../tags/tag104.xml"/><Relationship Id="rId9" Type="http://schemas.openxmlformats.org/officeDocument/2006/relationships/image" Target="../media/image2.svg"/></Relationships>
</file>

<file path=ppt/slides/_rels/slide23.xml.rels><?xml version="1.0" encoding="UTF-8" standalone="yes"?>
<Relationships xmlns="http://schemas.openxmlformats.org/package/2006/relationships"><Relationship Id="rId3" Type="http://schemas.openxmlformats.org/officeDocument/2006/relationships/tags" Target="../tags/tag108.xml"/><Relationship Id="rId7" Type="http://schemas.openxmlformats.org/officeDocument/2006/relationships/image" Target="../media/image9.emf"/><Relationship Id="rId2" Type="http://schemas.openxmlformats.org/officeDocument/2006/relationships/tags" Target="../tags/tag107.xml"/><Relationship Id="rId1" Type="http://schemas.openxmlformats.org/officeDocument/2006/relationships/tags" Target="../tags/tag106.xml"/><Relationship Id="rId6" Type="http://schemas.openxmlformats.org/officeDocument/2006/relationships/notesSlide" Target="../notesSlides/notesSlide23.xml"/><Relationship Id="rId5" Type="http://schemas.openxmlformats.org/officeDocument/2006/relationships/slideLayout" Target="../slideLayouts/slideLayout6.xml"/><Relationship Id="rId4" Type="http://schemas.openxmlformats.org/officeDocument/2006/relationships/tags" Target="../tags/tag109.xml"/></Relationships>
</file>

<file path=ppt/slides/_rels/slide24.xml.rels><?xml version="1.0" encoding="UTF-8" standalone="yes"?>
<Relationships xmlns="http://schemas.openxmlformats.org/package/2006/relationships"><Relationship Id="rId8" Type="http://schemas.openxmlformats.org/officeDocument/2006/relationships/tags" Target="../tags/tag117.xml"/><Relationship Id="rId13" Type="http://schemas.openxmlformats.org/officeDocument/2006/relationships/tags" Target="../tags/tag122.xml"/><Relationship Id="rId18" Type="http://schemas.openxmlformats.org/officeDocument/2006/relationships/tags" Target="../tags/tag127.xml"/><Relationship Id="rId3" Type="http://schemas.openxmlformats.org/officeDocument/2006/relationships/tags" Target="../tags/tag112.xml"/><Relationship Id="rId21" Type="http://schemas.openxmlformats.org/officeDocument/2006/relationships/notesSlide" Target="../notesSlides/notesSlide24.xml"/><Relationship Id="rId7" Type="http://schemas.openxmlformats.org/officeDocument/2006/relationships/tags" Target="../tags/tag116.xml"/><Relationship Id="rId12" Type="http://schemas.openxmlformats.org/officeDocument/2006/relationships/tags" Target="../tags/tag121.xml"/><Relationship Id="rId17" Type="http://schemas.openxmlformats.org/officeDocument/2006/relationships/tags" Target="../tags/tag126.xml"/><Relationship Id="rId2" Type="http://schemas.openxmlformats.org/officeDocument/2006/relationships/tags" Target="../tags/tag111.xml"/><Relationship Id="rId16" Type="http://schemas.openxmlformats.org/officeDocument/2006/relationships/tags" Target="../tags/tag125.xml"/><Relationship Id="rId20" Type="http://schemas.openxmlformats.org/officeDocument/2006/relationships/slideLayout" Target="../slideLayouts/slideLayout6.xml"/><Relationship Id="rId1" Type="http://schemas.openxmlformats.org/officeDocument/2006/relationships/tags" Target="../tags/tag110.xml"/><Relationship Id="rId6" Type="http://schemas.openxmlformats.org/officeDocument/2006/relationships/tags" Target="../tags/tag115.xml"/><Relationship Id="rId11" Type="http://schemas.openxmlformats.org/officeDocument/2006/relationships/tags" Target="../tags/tag120.xml"/><Relationship Id="rId5" Type="http://schemas.openxmlformats.org/officeDocument/2006/relationships/tags" Target="../tags/tag114.xml"/><Relationship Id="rId15" Type="http://schemas.openxmlformats.org/officeDocument/2006/relationships/tags" Target="../tags/tag124.xml"/><Relationship Id="rId10" Type="http://schemas.openxmlformats.org/officeDocument/2006/relationships/tags" Target="../tags/tag119.xml"/><Relationship Id="rId19" Type="http://schemas.openxmlformats.org/officeDocument/2006/relationships/tags" Target="../tags/tag128.xml"/><Relationship Id="rId4" Type="http://schemas.openxmlformats.org/officeDocument/2006/relationships/tags" Target="../tags/tag113.xml"/><Relationship Id="rId9" Type="http://schemas.openxmlformats.org/officeDocument/2006/relationships/tags" Target="../tags/tag118.xml"/><Relationship Id="rId14" Type="http://schemas.openxmlformats.org/officeDocument/2006/relationships/tags" Target="../tags/tag123.xml"/><Relationship Id="rId22" Type="http://schemas.openxmlformats.org/officeDocument/2006/relationships/image" Target="../media/image9.emf"/></Relationships>
</file>

<file path=ppt/slides/_rels/slide25.xml.rels><?xml version="1.0" encoding="UTF-8" standalone="yes"?>
<Relationships xmlns="http://schemas.openxmlformats.org/package/2006/relationships"><Relationship Id="rId8" Type="http://schemas.openxmlformats.org/officeDocument/2006/relationships/tags" Target="../tags/tag136.xml"/><Relationship Id="rId13" Type="http://schemas.openxmlformats.org/officeDocument/2006/relationships/slideLayout" Target="../slideLayouts/slideLayout6.xml"/><Relationship Id="rId18" Type="http://schemas.openxmlformats.org/officeDocument/2006/relationships/image" Target="../media/image27.jpeg"/><Relationship Id="rId3" Type="http://schemas.openxmlformats.org/officeDocument/2006/relationships/tags" Target="../tags/tag131.xml"/><Relationship Id="rId7" Type="http://schemas.openxmlformats.org/officeDocument/2006/relationships/tags" Target="../tags/tag135.xml"/><Relationship Id="rId12" Type="http://schemas.openxmlformats.org/officeDocument/2006/relationships/tags" Target="../tags/tag140.xml"/><Relationship Id="rId17" Type="http://schemas.openxmlformats.org/officeDocument/2006/relationships/image" Target="../media/image26.jpeg"/><Relationship Id="rId2" Type="http://schemas.openxmlformats.org/officeDocument/2006/relationships/tags" Target="../tags/tag130.xml"/><Relationship Id="rId16" Type="http://schemas.openxmlformats.org/officeDocument/2006/relationships/image" Target="../media/image25.jpeg"/><Relationship Id="rId1" Type="http://schemas.openxmlformats.org/officeDocument/2006/relationships/tags" Target="../tags/tag129.xml"/><Relationship Id="rId6" Type="http://schemas.openxmlformats.org/officeDocument/2006/relationships/tags" Target="../tags/tag134.xml"/><Relationship Id="rId11" Type="http://schemas.openxmlformats.org/officeDocument/2006/relationships/tags" Target="../tags/tag139.xml"/><Relationship Id="rId5" Type="http://schemas.openxmlformats.org/officeDocument/2006/relationships/tags" Target="../tags/tag133.xml"/><Relationship Id="rId15" Type="http://schemas.openxmlformats.org/officeDocument/2006/relationships/image" Target="../media/image9.emf"/><Relationship Id="rId10" Type="http://schemas.openxmlformats.org/officeDocument/2006/relationships/tags" Target="../tags/tag138.xml"/><Relationship Id="rId4" Type="http://schemas.openxmlformats.org/officeDocument/2006/relationships/tags" Target="../tags/tag132.xml"/><Relationship Id="rId9" Type="http://schemas.openxmlformats.org/officeDocument/2006/relationships/tags" Target="../tags/tag137.xml"/><Relationship Id="rId1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8" Type="http://schemas.openxmlformats.org/officeDocument/2006/relationships/tags" Target="../tags/tag148.xml"/><Relationship Id="rId13" Type="http://schemas.openxmlformats.org/officeDocument/2006/relationships/tags" Target="../tags/tag153.xml"/><Relationship Id="rId18" Type="http://schemas.openxmlformats.org/officeDocument/2006/relationships/tags" Target="../tags/tag158.xml"/><Relationship Id="rId3" Type="http://schemas.openxmlformats.org/officeDocument/2006/relationships/tags" Target="../tags/tag143.xml"/><Relationship Id="rId21" Type="http://schemas.openxmlformats.org/officeDocument/2006/relationships/image" Target="../media/image9.emf"/><Relationship Id="rId7" Type="http://schemas.openxmlformats.org/officeDocument/2006/relationships/tags" Target="../tags/tag147.xml"/><Relationship Id="rId12" Type="http://schemas.openxmlformats.org/officeDocument/2006/relationships/tags" Target="../tags/tag152.xml"/><Relationship Id="rId17" Type="http://schemas.openxmlformats.org/officeDocument/2006/relationships/tags" Target="../tags/tag157.xml"/><Relationship Id="rId2" Type="http://schemas.openxmlformats.org/officeDocument/2006/relationships/tags" Target="../tags/tag142.xml"/><Relationship Id="rId16" Type="http://schemas.openxmlformats.org/officeDocument/2006/relationships/tags" Target="../tags/tag156.xml"/><Relationship Id="rId20" Type="http://schemas.openxmlformats.org/officeDocument/2006/relationships/notesSlide" Target="../notesSlides/notesSlide26.xml"/><Relationship Id="rId1" Type="http://schemas.openxmlformats.org/officeDocument/2006/relationships/tags" Target="../tags/tag141.xml"/><Relationship Id="rId6" Type="http://schemas.openxmlformats.org/officeDocument/2006/relationships/tags" Target="../tags/tag146.xml"/><Relationship Id="rId11" Type="http://schemas.openxmlformats.org/officeDocument/2006/relationships/tags" Target="../tags/tag151.xml"/><Relationship Id="rId24" Type="http://schemas.openxmlformats.org/officeDocument/2006/relationships/image" Target="../media/image30.png"/><Relationship Id="rId5" Type="http://schemas.openxmlformats.org/officeDocument/2006/relationships/tags" Target="../tags/tag145.xml"/><Relationship Id="rId15" Type="http://schemas.openxmlformats.org/officeDocument/2006/relationships/tags" Target="../tags/tag155.xml"/><Relationship Id="rId23" Type="http://schemas.openxmlformats.org/officeDocument/2006/relationships/image" Target="../media/image29.png"/><Relationship Id="rId10" Type="http://schemas.openxmlformats.org/officeDocument/2006/relationships/tags" Target="../tags/tag150.xml"/><Relationship Id="rId19" Type="http://schemas.openxmlformats.org/officeDocument/2006/relationships/slideLayout" Target="../slideLayouts/slideLayout6.xml"/><Relationship Id="rId4" Type="http://schemas.openxmlformats.org/officeDocument/2006/relationships/tags" Target="../tags/tag144.xml"/><Relationship Id="rId9" Type="http://schemas.openxmlformats.org/officeDocument/2006/relationships/tags" Target="../tags/tag149.xml"/><Relationship Id="rId14" Type="http://schemas.openxmlformats.org/officeDocument/2006/relationships/tags" Target="../tags/tag154.xml"/><Relationship Id="rId22" Type="http://schemas.openxmlformats.org/officeDocument/2006/relationships/image" Target="../media/image28.png"/></Relationships>
</file>

<file path=ppt/slides/_rels/slide27.xml.rels><?xml version="1.0" encoding="UTF-8" standalone="yes"?>
<Relationships xmlns="http://schemas.openxmlformats.org/package/2006/relationships"><Relationship Id="rId8" Type="http://schemas.openxmlformats.org/officeDocument/2006/relationships/tags" Target="../tags/tag166.xml"/><Relationship Id="rId13" Type="http://schemas.openxmlformats.org/officeDocument/2006/relationships/tags" Target="../tags/tag171.xml"/><Relationship Id="rId18" Type="http://schemas.openxmlformats.org/officeDocument/2006/relationships/tags" Target="../tags/tag176.xml"/><Relationship Id="rId26" Type="http://schemas.openxmlformats.org/officeDocument/2006/relationships/image" Target="../media/image30.png"/><Relationship Id="rId3" Type="http://schemas.openxmlformats.org/officeDocument/2006/relationships/tags" Target="../tags/tag161.xml"/><Relationship Id="rId21" Type="http://schemas.openxmlformats.org/officeDocument/2006/relationships/image" Target="../media/image17.png"/><Relationship Id="rId7" Type="http://schemas.openxmlformats.org/officeDocument/2006/relationships/tags" Target="../tags/tag165.xml"/><Relationship Id="rId12" Type="http://schemas.openxmlformats.org/officeDocument/2006/relationships/tags" Target="../tags/tag170.xml"/><Relationship Id="rId17" Type="http://schemas.openxmlformats.org/officeDocument/2006/relationships/tags" Target="../tags/tag175.xml"/><Relationship Id="rId25" Type="http://schemas.openxmlformats.org/officeDocument/2006/relationships/image" Target="../media/image29.png"/><Relationship Id="rId2" Type="http://schemas.openxmlformats.org/officeDocument/2006/relationships/tags" Target="../tags/tag160.xml"/><Relationship Id="rId16" Type="http://schemas.openxmlformats.org/officeDocument/2006/relationships/tags" Target="../tags/tag174.xml"/><Relationship Id="rId20" Type="http://schemas.openxmlformats.org/officeDocument/2006/relationships/notesSlide" Target="../notesSlides/notesSlide27.xml"/><Relationship Id="rId1" Type="http://schemas.openxmlformats.org/officeDocument/2006/relationships/tags" Target="../tags/tag159.xml"/><Relationship Id="rId6" Type="http://schemas.openxmlformats.org/officeDocument/2006/relationships/tags" Target="../tags/tag164.xml"/><Relationship Id="rId11" Type="http://schemas.openxmlformats.org/officeDocument/2006/relationships/tags" Target="../tags/tag169.xml"/><Relationship Id="rId24" Type="http://schemas.openxmlformats.org/officeDocument/2006/relationships/image" Target="../media/image28.png"/><Relationship Id="rId5" Type="http://schemas.openxmlformats.org/officeDocument/2006/relationships/tags" Target="../tags/tag163.xml"/><Relationship Id="rId15" Type="http://schemas.openxmlformats.org/officeDocument/2006/relationships/tags" Target="../tags/tag173.xml"/><Relationship Id="rId23" Type="http://schemas.openxmlformats.org/officeDocument/2006/relationships/image" Target="../media/image9.emf"/><Relationship Id="rId10" Type="http://schemas.openxmlformats.org/officeDocument/2006/relationships/tags" Target="../tags/tag168.xml"/><Relationship Id="rId19" Type="http://schemas.openxmlformats.org/officeDocument/2006/relationships/slideLayout" Target="../slideLayouts/slideLayout1.xml"/><Relationship Id="rId4" Type="http://schemas.openxmlformats.org/officeDocument/2006/relationships/tags" Target="../tags/tag162.xml"/><Relationship Id="rId9" Type="http://schemas.openxmlformats.org/officeDocument/2006/relationships/tags" Target="../tags/tag167.xml"/><Relationship Id="rId14" Type="http://schemas.openxmlformats.org/officeDocument/2006/relationships/tags" Target="../tags/tag172.xml"/><Relationship Id="rId22" Type="http://schemas.openxmlformats.org/officeDocument/2006/relationships/image" Target="../media/image2.svg"/><Relationship Id="rId27" Type="http://schemas.openxmlformats.org/officeDocument/2006/relationships/image" Target="../media/image2.png"/></Relationships>
</file>

<file path=ppt/slides/_rels/slide28.xml.rels><?xml version="1.0" encoding="UTF-8" standalone="yes"?>
<Relationships xmlns="http://schemas.openxmlformats.org/package/2006/relationships"><Relationship Id="rId8" Type="http://schemas.openxmlformats.org/officeDocument/2006/relationships/notesSlide" Target="../notesSlides/notesSlide28.xml"/><Relationship Id="rId13" Type="http://schemas.openxmlformats.org/officeDocument/2006/relationships/image" Target="../media/image8.png"/><Relationship Id="rId3" Type="http://schemas.openxmlformats.org/officeDocument/2006/relationships/tags" Target="../tags/tag179.xml"/><Relationship Id="rId7" Type="http://schemas.openxmlformats.org/officeDocument/2006/relationships/slideLayout" Target="../slideLayouts/slideLayout1.xml"/><Relationship Id="rId12" Type="http://schemas.openxmlformats.org/officeDocument/2006/relationships/image" Target="../media/image7.png"/><Relationship Id="rId17" Type="http://schemas.openxmlformats.org/officeDocument/2006/relationships/image" Target="../media/image2.png"/><Relationship Id="rId2" Type="http://schemas.openxmlformats.org/officeDocument/2006/relationships/tags" Target="../tags/tag178.xml"/><Relationship Id="rId16" Type="http://schemas.openxmlformats.org/officeDocument/2006/relationships/image" Target="../media/image11.png"/><Relationship Id="rId1" Type="http://schemas.openxmlformats.org/officeDocument/2006/relationships/tags" Target="../tags/tag177.xml"/><Relationship Id="rId6" Type="http://schemas.openxmlformats.org/officeDocument/2006/relationships/tags" Target="../tags/tag182.xml"/><Relationship Id="rId11" Type="http://schemas.openxmlformats.org/officeDocument/2006/relationships/image" Target="../media/image5.png"/><Relationship Id="rId5" Type="http://schemas.openxmlformats.org/officeDocument/2006/relationships/tags" Target="../tags/tag181.xml"/><Relationship Id="rId15" Type="http://schemas.openxmlformats.org/officeDocument/2006/relationships/image" Target="../media/image10.png"/><Relationship Id="rId10" Type="http://schemas.openxmlformats.org/officeDocument/2006/relationships/image" Target="../media/image4.png"/><Relationship Id="rId4" Type="http://schemas.openxmlformats.org/officeDocument/2006/relationships/tags" Target="../tags/tag180.xml"/><Relationship Id="rId9" Type="http://schemas.openxmlformats.org/officeDocument/2006/relationships/image" Target="../media/image3.png"/><Relationship Id="rId14" Type="http://schemas.openxmlformats.org/officeDocument/2006/relationships/image" Target="../media/image9.em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B9AF91"/>
        </a:solidFill>
        <a:effectLst/>
      </p:bgPr>
    </p:bg>
    <p:spTree>
      <p:nvGrpSpPr>
        <p:cNvPr id="1" name=""/>
        <p:cNvGrpSpPr/>
        <p:nvPr/>
      </p:nvGrpSpPr>
      <p:grpSpPr>
        <a:xfrm>
          <a:off x="0" y="0"/>
          <a:ext cx="0" cy="0"/>
          <a:chOff x="0" y="0"/>
          <a:chExt cx="0" cy="0"/>
        </a:xfrm>
      </p:grpSpPr>
      <p:pic>
        <p:nvPicPr>
          <p:cNvPr id="19" name="图片 18">
            <a:extLst>
              <a:ext uri="{FF2B5EF4-FFF2-40B4-BE49-F238E27FC236}">
                <a16:creationId xmlns="" xmlns:a16="http://schemas.microsoft.com/office/drawing/2014/main" id="{811DE302-FAC0-4F00-98BE-D8E99D940461}"/>
              </a:ext>
            </a:extLst>
          </p:cNvPr>
          <p:cNvPicPr>
            <a:picLocks noChangeAspect="1"/>
          </p:cNvPicPr>
          <p:nvPr/>
        </p:nvPicPr>
        <p:blipFill>
          <a:blip r:embed="rId12"/>
          <a:stretch>
            <a:fillRect/>
          </a:stretch>
        </p:blipFill>
        <p:spPr>
          <a:xfrm>
            <a:off x="1042769" y="866182"/>
            <a:ext cx="10179368" cy="4940777"/>
          </a:xfrm>
          <a:prstGeom prst="rect">
            <a:avLst/>
          </a:prstGeom>
          <a:effectLst>
            <a:outerShdw blurRad="50800" dist="38100" dir="5400000" algn="t" rotWithShape="0">
              <a:prstClr val="black">
                <a:alpha val="40000"/>
              </a:prstClr>
            </a:outerShdw>
          </a:effectLst>
        </p:spPr>
      </p:pic>
      <p:pic>
        <p:nvPicPr>
          <p:cNvPr id="21" name="图片 20">
            <a:extLst>
              <a:ext uri="{FF2B5EF4-FFF2-40B4-BE49-F238E27FC236}">
                <a16:creationId xmlns="" xmlns:a16="http://schemas.microsoft.com/office/drawing/2014/main" id="{DE04EBB2-71BE-4433-86C4-B79C566A624B}"/>
              </a:ext>
            </a:extLst>
          </p:cNvPr>
          <p:cNvPicPr>
            <a:picLocks noChangeAspect="1"/>
          </p:cNvPicPr>
          <p:nvPr/>
        </p:nvPicPr>
        <p:blipFill>
          <a:blip r:embed="rId13">
            <a:biLevel thresh="75000"/>
          </a:blip>
          <a:stretch>
            <a:fillRect/>
          </a:stretch>
        </p:blipFill>
        <p:spPr>
          <a:xfrm flipH="1">
            <a:off x="4349254" y="1729134"/>
            <a:ext cx="823381" cy="334968"/>
          </a:xfrm>
          <a:prstGeom prst="rect">
            <a:avLst/>
          </a:prstGeom>
        </p:spPr>
      </p:pic>
      <p:pic>
        <p:nvPicPr>
          <p:cNvPr id="22" name="图片 21">
            <a:extLst>
              <a:ext uri="{FF2B5EF4-FFF2-40B4-BE49-F238E27FC236}">
                <a16:creationId xmlns="" xmlns:a16="http://schemas.microsoft.com/office/drawing/2014/main" id="{07438C9E-5B8A-4BE6-BC0E-E69D2CAE36FA}"/>
              </a:ext>
            </a:extLst>
          </p:cNvPr>
          <p:cNvPicPr>
            <a:picLocks noChangeAspect="1"/>
          </p:cNvPicPr>
          <p:nvPr/>
        </p:nvPicPr>
        <p:blipFill>
          <a:blip r:embed="rId14">
            <a:biLevel thresh="75000"/>
          </a:blip>
          <a:stretch>
            <a:fillRect/>
          </a:stretch>
        </p:blipFill>
        <p:spPr>
          <a:xfrm>
            <a:off x="7256372" y="1752675"/>
            <a:ext cx="830020" cy="348924"/>
          </a:xfrm>
          <a:prstGeom prst="rect">
            <a:avLst/>
          </a:prstGeom>
        </p:spPr>
      </p:pic>
      <p:pic>
        <p:nvPicPr>
          <p:cNvPr id="23" name="PA_图片 22">
            <a:extLst>
              <a:ext uri="{FF2B5EF4-FFF2-40B4-BE49-F238E27FC236}">
                <a16:creationId xmlns="" xmlns:a16="http://schemas.microsoft.com/office/drawing/2014/main" id="{1D98E86E-E580-4258-879F-D7CEC829D0DF}"/>
              </a:ext>
            </a:extLst>
          </p:cNvPr>
          <p:cNvPicPr>
            <a:picLocks noChangeAspect="1"/>
          </p:cNvPicPr>
          <p:nvPr>
            <p:custDataLst>
              <p:tags r:id="rId2"/>
            </p:custDataLst>
          </p:nvPr>
        </p:nvPicPr>
        <p:blipFill>
          <a:blip r:embed="rId15" cstate="screen">
            <a:extLst>
              <a:ext uri="{28A0092B-C50C-407E-A947-70E740481C1C}">
                <a14:useLocalDpi xmlns:a14="http://schemas.microsoft.com/office/drawing/2010/main"/>
              </a:ext>
            </a:extLst>
          </a:blip>
          <a:stretch>
            <a:fillRect/>
          </a:stretch>
        </p:blipFill>
        <p:spPr>
          <a:xfrm>
            <a:off x="8179723" y="4178186"/>
            <a:ext cx="423012" cy="177826"/>
          </a:xfrm>
          <a:prstGeom prst="rect">
            <a:avLst/>
          </a:prstGeom>
        </p:spPr>
      </p:pic>
      <p:pic>
        <p:nvPicPr>
          <p:cNvPr id="24" name="图片 23">
            <a:extLst>
              <a:ext uri="{FF2B5EF4-FFF2-40B4-BE49-F238E27FC236}">
                <a16:creationId xmlns="" xmlns:a16="http://schemas.microsoft.com/office/drawing/2014/main" id="{41C0B3C6-B36F-4137-AEA4-CF0F39433679}"/>
              </a:ext>
            </a:extLst>
          </p:cNvPr>
          <p:cNvPicPr>
            <a:picLocks noChangeAspect="1"/>
          </p:cNvPicPr>
          <p:nvPr/>
        </p:nvPicPr>
        <p:blipFill>
          <a:blip r:embed="rId16"/>
          <a:stretch>
            <a:fillRect/>
          </a:stretch>
        </p:blipFill>
        <p:spPr>
          <a:xfrm>
            <a:off x="1068040" y="3978768"/>
            <a:ext cx="4296185" cy="1821388"/>
          </a:xfrm>
          <a:prstGeom prst="rect">
            <a:avLst/>
          </a:prstGeom>
        </p:spPr>
      </p:pic>
      <p:pic>
        <p:nvPicPr>
          <p:cNvPr id="25" name="图片 24">
            <a:extLst>
              <a:ext uri="{FF2B5EF4-FFF2-40B4-BE49-F238E27FC236}">
                <a16:creationId xmlns="" xmlns:a16="http://schemas.microsoft.com/office/drawing/2014/main" id="{667C2F67-7EB6-4FDC-B547-0BF5B1BBCCE7}"/>
              </a:ext>
            </a:extLst>
          </p:cNvPr>
          <p:cNvPicPr>
            <a:picLocks noChangeAspect="1"/>
          </p:cNvPicPr>
          <p:nvPr/>
        </p:nvPicPr>
        <p:blipFill>
          <a:blip r:embed="rId17"/>
          <a:stretch>
            <a:fillRect/>
          </a:stretch>
        </p:blipFill>
        <p:spPr>
          <a:xfrm>
            <a:off x="4542860" y="5197931"/>
            <a:ext cx="6454238" cy="565259"/>
          </a:xfrm>
          <a:prstGeom prst="rect">
            <a:avLst/>
          </a:prstGeom>
        </p:spPr>
      </p:pic>
      <p:sp>
        <p:nvSpPr>
          <p:cNvPr id="30" name="文本框 29">
            <a:extLst>
              <a:ext uri="{FF2B5EF4-FFF2-40B4-BE49-F238E27FC236}">
                <a16:creationId xmlns="" xmlns:a16="http://schemas.microsoft.com/office/drawing/2014/main" id="{E87189C6-0AA5-4AA9-8485-5C3D1A57B29A}"/>
              </a:ext>
            </a:extLst>
          </p:cNvPr>
          <p:cNvSpPr txBox="1"/>
          <p:nvPr/>
        </p:nvSpPr>
        <p:spPr>
          <a:xfrm>
            <a:off x="2983227" y="2289555"/>
            <a:ext cx="6098546" cy="2431435"/>
          </a:xfrm>
          <a:prstGeom prst="rect">
            <a:avLst/>
          </a:prstGeom>
          <a:noFill/>
        </p:spPr>
        <p:txBody>
          <a:bodyPr wrap="square" rtlCol="0">
            <a:spAutoFit/>
          </a:bodyPr>
          <a:lstStyle/>
          <a:p>
            <a:pPr algn="ctr"/>
            <a:r>
              <a:rPr lang="zh-CN" altLang="en-US" sz="7600" dirty="0">
                <a:solidFill>
                  <a:schemeClr val="accent6">
                    <a:lumMod val="50000"/>
                  </a:schemeClr>
                </a:solidFill>
                <a:latin typeface="方正舒体" panose="02010601030101010101" pitchFamily="2" charset="-122"/>
                <a:ea typeface="方正舒体" panose="02010601030101010101" pitchFamily="2" charset="-122"/>
              </a:rPr>
              <a:t>中国传统文化国画</a:t>
            </a:r>
            <a:r>
              <a:rPr lang="en-US" altLang="zh-CN" sz="7600" dirty="0" err="1">
                <a:solidFill>
                  <a:schemeClr val="accent6">
                    <a:lumMod val="50000"/>
                  </a:schemeClr>
                </a:solidFill>
                <a:latin typeface="方正舒体" panose="02010601030101010101" pitchFamily="2" charset="-122"/>
                <a:ea typeface="方正舒体" panose="02010601030101010101" pitchFamily="2" charset="-122"/>
              </a:rPr>
              <a:t>ppt</a:t>
            </a:r>
            <a:r>
              <a:rPr lang="zh-CN" altLang="en-US" sz="7600" dirty="0">
                <a:solidFill>
                  <a:schemeClr val="accent6">
                    <a:lumMod val="50000"/>
                  </a:schemeClr>
                </a:solidFill>
                <a:latin typeface="方正舒体" panose="02010601030101010101" pitchFamily="2" charset="-122"/>
                <a:ea typeface="方正舒体" panose="02010601030101010101" pitchFamily="2" charset="-122"/>
              </a:rPr>
              <a:t>模板</a:t>
            </a:r>
            <a:endParaRPr lang="zh-CN" altLang="en-US" sz="7600" dirty="0">
              <a:solidFill>
                <a:schemeClr val="accent6">
                  <a:lumMod val="50000"/>
                </a:schemeClr>
              </a:solidFill>
              <a:latin typeface="方正舒体" panose="02010601030101010101" pitchFamily="2" charset="-122"/>
              <a:ea typeface="方正舒体" panose="02010601030101010101" pitchFamily="2" charset="-122"/>
            </a:endParaRPr>
          </a:p>
        </p:txBody>
      </p:sp>
      <p:sp>
        <p:nvSpPr>
          <p:cNvPr id="36" name="矩形 35">
            <a:extLst>
              <a:ext uri="{FF2B5EF4-FFF2-40B4-BE49-F238E27FC236}">
                <a16:creationId xmlns="" xmlns:a16="http://schemas.microsoft.com/office/drawing/2014/main" id="{03916E82-3D33-4E03-9F74-0F3D3A54C356}"/>
              </a:ext>
            </a:extLst>
          </p:cNvPr>
          <p:cNvSpPr/>
          <p:nvPr/>
        </p:nvSpPr>
        <p:spPr>
          <a:xfrm>
            <a:off x="5181656" y="1419656"/>
            <a:ext cx="2031325" cy="830997"/>
          </a:xfrm>
          <a:prstGeom prst="rect">
            <a:avLst/>
          </a:prstGeom>
        </p:spPr>
        <p:txBody>
          <a:bodyPr wrap="none">
            <a:spAutoFit/>
          </a:bodyPr>
          <a:lstStyle/>
          <a:p>
            <a:pPr algn="ctr"/>
            <a:r>
              <a:rPr lang="zh-CN" altLang="en-US" sz="4800" dirty="0">
                <a:solidFill>
                  <a:schemeClr val="tx1">
                    <a:lumMod val="65000"/>
                    <a:lumOff val="35000"/>
                  </a:schemeClr>
                </a:solidFill>
                <a:latin typeface="方正舒体" panose="02010601030101010101" pitchFamily="2" charset="-122"/>
                <a:ea typeface="方正舒体" panose="02010601030101010101" pitchFamily="2" charset="-122"/>
              </a:rPr>
              <a:t>中国风</a:t>
            </a:r>
            <a:endParaRPr lang="en-US" altLang="zh-CN" sz="4800" dirty="0">
              <a:solidFill>
                <a:srgbClr val="B1865A"/>
              </a:solidFill>
              <a:latin typeface="方正舒体" panose="02010601030101010101" pitchFamily="2" charset="-122"/>
              <a:ea typeface="方正舒体" panose="02010601030101010101" pitchFamily="2" charset="-122"/>
            </a:endParaRPr>
          </a:p>
        </p:txBody>
      </p:sp>
      <p:cxnSp>
        <p:nvCxnSpPr>
          <p:cNvPr id="45" name="66">
            <a:extLst>
              <a:ext uri="{FF2B5EF4-FFF2-40B4-BE49-F238E27FC236}">
                <a16:creationId xmlns="" xmlns:a16="http://schemas.microsoft.com/office/drawing/2014/main" id="{69FC5DFA-8943-438E-BFB6-E9252DAE2859}"/>
              </a:ext>
            </a:extLst>
          </p:cNvPr>
          <p:cNvCxnSpPr>
            <a:cxnSpLocks/>
          </p:cNvCxnSpPr>
          <p:nvPr>
            <p:custDataLst>
              <p:tags r:id="rId3"/>
            </p:custDataLst>
          </p:nvPr>
        </p:nvCxnSpPr>
        <p:spPr>
          <a:xfrm>
            <a:off x="2730500" y="2334037"/>
            <a:ext cx="1212122" cy="0"/>
          </a:xfrm>
          <a:prstGeom prst="line">
            <a:avLst/>
          </a:prstGeom>
          <a:ln w="1270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46" name="55">
            <a:extLst>
              <a:ext uri="{FF2B5EF4-FFF2-40B4-BE49-F238E27FC236}">
                <a16:creationId xmlns="" xmlns:a16="http://schemas.microsoft.com/office/drawing/2014/main" id="{CC0400F7-9BF8-4B40-9567-5EA5A6C44191}"/>
              </a:ext>
            </a:extLst>
          </p:cNvPr>
          <p:cNvCxnSpPr>
            <a:cxnSpLocks/>
          </p:cNvCxnSpPr>
          <p:nvPr>
            <p:custDataLst>
              <p:tags r:id="rId4"/>
            </p:custDataLst>
          </p:nvPr>
        </p:nvCxnSpPr>
        <p:spPr>
          <a:xfrm>
            <a:off x="8108222" y="3573791"/>
            <a:ext cx="1198338" cy="0"/>
          </a:xfrm>
          <a:prstGeom prst="line">
            <a:avLst/>
          </a:prstGeom>
          <a:ln w="1270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47" name="44">
            <a:extLst>
              <a:ext uri="{FF2B5EF4-FFF2-40B4-BE49-F238E27FC236}">
                <a16:creationId xmlns="" xmlns:a16="http://schemas.microsoft.com/office/drawing/2014/main" id="{DD56DD92-3546-410F-B9B5-57DAADEB97B1}"/>
              </a:ext>
            </a:extLst>
          </p:cNvPr>
          <p:cNvCxnSpPr>
            <a:cxnSpLocks/>
          </p:cNvCxnSpPr>
          <p:nvPr>
            <p:custDataLst>
              <p:tags r:id="rId5"/>
            </p:custDataLst>
          </p:nvPr>
        </p:nvCxnSpPr>
        <p:spPr>
          <a:xfrm>
            <a:off x="2991805" y="2064102"/>
            <a:ext cx="0" cy="1158069"/>
          </a:xfrm>
          <a:prstGeom prst="line">
            <a:avLst/>
          </a:prstGeom>
          <a:ln w="1270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48" name="33">
            <a:extLst>
              <a:ext uri="{FF2B5EF4-FFF2-40B4-BE49-F238E27FC236}">
                <a16:creationId xmlns="" xmlns:a16="http://schemas.microsoft.com/office/drawing/2014/main" id="{F7B1CD73-4612-4739-97BC-D825ADDB08D5}"/>
              </a:ext>
            </a:extLst>
          </p:cNvPr>
          <p:cNvCxnSpPr>
            <a:cxnSpLocks/>
          </p:cNvCxnSpPr>
          <p:nvPr>
            <p:custDataLst>
              <p:tags r:id="rId6"/>
            </p:custDataLst>
          </p:nvPr>
        </p:nvCxnSpPr>
        <p:spPr>
          <a:xfrm>
            <a:off x="9068703" y="2598059"/>
            <a:ext cx="0" cy="1242421"/>
          </a:xfrm>
          <a:prstGeom prst="line">
            <a:avLst/>
          </a:prstGeom>
          <a:ln w="12700">
            <a:solidFill>
              <a:srgbClr val="B1865A"/>
            </a:solidFill>
          </a:ln>
        </p:spPr>
        <p:style>
          <a:lnRef idx="1">
            <a:schemeClr val="accent1"/>
          </a:lnRef>
          <a:fillRef idx="0">
            <a:schemeClr val="accent1"/>
          </a:fillRef>
          <a:effectRef idx="0">
            <a:schemeClr val="accent1"/>
          </a:effectRef>
          <a:fontRef idx="minor">
            <a:schemeClr val="tx1"/>
          </a:fontRef>
        </p:style>
      </p:cxnSp>
      <p:pic>
        <p:nvPicPr>
          <p:cNvPr id="31" name="22">
            <a:extLst>
              <a:ext uri="{FF2B5EF4-FFF2-40B4-BE49-F238E27FC236}">
                <a16:creationId xmlns="" xmlns:a16="http://schemas.microsoft.com/office/drawing/2014/main" id="{B889897C-9CE8-4285-B828-0482929B81A4}"/>
              </a:ext>
            </a:extLst>
          </p:cNvPr>
          <p:cNvPicPr>
            <a:picLocks noChangeAspect="1"/>
          </p:cNvPicPr>
          <p:nvPr>
            <p:custDataLst>
              <p:tags r:id="rId7"/>
            </p:custDataLst>
          </p:nvPr>
        </p:nvPicPr>
        <p:blipFill>
          <a:blip r:embed="rId18" cstate="screen">
            <a:extLst>
              <a:ext uri="{28A0092B-C50C-407E-A947-70E740481C1C}">
                <a14:useLocalDpi xmlns:a14="http://schemas.microsoft.com/office/drawing/2010/main"/>
              </a:ext>
            </a:extLst>
          </a:blip>
          <a:stretch>
            <a:fillRect/>
          </a:stretch>
        </p:blipFill>
        <p:spPr>
          <a:xfrm rot="5400000">
            <a:off x="1212368" y="906142"/>
            <a:ext cx="2059141" cy="2008521"/>
          </a:xfrm>
          <a:prstGeom prst="rect">
            <a:avLst/>
          </a:prstGeom>
        </p:spPr>
      </p:pic>
      <p:pic>
        <p:nvPicPr>
          <p:cNvPr id="40" name="11">
            <a:extLst>
              <a:ext uri="{FF2B5EF4-FFF2-40B4-BE49-F238E27FC236}">
                <a16:creationId xmlns="" xmlns:a16="http://schemas.microsoft.com/office/drawing/2014/main" id="{C20DB458-2B6E-4CC7-8BBD-4C579AA7F38F}"/>
              </a:ext>
            </a:extLst>
          </p:cNvPr>
          <p:cNvPicPr>
            <a:picLocks noChangeAspect="1"/>
          </p:cNvPicPr>
          <p:nvPr>
            <p:custDataLst>
              <p:tags r:id="rId8"/>
            </p:custDataLst>
          </p:nvPr>
        </p:nvPicPr>
        <p:blipFill>
          <a:blip r:embed="rId18" cstate="screen">
            <a:extLst>
              <a:ext uri="{28A0092B-C50C-407E-A947-70E740481C1C}">
                <a14:useLocalDpi xmlns:a14="http://schemas.microsoft.com/office/drawing/2010/main"/>
              </a:ext>
            </a:extLst>
          </a:blip>
          <a:stretch>
            <a:fillRect/>
          </a:stretch>
        </p:blipFill>
        <p:spPr>
          <a:xfrm rot="16200000" flipH="1">
            <a:off x="9004383" y="892168"/>
            <a:ext cx="2059531" cy="2008902"/>
          </a:xfrm>
          <a:prstGeom prst="rect">
            <a:avLst/>
          </a:prstGeom>
        </p:spPr>
      </p:pic>
      <p:pic>
        <p:nvPicPr>
          <p:cNvPr id="61" name="图片 60">
            <a:extLst>
              <a:ext uri="{FF2B5EF4-FFF2-40B4-BE49-F238E27FC236}">
                <a16:creationId xmlns="" xmlns:a16="http://schemas.microsoft.com/office/drawing/2014/main" id="{E167CF22-7FE8-4518-BF12-F34F96D8666F}"/>
              </a:ext>
            </a:extLst>
          </p:cNvPr>
          <p:cNvPicPr>
            <a:picLocks noChangeAspect="1"/>
          </p:cNvPicPr>
          <p:nvPr/>
        </p:nvPicPr>
        <p:blipFill>
          <a:blip r:embed="rId19"/>
          <a:stretch>
            <a:fillRect/>
          </a:stretch>
        </p:blipFill>
        <p:spPr>
          <a:xfrm>
            <a:off x="9364140" y="3915093"/>
            <a:ext cx="1664352" cy="1902117"/>
          </a:xfrm>
          <a:prstGeom prst="rect">
            <a:avLst/>
          </a:prstGeom>
        </p:spPr>
      </p:pic>
      <p:pic>
        <p:nvPicPr>
          <p:cNvPr id="63" name="PA_图片 22">
            <a:extLst>
              <a:ext uri="{FF2B5EF4-FFF2-40B4-BE49-F238E27FC236}">
                <a16:creationId xmlns="" xmlns:a16="http://schemas.microsoft.com/office/drawing/2014/main" id="{8F18F437-DB48-41A7-92AA-E6AB67CF39B3}"/>
              </a:ext>
            </a:extLst>
          </p:cNvPr>
          <p:cNvPicPr>
            <a:picLocks noChangeAspect="1"/>
          </p:cNvPicPr>
          <p:nvPr>
            <p:custDataLst>
              <p:tags r:id="rId9"/>
            </p:custDataLst>
          </p:nvPr>
        </p:nvPicPr>
        <p:blipFill>
          <a:blip r:embed="rId15" cstate="screen">
            <a:extLst>
              <a:ext uri="{28A0092B-C50C-407E-A947-70E740481C1C}">
                <a14:useLocalDpi xmlns:a14="http://schemas.microsoft.com/office/drawing/2010/main"/>
              </a:ext>
            </a:extLst>
          </a:blip>
          <a:stretch>
            <a:fillRect/>
          </a:stretch>
        </p:blipFill>
        <p:spPr>
          <a:xfrm flipH="1">
            <a:off x="3650128" y="4165486"/>
            <a:ext cx="423012" cy="177826"/>
          </a:xfrm>
          <a:prstGeom prst="rect">
            <a:avLst/>
          </a:prstGeom>
        </p:spPr>
      </p:pic>
      <p:pic>
        <p:nvPicPr>
          <p:cNvPr id="18" name="图片 17">
            <a:extLst>
              <a:ext uri="{FF2B5EF4-FFF2-40B4-BE49-F238E27FC236}">
                <a16:creationId xmlns="" xmlns:a16="http://schemas.microsoft.com/office/drawing/2014/main" id="{60D5FD2A-CC95-4314-986C-A837CC877FBE}"/>
              </a:ext>
            </a:extLst>
          </p:cNvPr>
          <p:cNvPicPr>
            <a:picLocks noChangeAspect="1"/>
          </p:cNvPicPr>
          <p:nvPr/>
        </p:nvPicPr>
        <p:blipFill>
          <a:blip r:embed="rId20"/>
          <a:stretch>
            <a:fillRect/>
          </a:stretch>
        </p:blipFill>
        <p:spPr>
          <a:xfrm>
            <a:off x="5489842" y="603799"/>
            <a:ext cx="627362" cy="5500916"/>
          </a:xfrm>
          <a:prstGeom prst="rect">
            <a:avLst/>
          </a:prstGeom>
        </p:spPr>
      </p:pic>
      <p:pic>
        <p:nvPicPr>
          <p:cNvPr id="62" name="图片 61">
            <a:extLst>
              <a:ext uri="{FF2B5EF4-FFF2-40B4-BE49-F238E27FC236}">
                <a16:creationId xmlns="" xmlns:a16="http://schemas.microsoft.com/office/drawing/2014/main" id="{D4F8324A-0E12-4741-972E-FAA497A4B66A}"/>
              </a:ext>
            </a:extLst>
          </p:cNvPr>
          <p:cNvPicPr>
            <a:picLocks noChangeAspect="1"/>
          </p:cNvPicPr>
          <p:nvPr/>
        </p:nvPicPr>
        <p:blipFill>
          <a:blip r:embed="rId21"/>
          <a:stretch>
            <a:fillRect/>
          </a:stretch>
        </p:blipFill>
        <p:spPr>
          <a:xfrm>
            <a:off x="6054921" y="605162"/>
            <a:ext cx="627362" cy="5500916"/>
          </a:xfrm>
          <a:prstGeom prst="rect">
            <a:avLst/>
          </a:prstGeom>
        </p:spPr>
      </p:pic>
    </p:spTree>
    <p:extLst>
      <p:ext uri="{BB962C8B-B14F-4D97-AF65-F5344CB8AC3E}">
        <p14:creationId xmlns:p14="http://schemas.microsoft.com/office/powerpoint/2010/main" val="3815454903"/>
      </p:ext>
    </p:extLst>
  </p:cSld>
  <p:clrMapOvr>
    <a:masterClrMapping/>
  </p:clrMapOvr>
  <mc:AlternateContent xmlns:mc="http://schemas.openxmlformats.org/markup-compatibility/2006" xmlns:p14="http://schemas.microsoft.com/office/powerpoint/2010/main">
    <mc:Choice Requires="p14">
      <p:transition p14:dur="10" advTm="8500"/>
    </mc:Choice>
    <mc:Fallback xmlns="">
      <p:transition advTm="85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nodeType="withEffect">
                                  <p:stCondLst>
                                    <p:cond delay="0"/>
                                  </p:stCondLst>
                                  <p:childTnLst>
                                    <p:set>
                                      <p:cBhvr>
                                        <p:cTn id="9" dur="1" fill="hold">
                                          <p:stCondLst>
                                            <p:cond delay="0"/>
                                          </p:stCondLst>
                                        </p:cTn>
                                        <p:tgtEl>
                                          <p:spTgt spid="62"/>
                                        </p:tgtEl>
                                        <p:attrNameLst>
                                          <p:attrName>style.visibility</p:attrName>
                                        </p:attrNameLst>
                                      </p:cBhvr>
                                      <p:to>
                                        <p:strVal val="visible"/>
                                      </p:to>
                                    </p:set>
                                    <p:animEffect transition="in" filter="fade">
                                      <p:cBhvr>
                                        <p:cTn id="10" dur="500"/>
                                        <p:tgtEl>
                                          <p:spTgt spid="62"/>
                                        </p:tgtEl>
                                      </p:cBhvr>
                                    </p:animEffect>
                                  </p:childTnLst>
                                </p:cTn>
                              </p:par>
                            </p:childTnLst>
                          </p:cTn>
                        </p:par>
                        <p:par>
                          <p:cTn id="11" fill="hold">
                            <p:stCondLst>
                              <p:cond delay="500"/>
                            </p:stCondLst>
                            <p:childTnLst>
                              <p:par>
                                <p:cTn id="12" presetID="63" presetClass="path" presetSubtype="0" accel="50000" decel="50000" fill="hold" nodeType="afterEffect">
                                  <p:stCondLst>
                                    <p:cond delay="0"/>
                                  </p:stCondLst>
                                  <p:childTnLst>
                                    <p:animMotion origin="layout" path="M 4.375E-6 -3.7037E-7 L 0.40703 -3.7037E-7 " pathEditMode="relative" rAng="0" ptsTypes="AA">
                                      <p:cBhvr>
                                        <p:cTn id="13" dur="1000" fill="hold"/>
                                        <p:tgtEl>
                                          <p:spTgt spid="62"/>
                                        </p:tgtEl>
                                        <p:attrNameLst>
                                          <p:attrName>ppt_x</p:attrName>
                                          <p:attrName>ppt_y</p:attrName>
                                        </p:attrNameLst>
                                      </p:cBhvr>
                                      <p:rCtr x="20352" y="0"/>
                                    </p:animMotion>
                                  </p:childTnLst>
                                </p:cTn>
                              </p:par>
                              <p:par>
                                <p:cTn id="14" presetID="35" presetClass="path" presetSubtype="0" accel="50000" decel="50000" fill="hold" nodeType="withEffect">
                                  <p:stCondLst>
                                    <p:cond delay="0"/>
                                  </p:stCondLst>
                                  <p:childTnLst>
                                    <p:animMotion origin="layout" path="M -1.45833E-6 1.11111E-6 L -0.40351 1.11111E-6 " pathEditMode="relative" rAng="0" ptsTypes="AA">
                                      <p:cBhvr>
                                        <p:cTn id="15" dur="1000" fill="hold"/>
                                        <p:tgtEl>
                                          <p:spTgt spid="18"/>
                                        </p:tgtEl>
                                        <p:attrNameLst>
                                          <p:attrName>ppt_x</p:attrName>
                                          <p:attrName>ppt_y</p:attrName>
                                        </p:attrNameLst>
                                      </p:cBhvr>
                                      <p:rCtr x="-20182" y="0"/>
                                    </p:animMotion>
                                  </p:childTnLst>
                                </p:cTn>
                              </p:par>
                              <p:par>
                                <p:cTn id="16" presetID="16" presetClass="entr" presetSubtype="37" fill="hold" nodeType="withEffect">
                                  <p:stCondLst>
                                    <p:cond delay="100"/>
                                  </p:stCondLst>
                                  <p:childTnLst>
                                    <p:set>
                                      <p:cBhvr>
                                        <p:cTn id="17" dur="1" fill="hold">
                                          <p:stCondLst>
                                            <p:cond delay="0"/>
                                          </p:stCondLst>
                                        </p:cTn>
                                        <p:tgtEl>
                                          <p:spTgt spid="19"/>
                                        </p:tgtEl>
                                        <p:attrNameLst>
                                          <p:attrName>style.visibility</p:attrName>
                                        </p:attrNameLst>
                                      </p:cBhvr>
                                      <p:to>
                                        <p:strVal val="visible"/>
                                      </p:to>
                                    </p:set>
                                    <p:animEffect transition="in" filter="barn(outVertical)">
                                      <p:cBhvr>
                                        <p:cTn id="18" dur="800"/>
                                        <p:tgtEl>
                                          <p:spTgt spid="19"/>
                                        </p:tgtEl>
                                      </p:cBhvr>
                                    </p:animEffect>
                                  </p:childTnLst>
                                </p:cTn>
                              </p:par>
                            </p:childTnLst>
                          </p:cTn>
                        </p:par>
                        <p:par>
                          <p:cTn id="19" fill="hold">
                            <p:stCondLst>
                              <p:cond delay="1500"/>
                            </p:stCondLst>
                            <p:childTnLst>
                              <p:par>
                                <p:cTn id="20" presetID="22" presetClass="entr" presetSubtype="4" fill="hold" nodeType="after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down)">
                                      <p:cBhvr>
                                        <p:cTn id="22" dur="1000"/>
                                        <p:tgtEl>
                                          <p:spTgt spid="24"/>
                                        </p:tgtEl>
                                      </p:cBhvr>
                                    </p:animEffect>
                                  </p:childTnLst>
                                </p:cTn>
                              </p:par>
                              <p:par>
                                <p:cTn id="23" presetID="22" presetClass="entr" presetSubtype="4" fill="hold" nodeType="with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wipe(down)">
                                      <p:cBhvr>
                                        <p:cTn id="25" dur="1000"/>
                                        <p:tgtEl>
                                          <p:spTgt spid="25"/>
                                        </p:tgtEl>
                                      </p:cBhvr>
                                    </p:animEffect>
                                  </p:childTnLst>
                                </p:cTn>
                              </p:par>
                              <p:par>
                                <p:cTn id="26" presetID="22" presetClass="entr" presetSubtype="2" fill="hold" nodeType="withEffect">
                                  <p:stCondLst>
                                    <p:cond delay="500"/>
                                  </p:stCondLst>
                                  <p:childTnLst>
                                    <p:set>
                                      <p:cBhvr>
                                        <p:cTn id="27" dur="1" fill="hold">
                                          <p:stCondLst>
                                            <p:cond delay="0"/>
                                          </p:stCondLst>
                                        </p:cTn>
                                        <p:tgtEl>
                                          <p:spTgt spid="40"/>
                                        </p:tgtEl>
                                        <p:attrNameLst>
                                          <p:attrName>style.visibility</p:attrName>
                                        </p:attrNameLst>
                                      </p:cBhvr>
                                      <p:to>
                                        <p:strVal val="visible"/>
                                      </p:to>
                                    </p:set>
                                    <p:animEffect transition="in" filter="wipe(right)">
                                      <p:cBhvr>
                                        <p:cTn id="28" dur="1000"/>
                                        <p:tgtEl>
                                          <p:spTgt spid="40"/>
                                        </p:tgtEl>
                                      </p:cBhvr>
                                    </p:animEffect>
                                  </p:childTnLst>
                                </p:cTn>
                              </p:par>
                              <p:par>
                                <p:cTn id="29" presetID="22" presetClass="entr" presetSubtype="8" fill="hold" nodeType="withEffect">
                                  <p:stCondLst>
                                    <p:cond delay="500"/>
                                  </p:stCondLst>
                                  <p:childTnLst>
                                    <p:set>
                                      <p:cBhvr>
                                        <p:cTn id="30" dur="1" fill="hold">
                                          <p:stCondLst>
                                            <p:cond delay="0"/>
                                          </p:stCondLst>
                                        </p:cTn>
                                        <p:tgtEl>
                                          <p:spTgt spid="31"/>
                                        </p:tgtEl>
                                        <p:attrNameLst>
                                          <p:attrName>style.visibility</p:attrName>
                                        </p:attrNameLst>
                                      </p:cBhvr>
                                      <p:to>
                                        <p:strVal val="visible"/>
                                      </p:to>
                                    </p:set>
                                    <p:animEffect transition="in" filter="wipe(left)">
                                      <p:cBhvr>
                                        <p:cTn id="31" dur="1000"/>
                                        <p:tgtEl>
                                          <p:spTgt spid="31"/>
                                        </p:tgtEl>
                                      </p:cBhvr>
                                    </p:animEffect>
                                  </p:childTnLst>
                                </p:cTn>
                              </p:par>
                              <p:par>
                                <p:cTn id="32" presetID="22" presetClass="entr" presetSubtype="2" fill="hold" nodeType="withEffect">
                                  <p:stCondLst>
                                    <p:cond delay="500"/>
                                  </p:stCondLst>
                                  <p:childTnLst>
                                    <p:set>
                                      <p:cBhvr>
                                        <p:cTn id="33" dur="1" fill="hold">
                                          <p:stCondLst>
                                            <p:cond delay="0"/>
                                          </p:stCondLst>
                                        </p:cTn>
                                        <p:tgtEl>
                                          <p:spTgt spid="61"/>
                                        </p:tgtEl>
                                        <p:attrNameLst>
                                          <p:attrName>style.visibility</p:attrName>
                                        </p:attrNameLst>
                                      </p:cBhvr>
                                      <p:to>
                                        <p:strVal val="visible"/>
                                      </p:to>
                                    </p:set>
                                    <p:animEffect transition="in" filter="wipe(right)">
                                      <p:cBhvr>
                                        <p:cTn id="34" dur="1000"/>
                                        <p:tgtEl>
                                          <p:spTgt spid="61"/>
                                        </p:tgtEl>
                                      </p:cBhvr>
                                    </p:animEffect>
                                  </p:childTnLst>
                                </p:cTn>
                              </p:par>
                            </p:childTnLst>
                          </p:cTn>
                        </p:par>
                        <p:par>
                          <p:cTn id="35" fill="hold">
                            <p:stCondLst>
                              <p:cond delay="3000"/>
                            </p:stCondLst>
                            <p:childTnLst>
                              <p:par>
                                <p:cTn id="36" presetID="12" presetClass="entr" presetSubtype="2" fill="hold" nodeType="afterEffect">
                                  <p:stCondLst>
                                    <p:cond delay="0"/>
                                  </p:stCondLst>
                                  <p:childTnLst>
                                    <p:set>
                                      <p:cBhvr>
                                        <p:cTn id="37" dur="1" fill="hold">
                                          <p:stCondLst>
                                            <p:cond delay="0"/>
                                          </p:stCondLst>
                                        </p:cTn>
                                        <p:tgtEl>
                                          <p:spTgt spid="22"/>
                                        </p:tgtEl>
                                        <p:attrNameLst>
                                          <p:attrName>style.visibility</p:attrName>
                                        </p:attrNameLst>
                                      </p:cBhvr>
                                      <p:to>
                                        <p:strVal val="visible"/>
                                      </p:to>
                                    </p:set>
                                    <p:anim calcmode="lin" valueType="num">
                                      <p:cBhvr additive="base">
                                        <p:cTn id="38" dur="750"/>
                                        <p:tgtEl>
                                          <p:spTgt spid="22"/>
                                        </p:tgtEl>
                                        <p:attrNameLst>
                                          <p:attrName>ppt_x</p:attrName>
                                        </p:attrNameLst>
                                      </p:cBhvr>
                                      <p:tavLst>
                                        <p:tav tm="0">
                                          <p:val>
                                            <p:strVal val="#ppt_x+#ppt_w*1.125000"/>
                                          </p:val>
                                        </p:tav>
                                        <p:tav tm="100000">
                                          <p:val>
                                            <p:strVal val="#ppt_x"/>
                                          </p:val>
                                        </p:tav>
                                      </p:tavLst>
                                    </p:anim>
                                    <p:animEffect transition="in" filter="wipe(left)">
                                      <p:cBhvr>
                                        <p:cTn id="39" dur="750"/>
                                        <p:tgtEl>
                                          <p:spTgt spid="22"/>
                                        </p:tgtEl>
                                      </p:cBhvr>
                                    </p:animEffect>
                                  </p:childTnLst>
                                </p:cTn>
                              </p:par>
                              <p:par>
                                <p:cTn id="40" presetID="12" presetClass="entr" presetSubtype="8" fill="hold" nodeType="with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additive="base">
                                        <p:cTn id="42" dur="750"/>
                                        <p:tgtEl>
                                          <p:spTgt spid="21"/>
                                        </p:tgtEl>
                                        <p:attrNameLst>
                                          <p:attrName>ppt_x</p:attrName>
                                        </p:attrNameLst>
                                      </p:cBhvr>
                                      <p:tavLst>
                                        <p:tav tm="0">
                                          <p:val>
                                            <p:strVal val="#ppt_x-#ppt_w*1.125000"/>
                                          </p:val>
                                        </p:tav>
                                        <p:tav tm="100000">
                                          <p:val>
                                            <p:strVal val="#ppt_x"/>
                                          </p:val>
                                        </p:tav>
                                      </p:tavLst>
                                    </p:anim>
                                    <p:animEffect transition="in" filter="wipe(right)">
                                      <p:cBhvr>
                                        <p:cTn id="43" dur="750"/>
                                        <p:tgtEl>
                                          <p:spTgt spid="21"/>
                                        </p:tgtEl>
                                      </p:cBhvr>
                                    </p:animEffect>
                                  </p:childTnLst>
                                </p:cTn>
                              </p:par>
                              <p:par>
                                <p:cTn id="44" presetID="37" presetClass="entr" presetSubtype="0" fill="hold" grpId="0" nodeType="withEffect">
                                  <p:stCondLst>
                                    <p:cond delay="0"/>
                                  </p:stCondLst>
                                  <p:childTnLst>
                                    <p:set>
                                      <p:cBhvr>
                                        <p:cTn id="45" dur="1" fill="hold">
                                          <p:stCondLst>
                                            <p:cond delay="0"/>
                                          </p:stCondLst>
                                        </p:cTn>
                                        <p:tgtEl>
                                          <p:spTgt spid="36"/>
                                        </p:tgtEl>
                                        <p:attrNameLst>
                                          <p:attrName>style.visibility</p:attrName>
                                        </p:attrNameLst>
                                      </p:cBhvr>
                                      <p:to>
                                        <p:strVal val="visible"/>
                                      </p:to>
                                    </p:set>
                                    <p:animEffect transition="in" filter="fade">
                                      <p:cBhvr>
                                        <p:cTn id="46" dur="1000"/>
                                        <p:tgtEl>
                                          <p:spTgt spid="36"/>
                                        </p:tgtEl>
                                      </p:cBhvr>
                                    </p:animEffect>
                                    <p:anim calcmode="lin" valueType="num">
                                      <p:cBhvr>
                                        <p:cTn id="47" dur="1000" fill="hold"/>
                                        <p:tgtEl>
                                          <p:spTgt spid="36"/>
                                        </p:tgtEl>
                                        <p:attrNameLst>
                                          <p:attrName>ppt_x</p:attrName>
                                        </p:attrNameLst>
                                      </p:cBhvr>
                                      <p:tavLst>
                                        <p:tav tm="0">
                                          <p:val>
                                            <p:strVal val="#ppt_x"/>
                                          </p:val>
                                        </p:tav>
                                        <p:tav tm="100000">
                                          <p:val>
                                            <p:strVal val="#ppt_x"/>
                                          </p:val>
                                        </p:tav>
                                      </p:tavLst>
                                    </p:anim>
                                    <p:anim calcmode="lin" valueType="num">
                                      <p:cBhvr>
                                        <p:cTn id="48" dur="900" decel="100000" fill="hold"/>
                                        <p:tgtEl>
                                          <p:spTgt spid="36"/>
                                        </p:tgtEl>
                                        <p:attrNameLst>
                                          <p:attrName>ppt_y</p:attrName>
                                        </p:attrNameLst>
                                      </p:cBhvr>
                                      <p:tavLst>
                                        <p:tav tm="0">
                                          <p:val>
                                            <p:strVal val="#ppt_y+1"/>
                                          </p:val>
                                        </p:tav>
                                        <p:tav tm="100000">
                                          <p:val>
                                            <p:strVal val="#ppt_y-.03"/>
                                          </p:val>
                                        </p:tav>
                                      </p:tavLst>
                                    </p:anim>
                                    <p:anim calcmode="lin" valueType="num">
                                      <p:cBhvr>
                                        <p:cTn id="49" dur="100" accel="100000" fill="hold">
                                          <p:stCondLst>
                                            <p:cond delay="900"/>
                                          </p:stCondLst>
                                        </p:cTn>
                                        <p:tgtEl>
                                          <p:spTgt spid="36"/>
                                        </p:tgtEl>
                                        <p:attrNameLst>
                                          <p:attrName>ppt_y</p:attrName>
                                        </p:attrNameLst>
                                      </p:cBhvr>
                                      <p:tavLst>
                                        <p:tav tm="0">
                                          <p:val>
                                            <p:strVal val="#ppt_y-.03"/>
                                          </p:val>
                                        </p:tav>
                                        <p:tav tm="100000">
                                          <p:val>
                                            <p:strVal val="#ppt_y"/>
                                          </p:val>
                                        </p:tav>
                                      </p:tavLst>
                                    </p:anim>
                                  </p:childTnLst>
                                </p:cTn>
                              </p:par>
                              <p:par>
                                <p:cTn id="50" presetID="31" presetClass="entr" presetSubtype="0" fill="hold" grpId="1" nodeType="withEffect">
                                  <p:stCondLst>
                                    <p:cond delay="0"/>
                                  </p:stCondLst>
                                  <p:childTnLst>
                                    <p:set>
                                      <p:cBhvr>
                                        <p:cTn id="51" dur="1" fill="hold">
                                          <p:stCondLst>
                                            <p:cond delay="0"/>
                                          </p:stCondLst>
                                        </p:cTn>
                                        <p:tgtEl>
                                          <p:spTgt spid="36"/>
                                        </p:tgtEl>
                                        <p:attrNameLst>
                                          <p:attrName>style.visibility</p:attrName>
                                        </p:attrNameLst>
                                      </p:cBhvr>
                                      <p:to>
                                        <p:strVal val="visible"/>
                                      </p:to>
                                    </p:set>
                                    <p:anim calcmode="lin" valueType="num">
                                      <p:cBhvr>
                                        <p:cTn id="52" dur="750" fill="hold"/>
                                        <p:tgtEl>
                                          <p:spTgt spid="36"/>
                                        </p:tgtEl>
                                        <p:attrNameLst>
                                          <p:attrName>ppt_w</p:attrName>
                                        </p:attrNameLst>
                                      </p:cBhvr>
                                      <p:tavLst>
                                        <p:tav tm="0">
                                          <p:val>
                                            <p:fltVal val="0"/>
                                          </p:val>
                                        </p:tav>
                                        <p:tav tm="100000">
                                          <p:val>
                                            <p:strVal val="#ppt_w"/>
                                          </p:val>
                                        </p:tav>
                                      </p:tavLst>
                                    </p:anim>
                                    <p:anim calcmode="lin" valueType="num">
                                      <p:cBhvr>
                                        <p:cTn id="53" dur="750" fill="hold"/>
                                        <p:tgtEl>
                                          <p:spTgt spid="36"/>
                                        </p:tgtEl>
                                        <p:attrNameLst>
                                          <p:attrName>ppt_h</p:attrName>
                                        </p:attrNameLst>
                                      </p:cBhvr>
                                      <p:tavLst>
                                        <p:tav tm="0">
                                          <p:val>
                                            <p:fltVal val="0"/>
                                          </p:val>
                                        </p:tav>
                                        <p:tav tm="100000">
                                          <p:val>
                                            <p:strVal val="#ppt_h"/>
                                          </p:val>
                                        </p:tav>
                                      </p:tavLst>
                                    </p:anim>
                                    <p:anim calcmode="lin" valueType="num">
                                      <p:cBhvr>
                                        <p:cTn id="54" dur="750" fill="hold"/>
                                        <p:tgtEl>
                                          <p:spTgt spid="36"/>
                                        </p:tgtEl>
                                        <p:attrNameLst>
                                          <p:attrName>style.rotation</p:attrName>
                                        </p:attrNameLst>
                                      </p:cBhvr>
                                      <p:tavLst>
                                        <p:tav tm="0">
                                          <p:val>
                                            <p:fltVal val="90"/>
                                          </p:val>
                                        </p:tav>
                                        <p:tav tm="100000">
                                          <p:val>
                                            <p:fltVal val="0"/>
                                          </p:val>
                                        </p:tav>
                                      </p:tavLst>
                                    </p:anim>
                                    <p:animEffect transition="in" filter="fade">
                                      <p:cBhvr>
                                        <p:cTn id="55" dur="750"/>
                                        <p:tgtEl>
                                          <p:spTgt spid="36"/>
                                        </p:tgtEl>
                                      </p:cBhvr>
                                    </p:animEffect>
                                  </p:childTnLst>
                                </p:cTn>
                              </p:par>
                            </p:childTnLst>
                          </p:cTn>
                        </p:par>
                        <p:par>
                          <p:cTn id="56" fill="hold">
                            <p:stCondLst>
                              <p:cond delay="4000"/>
                            </p:stCondLst>
                            <p:childTnLst>
                              <p:par>
                                <p:cTn id="57" presetID="2" presetClass="entr" presetSubtype="2" fill="hold" nodeType="afterEffect">
                                  <p:stCondLst>
                                    <p:cond delay="0"/>
                                  </p:stCondLst>
                                  <p:childTnLst>
                                    <p:set>
                                      <p:cBhvr>
                                        <p:cTn id="58" dur="1" fill="hold">
                                          <p:stCondLst>
                                            <p:cond delay="0"/>
                                          </p:stCondLst>
                                        </p:cTn>
                                        <p:tgtEl>
                                          <p:spTgt spid="45"/>
                                        </p:tgtEl>
                                        <p:attrNameLst>
                                          <p:attrName>style.visibility</p:attrName>
                                        </p:attrNameLst>
                                      </p:cBhvr>
                                      <p:to>
                                        <p:strVal val="visible"/>
                                      </p:to>
                                    </p:set>
                                    <p:anim calcmode="lin" valueType="num">
                                      <p:cBhvr additive="base">
                                        <p:cTn id="59" dur="500" fill="hold"/>
                                        <p:tgtEl>
                                          <p:spTgt spid="45"/>
                                        </p:tgtEl>
                                        <p:attrNameLst>
                                          <p:attrName>ppt_x</p:attrName>
                                        </p:attrNameLst>
                                      </p:cBhvr>
                                      <p:tavLst>
                                        <p:tav tm="0">
                                          <p:val>
                                            <p:strVal val="1+#ppt_w/2"/>
                                          </p:val>
                                        </p:tav>
                                        <p:tav tm="100000">
                                          <p:val>
                                            <p:strVal val="#ppt_x"/>
                                          </p:val>
                                        </p:tav>
                                      </p:tavLst>
                                    </p:anim>
                                    <p:anim calcmode="lin" valueType="num">
                                      <p:cBhvr additive="base">
                                        <p:cTn id="60" dur="500" fill="hold"/>
                                        <p:tgtEl>
                                          <p:spTgt spid="45"/>
                                        </p:tgtEl>
                                        <p:attrNameLst>
                                          <p:attrName>ppt_y</p:attrName>
                                        </p:attrNameLst>
                                      </p:cBhvr>
                                      <p:tavLst>
                                        <p:tav tm="0">
                                          <p:val>
                                            <p:strVal val="#ppt_y"/>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47"/>
                                        </p:tgtEl>
                                        <p:attrNameLst>
                                          <p:attrName>style.visibility</p:attrName>
                                        </p:attrNameLst>
                                      </p:cBhvr>
                                      <p:to>
                                        <p:strVal val="visible"/>
                                      </p:to>
                                    </p:set>
                                    <p:anim calcmode="lin" valueType="num">
                                      <p:cBhvr additive="base">
                                        <p:cTn id="63" dur="500" fill="hold"/>
                                        <p:tgtEl>
                                          <p:spTgt spid="47"/>
                                        </p:tgtEl>
                                        <p:attrNameLst>
                                          <p:attrName>ppt_x</p:attrName>
                                        </p:attrNameLst>
                                      </p:cBhvr>
                                      <p:tavLst>
                                        <p:tav tm="0">
                                          <p:val>
                                            <p:strVal val="#ppt_x"/>
                                          </p:val>
                                        </p:tav>
                                        <p:tav tm="100000">
                                          <p:val>
                                            <p:strVal val="#ppt_x"/>
                                          </p:val>
                                        </p:tav>
                                      </p:tavLst>
                                    </p:anim>
                                    <p:anim calcmode="lin" valueType="num">
                                      <p:cBhvr additive="base">
                                        <p:cTn id="64" dur="500" fill="hold"/>
                                        <p:tgtEl>
                                          <p:spTgt spid="47"/>
                                        </p:tgtEl>
                                        <p:attrNameLst>
                                          <p:attrName>ppt_y</p:attrName>
                                        </p:attrNameLst>
                                      </p:cBhvr>
                                      <p:tavLst>
                                        <p:tav tm="0">
                                          <p:val>
                                            <p:strVal val="1+#ppt_h/2"/>
                                          </p:val>
                                        </p:tav>
                                        <p:tav tm="100000">
                                          <p:val>
                                            <p:strVal val="#ppt_y"/>
                                          </p:val>
                                        </p:tav>
                                      </p:tavLst>
                                    </p:anim>
                                  </p:childTnLst>
                                </p:cTn>
                              </p:par>
                              <p:par>
                                <p:cTn id="65" presetID="2" presetClass="entr" presetSubtype="1" fill="hold" nodeType="withEffect">
                                  <p:stCondLst>
                                    <p:cond delay="0"/>
                                  </p:stCondLst>
                                  <p:childTnLst>
                                    <p:set>
                                      <p:cBhvr>
                                        <p:cTn id="66" dur="1" fill="hold">
                                          <p:stCondLst>
                                            <p:cond delay="0"/>
                                          </p:stCondLst>
                                        </p:cTn>
                                        <p:tgtEl>
                                          <p:spTgt spid="48"/>
                                        </p:tgtEl>
                                        <p:attrNameLst>
                                          <p:attrName>style.visibility</p:attrName>
                                        </p:attrNameLst>
                                      </p:cBhvr>
                                      <p:to>
                                        <p:strVal val="visible"/>
                                      </p:to>
                                    </p:set>
                                    <p:anim calcmode="lin" valueType="num">
                                      <p:cBhvr additive="base">
                                        <p:cTn id="67" dur="500" fill="hold"/>
                                        <p:tgtEl>
                                          <p:spTgt spid="48"/>
                                        </p:tgtEl>
                                        <p:attrNameLst>
                                          <p:attrName>ppt_x</p:attrName>
                                        </p:attrNameLst>
                                      </p:cBhvr>
                                      <p:tavLst>
                                        <p:tav tm="0">
                                          <p:val>
                                            <p:strVal val="#ppt_x"/>
                                          </p:val>
                                        </p:tav>
                                        <p:tav tm="100000">
                                          <p:val>
                                            <p:strVal val="#ppt_x"/>
                                          </p:val>
                                        </p:tav>
                                      </p:tavLst>
                                    </p:anim>
                                    <p:anim calcmode="lin" valueType="num">
                                      <p:cBhvr additive="base">
                                        <p:cTn id="68" dur="500" fill="hold"/>
                                        <p:tgtEl>
                                          <p:spTgt spid="48"/>
                                        </p:tgtEl>
                                        <p:attrNameLst>
                                          <p:attrName>ppt_y</p:attrName>
                                        </p:attrNameLst>
                                      </p:cBhvr>
                                      <p:tavLst>
                                        <p:tav tm="0">
                                          <p:val>
                                            <p:strVal val="0-#ppt_h/2"/>
                                          </p:val>
                                        </p:tav>
                                        <p:tav tm="100000">
                                          <p:val>
                                            <p:strVal val="#ppt_y"/>
                                          </p:val>
                                        </p:tav>
                                      </p:tavLst>
                                    </p:anim>
                                  </p:childTnLst>
                                </p:cTn>
                              </p:par>
                              <p:par>
                                <p:cTn id="69" presetID="2" presetClass="entr" presetSubtype="8" fill="hold" nodeType="withEffect">
                                  <p:stCondLst>
                                    <p:cond delay="0"/>
                                  </p:stCondLst>
                                  <p:childTnLst>
                                    <p:set>
                                      <p:cBhvr>
                                        <p:cTn id="70" dur="1" fill="hold">
                                          <p:stCondLst>
                                            <p:cond delay="0"/>
                                          </p:stCondLst>
                                        </p:cTn>
                                        <p:tgtEl>
                                          <p:spTgt spid="46"/>
                                        </p:tgtEl>
                                        <p:attrNameLst>
                                          <p:attrName>style.visibility</p:attrName>
                                        </p:attrNameLst>
                                      </p:cBhvr>
                                      <p:to>
                                        <p:strVal val="visible"/>
                                      </p:to>
                                    </p:set>
                                    <p:anim calcmode="lin" valueType="num">
                                      <p:cBhvr additive="base">
                                        <p:cTn id="71" dur="500" fill="hold"/>
                                        <p:tgtEl>
                                          <p:spTgt spid="46"/>
                                        </p:tgtEl>
                                        <p:attrNameLst>
                                          <p:attrName>ppt_x</p:attrName>
                                        </p:attrNameLst>
                                      </p:cBhvr>
                                      <p:tavLst>
                                        <p:tav tm="0">
                                          <p:val>
                                            <p:strVal val="0-#ppt_w/2"/>
                                          </p:val>
                                        </p:tav>
                                        <p:tav tm="100000">
                                          <p:val>
                                            <p:strVal val="#ppt_x"/>
                                          </p:val>
                                        </p:tav>
                                      </p:tavLst>
                                    </p:anim>
                                    <p:anim calcmode="lin" valueType="num">
                                      <p:cBhvr additive="base">
                                        <p:cTn id="72" dur="500" fill="hold"/>
                                        <p:tgtEl>
                                          <p:spTgt spid="46"/>
                                        </p:tgtEl>
                                        <p:attrNameLst>
                                          <p:attrName>ppt_y</p:attrName>
                                        </p:attrNameLst>
                                      </p:cBhvr>
                                      <p:tavLst>
                                        <p:tav tm="0">
                                          <p:val>
                                            <p:strVal val="#ppt_y"/>
                                          </p:val>
                                        </p:tav>
                                        <p:tav tm="100000">
                                          <p:val>
                                            <p:strVal val="#ppt_y"/>
                                          </p:val>
                                        </p:tav>
                                      </p:tavLst>
                                    </p:anim>
                                  </p:childTnLst>
                                </p:cTn>
                              </p:par>
                            </p:childTnLst>
                          </p:cTn>
                        </p:par>
                        <p:par>
                          <p:cTn id="73" fill="hold">
                            <p:stCondLst>
                              <p:cond delay="4500"/>
                            </p:stCondLst>
                            <p:childTnLst>
                              <p:par>
                                <p:cTn id="74" presetID="56" presetClass="entr" presetSubtype="0" fill="hold" grpId="0" nodeType="afterEffect">
                                  <p:stCondLst>
                                    <p:cond delay="0"/>
                                  </p:stCondLst>
                                  <p:iterate type="lt">
                                    <p:tmPct val="10000"/>
                                  </p:iterate>
                                  <p:childTnLst>
                                    <p:set>
                                      <p:cBhvr>
                                        <p:cTn id="75" dur="1" fill="hold">
                                          <p:stCondLst>
                                            <p:cond delay="0"/>
                                          </p:stCondLst>
                                        </p:cTn>
                                        <p:tgtEl>
                                          <p:spTgt spid="30"/>
                                        </p:tgtEl>
                                        <p:attrNameLst>
                                          <p:attrName>style.visibility</p:attrName>
                                        </p:attrNameLst>
                                      </p:cBhvr>
                                      <p:to>
                                        <p:strVal val="visible"/>
                                      </p:to>
                                    </p:set>
                                    <p:anim by="(-#ppt_w*2)" calcmode="lin" valueType="num">
                                      <p:cBhvr rctx="PPT">
                                        <p:cTn id="76" dur="500" autoRev="1" fill="hold">
                                          <p:stCondLst>
                                            <p:cond delay="0"/>
                                          </p:stCondLst>
                                        </p:cTn>
                                        <p:tgtEl>
                                          <p:spTgt spid="30"/>
                                        </p:tgtEl>
                                        <p:attrNameLst>
                                          <p:attrName>ppt_w</p:attrName>
                                        </p:attrNameLst>
                                      </p:cBhvr>
                                    </p:anim>
                                    <p:anim by="(#ppt_w*0.50)" calcmode="lin" valueType="num">
                                      <p:cBhvr>
                                        <p:cTn id="77" dur="500" decel="50000" autoRev="1" fill="hold">
                                          <p:stCondLst>
                                            <p:cond delay="0"/>
                                          </p:stCondLst>
                                        </p:cTn>
                                        <p:tgtEl>
                                          <p:spTgt spid="30"/>
                                        </p:tgtEl>
                                        <p:attrNameLst>
                                          <p:attrName>ppt_x</p:attrName>
                                        </p:attrNameLst>
                                      </p:cBhvr>
                                    </p:anim>
                                    <p:anim from="(-#ppt_h/2)" to="(#ppt_y)" calcmode="lin" valueType="num">
                                      <p:cBhvr>
                                        <p:cTn id="78" dur="1000" fill="hold">
                                          <p:stCondLst>
                                            <p:cond delay="0"/>
                                          </p:stCondLst>
                                        </p:cTn>
                                        <p:tgtEl>
                                          <p:spTgt spid="30"/>
                                        </p:tgtEl>
                                        <p:attrNameLst>
                                          <p:attrName>ppt_y</p:attrName>
                                        </p:attrNameLst>
                                      </p:cBhvr>
                                    </p:anim>
                                    <p:animRot by="21600000">
                                      <p:cBhvr>
                                        <p:cTn id="79" dur="1000" fill="hold">
                                          <p:stCondLst>
                                            <p:cond delay="0"/>
                                          </p:stCondLst>
                                        </p:cTn>
                                        <p:tgtEl>
                                          <p:spTgt spid="30"/>
                                        </p:tgtEl>
                                        <p:attrNameLst>
                                          <p:attrName>r</p:attrName>
                                        </p:attrNameLst>
                                      </p:cBhvr>
                                    </p:animRot>
                                  </p:childTnLst>
                                </p:cTn>
                              </p:par>
                            </p:childTnLst>
                          </p:cTn>
                        </p:par>
                        <p:par>
                          <p:cTn id="80" fill="hold">
                            <p:stCondLst>
                              <p:cond delay="6700"/>
                            </p:stCondLst>
                            <p:childTnLst>
                              <p:par>
                                <p:cTn id="81" presetID="37" presetClass="entr" presetSubtype="0" fill="hold" nodeType="afterEffect">
                                  <p:stCondLst>
                                    <p:cond delay="0"/>
                                  </p:stCondLst>
                                  <p:childTnLst>
                                    <p:set>
                                      <p:cBhvr>
                                        <p:cTn id="82" dur="1" fill="hold">
                                          <p:stCondLst>
                                            <p:cond delay="0"/>
                                          </p:stCondLst>
                                        </p:cTn>
                                        <p:tgtEl>
                                          <p:spTgt spid="63"/>
                                        </p:tgtEl>
                                        <p:attrNameLst>
                                          <p:attrName>style.visibility</p:attrName>
                                        </p:attrNameLst>
                                      </p:cBhvr>
                                      <p:to>
                                        <p:strVal val="visible"/>
                                      </p:to>
                                    </p:set>
                                    <p:animEffect transition="in" filter="fade">
                                      <p:cBhvr>
                                        <p:cTn id="83" dur="1000"/>
                                        <p:tgtEl>
                                          <p:spTgt spid="63"/>
                                        </p:tgtEl>
                                      </p:cBhvr>
                                    </p:animEffect>
                                    <p:anim calcmode="lin" valueType="num">
                                      <p:cBhvr>
                                        <p:cTn id="84" dur="1000" fill="hold"/>
                                        <p:tgtEl>
                                          <p:spTgt spid="63"/>
                                        </p:tgtEl>
                                        <p:attrNameLst>
                                          <p:attrName>ppt_x</p:attrName>
                                        </p:attrNameLst>
                                      </p:cBhvr>
                                      <p:tavLst>
                                        <p:tav tm="0">
                                          <p:val>
                                            <p:strVal val="#ppt_x"/>
                                          </p:val>
                                        </p:tav>
                                        <p:tav tm="100000">
                                          <p:val>
                                            <p:strVal val="#ppt_x"/>
                                          </p:val>
                                        </p:tav>
                                      </p:tavLst>
                                    </p:anim>
                                    <p:anim calcmode="lin" valueType="num">
                                      <p:cBhvr>
                                        <p:cTn id="85" dur="900" decel="100000" fill="hold"/>
                                        <p:tgtEl>
                                          <p:spTgt spid="63"/>
                                        </p:tgtEl>
                                        <p:attrNameLst>
                                          <p:attrName>ppt_y</p:attrName>
                                        </p:attrNameLst>
                                      </p:cBhvr>
                                      <p:tavLst>
                                        <p:tav tm="0">
                                          <p:val>
                                            <p:strVal val="#ppt_y+1"/>
                                          </p:val>
                                        </p:tav>
                                        <p:tav tm="100000">
                                          <p:val>
                                            <p:strVal val="#ppt_y-.03"/>
                                          </p:val>
                                        </p:tav>
                                      </p:tavLst>
                                    </p:anim>
                                    <p:anim calcmode="lin" valueType="num">
                                      <p:cBhvr>
                                        <p:cTn id="86" dur="100" accel="100000" fill="hold">
                                          <p:stCondLst>
                                            <p:cond delay="900"/>
                                          </p:stCondLst>
                                        </p:cTn>
                                        <p:tgtEl>
                                          <p:spTgt spid="63"/>
                                        </p:tgtEl>
                                        <p:attrNameLst>
                                          <p:attrName>ppt_y</p:attrName>
                                        </p:attrNameLst>
                                      </p:cBhvr>
                                      <p:tavLst>
                                        <p:tav tm="0">
                                          <p:val>
                                            <p:strVal val="#ppt_y-.03"/>
                                          </p:val>
                                        </p:tav>
                                        <p:tav tm="100000">
                                          <p:val>
                                            <p:strVal val="#ppt_y"/>
                                          </p:val>
                                        </p:tav>
                                      </p:tavLst>
                                    </p:anim>
                                  </p:childTnLst>
                                </p:cTn>
                              </p:par>
                              <p:par>
                                <p:cTn id="87" presetID="37" presetClass="entr" presetSubtype="0" fill="hold" nodeType="withEffect">
                                  <p:stCondLst>
                                    <p:cond delay="0"/>
                                  </p:stCondLst>
                                  <p:childTnLst>
                                    <p:set>
                                      <p:cBhvr>
                                        <p:cTn id="88" dur="1" fill="hold">
                                          <p:stCondLst>
                                            <p:cond delay="0"/>
                                          </p:stCondLst>
                                        </p:cTn>
                                        <p:tgtEl>
                                          <p:spTgt spid="23"/>
                                        </p:tgtEl>
                                        <p:attrNameLst>
                                          <p:attrName>style.visibility</p:attrName>
                                        </p:attrNameLst>
                                      </p:cBhvr>
                                      <p:to>
                                        <p:strVal val="visible"/>
                                      </p:to>
                                    </p:set>
                                    <p:animEffect transition="in" filter="fade">
                                      <p:cBhvr>
                                        <p:cTn id="89" dur="1000"/>
                                        <p:tgtEl>
                                          <p:spTgt spid="23"/>
                                        </p:tgtEl>
                                      </p:cBhvr>
                                    </p:animEffect>
                                    <p:anim calcmode="lin" valueType="num">
                                      <p:cBhvr>
                                        <p:cTn id="90" dur="1000" fill="hold"/>
                                        <p:tgtEl>
                                          <p:spTgt spid="23"/>
                                        </p:tgtEl>
                                        <p:attrNameLst>
                                          <p:attrName>ppt_x</p:attrName>
                                        </p:attrNameLst>
                                      </p:cBhvr>
                                      <p:tavLst>
                                        <p:tav tm="0">
                                          <p:val>
                                            <p:strVal val="#ppt_x"/>
                                          </p:val>
                                        </p:tav>
                                        <p:tav tm="100000">
                                          <p:val>
                                            <p:strVal val="#ppt_x"/>
                                          </p:val>
                                        </p:tav>
                                      </p:tavLst>
                                    </p:anim>
                                    <p:anim calcmode="lin" valueType="num">
                                      <p:cBhvr>
                                        <p:cTn id="91" dur="900" decel="100000" fill="hold"/>
                                        <p:tgtEl>
                                          <p:spTgt spid="23"/>
                                        </p:tgtEl>
                                        <p:attrNameLst>
                                          <p:attrName>ppt_y</p:attrName>
                                        </p:attrNameLst>
                                      </p:cBhvr>
                                      <p:tavLst>
                                        <p:tav tm="0">
                                          <p:val>
                                            <p:strVal val="#ppt_y+1"/>
                                          </p:val>
                                        </p:tav>
                                        <p:tav tm="100000">
                                          <p:val>
                                            <p:strVal val="#ppt_y-.03"/>
                                          </p:val>
                                        </p:tav>
                                      </p:tavLst>
                                    </p:anim>
                                    <p:anim calcmode="lin" valueType="num">
                                      <p:cBhvr>
                                        <p:cTn id="92" dur="100" accel="100000" fill="hold">
                                          <p:stCondLst>
                                            <p:cond delay="900"/>
                                          </p:stCondLst>
                                        </p:cTn>
                                        <p:tgtEl>
                                          <p:spTgt spid="2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6" grpId="0"/>
      <p:bldP spid="36" grpId="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B9AF91"/>
        </a:solidFill>
        <a:effectLst/>
      </p:bgPr>
    </p:bg>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F2F4675F-6A2D-4471-AE44-962EA047A693}"/>
              </a:ext>
            </a:extLst>
          </p:cNvPr>
          <p:cNvGrpSpPr/>
          <p:nvPr/>
        </p:nvGrpSpPr>
        <p:grpSpPr>
          <a:xfrm>
            <a:off x="1042769" y="866182"/>
            <a:ext cx="10179368" cy="4951028"/>
            <a:chOff x="1042769" y="866182"/>
            <a:chExt cx="10179368" cy="4951028"/>
          </a:xfrm>
        </p:grpSpPr>
        <p:pic>
          <p:nvPicPr>
            <p:cNvPr id="19" name="图片 18">
              <a:extLst>
                <a:ext uri="{FF2B5EF4-FFF2-40B4-BE49-F238E27FC236}">
                  <a16:creationId xmlns="" xmlns:a16="http://schemas.microsoft.com/office/drawing/2014/main" id="{811DE302-FAC0-4F00-98BE-D8E99D940461}"/>
                </a:ext>
              </a:extLst>
            </p:cNvPr>
            <p:cNvPicPr>
              <a:picLocks noChangeAspect="1"/>
            </p:cNvPicPr>
            <p:nvPr/>
          </p:nvPicPr>
          <p:blipFill>
            <a:blip r:embed="rId12"/>
            <a:stretch>
              <a:fillRect/>
            </a:stretch>
          </p:blipFill>
          <p:spPr>
            <a:xfrm>
              <a:off x="1042769" y="866182"/>
              <a:ext cx="10179368" cy="4940777"/>
            </a:xfrm>
            <a:prstGeom prst="rect">
              <a:avLst/>
            </a:prstGeom>
            <a:effectLst>
              <a:outerShdw blurRad="50800" dist="38100" dir="5400000" algn="t" rotWithShape="0">
                <a:prstClr val="black">
                  <a:alpha val="40000"/>
                </a:prstClr>
              </a:outerShdw>
            </a:effectLst>
          </p:spPr>
        </p:pic>
        <p:pic>
          <p:nvPicPr>
            <p:cNvPr id="21" name="图片 20">
              <a:extLst>
                <a:ext uri="{FF2B5EF4-FFF2-40B4-BE49-F238E27FC236}">
                  <a16:creationId xmlns="" xmlns:a16="http://schemas.microsoft.com/office/drawing/2014/main" id="{DE04EBB2-71BE-4433-86C4-B79C566A624B}"/>
                </a:ext>
              </a:extLst>
            </p:cNvPr>
            <p:cNvPicPr>
              <a:picLocks noChangeAspect="1"/>
            </p:cNvPicPr>
            <p:nvPr/>
          </p:nvPicPr>
          <p:blipFill>
            <a:blip r:embed="rId13">
              <a:biLevel thresh="75000"/>
            </a:blip>
            <a:stretch>
              <a:fillRect/>
            </a:stretch>
          </p:blipFill>
          <p:spPr>
            <a:xfrm flipH="1">
              <a:off x="4349254" y="1729134"/>
              <a:ext cx="823381" cy="334968"/>
            </a:xfrm>
            <a:prstGeom prst="rect">
              <a:avLst/>
            </a:prstGeom>
          </p:spPr>
        </p:pic>
        <p:pic>
          <p:nvPicPr>
            <p:cNvPr id="22" name="图片 21">
              <a:extLst>
                <a:ext uri="{FF2B5EF4-FFF2-40B4-BE49-F238E27FC236}">
                  <a16:creationId xmlns="" xmlns:a16="http://schemas.microsoft.com/office/drawing/2014/main" id="{07438C9E-5B8A-4BE6-BC0E-E69D2CAE36FA}"/>
                </a:ext>
              </a:extLst>
            </p:cNvPr>
            <p:cNvPicPr>
              <a:picLocks noChangeAspect="1"/>
            </p:cNvPicPr>
            <p:nvPr/>
          </p:nvPicPr>
          <p:blipFill>
            <a:blip r:embed="rId14">
              <a:biLevel thresh="75000"/>
            </a:blip>
            <a:stretch>
              <a:fillRect/>
            </a:stretch>
          </p:blipFill>
          <p:spPr>
            <a:xfrm>
              <a:off x="7256372" y="1752675"/>
              <a:ext cx="830020" cy="348924"/>
            </a:xfrm>
            <a:prstGeom prst="rect">
              <a:avLst/>
            </a:prstGeom>
          </p:spPr>
        </p:pic>
        <p:pic>
          <p:nvPicPr>
            <p:cNvPr id="23" name="PA_图片 22">
              <a:extLst>
                <a:ext uri="{FF2B5EF4-FFF2-40B4-BE49-F238E27FC236}">
                  <a16:creationId xmlns="" xmlns:a16="http://schemas.microsoft.com/office/drawing/2014/main" id="{1D98E86E-E580-4258-879F-D7CEC829D0DF}"/>
                </a:ext>
              </a:extLst>
            </p:cNvPr>
            <p:cNvPicPr>
              <a:picLocks noChangeAspect="1"/>
            </p:cNvPicPr>
            <p:nvPr>
              <p:custDataLst>
                <p:tags r:id="rId2"/>
              </p:custDataLst>
            </p:nvPr>
          </p:nvPicPr>
          <p:blipFill>
            <a:blip r:embed="rId15" cstate="screen">
              <a:extLst>
                <a:ext uri="{28A0092B-C50C-407E-A947-70E740481C1C}">
                  <a14:useLocalDpi xmlns:a14="http://schemas.microsoft.com/office/drawing/2010/main"/>
                </a:ext>
              </a:extLst>
            </a:blip>
            <a:stretch>
              <a:fillRect/>
            </a:stretch>
          </p:blipFill>
          <p:spPr>
            <a:xfrm>
              <a:off x="8179723" y="4178186"/>
              <a:ext cx="423012" cy="177826"/>
            </a:xfrm>
            <a:prstGeom prst="rect">
              <a:avLst/>
            </a:prstGeom>
          </p:spPr>
        </p:pic>
        <p:pic>
          <p:nvPicPr>
            <p:cNvPr id="24" name="图片 23">
              <a:extLst>
                <a:ext uri="{FF2B5EF4-FFF2-40B4-BE49-F238E27FC236}">
                  <a16:creationId xmlns="" xmlns:a16="http://schemas.microsoft.com/office/drawing/2014/main" id="{41C0B3C6-B36F-4137-AEA4-CF0F39433679}"/>
                </a:ext>
              </a:extLst>
            </p:cNvPr>
            <p:cNvPicPr>
              <a:picLocks noChangeAspect="1"/>
            </p:cNvPicPr>
            <p:nvPr/>
          </p:nvPicPr>
          <p:blipFill>
            <a:blip r:embed="rId16"/>
            <a:stretch>
              <a:fillRect/>
            </a:stretch>
          </p:blipFill>
          <p:spPr>
            <a:xfrm>
              <a:off x="1068040" y="3978768"/>
              <a:ext cx="4296185" cy="1821388"/>
            </a:xfrm>
            <a:prstGeom prst="rect">
              <a:avLst/>
            </a:prstGeom>
          </p:spPr>
        </p:pic>
        <p:pic>
          <p:nvPicPr>
            <p:cNvPr id="25" name="图片 24">
              <a:extLst>
                <a:ext uri="{FF2B5EF4-FFF2-40B4-BE49-F238E27FC236}">
                  <a16:creationId xmlns="" xmlns:a16="http://schemas.microsoft.com/office/drawing/2014/main" id="{667C2F67-7EB6-4FDC-B547-0BF5B1BBCCE7}"/>
                </a:ext>
              </a:extLst>
            </p:cNvPr>
            <p:cNvPicPr>
              <a:picLocks noChangeAspect="1"/>
            </p:cNvPicPr>
            <p:nvPr/>
          </p:nvPicPr>
          <p:blipFill>
            <a:blip r:embed="rId17"/>
            <a:stretch>
              <a:fillRect/>
            </a:stretch>
          </p:blipFill>
          <p:spPr>
            <a:xfrm>
              <a:off x="4542860" y="5197931"/>
              <a:ext cx="6454238" cy="565259"/>
            </a:xfrm>
            <a:prstGeom prst="rect">
              <a:avLst/>
            </a:prstGeom>
          </p:spPr>
        </p:pic>
        <p:sp>
          <p:nvSpPr>
            <p:cNvPr id="30" name="文本框 29">
              <a:extLst>
                <a:ext uri="{FF2B5EF4-FFF2-40B4-BE49-F238E27FC236}">
                  <a16:creationId xmlns="" xmlns:a16="http://schemas.microsoft.com/office/drawing/2014/main" id="{E87189C6-0AA5-4AA9-8485-5C3D1A57B29A}"/>
                </a:ext>
              </a:extLst>
            </p:cNvPr>
            <p:cNvSpPr txBox="1"/>
            <p:nvPr/>
          </p:nvSpPr>
          <p:spPr>
            <a:xfrm>
              <a:off x="2983227" y="2289555"/>
              <a:ext cx="6098546" cy="1261884"/>
            </a:xfrm>
            <a:prstGeom prst="rect">
              <a:avLst/>
            </a:prstGeom>
            <a:noFill/>
          </p:spPr>
          <p:txBody>
            <a:bodyPr wrap="square" rtlCol="0">
              <a:spAutoFit/>
            </a:bodyPr>
            <a:lstStyle/>
            <a:p>
              <a:pPr algn="ctr"/>
              <a:r>
                <a:rPr lang="zh-CN" altLang="en-US" sz="7600" dirty="0" smtClean="0">
                  <a:solidFill>
                    <a:schemeClr val="accent6">
                      <a:lumMod val="50000"/>
                    </a:schemeClr>
                  </a:solidFill>
                  <a:latin typeface="方正舒体" panose="02010601030101010101" pitchFamily="2" charset="-122"/>
                  <a:ea typeface="方正舒体" panose="02010601030101010101" pitchFamily="2" charset="-122"/>
                </a:rPr>
                <a:t>唯美创意画卷</a:t>
              </a:r>
              <a:endParaRPr lang="zh-CN" altLang="en-US" sz="7600" dirty="0">
                <a:solidFill>
                  <a:schemeClr val="accent6">
                    <a:lumMod val="50000"/>
                  </a:schemeClr>
                </a:solidFill>
                <a:latin typeface="方正舒体" panose="02010601030101010101" pitchFamily="2" charset="-122"/>
                <a:ea typeface="方正舒体" panose="02010601030101010101" pitchFamily="2" charset="-122"/>
              </a:endParaRPr>
            </a:p>
          </p:txBody>
        </p:sp>
        <p:sp>
          <p:nvSpPr>
            <p:cNvPr id="36" name="矩形 35">
              <a:extLst>
                <a:ext uri="{FF2B5EF4-FFF2-40B4-BE49-F238E27FC236}">
                  <a16:creationId xmlns="" xmlns:a16="http://schemas.microsoft.com/office/drawing/2014/main" id="{03916E82-3D33-4E03-9F74-0F3D3A54C356}"/>
                </a:ext>
              </a:extLst>
            </p:cNvPr>
            <p:cNvSpPr/>
            <p:nvPr/>
          </p:nvSpPr>
          <p:spPr>
            <a:xfrm>
              <a:off x="5181656" y="1419656"/>
              <a:ext cx="2031325" cy="830997"/>
            </a:xfrm>
            <a:prstGeom prst="rect">
              <a:avLst/>
            </a:prstGeom>
          </p:spPr>
          <p:txBody>
            <a:bodyPr wrap="none">
              <a:spAutoFit/>
            </a:bodyPr>
            <a:lstStyle/>
            <a:p>
              <a:pPr algn="ctr"/>
              <a:r>
                <a:rPr lang="zh-CN" altLang="en-US" sz="4800" dirty="0">
                  <a:solidFill>
                    <a:schemeClr val="tx1">
                      <a:lumMod val="65000"/>
                      <a:lumOff val="35000"/>
                    </a:schemeClr>
                  </a:solidFill>
                  <a:latin typeface="方正舒体" panose="02010601030101010101" pitchFamily="2" charset="-122"/>
                  <a:ea typeface="方正舒体" panose="02010601030101010101" pitchFamily="2" charset="-122"/>
                </a:rPr>
                <a:t>中国风</a:t>
              </a:r>
              <a:endParaRPr lang="en-US" altLang="zh-CN" sz="4800" dirty="0">
                <a:solidFill>
                  <a:srgbClr val="B1865A"/>
                </a:solidFill>
                <a:latin typeface="方正舒体" panose="02010601030101010101" pitchFamily="2" charset="-122"/>
                <a:ea typeface="方正舒体" panose="02010601030101010101" pitchFamily="2" charset="-122"/>
              </a:endParaRPr>
            </a:p>
          </p:txBody>
        </p:sp>
        <p:sp>
          <p:nvSpPr>
            <p:cNvPr id="37" name="矩形 36">
              <a:extLst>
                <a:ext uri="{FF2B5EF4-FFF2-40B4-BE49-F238E27FC236}">
                  <a16:creationId xmlns="" xmlns:a16="http://schemas.microsoft.com/office/drawing/2014/main" id="{0A1A27B9-0E45-443B-A0C9-AA539F4D6D0F}"/>
                </a:ext>
              </a:extLst>
            </p:cNvPr>
            <p:cNvSpPr/>
            <p:nvPr/>
          </p:nvSpPr>
          <p:spPr>
            <a:xfrm>
              <a:off x="3955503" y="4007938"/>
              <a:ext cx="2031325" cy="369332"/>
            </a:xfrm>
            <a:prstGeom prst="rect">
              <a:avLst/>
            </a:prstGeom>
          </p:spPr>
          <p:txBody>
            <a:bodyPr wrap="none">
              <a:spAutoFit/>
            </a:bodyPr>
            <a:lstStyle/>
            <a:p>
              <a:pPr algn="ctr"/>
              <a:r>
                <a:rPr lang="zh-CN" altLang="en-US" dirty="0" smtClean="0">
                  <a:solidFill>
                    <a:schemeClr val="tx1">
                      <a:lumMod val="65000"/>
                      <a:lumOff val="35000"/>
                    </a:schemeClr>
                  </a:solidFill>
                  <a:latin typeface="方正舒体" panose="02010601030101010101" pitchFamily="2" charset="-122"/>
                  <a:ea typeface="方正舒体" panose="02010601030101010101" pitchFamily="2" charset="-122"/>
                </a:rPr>
                <a:t>汇报人：第一</a:t>
              </a:r>
              <a:r>
                <a:rPr lang="en-US" altLang="zh-CN" dirty="0" smtClean="0">
                  <a:solidFill>
                    <a:schemeClr val="tx1">
                      <a:lumMod val="65000"/>
                      <a:lumOff val="35000"/>
                    </a:schemeClr>
                  </a:solidFill>
                  <a:latin typeface="方正舒体" panose="02010601030101010101" pitchFamily="2" charset="-122"/>
                  <a:ea typeface="方正舒体" panose="02010601030101010101" pitchFamily="2" charset="-122"/>
                </a:rPr>
                <a:t>PPT</a:t>
              </a:r>
              <a:endParaRPr lang="en-US" altLang="zh-CN" dirty="0">
                <a:solidFill>
                  <a:srgbClr val="B1865A"/>
                </a:solidFill>
                <a:latin typeface="方正舒体" panose="02010601030101010101" pitchFamily="2" charset="-122"/>
                <a:ea typeface="方正舒体" panose="02010601030101010101" pitchFamily="2" charset="-122"/>
              </a:endParaRPr>
            </a:p>
          </p:txBody>
        </p:sp>
        <p:sp>
          <p:nvSpPr>
            <p:cNvPr id="38" name="矩形 37">
              <a:extLst>
                <a:ext uri="{FF2B5EF4-FFF2-40B4-BE49-F238E27FC236}">
                  <a16:creationId xmlns="" xmlns:a16="http://schemas.microsoft.com/office/drawing/2014/main" id="{AD005F99-A678-4760-A389-A2F1A1044089}"/>
                </a:ext>
              </a:extLst>
            </p:cNvPr>
            <p:cNvSpPr/>
            <p:nvPr/>
          </p:nvSpPr>
          <p:spPr>
            <a:xfrm>
              <a:off x="6239409" y="4007938"/>
              <a:ext cx="1787669" cy="369332"/>
            </a:xfrm>
            <a:prstGeom prst="rect">
              <a:avLst/>
            </a:prstGeom>
          </p:spPr>
          <p:txBody>
            <a:bodyPr wrap="none">
              <a:spAutoFit/>
            </a:bodyPr>
            <a:lstStyle/>
            <a:p>
              <a:pPr algn="ctr"/>
              <a:r>
                <a:rPr lang="zh-CN" altLang="en-US" dirty="0" smtClean="0">
                  <a:solidFill>
                    <a:schemeClr val="tx1">
                      <a:lumMod val="65000"/>
                      <a:lumOff val="35000"/>
                    </a:schemeClr>
                  </a:solidFill>
                  <a:latin typeface="方正舒体" panose="02010601030101010101" pitchFamily="2" charset="-122"/>
                  <a:ea typeface="方正舒体" panose="02010601030101010101" pitchFamily="2" charset="-122"/>
                </a:rPr>
                <a:t>时间：</a:t>
              </a:r>
              <a:r>
                <a:rPr lang="en-US" altLang="zh-CN" dirty="0" smtClean="0">
                  <a:solidFill>
                    <a:schemeClr val="tx1">
                      <a:lumMod val="65000"/>
                      <a:lumOff val="35000"/>
                    </a:schemeClr>
                  </a:solidFill>
                  <a:latin typeface="方正舒体" panose="02010601030101010101" pitchFamily="2" charset="-122"/>
                  <a:ea typeface="方正舒体" panose="02010601030101010101" pitchFamily="2" charset="-122"/>
                </a:rPr>
                <a:t>20XX.XX</a:t>
              </a:r>
              <a:endParaRPr lang="en-US" altLang="zh-CN" dirty="0">
                <a:solidFill>
                  <a:schemeClr val="tx1">
                    <a:lumMod val="65000"/>
                    <a:lumOff val="35000"/>
                  </a:schemeClr>
                </a:solidFill>
                <a:latin typeface="方正舒体" panose="02010601030101010101" pitchFamily="2" charset="-122"/>
                <a:ea typeface="方正舒体" panose="02010601030101010101" pitchFamily="2" charset="-122"/>
              </a:endParaRPr>
            </a:p>
          </p:txBody>
        </p:sp>
        <p:cxnSp>
          <p:nvCxnSpPr>
            <p:cNvPr id="45" name="66">
              <a:extLst>
                <a:ext uri="{FF2B5EF4-FFF2-40B4-BE49-F238E27FC236}">
                  <a16:creationId xmlns="" xmlns:a16="http://schemas.microsoft.com/office/drawing/2014/main" id="{69FC5DFA-8943-438E-BFB6-E9252DAE2859}"/>
                </a:ext>
              </a:extLst>
            </p:cNvPr>
            <p:cNvCxnSpPr>
              <a:cxnSpLocks/>
            </p:cNvCxnSpPr>
            <p:nvPr>
              <p:custDataLst>
                <p:tags r:id="rId3"/>
              </p:custDataLst>
            </p:nvPr>
          </p:nvCxnSpPr>
          <p:spPr>
            <a:xfrm>
              <a:off x="2730500" y="2334037"/>
              <a:ext cx="1212122" cy="0"/>
            </a:xfrm>
            <a:prstGeom prst="line">
              <a:avLst/>
            </a:prstGeom>
            <a:ln w="1270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46" name="55">
              <a:extLst>
                <a:ext uri="{FF2B5EF4-FFF2-40B4-BE49-F238E27FC236}">
                  <a16:creationId xmlns="" xmlns:a16="http://schemas.microsoft.com/office/drawing/2014/main" id="{CC0400F7-9BF8-4B40-9567-5EA5A6C44191}"/>
                </a:ext>
              </a:extLst>
            </p:cNvPr>
            <p:cNvCxnSpPr>
              <a:cxnSpLocks/>
            </p:cNvCxnSpPr>
            <p:nvPr>
              <p:custDataLst>
                <p:tags r:id="rId4"/>
              </p:custDataLst>
            </p:nvPr>
          </p:nvCxnSpPr>
          <p:spPr>
            <a:xfrm>
              <a:off x="8108222" y="3573791"/>
              <a:ext cx="1198338" cy="0"/>
            </a:xfrm>
            <a:prstGeom prst="line">
              <a:avLst/>
            </a:prstGeom>
            <a:ln w="1270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47" name="44">
              <a:extLst>
                <a:ext uri="{FF2B5EF4-FFF2-40B4-BE49-F238E27FC236}">
                  <a16:creationId xmlns="" xmlns:a16="http://schemas.microsoft.com/office/drawing/2014/main" id="{DD56DD92-3546-410F-B9B5-57DAADEB97B1}"/>
                </a:ext>
              </a:extLst>
            </p:cNvPr>
            <p:cNvCxnSpPr>
              <a:cxnSpLocks/>
            </p:cNvCxnSpPr>
            <p:nvPr>
              <p:custDataLst>
                <p:tags r:id="rId5"/>
              </p:custDataLst>
            </p:nvPr>
          </p:nvCxnSpPr>
          <p:spPr>
            <a:xfrm>
              <a:off x="2991805" y="2064102"/>
              <a:ext cx="0" cy="1158069"/>
            </a:xfrm>
            <a:prstGeom prst="line">
              <a:avLst/>
            </a:prstGeom>
            <a:ln w="1270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48" name="33">
              <a:extLst>
                <a:ext uri="{FF2B5EF4-FFF2-40B4-BE49-F238E27FC236}">
                  <a16:creationId xmlns="" xmlns:a16="http://schemas.microsoft.com/office/drawing/2014/main" id="{F7B1CD73-4612-4739-97BC-D825ADDB08D5}"/>
                </a:ext>
              </a:extLst>
            </p:cNvPr>
            <p:cNvCxnSpPr>
              <a:cxnSpLocks/>
            </p:cNvCxnSpPr>
            <p:nvPr>
              <p:custDataLst>
                <p:tags r:id="rId6"/>
              </p:custDataLst>
            </p:nvPr>
          </p:nvCxnSpPr>
          <p:spPr>
            <a:xfrm>
              <a:off x="9068703" y="2598059"/>
              <a:ext cx="0" cy="1242421"/>
            </a:xfrm>
            <a:prstGeom prst="line">
              <a:avLst/>
            </a:prstGeom>
            <a:ln w="12700">
              <a:solidFill>
                <a:srgbClr val="B1865A"/>
              </a:solidFill>
            </a:ln>
          </p:spPr>
          <p:style>
            <a:lnRef idx="1">
              <a:schemeClr val="accent1"/>
            </a:lnRef>
            <a:fillRef idx="0">
              <a:schemeClr val="accent1"/>
            </a:fillRef>
            <a:effectRef idx="0">
              <a:schemeClr val="accent1"/>
            </a:effectRef>
            <a:fontRef idx="minor">
              <a:schemeClr val="tx1"/>
            </a:fontRef>
          </p:style>
        </p:cxnSp>
        <p:pic>
          <p:nvPicPr>
            <p:cNvPr id="31" name="22">
              <a:extLst>
                <a:ext uri="{FF2B5EF4-FFF2-40B4-BE49-F238E27FC236}">
                  <a16:creationId xmlns="" xmlns:a16="http://schemas.microsoft.com/office/drawing/2014/main" id="{B889897C-9CE8-4285-B828-0482929B81A4}"/>
                </a:ext>
              </a:extLst>
            </p:cNvPr>
            <p:cNvPicPr>
              <a:picLocks noChangeAspect="1"/>
            </p:cNvPicPr>
            <p:nvPr>
              <p:custDataLst>
                <p:tags r:id="rId7"/>
              </p:custDataLst>
            </p:nvPr>
          </p:nvPicPr>
          <p:blipFill>
            <a:blip r:embed="rId18" cstate="screen">
              <a:extLst>
                <a:ext uri="{28A0092B-C50C-407E-A947-70E740481C1C}">
                  <a14:useLocalDpi xmlns:a14="http://schemas.microsoft.com/office/drawing/2010/main"/>
                </a:ext>
              </a:extLst>
            </a:blip>
            <a:stretch>
              <a:fillRect/>
            </a:stretch>
          </p:blipFill>
          <p:spPr>
            <a:xfrm rot="5400000">
              <a:off x="1212368" y="906142"/>
              <a:ext cx="2059141" cy="2008521"/>
            </a:xfrm>
            <a:prstGeom prst="rect">
              <a:avLst/>
            </a:prstGeom>
          </p:spPr>
        </p:pic>
        <p:pic>
          <p:nvPicPr>
            <p:cNvPr id="40" name="11">
              <a:extLst>
                <a:ext uri="{FF2B5EF4-FFF2-40B4-BE49-F238E27FC236}">
                  <a16:creationId xmlns="" xmlns:a16="http://schemas.microsoft.com/office/drawing/2014/main" id="{C20DB458-2B6E-4CC7-8BBD-4C579AA7F38F}"/>
                </a:ext>
              </a:extLst>
            </p:cNvPr>
            <p:cNvPicPr>
              <a:picLocks noChangeAspect="1"/>
            </p:cNvPicPr>
            <p:nvPr>
              <p:custDataLst>
                <p:tags r:id="rId8"/>
              </p:custDataLst>
            </p:nvPr>
          </p:nvPicPr>
          <p:blipFill>
            <a:blip r:embed="rId18" cstate="screen">
              <a:extLst>
                <a:ext uri="{28A0092B-C50C-407E-A947-70E740481C1C}">
                  <a14:useLocalDpi xmlns:a14="http://schemas.microsoft.com/office/drawing/2010/main"/>
                </a:ext>
              </a:extLst>
            </a:blip>
            <a:stretch>
              <a:fillRect/>
            </a:stretch>
          </p:blipFill>
          <p:spPr>
            <a:xfrm rot="16200000" flipH="1">
              <a:off x="9004383" y="892168"/>
              <a:ext cx="2059531" cy="2008902"/>
            </a:xfrm>
            <a:prstGeom prst="rect">
              <a:avLst/>
            </a:prstGeom>
          </p:spPr>
        </p:pic>
        <p:pic>
          <p:nvPicPr>
            <p:cNvPr id="61" name="图片 60">
              <a:extLst>
                <a:ext uri="{FF2B5EF4-FFF2-40B4-BE49-F238E27FC236}">
                  <a16:creationId xmlns="" xmlns:a16="http://schemas.microsoft.com/office/drawing/2014/main" id="{E167CF22-7FE8-4518-BF12-F34F96D8666F}"/>
                </a:ext>
              </a:extLst>
            </p:cNvPr>
            <p:cNvPicPr>
              <a:picLocks noChangeAspect="1"/>
            </p:cNvPicPr>
            <p:nvPr/>
          </p:nvPicPr>
          <p:blipFill>
            <a:blip r:embed="rId19"/>
            <a:stretch>
              <a:fillRect/>
            </a:stretch>
          </p:blipFill>
          <p:spPr>
            <a:xfrm>
              <a:off x="9364140" y="3915093"/>
              <a:ext cx="1664352" cy="1902117"/>
            </a:xfrm>
            <a:prstGeom prst="rect">
              <a:avLst/>
            </a:prstGeom>
          </p:spPr>
        </p:pic>
        <p:pic>
          <p:nvPicPr>
            <p:cNvPr id="63" name="PA_图片 22">
              <a:extLst>
                <a:ext uri="{FF2B5EF4-FFF2-40B4-BE49-F238E27FC236}">
                  <a16:creationId xmlns="" xmlns:a16="http://schemas.microsoft.com/office/drawing/2014/main" id="{8F18F437-DB48-41A7-92AA-E6AB67CF39B3}"/>
                </a:ext>
              </a:extLst>
            </p:cNvPr>
            <p:cNvPicPr>
              <a:picLocks noChangeAspect="1"/>
            </p:cNvPicPr>
            <p:nvPr>
              <p:custDataLst>
                <p:tags r:id="rId9"/>
              </p:custDataLst>
            </p:nvPr>
          </p:nvPicPr>
          <p:blipFill>
            <a:blip r:embed="rId15" cstate="screen">
              <a:extLst>
                <a:ext uri="{28A0092B-C50C-407E-A947-70E740481C1C}">
                  <a14:useLocalDpi xmlns:a14="http://schemas.microsoft.com/office/drawing/2010/main"/>
                </a:ext>
              </a:extLst>
            </a:blip>
            <a:stretch>
              <a:fillRect/>
            </a:stretch>
          </p:blipFill>
          <p:spPr>
            <a:xfrm flipH="1">
              <a:off x="3650128" y="4165486"/>
              <a:ext cx="423012" cy="177826"/>
            </a:xfrm>
            <a:prstGeom prst="rect">
              <a:avLst/>
            </a:prstGeom>
          </p:spPr>
        </p:pic>
      </p:grpSp>
      <p:pic>
        <p:nvPicPr>
          <p:cNvPr id="27" name="PA_图片 26">
            <a:extLst>
              <a:ext uri="{FF2B5EF4-FFF2-40B4-BE49-F238E27FC236}">
                <a16:creationId xmlns="" xmlns:a16="http://schemas.microsoft.com/office/drawing/2014/main" id="{217BAD75-7A4F-46C9-88CA-0EB15084113C}"/>
              </a:ext>
            </a:extLst>
          </p:cNvPr>
          <p:cNvPicPr>
            <a:picLocks noChangeAspect="1"/>
          </p:cNvPicPr>
          <p:nvPr>
            <p:custDataLst>
              <p:tags r:id="rId1"/>
            </p:custDataLst>
          </p:nvPr>
        </p:nvPicPr>
        <p:blipFill>
          <a:blip r:embed="rId20"/>
          <a:stretch>
            <a:fillRect/>
          </a:stretch>
        </p:blipFill>
        <p:spPr>
          <a:xfrm>
            <a:off x="10957121" y="605162"/>
            <a:ext cx="627362" cy="5500916"/>
          </a:xfrm>
          <a:prstGeom prst="rect">
            <a:avLst/>
          </a:prstGeom>
        </p:spPr>
      </p:pic>
      <p:pic>
        <p:nvPicPr>
          <p:cNvPr id="28" name="图片 27">
            <a:extLst>
              <a:ext uri="{FF2B5EF4-FFF2-40B4-BE49-F238E27FC236}">
                <a16:creationId xmlns="" xmlns:a16="http://schemas.microsoft.com/office/drawing/2014/main" id="{AB19892C-2850-4A41-969D-16427CB5CEBE}"/>
              </a:ext>
            </a:extLst>
          </p:cNvPr>
          <p:cNvPicPr>
            <a:picLocks noChangeAspect="1"/>
          </p:cNvPicPr>
          <p:nvPr/>
        </p:nvPicPr>
        <p:blipFill>
          <a:blip r:embed="rId20"/>
          <a:stretch>
            <a:fillRect/>
          </a:stretch>
        </p:blipFill>
        <p:spPr>
          <a:xfrm>
            <a:off x="574942" y="603799"/>
            <a:ext cx="627362" cy="5500916"/>
          </a:xfrm>
          <a:prstGeom prst="rect">
            <a:avLst/>
          </a:prstGeom>
        </p:spPr>
      </p:pic>
    </p:spTree>
    <p:extLst>
      <p:ext uri="{BB962C8B-B14F-4D97-AF65-F5344CB8AC3E}">
        <p14:creationId xmlns:p14="http://schemas.microsoft.com/office/powerpoint/2010/main" val="317422044"/>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path" presetSubtype="0" accel="50000" decel="50000" fill="hold" nodeType="afterEffect">
                                  <p:stCondLst>
                                    <p:cond delay="0"/>
                                  </p:stCondLst>
                                  <p:childTnLst>
                                    <p:animMotion origin="layout" path="M 1.04167E-6 -3.7037E-7 L -0.8056 -3.7037E-7 " pathEditMode="relative" rAng="0" ptsTypes="AA">
                                      <p:cBhvr>
                                        <p:cTn id="6" dur="1000" fill="hold"/>
                                        <p:tgtEl>
                                          <p:spTgt spid="27"/>
                                        </p:tgtEl>
                                        <p:attrNameLst>
                                          <p:attrName>ppt_x</p:attrName>
                                          <p:attrName>ppt_y</p:attrName>
                                        </p:attrNameLst>
                                      </p:cBhvr>
                                      <p:rCtr x="-40286" y="0"/>
                                    </p:animMotion>
                                  </p:childTnLst>
                                </p:cTn>
                              </p:par>
                              <p:par>
                                <p:cTn id="7" presetID="22" presetClass="exit" presetSubtype="2" fill="hold" nodeType="withEffect">
                                  <p:stCondLst>
                                    <p:cond delay="0"/>
                                  </p:stCondLst>
                                  <p:childTnLst>
                                    <p:animEffect transition="out" filter="wipe(right)">
                                      <p:cBhvr>
                                        <p:cTn id="8" dur="900"/>
                                        <p:tgtEl>
                                          <p:spTgt spid="2"/>
                                        </p:tgtEl>
                                      </p:cBhvr>
                                    </p:animEffect>
                                    <p:set>
                                      <p:cBhvr>
                                        <p:cTn id="9" dur="1" fill="hold">
                                          <p:stCondLst>
                                            <p:cond delay="8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B9AF91"/>
        </a:solidFill>
        <a:effectLst/>
      </p:bgPr>
    </p:bg>
    <p:spTree>
      <p:nvGrpSpPr>
        <p:cNvPr id="1" name=""/>
        <p:cNvGrpSpPr/>
        <p:nvPr/>
      </p:nvGrpSpPr>
      <p:grpSpPr>
        <a:xfrm>
          <a:off x="0" y="0"/>
          <a:ext cx="0" cy="0"/>
          <a:chOff x="0" y="0"/>
          <a:chExt cx="0" cy="0"/>
        </a:xfrm>
      </p:grpSpPr>
      <p:grpSp>
        <p:nvGrpSpPr>
          <p:cNvPr id="55" name="组合 54">
            <a:extLst>
              <a:ext uri="{FF2B5EF4-FFF2-40B4-BE49-F238E27FC236}">
                <a16:creationId xmlns="" xmlns:a16="http://schemas.microsoft.com/office/drawing/2014/main" id="{3195208F-9029-4355-A9E2-71E6B48F1441}"/>
              </a:ext>
            </a:extLst>
          </p:cNvPr>
          <p:cNvGrpSpPr/>
          <p:nvPr/>
        </p:nvGrpSpPr>
        <p:grpSpPr>
          <a:xfrm>
            <a:off x="1006960" y="878935"/>
            <a:ext cx="10178081" cy="4940673"/>
            <a:chOff x="1006960" y="878935"/>
            <a:chExt cx="10178081" cy="4940673"/>
          </a:xfrm>
        </p:grpSpPr>
        <p:grpSp>
          <p:nvGrpSpPr>
            <p:cNvPr id="54" name="组合 53">
              <a:extLst>
                <a:ext uri="{FF2B5EF4-FFF2-40B4-BE49-F238E27FC236}">
                  <a16:creationId xmlns="" xmlns:a16="http://schemas.microsoft.com/office/drawing/2014/main" id="{6BA78A94-727D-4301-BC38-A72344C1C3BB}"/>
                </a:ext>
              </a:extLst>
            </p:cNvPr>
            <p:cNvGrpSpPr/>
            <p:nvPr/>
          </p:nvGrpSpPr>
          <p:grpSpPr>
            <a:xfrm>
              <a:off x="1006960" y="878935"/>
              <a:ext cx="10178081" cy="4940673"/>
              <a:chOff x="1006960" y="878935"/>
              <a:chExt cx="10178081" cy="4940673"/>
            </a:xfrm>
          </p:grpSpPr>
          <p:pic>
            <p:nvPicPr>
              <p:cNvPr id="5" name="图片 4">
                <a:extLst>
                  <a:ext uri="{FF2B5EF4-FFF2-40B4-BE49-F238E27FC236}">
                    <a16:creationId xmlns="" xmlns:a16="http://schemas.microsoft.com/office/drawing/2014/main" id="{224E8A3E-EC64-4F5A-A5FC-0CA360062504}"/>
                  </a:ext>
                </a:extLst>
              </p:cNvPr>
              <p:cNvPicPr>
                <a:picLocks noChangeAspect="1"/>
              </p:cNvPicPr>
              <p:nvPr/>
            </p:nvPicPr>
            <p:blipFill>
              <a:blip r:embed="rId9"/>
              <a:stretch>
                <a:fillRect/>
              </a:stretch>
            </p:blipFill>
            <p:spPr>
              <a:xfrm>
                <a:off x="1006960" y="878935"/>
                <a:ext cx="10178081" cy="4940673"/>
              </a:xfrm>
              <a:prstGeom prst="rect">
                <a:avLst/>
              </a:prstGeom>
              <a:effectLst>
                <a:outerShdw blurRad="50800" dist="38100" dir="5400000" algn="t" rotWithShape="0">
                  <a:prstClr val="black">
                    <a:alpha val="40000"/>
                  </a:prstClr>
                </a:outerShdw>
              </a:effectLst>
            </p:spPr>
          </p:pic>
          <p:sp>
            <p:nvSpPr>
              <p:cNvPr id="46" name="矩形 45">
                <a:extLst>
                  <a:ext uri="{FF2B5EF4-FFF2-40B4-BE49-F238E27FC236}">
                    <a16:creationId xmlns="" xmlns:a16="http://schemas.microsoft.com/office/drawing/2014/main" id="{FFA8BD1C-8A27-4A17-BC2B-C244F4DB5C32}"/>
                  </a:ext>
                </a:extLst>
              </p:cNvPr>
              <p:cNvSpPr/>
              <p:nvPr/>
            </p:nvSpPr>
            <p:spPr>
              <a:xfrm>
                <a:off x="1313543" y="1172030"/>
                <a:ext cx="9564915" cy="4372428"/>
              </a:xfrm>
              <a:prstGeom prst="rect">
                <a:avLst/>
              </a:prstGeom>
              <a:solidFill>
                <a:schemeClr val="bg1"/>
              </a:solidFill>
              <a:ln>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8" name="图片 7">
              <a:extLst>
                <a:ext uri="{FF2B5EF4-FFF2-40B4-BE49-F238E27FC236}">
                  <a16:creationId xmlns="" xmlns:a16="http://schemas.microsoft.com/office/drawing/2014/main" id="{0C30BF81-6E38-48C7-82CC-1A2FCDF94D5B}"/>
                </a:ext>
              </a:extLst>
            </p:cNvPr>
            <p:cNvPicPr>
              <a:picLocks noChangeAspect="1"/>
            </p:cNvPicPr>
            <p:nvPr/>
          </p:nvPicPr>
          <p:blipFill>
            <a:blip r:embed="rId10"/>
            <a:stretch>
              <a:fillRect/>
            </a:stretch>
          </p:blipFill>
          <p:spPr>
            <a:xfrm>
              <a:off x="1461263" y="3745279"/>
              <a:ext cx="4295642" cy="1821350"/>
            </a:xfrm>
            <a:prstGeom prst="rect">
              <a:avLst/>
            </a:prstGeom>
          </p:spPr>
        </p:pic>
        <p:pic>
          <p:nvPicPr>
            <p:cNvPr id="9" name="图片 8">
              <a:extLst>
                <a:ext uri="{FF2B5EF4-FFF2-40B4-BE49-F238E27FC236}">
                  <a16:creationId xmlns="" xmlns:a16="http://schemas.microsoft.com/office/drawing/2014/main" id="{55C5AF70-201D-4F78-8F30-A2DD6BEB1AE5}"/>
                </a:ext>
              </a:extLst>
            </p:cNvPr>
            <p:cNvPicPr>
              <a:picLocks noChangeAspect="1"/>
            </p:cNvPicPr>
            <p:nvPr/>
          </p:nvPicPr>
          <p:blipFill>
            <a:blip r:embed="rId11"/>
            <a:stretch>
              <a:fillRect/>
            </a:stretch>
          </p:blipFill>
          <p:spPr>
            <a:xfrm>
              <a:off x="4296656" y="4976486"/>
              <a:ext cx="6453422" cy="565247"/>
            </a:xfrm>
            <a:prstGeom prst="rect">
              <a:avLst/>
            </a:prstGeom>
          </p:spPr>
        </p:pic>
        <p:pic>
          <p:nvPicPr>
            <p:cNvPr id="34" name="22">
              <a:extLst>
                <a:ext uri="{FF2B5EF4-FFF2-40B4-BE49-F238E27FC236}">
                  <a16:creationId xmlns="" xmlns:a16="http://schemas.microsoft.com/office/drawing/2014/main" id="{395F701E-24A3-4057-A1DF-1445DCFADFC0}"/>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rot="5400000">
              <a:off x="1278726" y="1214315"/>
              <a:ext cx="2241395" cy="2186065"/>
            </a:xfrm>
            <a:prstGeom prst="rect">
              <a:avLst/>
            </a:prstGeom>
          </p:spPr>
        </p:pic>
        <p:pic>
          <p:nvPicPr>
            <p:cNvPr id="36" name="11">
              <a:extLst>
                <a:ext uri="{FF2B5EF4-FFF2-40B4-BE49-F238E27FC236}">
                  <a16:creationId xmlns="" xmlns:a16="http://schemas.microsoft.com/office/drawing/2014/main" id="{38BE4AE0-FF89-4F54-92B8-CD93CB574A47}"/>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rot="10800000" flipV="1">
              <a:off x="9206920" y="3642652"/>
              <a:ext cx="1665404" cy="1902643"/>
            </a:xfrm>
            <a:prstGeom prst="rect">
              <a:avLst/>
            </a:prstGeom>
          </p:spPr>
        </p:pic>
      </p:grpSp>
      <p:sp>
        <p:nvSpPr>
          <p:cNvPr id="10" name="文本框 9">
            <a:extLst>
              <a:ext uri="{FF2B5EF4-FFF2-40B4-BE49-F238E27FC236}">
                <a16:creationId xmlns="" xmlns:a16="http://schemas.microsoft.com/office/drawing/2014/main" id="{249554BB-4AFE-4C91-8CB2-86423B10C69E}"/>
              </a:ext>
            </a:extLst>
          </p:cNvPr>
          <p:cNvSpPr txBox="1"/>
          <p:nvPr/>
        </p:nvSpPr>
        <p:spPr>
          <a:xfrm>
            <a:off x="3875071" y="1437488"/>
            <a:ext cx="1206645" cy="2395006"/>
          </a:xfrm>
          <a:prstGeom prst="rect">
            <a:avLst/>
          </a:prstGeom>
          <a:noFill/>
        </p:spPr>
        <p:txBody>
          <a:bodyPr vert="eaVert" wrap="square" rtlCol="0">
            <a:spAutoFit/>
          </a:bodyPr>
          <a:lstStyle/>
          <a:p>
            <a:r>
              <a:rPr lang="zh-CN" altLang="en-US" sz="6000" dirty="0">
                <a:solidFill>
                  <a:schemeClr val="tx1">
                    <a:lumMod val="65000"/>
                    <a:lumOff val="35000"/>
                  </a:schemeClr>
                </a:solidFill>
                <a:latin typeface="方正舒体" panose="02010601030101010101" pitchFamily="2" charset="-122"/>
                <a:ea typeface="方正舒体" panose="02010601030101010101" pitchFamily="2" charset="-122"/>
              </a:rPr>
              <a:t>目录</a:t>
            </a:r>
          </a:p>
        </p:txBody>
      </p:sp>
      <p:sp>
        <p:nvSpPr>
          <p:cNvPr id="11" name="文本框 10">
            <a:extLst>
              <a:ext uri="{FF2B5EF4-FFF2-40B4-BE49-F238E27FC236}">
                <a16:creationId xmlns="" xmlns:a16="http://schemas.microsoft.com/office/drawing/2014/main" id="{7CCB8F37-572A-48DA-A524-5AA9EAA7232F}"/>
              </a:ext>
            </a:extLst>
          </p:cNvPr>
          <p:cNvSpPr txBox="1"/>
          <p:nvPr/>
        </p:nvSpPr>
        <p:spPr>
          <a:xfrm>
            <a:off x="4775352" y="1785478"/>
            <a:ext cx="373134" cy="1223412"/>
          </a:xfrm>
          <a:prstGeom prst="rect">
            <a:avLst/>
          </a:prstGeom>
          <a:noFill/>
        </p:spPr>
        <p:txBody>
          <a:bodyPr vert="horz" wrap="square" rtlCol="0">
            <a:spAutoFit/>
          </a:bodyPr>
          <a:lstStyle/>
          <a:p>
            <a:pPr algn="ctr"/>
            <a:r>
              <a:rPr lang="en-US" altLang="zh-CN" sz="1050" dirty="0">
                <a:solidFill>
                  <a:srgbClr val="B1865A"/>
                </a:solidFill>
                <a:latin typeface="方正舒体" panose="02010601030101010101" pitchFamily="2" charset="-122"/>
                <a:ea typeface="方正舒体" panose="02010601030101010101" pitchFamily="2" charset="-122"/>
              </a:rPr>
              <a:t>C</a:t>
            </a:r>
          </a:p>
          <a:p>
            <a:pPr algn="ctr"/>
            <a:r>
              <a:rPr lang="en-US" altLang="zh-CN" sz="1050" dirty="0">
                <a:solidFill>
                  <a:srgbClr val="B1865A"/>
                </a:solidFill>
                <a:latin typeface="方正舒体" panose="02010601030101010101" pitchFamily="2" charset="-122"/>
                <a:ea typeface="方正舒体" panose="02010601030101010101" pitchFamily="2" charset="-122"/>
              </a:rPr>
              <a:t>O</a:t>
            </a:r>
          </a:p>
          <a:p>
            <a:pPr algn="ctr"/>
            <a:r>
              <a:rPr lang="en-US" altLang="zh-CN" sz="1050" dirty="0">
                <a:solidFill>
                  <a:srgbClr val="B1865A"/>
                </a:solidFill>
                <a:latin typeface="方正舒体" panose="02010601030101010101" pitchFamily="2" charset="-122"/>
                <a:ea typeface="方正舒体" panose="02010601030101010101" pitchFamily="2" charset="-122"/>
              </a:rPr>
              <a:t>N</a:t>
            </a:r>
          </a:p>
          <a:p>
            <a:pPr algn="ctr"/>
            <a:r>
              <a:rPr lang="en-US" altLang="zh-CN" sz="1050" dirty="0">
                <a:solidFill>
                  <a:srgbClr val="B1865A"/>
                </a:solidFill>
                <a:latin typeface="方正舒体" panose="02010601030101010101" pitchFamily="2" charset="-122"/>
                <a:ea typeface="方正舒体" panose="02010601030101010101" pitchFamily="2" charset="-122"/>
              </a:rPr>
              <a:t>T</a:t>
            </a:r>
          </a:p>
          <a:p>
            <a:pPr algn="ctr"/>
            <a:r>
              <a:rPr lang="en-US" altLang="zh-CN" sz="1050" dirty="0">
                <a:solidFill>
                  <a:srgbClr val="B1865A"/>
                </a:solidFill>
                <a:latin typeface="方正舒体" panose="02010601030101010101" pitchFamily="2" charset="-122"/>
                <a:ea typeface="方正舒体" panose="02010601030101010101" pitchFamily="2" charset="-122"/>
              </a:rPr>
              <a:t>E</a:t>
            </a:r>
          </a:p>
          <a:p>
            <a:pPr algn="ctr"/>
            <a:r>
              <a:rPr lang="en-US" altLang="zh-CN" sz="1050" dirty="0">
                <a:solidFill>
                  <a:srgbClr val="B1865A"/>
                </a:solidFill>
                <a:latin typeface="方正舒体" panose="02010601030101010101" pitchFamily="2" charset="-122"/>
                <a:ea typeface="方正舒体" panose="02010601030101010101" pitchFamily="2" charset="-122"/>
              </a:rPr>
              <a:t>N</a:t>
            </a:r>
          </a:p>
          <a:p>
            <a:pPr algn="ctr"/>
            <a:r>
              <a:rPr lang="en-US" altLang="zh-CN" sz="1050" dirty="0">
                <a:solidFill>
                  <a:srgbClr val="B1865A"/>
                </a:solidFill>
                <a:latin typeface="方正舒体" panose="02010601030101010101" pitchFamily="2" charset="-122"/>
                <a:ea typeface="方正舒体" panose="02010601030101010101" pitchFamily="2" charset="-122"/>
              </a:rPr>
              <a:t>T</a:t>
            </a:r>
          </a:p>
        </p:txBody>
      </p:sp>
      <p:sp>
        <p:nvSpPr>
          <p:cNvPr id="29" name="文本框 28">
            <a:extLst>
              <a:ext uri="{FF2B5EF4-FFF2-40B4-BE49-F238E27FC236}">
                <a16:creationId xmlns="" xmlns:a16="http://schemas.microsoft.com/office/drawing/2014/main" id="{C03E15C1-6008-479E-9D54-7D4876F87E7E}"/>
              </a:ext>
            </a:extLst>
          </p:cNvPr>
          <p:cNvSpPr txBox="1"/>
          <p:nvPr/>
        </p:nvSpPr>
        <p:spPr>
          <a:xfrm>
            <a:off x="5355823" y="1572227"/>
            <a:ext cx="938447" cy="751690"/>
          </a:xfrm>
          <a:prstGeom prst="rect">
            <a:avLst/>
          </a:prstGeom>
          <a:noFill/>
        </p:spPr>
        <p:txBody>
          <a:bodyPr vert="eaVert" wrap="none" rtlCol="0">
            <a:spAutoFit/>
          </a:bodyPr>
          <a:lstStyle/>
          <a:p>
            <a:r>
              <a:rPr lang="zh-CN" altLang="en-US" sz="4400" dirty="0">
                <a:solidFill>
                  <a:srgbClr val="B1865A"/>
                </a:solidFill>
                <a:latin typeface="方正舒体" panose="02010601030101010101" pitchFamily="2" charset="-122"/>
                <a:ea typeface="方正舒体" panose="02010601030101010101" pitchFamily="2" charset="-122"/>
              </a:rPr>
              <a:t>壹</a:t>
            </a:r>
          </a:p>
        </p:txBody>
      </p:sp>
      <p:cxnSp>
        <p:nvCxnSpPr>
          <p:cNvPr id="31" name="直接连接符 30">
            <a:extLst>
              <a:ext uri="{FF2B5EF4-FFF2-40B4-BE49-F238E27FC236}">
                <a16:creationId xmlns="" xmlns:a16="http://schemas.microsoft.com/office/drawing/2014/main" id="{2DC307F0-C2B7-4260-A78D-B5B25B1B61BD}"/>
              </a:ext>
            </a:extLst>
          </p:cNvPr>
          <p:cNvCxnSpPr/>
          <p:nvPr/>
        </p:nvCxnSpPr>
        <p:spPr>
          <a:xfrm>
            <a:off x="6203417" y="1654840"/>
            <a:ext cx="0" cy="522915"/>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56" name="组合 55">
            <a:extLst>
              <a:ext uri="{FF2B5EF4-FFF2-40B4-BE49-F238E27FC236}">
                <a16:creationId xmlns="" xmlns:a16="http://schemas.microsoft.com/office/drawing/2014/main" id="{23E8BE74-9302-43C3-90E3-5482534189DF}"/>
              </a:ext>
            </a:extLst>
          </p:cNvPr>
          <p:cNvGrpSpPr/>
          <p:nvPr/>
        </p:nvGrpSpPr>
        <p:grpSpPr>
          <a:xfrm>
            <a:off x="6365463" y="1654840"/>
            <a:ext cx="2482876" cy="606545"/>
            <a:chOff x="6365463" y="1654840"/>
            <a:chExt cx="2482876" cy="606545"/>
          </a:xfrm>
        </p:grpSpPr>
        <p:sp>
          <p:nvSpPr>
            <p:cNvPr id="30" name="文本框 29">
              <a:extLst>
                <a:ext uri="{FF2B5EF4-FFF2-40B4-BE49-F238E27FC236}">
                  <a16:creationId xmlns="" xmlns:a16="http://schemas.microsoft.com/office/drawing/2014/main" id="{527C0500-47D3-4313-BDE5-F495947BD6B6}"/>
                </a:ext>
              </a:extLst>
            </p:cNvPr>
            <p:cNvSpPr txBox="1"/>
            <p:nvPr/>
          </p:nvSpPr>
          <p:spPr>
            <a:xfrm>
              <a:off x="6365463" y="1654840"/>
              <a:ext cx="2236510" cy="400110"/>
            </a:xfrm>
            <a:prstGeom prst="rect">
              <a:avLst/>
            </a:prstGeom>
            <a:noFill/>
          </p:spPr>
          <p:txBody>
            <a:bodyPr wrap="none" rtlCol="0">
              <a:spAutoFit/>
            </a:bodyPr>
            <a:lstStyle/>
            <a:p>
              <a:r>
                <a:rPr lang="zh-CN" altLang="en-US" sz="2000" dirty="0">
                  <a:solidFill>
                    <a:srgbClr val="595959"/>
                  </a:solidFill>
                  <a:latin typeface="方正舒体" panose="02010601030101010101" pitchFamily="2" charset="-122"/>
                  <a:ea typeface="方正舒体" panose="02010601030101010101" pitchFamily="2" charset="-122"/>
                </a:rPr>
                <a:t>点击输入您的标题</a:t>
              </a:r>
            </a:p>
          </p:txBody>
        </p:sp>
        <p:sp>
          <p:nvSpPr>
            <p:cNvPr id="32" name="文本框 31">
              <a:extLst>
                <a:ext uri="{FF2B5EF4-FFF2-40B4-BE49-F238E27FC236}">
                  <a16:creationId xmlns="" xmlns:a16="http://schemas.microsoft.com/office/drawing/2014/main" id="{5F377968-BAAB-4AD2-8022-75AFFB4D381F}"/>
                </a:ext>
              </a:extLst>
            </p:cNvPr>
            <p:cNvSpPr txBox="1"/>
            <p:nvPr/>
          </p:nvSpPr>
          <p:spPr>
            <a:xfrm>
              <a:off x="6416263" y="1984386"/>
              <a:ext cx="2432076" cy="276999"/>
            </a:xfrm>
            <a:prstGeom prst="rect">
              <a:avLst/>
            </a:prstGeom>
            <a:noFill/>
          </p:spPr>
          <p:txBody>
            <a:bodyPr wrap="none" rtlCol="0">
              <a:spAutoFit/>
            </a:bodyPr>
            <a:lstStyle/>
            <a:p>
              <a:pPr algn="l"/>
              <a:r>
                <a:rPr lang="zh-CN" altLang="en-US" sz="1200" spc="300" dirty="0">
                  <a:solidFill>
                    <a:srgbClr val="595959"/>
                  </a:solidFill>
                  <a:uFillTx/>
                  <a:latin typeface="方正舒体" panose="02010601030101010101" pitchFamily="2" charset="-122"/>
                  <a:ea typeface="方正舒体" panose="02010601030101010101" pitchFamily="2" charset="-122"/>
                </a:rPr>
                <a:t>Click enter your title</a:t>
              </a:r>
            </a:p>
          </p:txBody>
        </p:sp>
      </p:grpSp>
      <p:sp>
        <p:nvSpPr>
          <p:cNvPr id="25" name="文本框 24">
            <a:extLst>
              <a:ext uri="{FF2B5EF4-FFF2-40B4-BE49-F238E27FC236}">
                <a16:creationId xmlns="" xmlns:a16="http://schemas.microsoft.com/office/drawing/2014/main" id="{66716670-A922-4317-A282-4ED1DFB0D4FB}"/>
              </a:ext>
            </a:extLst>
          </p:cNvPr>
          <p:cNvSpPr txBox="1"/>
          <p:nvPr/>
        </p:nvSpPr>
        <p:spPr>
          <a:xfrm>
            <a:off x="5367052" y="2492776"/>
            <a:ext cx="938447" cy="751690"/>
          </a:xfrm>
          <a:prstGeom prst="rect">
            <a:avLst/>
          </a:prstGeom>
          <a:noFill/>
        </p:spPr>
        <p:txBody>
          <a:bodyPr vert="eaVert" wrap="none" rtlCol="0">
            <a:spAutoFit/>
          </a:bodyPr>
          <a:lstStyle/>
          <a:p>
            <a:r>
              <a:rPr lang="zh-CN" altLang="en-US" sz="4400" dirty="0">
                <a:solidFill>
                  <a:srgbClr val="B1865A"/>
                </a:solidFill>
                <a:latin typeface="方正舒体" panose="02010601030101010101" pitchFamily="2" charset="-122"/>
                <a:ea typeface="方正舒体" panose="02010601030101010101" pitchFamily="2" charset="-122"/>
              </a:rPr>
              <a:t>贰</a:t>
            </a:r>
          </a:p>
        </p:txBody>
      </p:sp>
      <p:cxnSp>
        <p:nvCxnSpPr>
          <p:cNvPr id="27" name="直接连接符 26">
            <a:extLst>
              <a:ext uri="{FF2B5EF4-FFF2-40B4-BE49-F238E27FC236}">
                <a16:creationId xmlns="" xmlns:a16="http://schemas.microsoft.com/office/drawing/2014/main" id="{BD952958-64FA-4418-9892-43350A7423EC}"/>
              </a:ext>
            </a:extLst>
          </p:cNvPr>
          <p:cNvCxnSpPr/>
          <p:nvPr/>
        </p:nvCxnSpPr>
        <p:spPr>
          <a:xfrm>
            <a:off x="6214646" y="2575389"/>
            <a:ext cx="0" cy="522915"/>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57" name="组合 56">
            <a:extLst>
              <a:ext uri="{FF2B5EF4-FFF2-40B4-BE49-F238E27FC236}">
                <a16:creationId xmlns="" xmlns:a16="http://schemas.microsoft.com/office/drawing/2014/main" id="{3C1BB5DF-9D78-446F-91CD-E8F253F7CF2E}"/>
              </a:ext>
            </a:extLst>
          </p:cNvPr>
          <p:cNvGrpSpPr/>
          <p:nvPr/>
        </p:nvGrpSpPr>
        <p:grpSpPr>
          <a:xfrm>
            <a:off x="6376692" y="2575389"/>
            <a:ext cx="2482876" cy="606545"/>
            <a:chOff x="6376692" y="2575389"/>
            <a:chExt cx="2482876" cy="606545"/>
          </a:xfrm>
        </p:grpSpPr>
        <p:sp>
          <p:nvSpPr>
            <p:cNvPr id="26" name="文本框 25">
              <a:extLst>
                <a:ext uri="{FF2B5EF4-FFF2-40B4-BE49-F238E27FC236}">
                  <a16:creationId xmlns="" xmlns:a16="http://schemas.microsoft.com/office/drawing/2014/main" id="{F30172DD-C265-463E-BDCF-0BB31CD84665}"/>
                </a:ext>
              </a:extLst>
            </p:cNvPr>
            <p:cNvSpPr txBox="1"/>
            <p:nvPr/>
          </p:nvSpPr>
          <p:spPr>
            <a:xfrm>
              <a:off x="6376692" y="2575389"/>
              <a:ext cx="2236510" cy="400110"/>
            </a:xfrm>
            <a:prstGeom prst="rect">
              <a:avLst/>
            </a:prstGeom>
            <a:noFill/>
          </p:spPr>
          <p:txBody>
            <a:bodyPr wrap="none" rtlCol="0">
              <a:spAutoFit/>
            </a:bodyPr>
            <a:lstStyle/>
            <a:p>
              <a:r>
                <a:rPr lang="zh-CN" altLang="en-US" sz="2000" dirty="0">
                  <a:solidFill>
                    <a:srgbClr val="595959"/>
                  </a:solidFill>
                  <a:latin typeface="方正舒体" panose="02010601030101010101" pitchFamily="2" charset="-122"/>
                  <a:ea typeface="方正舒体" panose="02010601030101010101" pitchFamily="2" charset="-122"/>
                </a:rPr>
                <a:t>点击输入您的标题</a:t>
              </a:r>
            </a:p>
          </p:txBody>
        </p:sp>
        <p:sp>
          <p:nvSpPr>
            <p:cNvPr id="28" name="文本框 27">
              <a:extLst>
                <a:ext uri="{FF2B5EF4-FFF2-40B4-BE49-F238E27FC236}">
                  <a16:creationId xmlns="" xmlns:a16="http://schemas.microsoft.com/office/drawing/2014/main" id="{51E85DA1-4743-4FB9-A8E4-F0375143EA36}"/>
                </a:ext>
              </a:extLst>
            </p:cNvPr>
            <p:cNvSpPr txBox="1"/>
            <p:nvPr/>
          </p:nvSpPr>
          <p:spPr>
            <a:xfrm>
              <a:off x="6427492" y="2904935"/>
              <a:ext cx="2432076" cy="276999"/>
            </a:xfrm>
            <a:prstGeom prst="rect">
              <a:avLst/>
            </a:prstGeom>
            <a:noFill/>
          </p:spPr>
          <p:txBody>
            <a:bodyPr wrap="none" rtlCol="0">
              <a:spAutoFit/>
            </a:bodyPr>
            <a:lstStyle/>
            <a:p>
              <a:pPr algn="l"/>
              <a:r>
                <a:rPr lang="zh-CN" altLang="en-US" sz="1200" spc="300" dirty="0">
                  <a:solidFill>
                    <a:srgbClr val="595959"/>
                  </a:solidFill>
                  <a:uFillTx/>
                  <a:latin typeface="方正舒体" panose="02010601030101010101" pitchFamily="2" charset="-122"/>
                  <a:ea typeface="方正舒体" panose="02010601030101010101" pitchFamily="2" charset="-122"/>
                </a:rPr>
                <a:t>Click enter your title</a:t>
              </a:r>
            </a:p>
          </p:txBody>
        </p:sp>
      </p:grpSp>
      <p:sp>
        <p:nvSpPr>
          <p:cNvPr id="21" name="文本框 20">
            <a:extLst>
              <a:ext uri="{FF2B5EF4-FFF2-40B4-BE49-F238E27FC236}">
                <a16:creationId xmlns="" xmlns:a16="http://schemas.microsoft.com/office/drawing/2014/main" id="{3CFAB2F7-1F0E-4B17-9C11-D1F881B31DD8}"/>
              </a:ext>
            </a:extLst>
          </p:cNvPr>
          <p:cNvSpPr txBox="1"/>
          <p:nvPr/>
        </p:nvSpPr>
        <p:spPr>
          <a:xfrm>
            <a:off x="5375689" y="3413324"/>
            <a:ext cx="938447" cy="751690"/>
          </a:xfrm>
          <a:prstGeom prst="rect">
            <a:avLst/>
          </a:prstGeom>
          <a:noFill/>
        </p:spPr>
        <p:txBody>
          <a:bodyPr vert="eaVert" wrap="none" rtlCol="0">
            <a:spAutoFit/>
          </a:bodyPr>
          <a:lstStyle/>
          <a:p>
            <a:r>
              <a:rPr lang="zh-CN" altLang="en-US" sz="4400" dirty="0">
                <a:solidFill>
                  <a:srgbClr val="B1865A"/>
                </a:solidFill>
                <a:latin typeface="方正舒体" panose="02010601030101010101" pitchFamily="2" charset="-122"/>
                <a:ea typeface="方正舒体" panose="02010601030101010101" pitchFamily="2" charset="-122"/>
              </a:rPr>
              <a:t>叁</a:t>
            </a:r>
          </a:p>
        </p:txBody>
      </p:sp>
      <p:cxnSp>
        <p:nvCxnSpPr>
          <p:cNvPr id="23" name="直接连接符 22">
            <a:extLst>
              <a:ext uri="{FF2B5EF4-FFF2-40B4-BE49-F238E27FC236}">
                <a16:creationId xmlns="" xmlns:a16="http://schemas.microsoft.com/office/drawing/2014/main" id="{1D5242E0-2498-4F32-9FC1-13A03BB2FCA7}"/>
              </a:ext>
            </a:extLst>
          </p:cNvPr>
          <p:cNvCxnSpPr/>
          <p:nvPr/>
        </p:nvCxnSpPr>
        <p:spPr>
          <a:xfrm>
            <a:off x="6223283" y="3495937"/>
            <a:ext cx="0" cy="522915"/>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58" name="组合 57">
            <a:extLst>
              <a:ext uri="{FF2B5EF4-FFF2-40B4-BE49-F238E27FC236}">
                <a16:creationId xmlns="" xmlns:a16="http://schemas.microsoft.com/office/drawing/2014/main" id="{7DA8FDF9-4AD5-4BB5-8E65-60E03F0C9240}"/>
              </a:ext>
            </a:extLst>
          </p:cNvPr>
          <p:cNvGrpSpPr/>
          <p:nvPr/>
        </p:nvGrpSpPr>
        <p:grpSpPr>
          <a:xfrm>
            <a:off x="6385329" y="3495937"/>
            <a:ext cx="2482876" cy="606545"/>
            <a:chOff x="6385329" y="3495937"/>
            <a:chExt cx="2482876" cy="606545"/>
          </a:xfrm>
        </p:grpSpPr>
        <p:sp>
          <p:nvSpPr>
            <p:cNvPr id="22" name="文本框 21">
              <a:extLst>
                <a:ext uri="{FF2B5EF4-FFF2-40B4-BE49-F238E27FC236}">
                  <a16:creationId xmlns="" xmlns:a16="http://schemas.microsoft.com/office/drawing/2014/main" id="{F829723E-648C-4B74-832C-646D51320941}"/>
                </a:ext>
              </a:extLst>
            </p:cNvPr>
            <p:cNvSpPr txBox="1"/>
            <p:nvPr/>
          </p:nvSpPr>
          <p:spPr>
            <a:xfrm>
              <a:off x="6385329" y="3495937"/>
              <a:ext cx="2236510" cy="400110"/>
            </a:xfrm>
            <a:prstGeom prst="rect">
              <a:avLst/>
            </a:prstGeom>
            <a:noFill/>
          </p:spPr>
          <p:txBody>
            <a:bodyPr wrap="none" rtlCol="0">
              <a:spAutoFit/>
            </a:bodyPr>
            <a:lstStyle/>
            <a:p>
              <a:r>
                <a:rPr lang="zh-CN" altLang="en-US" sz="2000" dirty="0">
                  <a:solidFill>
                    <a:srgbClr val="595959"/>
                  </a:solidFill>
                  <a:latin typeface="方正舒体" panose="02010601030101010101" pitchFamily="2" charset="-122"/>
                  <a:ea typeface="方正舒体" panose="02010601030101010101" pitchFamily="2" charset="-122"/>
                </a:rPr>
                <a:t>点击输入您的标题</a:t>
              </a:r>
            </a:p>
          </p:txBody>
        </p:sp>
        <p:sp>
          <p:nvSpPr>
            <p:cNvPr id="24" name="文本框 23">
              <a:extLst>
                <a:ext uri="{FF2B5EF4-FFF2-40B4-BE49-F238E27FC236}">
                  <a16:creationId xmlns="" xmlns:a16="http://schemas.microsoft.com/office/drawing/2014/main" id="{8D92E078-A73B-40A2-95AD-3A5CAD4ABA71}"/>
                </a:ext>
              </a:extLst>
            </p:cNvPr>
            <p:cNvSpPr txBox="1"/>
            <p:nvPr/>
          </p:nvSpPr>
          <p:spPr>
            <a:xfrm>
              <a:off x="6436129" y="3825483"/>
              <a:ext cx="2432076" cy="276999"/>
            </a:xfrm>
            <a:prstGeom prst="rect">
              <a:avLst/>
            </a:prstGeom>
            <a:noFill/>
          </p:spPr>
          <p:txBody>
            <a:bodyPr wrap="none" rtlCol="0">
              <a:spAutoFit/>
            </a:bodyPr>
            <a:lstStyle/>
            <a:p>
              <a:pPr algn="l"/>
              <a:r>
                <a:rPr lang="zh-CN" altLang="en-US" sz="1200" spc="300" dirty="0">
                  <a:solidFill>
                    <a:srgbClr val="595959"/>
                  </a:solidFill>
                  <a:uFillTx/>
                  <a:latin typeface="方正舒体" panose="02010601030101010101" pitchFamily="2" charset="-122"/>
                  <a:ea typeface="方正舒体" panose="02010601030101010101" pitchFamily="2" charset="-122"/>
                </a:rPr>
                <a:t>Click enter your title</a:t>
              </a:r>
            </a:p>
          </p:txBody>
        </p:sp>
      </p:grpSp>
      <p:sp>
        <p:nvSpPr>
          <p:cNvPr id="17" name="文本框 16">
            <a:extLst>
              <a:ext uri="{FF2B5EF4-FFF2-40B4-BE49-F238E27FC236}">
                <a16:creationId xmlns="" xmlns:a16="http://schemas.microsoft.com/office/drawing/2014/main" id="{46BAB16F-0E32-46A9-970D-CB7F4DE76DB7}"/>
              </a:ext>
            </a:extLst>
          </p:cNvPr>
          <p:cNvSpPr txBox="1"/>
          <p:nvPr/>
        </p:nvSpPr>
        <p:spPr>
          <a:xfrm>
            <a:off x="5377416" y="4333873"/>
            <a:ext cx="938447" cy="751690"/>
          </a:xfrm>
          <a:prstGeom prst="rect">
            <a:avLst/>
          </a:prstGeom>
          <a:noFill/>
        </p:spPr>
        <p:txBody>
          <a:bodyPr vert="eaVert" wrap="none" rtlCol="0">
            <a:spAutoFit/>
          </a:bodyPr>
          <a:lstStyle/>
          <a:p>
            <a:r>
              <a:rPr lang="zh-CN" altLang="en-US" sz="4400" dirty="0">
                <a:solidFill>
                  <a:srgbClr val="B1865A"/>
                </a:solidFill>
                <a:latin typeface="方正舒体" panose="02010601030101010101" pitchFamily="2" charset="-122"/>
                <a:ea typeface="方正舒体" panose="02010601030101010101" pitchFamily="2" charset="-122"/>
              </a:rPr>
              <a:t>肆</a:t>
            </a:r>
          </a:p>
        </p:txBody>
      </p:sp>
      <p:cxnSp>
        <p:nvCxnSpPr>
          <p:cNvPr id="19" name="直接连接符 18">
            <a:extLst>
              <a:ext uri="{FF2B5EF4-FFF2-40B4-BE49-F238E27FC236}">
                <a16:creationId xmlns="" xmlns:a16="http://schemas.microsoft.com/office/drawing/2014/main" id="{BDD587FB-1F10-4AFF-9544-0979F658B1C6}"/>
              </a:ext>
            </a:extLst>
          </p:cNvPr>
          <p:cNvCxnSpPr/>
          <p:nvPr/>
        </p:nvCxnSpPr>
        <p:spPr>
          <a:xfrm>
            <a:off x="6225010" y="4416486"/>
            <a:ext cx="0" cy="522915"/>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59" name="组合 58">
            <a:extLst>
              <a:ext uri="{FF2B5EF4-FFF2-40B4-BE49-F238E27FC236}">
                <a16:creationId xmlns="" xmlns:a16="http://schemas.microsoft.com/office/drawing/2014/main" id="{BE64A685-D594-499E-B48D-F5B8ADD6E2B5}"/>
              </a:ext>
            </a:extLst>
          </p:cNvPr>
          <p:cNvGrpSpPr/>
          <p:nvPr/>
        </p:nvGrpSpPr>
        <p:grpSpPr>
          <a:xfrm>
            <a:off x="6387056" y="4416486"/>
            <a:ext cx="2482876" cy="606545"/>
            <a:chOff x="6387056" y="4416486"/>
            <a:chExt cx="2482876" cy="606545"/>
          </a:xfrm>
        </p:grpSpPr>
        <p:sp>
          <p:nvSpPr>
            <p:cNvPr id="18" name="文本框 17">
              <a:extLst>
                <a:ext uri="{FF2B5EF4-FFF2-40B4-BE49-F238E27FC236}">
                  <a16:creationId xmlns="" xmlns:a16="http://schemas.microsoft.com/office/drawing/2014/main" id="{977CB3BF-1BE0-43AC-9BB1-F799007A8D57}"/>
                </a:ext>
              </a:extLst>
            </p:cNvPr>
            <p:cNvSpPr txBox="1"/>
            <p:nvPr/>
          </p:nvSpPr>
          <p:spPr>
            <a:xfrm>
              <a:off x="6387056" y="4416486"/>
              <a:ext cx="2236510" cy="400110"/>
            </a:xfrm>
            <a:prstGeom prst="rect">
              <a:avLst/>
            </a:prstGeom>
            <a:noFill/>
          </p:spPr>
          <p:txBody>
            <a:bodyPr wrap="none" rtlCol="0">
              <a:spAutoFit/>
            </a:bodyPr>
            <a:lstStyle/>
            <a:p>
              <a:r>
                <a:rPr lang="zh-CN" altLang="en-US" sz="2000" dirty="0">
                  <a:solidFill>
                    <a:srgbClr val="595959"/>
                  </a:solidFill>
                  <a:latin typeface="方正舒体" panose="02010601030101010101" pitchFamily="2" charset="-122"/>
                  <a:ea typeface="方正舒体" panose="02010601030101010101" pitchFamily="2" charset="-122"/>
                </a:rPr>
                <a:t>点击输入您的标题</a:t>
              </a:r>
            </a:p>
          </p:txBody>
        </p:sp>
        <p:sp>
          <p:nvSpPr>
            <p:cNvPr id="20" name="文本框 19">
              <a:extLst>
                <a:ext uri="{FF2B5EF4-FFF2-40B4-BE49-F238E27FC236}">
                  <a16:creationId xmlns="" xmlns:a16="http://schemas.microsoft.com/office/drawing/2014/main" id="{B689B932-A929-4F29-9E0C-3E5D9F43D3DB}"/>
                </a:ext>
              </a:extLst>
            </p:cNvPr>
            <p:cNvSpPr txBox="1"/>
            <p:nvPr/>
          </p:nvSpPr>
          <p:spPr>
            <a:xfrm>
              <a:off x="6437856" y="4746032"/>
              <a:ext cx="2432076" cy="276999"/>
            </a:xfrm>
            <a:prstGeom prst="rect">
              <a:avLst/>
            </a:prstGeom>
            <a:noFill/>
          </p:spPr>
          <p:txBody>
            <a:bodyPr wrap="none" rtlCol="0">
              <a:spAutoFit/>
            </a:bodyPr>
            <a:lstStyle/>
            <a:p>
              <a:pPr algn="l"/>
              <a:r>
                <a:rPr lang="zh-CN" altLang="en-US" sz="1200" spc="300" dirty="0">
                  <a:solidFill>
                    <a:srgbClr val="595959"/>
                  </a:solidFill>
                  <a:uFillTx/>
                  <a:latin typeface="方正舒体" panose="02010601030101010101" pitchFamily="2" charset="-122"/>
                  <a:ea typeface="方正舒体" panose="02010601030101010101" pitchFamily="2" charset="-122"/>
                </a:rPr>
                <a:t>Click enter your title</a:t>
              </a:r>
            </a:p>
          </p:txBody>
        </p:sp>
      </p:grpSp>
      <p:cxnSp>
        <p:nvCxnSpPr>
          <p:cNvPr id="39" name="PA_直接连接符 44">
            <a:extLst>
              <a:ext uri="{FF2B5EF4-FFF2-40B4-BE49-F238E27FC236}">
                <a16:creationId xmlns="" xmlns:a16="http://schemas.microsoft.com/office/drawing/2014/main" id="{9209A830-2930-4362-AC91-269D0B71BFB9}"/>
              </a:ext>
            </a:extLst>
          </p:cNvPr>
          <p:cNvCxnSpPr/>
          <p:nvPr>
            <p:custDataLst>
              <p:tags r:id="rId2"/>
            </p:custDataLst>
          </p:nvPr>
        </p:nvCxnSpPr>
        <p:spPr>
          <a:xfrm rot="16200000" flipH="1">
            <a:off x="3856300" y="1540705"/>
            <a:ext cx="496023" cy="0"/>
          </a:xfrm>
          <a:prstGeom prst="line">
            <a:avLst/>
          </a:prstGeom>
          <a:ln w="1270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40" name="PA_直接连接符 44">
            <a:extLst>
              <a:ext uri="{FF2B5EF4-FFF2-40B4-BE49-F238E27FC236}">
                <a16:creationId xmlns="" xmlns:a16="http://schemas.microsoft.com/office/drawing/2014/main" id="{26914A90-07BB-4D34-B77A-77E1A4BE6C5A}"/>
              </a:ext>
            </a:extLst>
          </p:cNvPr>
          <p:cNvCxnSpPr/>
          <p:nvPr>
            <p:custDataLst>
              <p:tags r:id="rId3"/>
            </p:custDataLst>
          </p:nvPr>
        </p:nvCxnSpPr>
        <p:spPr>
          <a:xfrm rot="16200000" flipH="1">
            <a:off x="4916878" y="2938890"/>
            <a:ext cx="496023" cy="0"/>
          </a:xfrm>
          <a:prstGeom prst="line">
            <a:avLst/>
          </a:prstGeom>
          <a:ln w="1270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41" name="PA_直接连接符 44">
            <a:extLst>
              <a:ext uri="{FF2B5EF4-FFF2-40B4-BE49-F238E27FC236}">
                <a16:creationId xmlns="" xmlns:a16="http://schemas.microsoft.com/office/drawing/2014/main" id="{12626108-1DC4-481D-B45E-46FEE1C47F20}"/>
              </a:ext>
            </a:extLst>
          </p:cNvPr>
          <p:cNvCxnSpPr>
            <a:cxnSpLocks/>
          </p:cNvCxnSpPr>
          <p:nvPr>
            <p:custDataLst>
              <p:tags r:id="rId4"/>
            </p:custDataLst>
          </p:nvPr>
        </p:nvCxnSpPr>
        <p:spPr>
          <a:xfrm>
            <a:off x="4003371" y="1376567"/>
            <a:ext cx="654469" cy="0"/>
          </a:xfrm>
          <a:prstGeom prst="line">
            <a:avLst/>
          </a:prstGeom>
          <a:ln w="1270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42" name="PA_直接连接符 44">
            <a:extLst>
              <a:ext uri="{FF2B5EF4-FFF2-40B4-BE49-F238E27FC236}">
                <a16:creationId xmlns="" xmlns:a16="http://schemas.microsoft.com/office/drawing/2014/main" id="{67B135C4-27F5-4BE9-BE37-652879B3A4F2}"/>
              </a:ext>
            </a:extLst>
          </p:cNvPr>
          <p:cNvCxnSpPr>
            <a:cxnSpLocks/>
          </p:cNvCxnSpPr>
          <p:nvPr>
            <p:custDataLst>
              <p:tags r:id="rId5"/>
            </p:custDataLst>
          </p:nvPr>
        </p:nvCxnSpPr>
        <p:spPr>
          <a:xfrm>
            <a:off x="4607039" y="3120748"/>
            <a:ext cx="654466" cy="0"/>
          </a:xfrm>
          <a:prstGeom prst="line">
            <a:avLst/>
          </a:prstGeom>
          <a:ln w="12700">
            <a:solidFill>
              <a:srgbClr val="B1865A"/>
            </a:solidFill>
          </a:ln>
        </p:spPr>
        <p:style>
          <a:lnRef idx="1">
            <a:schemeClr val="accent1"/>
          </a:lnRef>
          <a:fillRef idx="0">
            <a:schemeClr val="accent1"/>
          </a:fillRef>
          <a:effectRef idx="0">
            <a:schemeClr val="accent1"/>
          </a:effectRef>
          <a:fontRef idx="minor">
            <a:schemeClr val="tx1"/>
          </a:fontRef>
        </p:style>
      </p:cxnSp>
      <p:pic>
        <p:nvPicPr>
          <p:cNvPr id="52" name="PA_图片 26">
            <a:extLst>
              <a:ext uri="{FF2B5EF4-FFF2-40B4-BE49-F238E27FC236}">
                <a16:creationId xmlns="" xmlns:a16="http://schemas.microsoft.com/office/drawing/2014/main" id="{F39001F4-AC1E-44F4-AC82-0755C47F145E}"/>
              </a:ext>
            </a:extLst>
          </p:cNvPr>
          <p:cNvPicPr>
            <a:picLocks noChangeAspect="1"/>
          </p:cNvPicPr>
          <p:nvPr>
            <p:custDataLst>
              <p:tags r:id="rId6"/>
            </p:custDataLst>
          </p:nvPr>
        </p:nvPicPr>
        <p:blipFill>
          <a:blip r:embed="rId14"/>
          <a:stretch>
            <a:fillRect/>
          </a:stretch>
        </p:blipFill>
        <p:spPr>
          <a:xfrm>
            <a:off x="1145558" y="603799"/>
            <a:ext cx="627362" cy="5500916"/>
          </a:xfrm>
          <a:prstGeom prst="rect">
            <a:avLst/>
          </a:prstGeom>
        </p:spPr>
      </p:pic>
      <p:pic>
        <p:nvPicPr>
          <p:cNvPr id="53" name="图片 52">
            <a:extLst>
              <a:ext uri="{FF2B5EF4-FFF2-40B4-BE49-F238E27FC236}">
                <a16:creationId xmlns="" xmlns:a16="http://schemas.microsoft.com/office/drawing/2014/main" id="{7BF00C56-BB0C-421D-BCBA-1EC09D2EE86C}"/>
              </a:ext>
            </a:extLst>
          </p:cNvPr>
          <p:cNvPicPr>
            <a:picLocks noChangeAspect="1"/>
          </p:cNvPicPr>
          <p:nvPr/>
        </p:nvPicPr>
        <p:blipFill>
          <a:blip r:embed="rId14"/>
          <a:stretch>
            <a:fillRect/>
          </a:stretch>
        </p:blipFill>
        <p:spPr>
          <a:xfrm>
            <a:off x="572439" y="603799"/>
            <a:ext cx="627362" cy="5500916"/>
          </a:xfrm>
          <a:prstGeom prst="rect">
            <a:avLst/>
          </a:prstGeom>
        </p:spPr>
      </p:pic>
    </p:spTree>
    <p:extLst>
      <p:ext uri="{BB962C8B-B14F-4D97-AF65-F5344CB8AC3E}">
        <p14:creationId xmlns:p14="http://schemas.microsoft.com/office/powerpoint/2010/main" val="578804614"/>
      </p:ext>
    </p:extLst>
  </p:cSld>
  <p:clrMapOvr>
    <a:masterClrMapping/>
  </p:clrMapOvr>
  <mc:AlternateContent xmlns:mc="http://schemas.openxmlformats.org/markup-compatibility/2006" xmlns:p14="http://schemas.microsoft.com/office/powerpoint/2010/main">
    <mc:Choice Requires="p14">
      <p:transition spd="slow" p14:dur="2000" advTm="8000"/>
    </mc:Choice>
    <mc:Fallback xmlns="">
      <p:transition spd="slow" advTm="8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1.45833E-6 1.11111E-6 L 0.80534 1.11111E-6 " pathEditMode="relative" rAng="0" ptsTypes="AA">
                                      <p:cBhvr>
                                        <p:cTn id="6" dur="1000" fill="hold"/>
                                        <p:tgtEl>
                                          <p:spTgt spid="52"/>
                                        </p:tgtEl>
                                        <p:attrNameLst>
                                          <p:attrName>ppt_x</p:attrName>
                                          <p:attrName>ppt_y</p:attrName>
                                        </p:attrNameLst>
                                      </p:cBhvr>
                                      <p:rCtr x="40260" y="0"/>
                                    </p:animMotion>
                                  </p:childTnLst>
                                </p:cTn>
                              </p:par>
                              <p:par>
                                <p:cTn id="7" presetID="22" presetClass="entr" presetSubtype="8" fill="hold" nodeType="withEffect">
                                  <p:stCondLst>
                                    <p:cond delay="150"/>
                                  </p:stCondLst>
                                  <p:childTnLst>
                                    <p:set>
                                      <p:cBhvr>
                                        <p:cTn id="8" dur="1" fill="hold">
                                          <p:stCondLst>
                                            <p:cond delay="0"/>
                                          </p:stCondLst>
                                        </p:cTn>
                                        <p:tgtEl>
                                          <p:spTgt spid="55"/>
                                        </p:tgtEl>
                                        <p:attrNameLst>
                                          <p:attrName>style.visibility</p:attrName>
                                        </p:attrNameLst>
                                      </p:cBhvr>
                                      <p:to>
                                        <p:strVal val="visible"/>
                                      </p:to>
                                    </p:set>
                                    <p:animEffect transition="in" filter="wipe(left)">
                                      <p:cBhvr>
                                        <p:cTn id="9" dur="720"/>
                                        <p:tgtEl>
                                          <p:spTgt spid="55"/>
                                        </p:tgtEl>
                                      </p:cBhvr>
                                    </p:animEffect>
                                  </p:childTnLst>
                                </p:cTn>
                              </p:par>
                            </p:childTnLst>
                          </p:cTn>
                        </p:par>
                        <p:par>
                          <p:cTn id="10" fill="hold">
                            <p:stCondLst>
                              <p:cond delay="1000"/>
                            </p:stCondLst>
                            <p:childTnLst>
                              <p:par>
                                <p:cTn id="11" presetID="12" presetClass="entr" presetSubtype="8" fill="hold" nodeType="afterEffect">
                                  <p:stCondLst>
                                    <p:cond delay="0"/>
                                  </p:stCondLst>
                                  <p:childTnLst>
                                    <p:set>
                                      <p:cBhvr>
                                        <p:cTn id="12" dur="1" fill="hold">
                                          <p:stCondLst>
                                            <p:cond delay="0"/>
                                          </p:stCondLst>
                                        </p:cTn>
                                        <p:tgtEl>
                                          <p:spTgt spid="41"/>
                                        </p:tgtEl>
                                        <p:attrNameLst>
                                          <p:attrName>style.visibility</p:attrName>
                                        </p:attrNameLst>
                                      </p:cBhvr>
                                      <p:to>
                                        <p:strVal val="visible"/>
                                      </p:to>
                                    </p:set>
                                    <p:anim calcmode="lin" valueType="num">
                                      <p:cBhvr additive="base">
                                        <p:cTn id="13" dur="500"/>
                                        <p:tgtEl>
                                          <p:spTgt spid="41"/>
                                        </p:tgtEl>
                                        <p:attrNameLst>
                                          <p:attrName>ppt_x</p:attrName>
                                        </p:attrNameLst>
                                      </p:cBhvr>
                                      <p:tavLst>
                                        <p:tav tm="0">
                                          <p:val>
                                            <p:strVal val="#ppt_x-#ppt_w*1.125000"/>
                                          </p:val>
                                        </p:tav>
                                        <p:tav tm="100000">
                                          <p:val>
                                            <p:strVal val="#ppt_x"/>
                                          </p:val>
                                        </p:tav>
                                      </p:tavLst>
                                    </p:anim>
                                    <p:animEffect transition="in" filter="wipe(right)">
                                      <p:cBhvr>
                                        <p:cTn id="14" dur="500"/>
                                        <p:tgtEl>
                                          <p:spTgt spid="41"/>
                                        </p:tgtEl>
                                      </p:cBhvr>
                                    </p:animEffect>
                                  </p:childTnLst>
                                </p:cTn>
                              </p:par>
                              <p:par>
                                <p:cTn id="15" presetID="12" presetClass="entr" presetSubtype="1"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additive="base">
                                        <p:cTn id="17" dur="500"/>
                                        <p:tgtEl>
                                          <p:spTgt spid="39"/>
                                        </p:tgtEl>
                                        <p:attrNameLst>
                                          <p:attrName>ppt_y</p:attrName>
                                        </p:attrNameLst>
                                      </p:cBhvr>
                                      <p:tavLst>
                                        <p:tav tm="0">
                                          <p:val>
                                            <p:strVal val="#ppt_y-#ppt_h*1.125000"/>
                                          </p:val>
                                        </p:tav>
                                        <p:tav tm="100000">
                                          <p:val>
                                            <p:strVal val="#ppt_y"/>
                                          </p:val>
                                        </p:tav>
                                      </p:tavLst>
                                    </p:anim>
                                    <p:animEffect transition="in" filter="wipe(down)">
                                      <p:cBhvr>
                                        <p:cTn id="18" dur="500"/>
                                        <p:tgtEl>
                                          <p:spTgt spid="39"/>
                                        </p:tgtEl>
                                      </p:cBhvr>
                                    </p:animEffect>
                                  </p:childTnLst>
                                </p:cTn>
                              </p:par>
                              <p:par>
                                <p:cTn id="19" presetID="12" presetClass="entr" presetSubtype="4" fill="hold" nodeType="withEffect">
                                  <p:stCondLst>
                                    <p:cond delay="0"/>
                                  </p:stCondLst>
                                  <p:childTnLst>
                                    <p:set>
                                      <p:cBhvr>
                                        <p:cTn id="20" dur="1" fill="hold">
                                          <p:stCondLst>
                                            <p:cond delay="0"/>
                                          </p:stCondLst>
                                        </p:cTn>
                                        <p:tgtEl>
                                          <p:spTgt spid="40"/>
                                        </p:tgtEl>
                                        <p:attrNameLst>
                                          <p:attrName>style.visibility</p:attrName>
                                        </p:attrNameLst>
                                      </p:cBhvr>
                                      <p:to>
                                        <p:strVal val="visible"/>
                                      </p:to>
                                    </p:set>
                                    <p:anim calcmode="lin" valueType="num">
                                      <p:cBhvr additive="base">
                                        <p:cTn id="21" dur="500"/>
                                        <p:tgtEl>
                                          <p:spTgt spid="40"/>
                                        </p:tgtEl>
                                        <p:attrNameLst>
                                          <p:attrName>ppt_y</p:attrName>
                                        </p:attrNameLst>
                                      </p:cBhvr>
                                      <p:tavLst>
                                        <p:tav tm="0">
                                          <p:val>
                                            <p:strVal val="#ppt_y+#ppt_h*1.125000"/>
                                          </p:val>
                                        </p:tav>
                                        <p:tav tm="100000">
                                          <p:val>
                                            <p:strVal val="#ppt_y"/>
                                          </p:val>
                                        </p:tav>
                                      </p:tavLst>
                                    </p:anim>
                                    <p:animEffect transition="in" filter="wipe(up)">
                                      <p:cBhvr>
                                        <p:cTn id="22" dur="500"/>
                                        <p:tgtEl>
                                          <p:spTgt spid="40"/>
                                        </p:tgtEl>
                                      </p:cBhvr>
                                    </p:animEffect>
                                  </p:childTnLst>
                                </p:cTn>
                              </p:par>
                              <p:par>
                                <p:cTn id="23" presetID="12" presetClass="entr" presetSubtype="2" fill="hold" nodeType="withEffect">
                                  <p:stCondLst>
                                    <p:cond delay="0"/>
                                  </p:stCondLst>
                                  <p:childTnLst>
                                    <p:set>
                                      <p:cBhvr>
                                        <p:cTn id="24" dur="1" fill="hold">
                                          <p:stCondLst>
                                            <p:cond delay="0"/>
                                          </p:stCondLst>
                                        </p:cTn>
                                        <p:tgtEl>
                                          <p:spTgt spid="42"/>
                                        </p:tgtEl>
                                        <p:attrNameLst>
                                          <p:attrName>style.visibility</p:attrName>
                                        </p:attrNameLst>
                                      </p:cBhvr>
                                      <p:to>
                                        <p:strVal val="visible"/>
                                      </p:to>
                                    </p:set>
                                    <p:anim calcmode="lin" valueType="num">
                                      <p:cBhvr additive="base">
                                        <p:cTn id="25" dur="500"/>
                                        <p:tgtEl>
                                          <p:spTgt spid="42"/>
                                        </p:tgtEl>
                                        <p:attrNameLst>
                                          <p:attrName>ppt_x</p:attrName>
                                        </p:attrNameLst>
                                      </p:cBhvr>
                                      <p:tavLst>
                                        <p:tav tm="0">
                                          <p:val>
                                            <p:strVal val="#ppt_x+#ppt_w*1.125000"/>
                                          </p:val>
                                        </p:tav>
                                        <p:tav tm="100000">
                                          <p:val>
                                            <p:strVal val="#ppt_x"/>
                                          </p:val>
                                        </p:tav>
                                      </p:tavLst>
                                    </p:anim>
                                    <p:animEffect transition="in" filter="wipe(left)">
                                      <p:cBhvr>
                                        <p:cTn id="26" dur="500"/>
                                        <p:tgtEl>
                                          <p:spTgt spid="42"/>
                                        </p:tgtEl>
                                      </p:cBhvr>
                                    </p:animEffect>
                                  </p:childTnLst>
                                </p:cTn>
                              </p:par>
                            </p:childTnLst>
                          </p:cTn>
                        </p:par>
                        <p:par>
                          <p:cTn id="27" fill="hold">
                            <p:stCondLst>
                              <p:cond delay="1500"/>
                            </p:stCondLst>
                            <p:childTnLst>
                              <p:par>
                                <p:cTn id="28" presetID="38" presetClass="entr" presetSubtype="0" accel="50000" fill="hold" grpId="0" nodeType="afterEffect">
                                  <p:stCondLst>
                                    <p:cond delay="0"/>
                                  </p:stCondLst>
                                  <p:iterate type="lt">
                                    <p:tmPct val="50000"/>
                                  </p:iterate>
                                  <p:childTnLst>
                                    <p:set>
                                      <p:cBhvr>
                                        <p:cTn id="29" dur="1" fill="hold">
                                          <p:stCondLst>
                                            <p:cond delay="0"/>
                                          </p:stCondLst>
                                        </p:cTn>
                                        <p:tgtEl>
                                          <p:spTgt spid="10"/>
                                        </p:tgtEl>
                                        <p:attrNameLst>
                                          <p:attrName>style.visibility</p:attrName>
                                        </p:attrNameLst>
                                      </p:cBhvr>
                                      <p:to>
                                        <p:strVal val="visible"/>
                                      </p:to>
                                    </p:set>
                                    <p:set>
                                      <p:cBhvr>
                                        <p:cTn id="30" dur="455" fill="hold">
                                          <p:stCondLst>
                                            <p:cond delay="0"/>
                                          </p:stCondLst>
                                        </p:cTn>
                                        <p:tgtEl>
                                          <p:spTgt spid="10"/>
                                        </p:tgtEl>
                                        <p:attrNameLst>
                                          <p:attrName>style.rotation</p:attrName>
                                        </p:attrNameLst>
                                      </p:cBhvr>
                                      <p:to>
                                        <p:strVal val="-45.0"/>
                                      </p:to>
                                    </p:set>
                                    <p:anim calcmode="lin" valueType="num">
                                      <p:cBhvr>
                                        <p:cTn id="31" dur="455" fill="hold">
                                          <p:stCondLst>
                                            <p:cond delay="455"/>
                                          </p:stCondLst>
                                        </p:cTn>
                                        <p:tgtEl>
                                          <p:spTgt spid="10"/>
                                        </p:tgtEl>
                                        <p:attrNameLst>
                                          <p:attrName>style.rotation</p:attrName>
                                        </p:attrNameLst>
                                      </p:cBhvr>
                                      <p:tavLst>
                                        <p:tav tm="0">
                                          <p:val>
                                            <p:fltVal val="-45"/>
                                          </p:val>
                                        </p:tav>
                                        <p:tav tm="69900">
                                          <p:val>
                                            <p:fltVal val="45"/>
                                          </p:val>
                                        </p:tav>
                                        <p:tav tm="100000">
                                          <p:val>
                                            <p:fltVal val="0"/>
                                          </p:val>
                                        </p:tav>
                                      </p:tavLst>
                                    </p:anim>
                                    <p:anim calcmode="lin" valueType="num">
                                      <p:cBhvr>
                                        <p:cTn id="32" dur="455" fill="hold">
                                          <p:stCondLst>
                                            <p:cond delay="0"/>
                                          </p:stCondLst>
                                        </p:cTn>
                                        <p:tgtEl>
                                          <p:spTgt spid="10"/>
                                        </p:tgtEl>
                                        <p:attrNameLst>
                                          <p:attrName>ppt_y</p:attrName>
                                        </p:attrNameLst>
                                      </p:cBhvr>
                                      <p:tavLst>
                                        <p:tav tm="0">
                                          <p:val>
                                            <p:strVal val="#ppt_y-1"/>
                                          </p:val>
                                        </p:tav>
                                        <p:tav tm="100000">
                                          <p:val>
                                            <p:strVal val="#ppt_y-(0.354*#ppt_w-0.172*#ppt_h)"/>
                                          </p:val>
                                        </p:tav>
                                      </p:tavLst>
                                    </p:anim>
                                    <p:anim calcmode="lin" valueType="num">
                                      <p:cBhvr>
                                        <p:cTn id="33" dur="156" decel="50000" autoRev="1" fill="hold">
                                          <p:stCondLst>
                                            <p:cond delay="455"/>
                                          </p:stCondLst>
                                        </p:cTn>
                                        <p:tgtEl>
                                          <p:spTgt spid="10"/>
                                        </p:tgtEl>
                                        <p:attrNameLst>
                                          <p:attrName>ppt_y</p:attrName>
                                        </p:attrNameLst>
                                      </p:cBhvr>
                                      <p:tavLst>
                                        <p:tav tm="0">
                                          <p:val>
                                            <p:strVal val="#ppt_y-(0.354*#ppt_w-0.172*#ppt_h)"/>
                                          </p:val>
                                        </p:tav>
                                        <p:tav tm="100000">
                                          <p:val>
                                            <p:strVal val="#ppt_y-(0.354*#ppt_w-0.172*#ppt_h)-#ppt_h/2"/>
                                          </p:val>
                                        </p:tav>
                                      </p:tavLst>
                                    </p:anim>
                                    <p:anim calcmode="lin" valueType="num">
                                      <p:cBhvr>
                                        <p:cTn id="34" dur="136" fill="hold">
                                          <p:stCondLst>
                                            <p:cond delay="864"/>
                                          </p:stCondLst>
                                        </p:cTn>
                                        <p:tgtEl>
                                          <p:spTgt spid="10"/>
                                        </p:tgtEl>
                                        <p:attrNameLst>
                                          <p:attrName>ppt_y</p:attrName>
                                        </p:attrNameLst>
                                      </p:cBhvr>
                                      <p:tavLst>
                                        <p:tav tm="0">
                                          <p:val>
                                            <p:strVal val="#ppt_y-(0.354*#ppt_w-0.172*#ppt_h)"/>
                                          </p:val>
                                        </p:tav>
                                        <p:tav tm="100000">
                                          <p:val>
                                            <p:strVal val="#ppt_y"/>
                                          </p:val>
                                        </p:tav>
                                      </p:tavLst>
                                    </p:anim>
                                  </p:childTnLst>
                                </p:cTn>
                              </p:par>
                            </p:childTnLst>
                          </p:cTn>
                        </p:par>
                        <p:par>
                          <p:cTn id="35" fill="hold">
                            <p:stCondLst>
                              <p:cond delay="3000"/>
                            </p:stCondLst>
                            <p:childTnLst>
                              <p:par>
                                <p:cTn id="36" presetID="12" presetClass="entr" presetSubtype="8"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additive="base">
                                        <p:cTn id="38" dur="500"/>
                                        <p:tgtEl>
                                          <p:spTgt spid="11"/>
                                        </p:tgtEl>
                                        <p:attrNameLst>
                                          <p:attrName>ppt_x</p:attrName>
                                        </p:attrNameLst>
                                      </p:cBhvr>
                                      <p:tavLst>
                                        <p:tav tm="0">
                                          <p:val>
                                            <p:strVal val="#ppt_x-#ppt_w*1.125000"/>
                                          </p:val>
                                        </p:tav>
                                        <p:tav tm="100000">
                                          <p:val>
                                            <p:strVal val="#ppt_x"/>
                                          </p:val>
                                        </p:tav>
                                      </p:tavLst>
                                    </p:anim>
                                    <p:animEffect transition="in" filter="wipe(right)">
                                      <p:cBhvr>
                                        <p:cTn id="39" dur="500"/>
                                        <p:tgtEl>
                                          <p:spTgt spid="11"/>
                                        </p:tgtEl>
                                      </p:cBhvr>
                                    </p:animEffect>
                                  </p:childTnLst>
                                </p:cTn>
                              </p:par>
                            </p:childTnLst>
                          </p:cTn>
                        </p:par>
                        <p:par>
                          <p:cTn id="40" fill="hold">
                            <p:stCondLst>
                              <p:cond delay="3500"/>
                            </p:stCondLst>
                            <p:childTnLst>
                              <p:par>
                                <p:cTn id="41" presetID="49" presetClass="entr" presetSubtype="0" decel="100000" fill="hold" nodeType="afterEffect">
                                  <p:stCondLst>
                                    <p:cond delay="0"/>
                                  </p:stCondLst>
                                  <p:childTnLst>
                                    <p:set>
                                      <p:cBhvr>
                                        <p:cTn id="42" dur="1" fill="hold">
                                          <p:stCondLst>
                                            <p:cond delay="0"/>
                                          </p:stCondLst>
                                        </p:cTn>
                                        <p:tgtEl>
                                          <p:spTgt spid="31"/>
                                        </p:tgtEl>
                                        <p:attrNameLst>
                                          <p:attrName>style.visibility</p:attrName>
                                        </p:attrNameLst>
                                      </p:cBhvr>
                                      <p:to>
                                        <p:strVal val="visible"/>
                                      </p:to>
                                    </p:set>
                                    <p:anim calcmode="lin" valueType="num">
                                      <p:cBhvr>
                                        <p:cTn id="43" dur="500" fill="hold"/>
                                        <p:tgtEl>
                                          <p:spTgt spid="31"/>
                                        </p:tgtEl>
                                        <p:attrNameLst>
                                          <p:attrName>ppt_w</p:attrName>
                                        </p:attrNameLst>
                                      </p:cBhvr>
                                      <p:tavLst>
                                        <p:tav tm="0">
                                          <p:val>
                                            <p:fltVal val="0"/>
                                          </p:val>
                                        </p:tav>
                                        <p:tav tm="100000">
                                          <p:val>
                                            <p:strVal val="#ppt_w"/>
                                          </p:val>
                                        </p:tav>
                                      </p:tavLst>
                                    </p:anim>
                                    <p:anim calcmode="lin" valueType="num">
                                      <p:cBhvr>
                                        <p:cTn id="44" dur="500" fill="hold"/>
                                        <p:tgtEl>
                                          <p:spTgt spid="31"/>
                                        </p:tgtEl>
                                        <p:attrNameLst>
                                          <p:attrName>ppt_h</p:attrName>
                                        </p:attrNameLst>
                                      </p:cBhvr>
                                      <p:tavLst>
                                        <p:tav tm="0">
                                          <p:val>
                                            <p:fltVal val="0"/>
                                          </p:val>
                                        </p:tav>
                                        <p:tav tm="100000">
                                          <p:val>
                                            <p:strVal val="#ppt_h"/>
                                          </p:val>
                                        </p:tav>
                                      </p:tavLst>
                                    </p:anim>
                                    <p:anim calcmode="lin" valueType="num">
                                      <p:cBhvr>
                                        <p:cTn id="45" dur="500" fill="hold"/>
                                        <p:tgtEl>
                                          <p:spTgt spid="31"/>
                                        </p:tgtEl>
                                        <p:attrNameLst>
                                          <p:attrName>style.rotation</p:attrName>
                                        </p:attrNameLst>
                                      </p:cBhvr>
                                      <p:tavLst>
                                        <p:tav tm="0">
                                          <p:val>
                                            <p:fltVal val="360"/>
                                          </p:val>
                                        </p:tav>
                                        <p:tav tm="100000">
                                          <p:val>
                                            <p:fltVal val="0"/>
                                          </p:val>
                                        </p:tav>
                                      </p:tavLst>
                                    </p:anim>
                                    <p:animEffect transition="in" filter="fade">
                                      <p:cBhvr>
                                        <p:cTn id="46" dur="500"/>
                                        <p:tgtEl>
                                          <p:spTgt spid="31"/>
                                        </p:tgtEl>
                                      </p:cBhvr>
                                    </p:animEffect>
                                  </p:childTnLst>
                                </p:cTn>
                              </p:par>
                              <p:par>
                                <p:cTn id="47" presetID="37" presetClass="entr" presetSubtype="0" fill="hold" grpId="0" nodeType="with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fade">
                                      <p:cBhvr>
                                        <p:cTn id="49" dur="500"/>
                                        <p:tgtEl>
                                          <p:spTgt spid="29"/>
                                        </p:tgtEl>
                                      </p:cBhvr>
                                    </p:animEffect>
                                    <p:anim calcmode="lin" valueType="num">
                                      <p:cBhvr>
                                        <p:cTn id="50" dur="500" fill="hold"/>
                                        <p:tgtEl>
                                          <p:spTgt spid="29"/>
                                        </p:tgtEl>
                                        <p:attrNameLst>
                                          <p:attrName>ppt_x</p:attrName>
                                        </p:attrNameLst>
                                      </p:cBhvr>
                                      <p:tavLst>
                                        <p:tav tm="0">
                                          <p:val>
                                            <p:strVal val="#ppt_x"/>
                                          </p:val>
                                        </p:tav>
                                        <p:tav tm="100000">
                                          <p:val>
                                            <p:strVal val="#ppt_x"/>
                                          </p:val>
                                        </p:tav>
                                      </p:tavLst>
                                    </p:anim>
                                    <p:anim calcmode="lin" valueType="num">
                                      <p:cBhvr>
                                        <p:cTn id="51" dur="450" decel="100000" fill="hold"/>
                                        <p:tgtEl>
                                          <p:spTgt spid="29"/>
                                        </p:tgtEl>
                                        <p:attrNameLst>
                                          <p:attrName>ppt_y</p:attrName>
                                        </p:attrNameLst>
                                      </p:cBhvr>
                                      <p:tavLst>
                                        <p:tav tm="0">
                                          <p:val>
                                            <p:strVal val="#ppt_y+1"/>
                                          </p:val>
                                        </p:tav>
                                        <p:tav tm="100000">
                                          <p:val>
                                            <p:strVal val="#ppt_y-.03"/>
                                          </p:val>
                                        </p:tav>
                                      </p:tavLst>
                                    </p:anim>
                                    <p:anim calcmode="lin" valueType="num">
                                      <p:cBhvr>
                                        <p:cTn id="52" dur="50" accel="100000" fill="hold">
                                          <p:stCondLst>
                                            <p:cond delay="450"/>
                                          </p:stCondLst>
                                        </p:cTn>
                                        <p:tgtEl>
                                          <p:spTgt spid="29"/>
                                        </p:tgtEl>
                                        <p:attrNameLst>
                                          <p:attrName>ppt_y</p:attrName>
                                        </p:attrNameLst>
                                      </p:cBhvr>
                                      <p:tavLst>
                                        <p:tav tm="0">
                                          <p:val>
                                            <p:strVal val="#ppt_y-.03"/>
                                          </p:val>
                                        </p:tav>
                                        <p:tav tm="100000">
                                          <p:val>
                                            <p:strVal val="#ppt_y"/>
                                          </p:val>
                                        </p:tav>
                                      </p:tavLst>
                                    </p:anim>
                                  </p:childTnLst>
                                </p:cTn>
                              </p:par>
                              <p:par>
                                <p:cTn id="53" presetID="31" presetClass="entr" presetSubtype="0" fill="hold" grpId="1" nodeType="withEffect">
                                  <p:stCondLst>
                                    <p:cond delay="0"/>
                                  </p:stCondLst>
                                  <p:childTnLst>
                                    <p:set>
                                      <p:cBhvr>
                                        <p:cTn id="54" dur="1" fill="hold">
                                          <p:stCondLst>
                                            <p:cond delay="0"/>
                                          </p:stCondLst>
                                        </p:cTn>
                                        <p:tgtEl>
                                          <p:spTgt spid="29"/>
                                        </p:tgtEl>
                                        <p:attrNameLst>
                                          <p:attrName>style.visibility</p:attrName>
                                        </p:attrNameLst>
                                      </p:cBhvr>
                                      <p:to>
                                        <p:strVal val="visible"/>
                                      </p:to>
                                    </p:set>
                                    <p:anim calcmode="lin" valueType="num">
                                      <p:cBhvr>
                                        <p:cTn id="55" dur="500" fill="hold"/>
                                        <p:tgtEl>
                                          <p:spTgt spid="29"/>
                                        </p:tgtEl>
                                        <p:attrNameLst>
                                          <p:attrName>ppt_w</p:attrName>
                                        </p:attrNameLst>
                                      </p:cBhvr>
                                      <p:tavLst>
                                        <p:tav tm="0">
                                          <p:val>
                                            <p:fltVal val="0"/>
                                          </p:val>
                                        </p:tav>
                                        <p:tav tm="100000">
                                          <p:val>
                                            <p:strVal val="#ppt_w"/>
                                          </p:val>
                                        </p:tav>
                                      </p:tavLst>
                                    </p:anim>
                                    <p:anim calcmode="lin" valueType="num">
                                      <p:cBhvr>
                                        <p:cTn id="56" dur="500" fill="hold"/>
                                        <p:tgtEl>
                                          <p:spTgt spid="29"/>
                                        </p:tgtEl>
                                        <p:attrNameLst>
                                          <p:attrName>ppt_h</p:attrName>
                                        </p:attrNameLst>
                                      </p:cBhvr>
                                      <p:tavLst>
                                        <p:tav tm="0">
                                          <p:val>
                                            <p:fltVal val="0"/>
                                          </p:val>
                                        </p:tav>
                                        <p:tav tm="100000">
                                          <p:val>
                                            <p:strVal val="#ppt_h"/>
                                          </p:val>
                                        </p:tav>
                                      </p:tavLst>
                                    </p:anim>
                                    <p:anim calcmode="lin" valueType="num">
                                      <p:cBhvr>
                                        <p:cTn id="57" dur="500" fill="hold"/>
                                        <p:tgtEl>
                                          <p:spTgt spid="29"/>
                                        </p:tgtEl>
                                        <p:attrNameLst>
                                          <p:attrName>style.rotation</p:attrName>
                                        </p:attrNameLst>
                                      </p:cBhvr>
                                      <p:tavLst>
                                        <p:tav tm="0">
                                          <p:val>
                                            <p:fltVal val="90"/>
                                          </p:val>
                                        </p:tav>
                                        <p:tav tm="100000">
                                          <p:val>
                                            <p:fltVal val="0"/>
                                          </p:val>
                                        </p:tav>
                                      </p:tavLst>
                                    </p:anim>
                                    <p:animEffect transition="in" filter="fade">
                                      <p:cBhvr>
                                        <p:cTn id="58" dur="500"/>
                                        <p:tgtEl>
                                          <p:spTgt spid="29"/>
                                        </p:tgtEl>
                                      </p:cBhvr>
                                    </p:animEffect>
                                  </p:childTnLst>
                                </p:cTn>
                              </p:par>
                            </p:childTnLst>
                          </p:cTn>
                        </p:par>
                        <p:par>
                          <p:cTn id="59" fill="hold">
                            <p:stCondLst>
                              <p:cond delay="4000"/>
                            </p:stCondLst>
                            <p:childTnLst>
                              <p:par>
                                <p:cTn id="60" presetID="22" presetClass="entr" presetSubtype="8" fill="hold" nodeType="afterEffect">
                                  <p:stCondLst>
                                    <p:cond delay="0"/>
                                  </p:stCondLst>
                                  <p:childTnLst>
                                    <p:set>
                                      <p:cBhvr>
                                        <p:cTn id="61" dur="1" fill="hold">
                                          <p:stCondLst>
                                            <p:cond delay="0"/>
                                          </p:stCondLst>
                                        </p:cTn>
                                        <p:tgtEl>
                                          <p:spTgt spid="56"/>
                                        </p:tgtEl>
                                        <p:attrNameLst>
                                          <p:attrName>style.visibility</p:attrName>
                                        </p:attrNameLst>
                                      </p:cBhvr>
                                      <p:to>
                                        <p:strVal val="visible"/>
                                      </p:to>
                                    </p:set>
                                    <p:animEffect transition="in" filter="wipe(left)">
                                      <p:cBhvr>
                                        <p:cTn id="62" dur="500"/>
                                        <p:tgtEl>
                                          <p:spTgt spid="56"/>
                                        </p:tgtEl>
                                      </p:cBhvr>
                                    </p:animEffect>
                                  </p:childTnLst>
                                </p:cTn>
                              </p:par>
                            </p:childTnLst>
                          </p:cTn>
                        </p:par>
                        <p:par>
                          <p:cTn id="63" fill="hold">
                            <p:stCondLst>
                              <p:cond delay="4500"/>
                            </p:stCondLst>
                            <p:childTnLst>
                              <p:par>
                                <p:cTn id="64" presetID="49" presetClass="entr" presetSubtype="0" decel="100000" fill="hold" nodeType="afterEffect">
                                  <p:stCondLst>
                                    <p:cond delay="0"/>
                                  </p:stCondLst>
                                  <p:childTnLst>
                                    <p:set>
                                      <p:cBhvr>
                                        <p:cTn id="65" dur="1" fill="hold">
                                          <p:stCondLst>
                                            <p:cond delay="0"/>
                                          </p:stCondLst>
                                        </p:cTn>
                                        <p:tgtEl>
                                          <p:spTgt spid="27"/>
                                        </p:tgtEl>
                                        <p:attrNameLst>
                                          <p:attrName>style.visibility</p:attrName>
                                        </p:attrNameLst>
                                      </p:cBhvr>
                                      <p:to>
                                        <p:strVal val="visible"/>
                                      </p:to>
                                    </p:set>
                                    <p:anim calcmode="lin" valueType="num">
                                      <p:cBhvr>
                                        <p:cTn id="66" dur="500" fill="hold"/>
                                        <p:tgtEl>
                                          <p:spTgt spid="27"/>
                                        </p:tgtEl>
                                        <p:attrNameLst>
                                          <p:attrName>ppt_w</p:attrName>
                                        </p:attrNameLst>
                                      </p:cBhvr>
                                      <p:tavLst>
                                        <p:tav tm="0">
                                          <p:val>
                                            <p:fltVal val="0"/>
                                          </p:val>
                                        </p:tav>
                                        <p:tav tm="100000">
                                          <p:val>
                                            <p:strVal val="#ppt_w"/>
                                          </p:val>
                                        </p:tav>
                                      </p:tavLst>
                                    </p:anim>
                                    <p:anim calcmode="lin" valueType="num">
                                      <p:cBhvr>
                                        <p:cTn id="67" dur="500" fill="hold"/>
                                        <p:tgtEl>
                                          <p:spTgt spid="27"/>
                                        </p:tgtEl>
                                        <p:attrNameLst>
                                          <p:attrName>ppt_h</p:attrName>
                                        </p:attrNameLst>
                                      </p:cBhvr>
                                      <p:tavLst>
                                        <p:tav tm="0">
                                          <p:val>
                                            <p:fltVal val="0"/>
                                          </p:val>
                                        </p:tav>
                                        <p:tav tm="100000">
                                          <p:val>
                                            <p:strVal val="#ppt_h"/>
                                          </p:val>
                                        </p:tav>
                                      </p:tavLst>
                                    </p:anim>
                                    <p:anim calcmode="lin" valueType="num">
                                      <p:cBhvr>
                                        <p:cTn id="68" dur="500" fill="hold"/>
                                        <p:tgtEl>
                                          <p:spTgt spid="27"/>
                                        </p:tgtEl>
                                        <p:attrNameLst>
                                          <p:attrName>style.rotation</p:attrName>
                                        </p:attrNameLst>
                                      </p:cBhvr>
                                      <p:tavLst>
                                        <p:tav tm="0">
                                          <p:val>
                                            <p:fltVal val="360"/>
                                          </p:val>
                                        </p:tav>
                                        <p:tav tm="100000">
                                          <p:val>
                                            <p:fltVal val="0"/>
                                          </p:val>
                                        </p:tav>
                                      </p:tavLst>
                                    </p:anim>
                                    <p:animEffect transition="in" filter="fade">
                                      <p:cBhvr>
                                        <p:cTn id="69" dur="500"/>
                                        <p:tgtEl>
                                          <p:spTgt spid="27"/>
                                        </p:tgtEl>
                                      </p:cBhvr>
                                    </p:animEffect>
                                  </p:childTnLst>
                                </p:cTn>
                              </p:par>
                              <p:par>
                                <p:cTn id="70" presetID="37" presetClass="entr" presetSubtype="0" fill="hold" grpId="0" nodeType="withEffect">
                                  <p:stCondLst>
                                    <p:cond delay="0"/>
                                  </p:stCondLst>
                                  <p:childTnLst>
                                    <p:set>
                                      <p:cBhvr>
                                        <p:cTn id="71" dur="1" fill="hold">
                                          <p:stCondLst>
                                            <p:cond delay="0"/>
                                          </p:stCondLst>
                                        </p:cTn>
                                        <p:tgtEl>
                                          <p:spTgt spid="25"/>
                                        </p:tgtEl>
                                        <p:attrNameLst>
                                          <p:attrName>style.visibility</p:attrName>
                                        </p:attrNameLst>
                                      </p:cBhvr>
                                      <p:to>
                                        <p:strVal val="visible"/>
                                      </p:to>
                                    </p:set>
                                    <p:animEffect transition="in" filter="fade">
                                      <p:cBhvr>
                                        <p:cTn id="72" dur="500"/>
                                        <p:tgtEl>
                                          <p:spTgt spid="25"/>
                                        </p:tgtEl>
                                      </p:cBhvr>
                                    </p:animEffect>
                                    <p:anim calcmode="lin" valueType="num">
                                      <p:cBhvr>
                                        <p:cTn id="73" dur="500" fill="hold"/>
                                        <p:tgtEl>
                                          <p:spTgt spid="25"/>
                                        </p:tgtEl>
                                        <p:attrNameLst>
                                          <p:attrName>ppt_x</p:attrName>
                                        </p:attrNameLst>
                                      </p:cBhvr>
                                      <p:tavLst>
                                        <p:tav tm="0">
                                          <p:val>
                                            <p:strVal val="#ppt_x"/>
                                          </p:val>
                                        </p:tav>
                                        <p:tav tm="100000">
                                          <p:val>
                                            <p:strVal val="#ppt_x"/>
                                          </p:val>
                                        </p:tav>
                                      </p:tavLst>
                                    </p:anim>
                                    <p:anim calcmode="lin" valueType="num">
                                      <p:cBhvr>
                                        <p:cTn id="74" dur="450" decel="100000" fill="hold"/>
                                        <p:tgtEl>
                                          <p:spTgt spid="25"/>
                                        </p:tgtEl>
                                        <p:attrNameLst>
                                          <p:attrName>ppt_y</p:attrName>
                                        </p:attrNameLst>
                                      </p:cBhvr>
                                      <p:tavLst>
                                        <p:tav tm="0">
                                          <p:val>
                                            <p:strVal val="#ppt_y+1"/>
                                          </p:val>
                                        </p:tav>
                                        <p:tav tm="100000">
                                          <p:val>
                                            <p:strVal val="#ppt_y-.03"/>
                                          </p:val>
                                        </p:tav>
                                      </p:tavLst>
                                    </p:anim>
                                    <p:anim calcmode="lin" valueType="num">
                                      <p:cBhvr>
                                        <p:cTn id="75" dur="50" accel="100000" fill="hold">
                                          <p:stCondLst>
                                            <p:cond delay="450"/>
                                          </p:stCondLst>
                                        </p:cTn>
                                        <p:tgtEl>
                                          <p:spTgt spid="25"/>
                                        </p:tgtEl>
                                        <p:attrNameLst>
                                          <p:attrName>ppt_y</p:attrName>
                                        </p:attrNameLst>
                                      </p:cBhvr>
                                      <p:tavLst>
                                        <p:tav tm="0">
                                          <p:val>
                                            <p:strVal val="#ppt_y-.03"/>
                                          </p:val>
                                        </p:tav>
                                        <p:tav tm="100000">
                                          <p:val>
                                            <p:strVal val="#ppt_y"/>
                                          </p:val>
                                        </p:tav>
                                      </p:tavLst>
                                    </p:anim>
                                  </p:childTnLst>
                                </p:cTn>
                              </p:par>
                              <p:par>
                                <p:cTn id="76" presetID="31" presetClass="entr" presetSubtype="0" fill="hold" grpId="1" nodeType="withEffect">
                                  <p:stCondLst>
                                    <p:cond delay="0"/>
                                  </p:stCondLst>
                                  <p:childTnLst>
                                    <p:set>
                                      <p:cBhvr>
                                        <p:cTn id="77" dur="1" fill="hold">
                                          <p:stCondLst>
                                            <p:cond delay="0"/>
                                          </p:stCondLst>
                                        </p:cTn>
                                        <p:tgtEl>
                                          <p:spTgt spid="25"/>
                                        </p:tgtEl>
                                        <p:attrNameLst>
                                          <p:attrName>style.visibility</p:attrName>
                                        </p:attrNameLst>
                                      </p:cBhvr>
                                      <p:to>
                                        <p:strVal val="visible"/>
                                      </p:to>
                                    </p:set>
                                    <p:anim calcmode="lin" valueType="num">
                                      <p:cBhvr>
                                        <p:cTn id="78" dur="500" fill="hold"/>
                                        <p:tgtEl>
                                          <p:spTgt spid="25"/>
                                        </p:tgtEl>
                                        <p:attrNameLst>
                                          <p:attrName>ppt_w</p:attrName>
                                        </p:attrNameLst>
                                      </p:cBhvr>
                                      <p:tavLst>
                                        <p:tav tm="0">
                                          <p:val>
                                            <p:fltVal val="0"/>
                                          </p:val>
                                        </p:tav>
                                        <p:tav tm="100000">
                                          <p:val>
                                            <p:strVal val="#ppt_w"/>
                                          </p:val>
                                        </p:tav>
                                      </p:tavLst>
                                    </p:anim>
                                    <p:anim calcmode="lin" valueType="num">
                                      <p:cBhvr>
                                        <p:cTn id="79" dur="500" fill="hold"/>
                                        <p:tgtEl>
                                          <p:spTgt spid="25"/>
                                        </p:tgtEl>
                                        <p:attrNameLst>
                                          <p:attrName>ppt_h</p:attrName>
                                        </p:attrNameLst>
                                      </p:cBhvr>
                                      <p:tavLst>
                                        <p:tav tm="0">
                                          <p:val>
                                            <p:fltVal val="0"/>
                                          </p:val>
                                        </p:tav>
                                        <p:tav tm="100000">
                                          <p:val>
                                            <p:strVal val="#ppt_h"/>
                                          </p:val>
                                        </p:tav>
                                      </p:tavLst>
                                    </p:anim>
                                    <p:anim calcmode="lin" valueType="num">
                                      <p:cBhvr>
                                        <p:cTn id="80" dur="500" fill="hold"/>
                                        <p:tgtEl>
                                          <p:spTgt spid="25"/>
                                        </p:tgtEl>
                                        <p:attrNameLst>
                                          <p:attrName>style.rotation</p:attrName>
                                        </p:attrNameLst>
                                      </p:cBhvr>
                                      <p:tavLst>
                                        <p:tav tm="0">
                                          <p:val>
                                            <p:fltVal val="90"/>
                                          </p:val>
                                        </p:tav>
                                        <p:tav tm="100000">
                                          <p:val>
                                            <p:fltVal val="0"/>
                                          </p:val>
                                        </p:tav>
                                      </p:tavLst>
                                    </p:anim>
                                    <p:animEffect transition="in" filter="fade">
                                      <p:cBhvr>
                                        <p:cTn id="81" dur="500"/>
                                        <p:tgtEl>
                                          <p:spTgt spid="25"/>
                                        </p:tgtEl>
                                      </p:cBhvr>
                                    </p:animEffect>
                                  </p:childTnLst>
                                </p:cTn>
                              </p:par>
                            </p:childTnLst>
                          </p:cTn>
                        </p:par>
                        <p:par>
                          <p:cTn id="82" fill="hold">
                            <p:stCondLst>
                              <p:cond delay="5000"/>
                            </p:stCondLst>
                            <p:childTnLst>
                              <p:par>
                                <p:cTn id="83" presetID="22" presetClass="entr" presetSubtype="8" fill="hold" nodeType="afterEffect">
                                  <p:stCondLst>
                                    <p:cond delay="0"/>
                                  </p:stCondLst>
                                  <p:childTnLst>
                                    <p:set>
                                      <p:cBhvr>
                                        <p:cTn id="84" dur="1" fill="hold">
                                          <p:stCondLst>
                                            <p:cond delay="0"/>
                                          </p:stCondLst>
                                        </p:cTn>
                                        <p:tgtEl>
                                          <p:spTgt spid="57"/>
                                        </p:tgtEl>
                                        <p:attrNameLst>
                                          <p:attrName>style.visibility</p:attrName>
                                        </p:attrNameLst>
                                      </p:cBhvr>
                                      <p:to>
                                        <p:strVal val="visible"/>
                                      </p:to>
                                    </p:set>
                                    <p:animEffect transition="in" filter="wipe(left)">
                                      <p:cBhvr>
                                        <p:cTn id="85" dur="500"/>
                                        <p:tgtEl>
                                          <p:spTgt spid="57"/>
                                        </p:tgtEl>
                                      </p:cBhvr>
                                    </p:animEffect>
                                  </p:childTnLst>
                                </p:cTn>
                              </p:par>
                            </p:childTnLst>
                          </p:cTn>
                        </p:par>
                        <p:par>
                          <p:cTn id="86" fill="hold">
                            <p:stCondLst>
                              <p:cond delay="5500"/>
                            </p:stCondLst>
                            <p:childTnLst>
                              <p:par>
                                <p:cTn id="87" presetID="49" presetClass="entr" presetSubtype="0" decel="100000" fill="hold" nodeType="afterEffect">
                                  <p:stCondLst>
                                    <p:cond delay="0"/>
                                  </p:stCondLst>
                                  <p:childTnLst>
                                    <p:set>
                                      <p:cBhvr>
                                        <p:cTn id="88" dur="1" fill="hold">
                                          <p:stCondLst>
                                            <p:cond delay="0"/>
                                          </p:stCondLst>
                                        </p:cTn>
                                        <p:tgtEl>
                                          <p:spTgt spid="23"/>
                                        </p:tgtEl>
                                        <p:attrNameLst>
                                          <p:attrName>style.visibility</p:attrName>
                                        </p:attrNameLst>
                                      </p:cBhvr>
                                      <p:to>
                                        <p:strVal val="visible"/>
                                      </p:to>
                                    </p:set>
                                    <p:anim calcmode="lin" valueType="num">
                                      <p:cBhvr>
                                        <p:cTn id="89" dur="500" fill="hold"/>
                                        <p:tgtEl>
                                          <p:spTgt spid="23"/>
                                        </p:tgtEl>
                                        <p:attrNameLst>
                                          <p:attrName>ppt_w</p:attrName>
                                        </p:attrNameLst>
                                      </p:cBhvr>
                                      <p:tavLst>
                                        <p:tav tm="0">
                                          <p:val>
                                            <p:fltVal val="0"/>
                                          </p:val>
                                        </p:tav>
                                        <p:tav tm="100000">
                                          <p:val>
                                            <p:strVal val="#ppt_w"/>
                                          </p:val>
                                        </p:tav>
                                      </p:tavLst>
                                    </p:anim>
                                    <p:anim calcmode="lin" valueType="num">
                                      <p:cBhvr>
                                        <p:cTn id="90" dur="500" fill="hold"/>
                                        <p:tgtEl>
                                          <p:spTgt spid="23"/>
                                        </p:tgtEl>
                                        <p:attrNameLst>
                                          <p:attrName>ppt_h</p:attrName>
                                        </p:attrNameLst>
                                      </p:cBhvr>
                                      <p:tavLst>
                                        <p:tav tm="0">
                                          <p:val>
                                            <p:fltVal val="0"/>
                                          </p:val>
                                        </p:tav>
                                        <p:tav tm="100000">
                                          <p:val>
                                            <p:strVal val="#ppt_h"/>
                                          </p:val>
                                        </p:tav>
                                      </p:tavLst>
                                    </p:anim>
                                    <p:anim calcmode="lin" valueType="num">
                                      <p:cBhvr>
                                        <p:cTn id="91" dur="500" fill="hold"/>
                                        <p:tgtEl>
                                          <p:spTgt spid="23"/>
                                        </p:tgtEl>
                                        <p:attrNameLst>
                                          <p:attrName>style.rotation</p:attrName>
                                        </p:attrNameLst>
                                      </p:cBhvr>
                                      <p:tavLst>
                                        <p:tav tm="0">
                                          <p:val>
                                            <p:fltVal val="360"/>
                                          </p:val>
                                        </p:tav>
                                        <p:tav tm="100000">
                                          <p:val>
                                            <p:fltVal val="0"/>
                                          </p:val>
                                        </p:tav>
                                      </p:tavLst>
                                    </p:anim>
                                    <p:animEffect transition="in" filter="fade">
                                      <p:cBhvr>
                                        <p:cTn id="92" dur="500"/>
                                        <p:tgtEl>
                                          <p:spTgt spid="23"/>
                                        </p:tgtEl>
                                      </p:cBhvr>
                                    </p:animEffect>
                                  </p:childTnLst>
                                </p:cTn>
                              </p:par>
                              <p:par>
                                <p:cTn id="93" presetID="37" presetClass="entr" presetSubtype="0" fill="hold" grpId="0" nodeType="withEffect">
                                  <p:stCondLst>
                                    <p:cond delay="0"/>
                                  </p:stCondLst>
                                  <p:childTnLst>
                                    <p:set>
                                      <p:cBhvr>
                                        <p:cTn id="94" dur="1" fill="hold">
                                          <p:stCondLst>
                                            <p:cond delay="0"/>
                                          </p:stCondLst>
                                        </p:cTn>
                                        <p:tgtEl>
                                          <p:spTgt spid="21"/>
                                        </p:tgtEl>
                                        <p:attrNameLst>
                                          <p:attrName>style.visibility</p:attrName>
                                        </p:attrNameLst>
                                      </p:cBhvr>
                                      <p:to>
                                        <p:strVal val="visible"/>
                                      </p:to>
                                    </p:set>
                                    <p:animEffect transition="in" filter="fade">
                                      <p:cBhvr>
                                        <p:cTn id="95" dur="500"/>
                                        <p:tgtEl>
                                          <p:spTgt spid="21"/>
                                        </p:tgtEl>
                                      </p:cBhvr>
                                    </p:animEffect>
                                    <p:anim calcmode="lin" valueType="num">
                                      <p:cBhvr>
                                        <p:cTn id="96" dur="500" fill="hold"/>
                                        <p:tgtEl>
                                          <p:spTgt spid="21"/>
                                        </p:tgtEl>
                                        <p:attrNameLst>
                                          <p:attrName>ppt_x</p:attrName>
                                        </p:attrNameLst>
                                      </p:cBhvr>
                                      <p:tavLst>
                                        <p:tav tm="0">
                                          <p:val>
                                            <p:strVal val="#ppt_x"/>
                                          </p:val>
                                        </p:tav>
                                        <p:tav tm="100000">
                                          <p:val>
                                            <p:strVal val="#ppt_x"/>
                                          </p:val>
                                        </p:tav>
                                      </p:tavLst>
                                    </p:anim>
                                    <p:anim calcmode="lin" valueType="num">
                                      <p:cBhvr>
                                        <p:cTn id="97" dur="450" decel="100000" fill="hold"/>
                                        <p:tgtEl>
                                          <p:spTgt spid="21"/>
                                        </p:tgtEl>
                                        <p:attrNameLst>
                                          <p:attrName>ppt_y</p:attrName>
                                        </p:attrNameLst>
                                      </p:cBhvr>
                                      <p:tavLst>
                                        <p:tav tm="0">
                                          <p:val>
                                            <p:strVal val="#ppt_y+1"/>
                                          </p:val>
                                        </p:tav>
                                        <p:tav tm="100000">
                                          <p:val>
                                            <p:strVal val="#ppt_y-.03"/>
                                          </p:val>
                                        </p:tav>
                                      </p:tavLst>
                                    </p:anim>
                                    <p:anim calcmode="lin" valueType="num">
                                      <p:cBhvr>
                                        <p:cTn id="98" dur="50" accel="100000" fill="hold">
                                          <p:stCondLst>
                                            <p:cond delay="450"/>
                                          </p:stCondLst>
                                        </p:cTn>
                                        <p:tgtEl>
                                          <p:spTgt spid="21"/>
                                        </p:tgtEl>
                                        <p:attrNameLst>
                                          <p:attrName>ppt_y</p:attrName>
                                        </p:attrNameLst>
                                      </p:cBhvr>
                                      <p:tavLst>
                                        <p:tav tm="0">
                                          <p:val>
                                            <p:strVal val="#ppt_y-.03"/>
                                          </p:val>
                                        </p:tav>
                                        <p:tav tm="100000">
                                          <p:val>
                                            <p:strVal val="#ppt_y"/>
                                          </p:val>
                                        </p:tav>
                                      </p:tavLst>
                                    </p:anim>
                                  </p:childTnLst>
                                </p:cTn>
                              </p:par>
                              <p:par>
                                <p:cTn id="99" presetID="31" presetClass="entr" presetSubtype="0" fill="hold" grpId="1" nodeType="withEffect">
                                  <p:stCondLst>
                                    <p:cond delay="0"/>
                                  </p:stCondLst>
                                  <p:childTnLst>
                                    <p:set>
                                      <p:cBhvr>
                                        <p:cTn id="100" dur="1" fill="hold">
                                          <p:stCondLst>
                                            <p:cond delay="0"/>
                                          </p:stCondLst>
                                        </p:cTn>
                                        <p:tgtEl>
                                          <p:spTgt spid="21"/>
                                        </p:tgtEl>
                                        <p:attrNameLst>
                                          <p:attrName>style.visibility</p:attrName>
                                        </p:attrNameLst>
                                      </p:cBhvr>
                                      <p:to>
                                        <p:strVal val="visible"/>
                                      </p:to>
                                    </p:set>
                                    <p:anim calcmode="lin" valueType="num">
                                      <p:cBhvr>
                                        <p:cTn id="101" dur="500" fill="hold"/>
                                        <p:tgtEl>
                                          <p:spTgt spid="21"/>
                                        </p:tgtEl>
                                        <p:attrNameLst>
                                          <p:attrName>ppt_w</p:attrName>
                                        </p:attrNameLst>
                                      </p:cBhvr>
                                      <p:tavLst>
                                        <p:tav tm="0">
                                          <p:val>
                                            <p:fltVal val="0"/>
                                          </p:val>
                                        </p:tav>
                                        <p:tav tm="100000">
                                          <p:val>
                                            <p:strVal val="#ppt_w"/>
                                          </p:val>
                                        </p:tav>
                                      </p:tavLst>
                                    </p:anim>
                                    <p:anim calcmode="lin" valueType="num">
                                      <p:cBhvr>
                                        <p:cTn id="102" dur="500" fill="hold"/>
                                        <p:tgtEl>
                                          <p:spTgt spid="21"/>
                                        </p:tgtEl>
                                        <p:attrNameLst>
                                          <p:attrName>ppt_h</p:attrName>
                                        </p:attrNameLst>
                                      </p:cBhvr>
                                      <p:tavLst>
                                        <p:tav tm="0">
                                          <p:val>
                                            <p:fltVal val="0"/>
                                          </p:val>
                                        </p:tav>
                                        <p:tav tm="100000">
                                          <p:val>
                                            <p:strVal val="#ppt_h"/>
                                          </p:val>
                                        </p:tav>
                                      </p:tavLst>
                                    </p:anim>
                                    <p:anim calcmode="lin" valueType="num">
                                      <p:cBhvr>
                                        <p:cTn id="103" dur="500" fill="hold"/>
                                        <p:tgtEl>
                                          <p:spTgt spid="21"/>
                                        </p:tgtEl>
                                        <p:attrNameLst>
                                          <p:attrName>style.rotation</p:attrName>
                                        </p:attrNameLst>
                                      </p:cBhvr>
                                      <p:tavLst>
                                        <p:tav tm="0">
                                          <p:val>
                                            <p:fltVal val="90"/>
                                          </p:val>
                                        </p:tav>
                                        <p:tav tm="100000">
                                          <p:val>
                                            <p:fltVal val="0"/>
                                          </p:val>
                                        </p:tav>
                                      </p:tavLst>
                                    </p:anim>
                                    <p:animEffect transition="in" filter="fade">
                                      <p:cBhvr>
                                        <p:cTn id="104" dur="500"/>
                                        <p:tgtEl>
                                          <p:spTgt spid="21"/>
                                        </p:tgtEl>
                                      </p:cBhvr>
                                    </p:animEffect>
                                  </p:childTnLst>
                                </p:cTn>
                              </p:par>
                            </p:childTnLst>
                          </p:cTn>
                        </p:par>
                        <p:par>
                          <p:cTn id="105" fill="hold">
                            <p:stCondLst>
                              <p:cond delay="6000"/>
                            </p:stCondLst>
                            <p:childTnLst>
                              <p:par>
                                <p:cTn id="106" presetID="22" presetClass="entr" presetSubtype="8" fill="hold" nodeType="afterEffect">
                                  <p:stCondLst>
                                    <p:cond delay="0"/>
                                  </p:stCondLst>
                                  <p:childTnLst>
                                    <p:set>
                                      <p:cBhvr>
                                        <p:cTn id="107" dur="1" fill="hold">
                                          <p:stCondLst>
                                            <p:cond delay="0"/>
                                          </p:stCondLst>
                                        </p:cTn>
                                        <p:tgtEl>
                                          <p:spTgt spid="58"/>
                                        </p:tgtEl>
                                        <p:attrNameLst>
                                          <p:attrName>style.visibility</p:attrName>
                                        </p:attrNameLst>
                                      </p:cBhvr>
                                      <p:to>
                                        <p:strVal val="visible"/>
                                      </p:to>
                                    </p:set>
                                    <p:animEffect transition="in" filter="wipe(left)">
                                      <p:cBhvr>
                                        <p:cTn id="108" dur="500"/>
                                        <p:tgtEl>
                                          <p:spTgt spid="58"/>
                                        </p:tgtEl>
                                      </p:cBhvr>
                                    </p:animEffect>
                                  </p:childTnLst>
                                </p:cTn>
                              </p:par>
                            </p:childTnLst>
                          </p:cTn>
                        </p:par>
                        <p:par>
                          <p:cTn id="109" fill="hold">
                            <p:stCondLst>
                              <p:cond delay="6500"/>
                            </p:stCondLst>
                            <p:childTnLst>
                              <p:par>
                                <p:cTn id="110" presetID="49" presetClass="entr" presetSubtype="0" decel="100000" fill="hold" nodeType="afterEffect">
                                  <p:stCondLst>
                                    <p:cond delay="0"/>
                                  </p:stCondLst>
                                  <p:childTnLst>
                                    <p:set>
                                      <p:cBhvr>
                                        <p:cTn id="111" dur="1" fill="hold">
                                          <p:stCondLst>
                                            <p:cond delay="0"/>
                                          </p:stCondLst>
                                        </p:cTn>
                                        <p:tgtEl>
                                          <p:spTgt spid="19"/>
                                        </p:tgtEl>
                                        <p:attrNameLst>
                                          <p:attrName>style.visibility</p:attrName>
                                        </p:attrNameLst>
                                      </p:cBhvr>
                                      <p:to>
                                        <p:strVal val="visible"/>
                                      </p:to>
                                    </p:set>
                                    <p:anim calcmode="lin" valueType="num">
                                      <p:cBhvr>
                                        <p:cTn id="112" dur="500" fill="hold"/>
                                        <p:tgtEl>
                                          <p:spTgt spid="19"/>
                                        </p:tgtEl>
                                        <p:attrNameLst>
                                          <p:attrName>ppt_w</p:attrName>
                                        </p:attrNameLst>
                                      </p:cBhvr>
                                      <p:tavLst>
                                        <p:tav tm="0">
                                          <p:val>
                                            <p:fltVal val="0"/>
                                          </p:val>
                                        </p:tav>
                                        <p:tav tm="100000">
                                          <p:val>
                                            <p:strVal val="#ppt_w"/>
                                          </p:val>
                                        </p:tav>
                                      </p:tavLst>
                                    </p:anim>
                                    <p:anim calcmode="lin" valueType="num">
                                      <p:cBhvr>
                                        <p:cTn id="113" dur="500" fill="hold"/>
                                        <p:tgtEl>
                                          <p:spTgt spid="19"/>
                                        </p:tgtEl>
                                        <p:attrNameLst>
                                          <p:attrName>ppt_h</p:attrName>
                                        </p:attrNameLst>
                                      </p:cBhvr>
                                      <p:tavLst>
                                        <p:tav tm="0">
                                          <p:val>
                                            <p:fltVal val="0"/>
                                          </p:val>
                                        </p:tav>
                                        <p:tav tm="100000">
                                          <p:val>
                                            <p:strVal val="#ppt_h"/>
                                          </p:val>
                                        </p:tav>
                                      </p:tavLst>
                                    </p:anim>
                                    <p:anim calcmode="lin" valueType="num">
                                      <p:cBhvr>
                                        <p:cTn id="114" dur="500" fill="hold"/>
                                        <p:tgtEl>
                                          <p:spTgt spid="19"/>
                                        </p:tgtEl>
                                        <p:attrNameLst>
                                          <p:attrName>style.rotation</p:attrName>
                                        </p:attrNameLst>
                                      </p:cBhvr>
                                      <p:tavLst>
                                        <p:tav tm="0">
                                          <p:val>
                                            <p:fltVal val="360"/>
                                          </p:val>
                                        </p:tav>
                                        <p:tav tm="100000">
                                          <p:val>
                                            <p:fltVal val="0"/>
                                          </p:val>
                                        </p:tav>
                                      </p:tavLst>
                                    </p:anim>
                                    <p:animEffect transition="in" filter="fade">
                                      <p:cBhvr>
                                        <p:cTn id="115" dur="500"/>
                                        <p:tgtEl>
                                          <p:spTgt spid="19"/>
                                        </p:tgtEl>
                                      </p:cBhvr>
                                    </p:animEffect>
                                  </p:childTnLst>
                                </p:cTn>
                              </p:par>
                              <p:par>
                                <p:cTn id="116" presetID="37" presetClass="entr" presetSubtype="0" fill="hold" grpId="0" nodeType="withEffect">
                                  <p:stCondLst>
                                    <p:cond delay="0"/>
                                  </p:stCondLst>
                                  <p:childTnLst>
                                    <p:set>
                                      <p:cBhvr>
                                        <p:cTn id="117" dur="1" fill="hold">
                                          <p:stCondLst>
                                            <p:cond delay="0"/>
                                          </p:stCondLst>
                                        </p:cTn>
                                        <p:tgtEl>
                                          <p:spTgt spid="17"/>
                                        </p:tgtEl>
                                        <p:attrNameLst>
                                          <p:attrName>style.visibility</p:attrName>
                                        </p:attrNameLst>
                                      </p:cBhvr>
                                      <p:to>
                                        <p:strVal val="visible"/>
                                      </p:to>
                                    </p:set>
                                    <p:animEffect transition="in" filter="fade">
                                      <p:cBhvr>
                                        <p:cTn id="118" dur="500"/>
                                        <p:tgtEl>
                                          <p:spTgt spid="17"/>
                                        </p:tgtEl>
                                      </p:cBhvr>
                                    </p:animEffect>
                                    <p:anim calcmode="lin" valueType="num">
                                      <p:cBhvr>
                                        <p:cTn id="119" dur="500" fill="hold"/>
                                        <p:tgtEl>
                                          <p:spTgt spid="17"/>
                                        </p:tgtEl>
                                        <p:attrNameLst>
                                          <p:attrName>ppt_x</p:attrName>
                                        </p:attrNameLst>
                                      </p:cBhvr>
                                      <p:tavLst>
                                        <p:tav tm="0">
                                          <p:val>
                                            <p:strVal val="#ppt_x"/>
                                          </p:val>
                                        </p:tav>
                                        <p:tav tm="100000">
                                          <p:val>
                                            <p:strVal val="#ppt_x"/>
                                          </p:val>
                                        </p:tav>
                                      </p:tavLst>
                                    </p:anim>
                                    <p:anim calcmode="lin" valueType="num">
                                      <p:cBhvr>
                                        <p:cTn id="120" dur="450" decel="100000" fill="hold"/>
                                        <p:tgtEl>
                                          <p:spTgt spid="17"/>
                                        </p:tgtEl>
                                        <p:attrNameLst>
                                          <p:attrName>ppt_y</p:attrName>
                                        </p:attrNameLst>
                                      </p:cBhvr>
                                      <p:tavLst>
                                        <p:tav tm="0">
                                          <p:val>
                                            <p:strVal val="#ppt_y+1"/>
                                          </p:val>
                                        </p:tav>
                                        <p:tav tm="100000">
                                          <p:val>
                                            <p:strVal val="#ppt_y-.03"/>
                                          </p:val>
                                        </p:tav>
                                      </p:tavLst>
                                    </p:anim>
                                    <p:anim calcmode="lin" valueType="num">
                                      <p:cBhvr>
                                        <p:cTn id="121" dur="50" accel="100000" fill="hold">
                                          <p:stCondLst>
                                            <p:cond delay="450"/>
                                          </p:stCondLst>
                                        </p:cTn>
                                        <p:tgtEl>
                                          <p:spTgt spid="17"/>
                                        </p:tgtEl>
                                        <p:attrNameLst>
                                          <p:attrName>ppt_y</p:attrName>
                                        </p:attrNameLst>
                                      </p:cBhvr>
                                      <p:tavLst>
                                        <p:tav tm="0">
                                          <p:val>
                                            <p:strVal val="#ppt_y-.03"/>
                                          </p:val>
                                        </p:tav>
                                        <p:tav tm="100000">
                                          <p:val>
                                            <p:strVal val="#ppt_y"/>
                                          </p:val>
                                        </p:tav>
                                      </p:tavLst>
                                    </p:anim>
                                  </p:childTnLst>
                                </p:cTn>
                              </p:par>
                              <p:par>
                                <p:cTn id="122" presetID="31" presetClass="entr" presetSubtype="0" fill="hold" grpId="1" nodeType="withEffect">
                                  <p:stCondLst>
                                    <p:cond delay="0"/>
                                  </p:stCondLst>
                                  <p:childTnLst>
                                    <p:set>
                                      <p:cBhvr>
                                        <p:cTn id="123" dur="1" fill="hold">
                                          <p:stCondLst>
                                            <p:cond delay="0"/>
                                          </p:stCondLst>
                                        </p:cTn>
                                        <p:tgtEl>
                                          <p:spTgt spid="17"/>
                                        </p:tgtEl>
                                        <p:attrNameLst>
                                          <p:attrName>style.visibility</p:attrName>
                                        </p:attrNameLst>
                                      </p:cBhvr>
                                      <p:to>
                                        <p:strVal val="visible"/>
                                      </p:to>
                                    </p:set>
                                    <p:anim calcmode="lin" valueType="num">
                                      <p:cBhvr>
                                        <p:cTn id="124" dur="500" fill="hold"/>
                                        <p:tgtEl>
                                          <p:spTgt spid="17"/>
                                        </p:tgtEl>
                                        <p:attrNameLst>
                                          <p:attrName>ppt_w</p:attrName>
                                        </p:attrNameLst>
                                      </p:cBhvr>
                                      <p:tavLst>
                                        <p:tav tm="0">
                                          <p:val>
                                            <p:fltVal val="0"/>
                                          </p:val>
                                        </p:tav>
                                        <p:tav tm="100000">
                                          <p:val>
                                            <p:strVal val="#ppt_w"/>
                                          </p:val>
                                        </p:tav>
                                      </p:tavLst>
                                    </p:anim>
                                    <p:anim calcmode="lin" valueType="num">
                                      <p:cBhvr>
                                        <p:cTn id="125" dur="500" fill="hold"/>
                                        <p:tgtEl>
                                          <p:spTgt spid="17"/>
                                        </p:tgtEl>
                                        <p:attrNameLst>
                                          <p:attrName>ppt_h</p:attrName>
                                        </p:attrNameLst>
                                      </p:cBhvr>
                                      <p:tavLst>
                                        <p:tav tm="0">
                                          <p:val>
                                            <p:fltVal val="0"/>
                                          </p:val>
                                        </p:tav>
                                        <p:tav tm="100000">
                                          <p:val>
                                            <p:strVal val="#ppt_h"/>
                                          </p:val>
                                        </p:tav>
                                      </p:tavLst>
                                    </p:anim>
                                    <p:anim calcmode="lin" valueType="num">
                                      <p:cBhvr>
                                        <p:cTn id="126" dur="500" fill="hold"/>
                                        <p:tgtEl>
                                          <p:spTgt spid="17"/>
                                        </p:tgtEl>
                                        <p:attrNameLst>
                                          <p:attrName>style.rotation</p:attrName>
                                        </p:attrNameLst>
                                      </p:cBhvr>
                                      <p:tavLst>
                                        <p:tav tm="0">
                                          <p:val>
                                            <p:fltVal val="90"/>
                                          </p:val>
                                        </p:tav>
                                        <p:tav tm="100000">
                                          <p:val>
                                            <p:fltVal val="0"/>
                                          </p:val>
                                        </p:tav>
                                      </p:tavLst>
                                    </p:anim>
                                    <p:animEffect transition="in" filter="fade">
                                      <p:cBhvr>
                                        <p:cTn id="127" dur="500"/>
                                        <p:tgtEl>
                                          <p:spTgt spid="17"/>
                                        </p:tgtEl>
                                      </p:cBhvr>
                                    </p:animEffect>
                                  </p:childTnLst>
                                </p:cTn>
                              </p:par>
                            </p:childTnLst>
                          </p:cTn>
                        </p:par>
                        <p:par>
                          <p:cTn id="128" fill="hold">
                            <p:stCondLst>
                              <p:cond delay="7000"/>
                            </p:stCondLst>
                            <p:childTnLst>
                              <p:par>
                                <p:cTn id="129" presetID="22" presetClass="entr" presetSubtype="8" fill="hold" nodeType="afterEffect">
                                  <p:stCondLst>
                                    <p:cond delay="0"/>
                                  </p:stCondLst>
                                  <p:childTnLst>
                                    <p:set>
                                      <p:cBhvr>
                                        <p:cTn id="130" dur="1" fill="hold">
                                          <p:stCondLst>
                                            <p:cond delay="0"/>
                                          </p:stCondLst>
                                        </p:cTn>
                                        <p:tgtEl>
                                          <p:spTgt spid="59"/>
                                        </p:tgtEl>
                                        <p:attrNameLst>
                                          <p:attrName>style.visibility</p:attrName>
                                        </p:attrNameLst>
                                      </p:cBhvr>
                                      <p:to>
                                        <p:strVal val="visible"/>
                                      </p:to>
                                    </p:set>
                                    <p:animEffect transition="in" filter="wipe(left)">
                                      <p:cBhvr>
                                        <p:cTn id="131"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29" grpId="0"/>
      <p:bldP spid="29" grpId="1"/>
      <p:bldP spid="25" grpId="0"/>
      <p:bldP spid="25" grpId="1"/>
      <p:bldP spid="21" grpId="0"/>
      <p:bldP spid="21" grpId="1"/>
      <p:bldP spid="17" grpId="0"/>
      <p:bldP spid="17" grpId="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B9AF91"/>
        </a:solidFill>
        <a:effectLst/>
      </p:bgPr>
    </p:bg>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AB674432-E210-47A0-BCE5-18EC8ACD159C}"/>
              </a:ext>
            </a:extLst>
          </p:cNvPr>
          <p:cNvGrpSpPr/>
          <p:nvPr/>
        </p:nvGrpSpPr>
        <p:grpSpPr>
          <a:xfrm>
            <a:off x="1006960" y="878935"/>
            <a:ext cx="10178081" cy="4940673"/>
            <a:chOff x="1006960" y="878935"/>
            <a:chExt cx="10178081" cy="4940673"/>
          </a:xfrm>
        </p:grpSpPr>
        <p:grpSp>
          <p:nvGrpSpPr>
            <p:cNvPr id="55" name="组合 54">
              <a:extLst>
                <a:ext uri="{FF2B5EF4-FFF2-40B4-BE49-F238E27FC236}">
                  <a16:creationId xmlns="" xmlns:a16="http://schemas.microsoft.com/office/drawing/2014/main" id="{3195208F-9029-4355-A9E2-71E6B48F1441}"/>
                </a:ext>
              </a:extLst>
            </p:cNvPr>
            <p:cNvGrpSpPr/>
            <p:nvPr/>
          </p:nvGrpSpPr>
          <p:grpSpPr>
            <a:xfrm>
              <a:off x="1006960" y="878935"/>
              <a:ext cx="10178081" cy="4940673"/>
              <a:chOff x="1006960" y="878935"/>
              <a:chExt cx="10178081" cy="4940673"/>
            </a:xfrm>
          </p:grpSpPr>
          <p:grpSp>
            <p:nvGrpSpPr>
              <p:cNvPr id="54" name="组合 53">
                <a:extLst>
                  <a:ext uri="{FF2B5EF4-FFF2-40B4-BE49-F238E27FC236}">
                    <a16:creationId xmlns="" xmlns:a16="http://schemas.microsoft.com/office/drawing/2014/main" id="{6BA78A94-727D-4301-BC38-A72344C1C3BB}"/>
                  </a:ext>
                </a:extLst>
              </p:cNvPr>
              <p:cNvGrpSpPr/>
              <p:nvPr/>
            </p:nvGrpSpPr>
            <p:grpSpPr>
              <a:xfrm>
                <a:off x="1006960" y="878935"/>
                <a:ext cx="10178081" cy="4940673"/>
                <a:chOff x="1006960" y="878935"/>
                <a:chExt cx="10178081" cy="4940673"/>
              </a:xfrm>
            </p:grpSpPr>
            <p:pic>
              <p:nvPicPr>
                <p:cNvPr id="5" name="图片 4">
                  <a:extLst>
                    <a:ext uri="{FF2B5EF4-FFF2-40B4-BE49-F238E27FC236}">
                      <a16:creationId xmlns="" xmlns:a16="http://schemas.microsoft.com/office/drawing/2014/main" id="{224E8A3E-EC64-4F5A-A5FC-0CA360062504}"/>
                    </a:ext>
                  </a:extLst>
                </p:cNvPr>
                <p:cNvPicPr>
                  <a:picLocks noChangeAspect="1"/>
                </p:cNvPicPr>
                <p:nvPr/>
              </p:nvPicPr>
              <p:blipFill>
                <a:blip r:embed="rId9"/>
                <a:stretch>
                  <a:fillRect/>
                </a:stretch>
              </p:blipFill>
              <p:spPr>
                <a:xfrm>
                  <a:off x="1006960" y="878935"/>
                  <a:ext cx="10178081" cy="4940673"/>
                </a:xfrm>
                <a:prstGeom prst="rect">
                  <a:avLst/>
                </a:prstGeom>
                <a:effectLst>
                  <a:outerShdw blurRad="50800" dist="38100" dir="5400000" algn="t" rotWithShape="0">
                    <a:prstClr val="black">
                      <a:alpha val="40000"/>
                    </a:prstClr>
                  </a:outerShdw>
                </a:effectLst>
              </p:spPr>
            </p:pic>
            <p:sp>
              <p:nvSpPr>
                <p:cNvPr id="46" name="矩形 45">
                  <a:extLst>
                    <a:ext uri="{FF2B5EF4-FFF2-40B4-BE49-F238E27FC236}">
                      <a16:creationId xmlns="" xmlns:a16="http://schemas.microsoft.com/office/drawing/2014/main" id="{FFA8BD1C-8A27-4A17-BC2B-C244F4DB5C32}"/>
                    </a:ext>
                  </a:extLst>
                </p:cNvPr>
                <p:cNvSpPr/>
                <p:nvPr/>
              </p:nvSpPr>
              <p:spPr>
                <a:xfrm>
                  <a:off x="1313543" y="1172030"/>
                  <a:ext cx="9564915" cy="4372428"/>
                </a:xfrm>
                <a:prstGeom prst="rect">
                  <a:avLst/>
                </a:prstGeom>
                <a:solidFill>
                  <a:schemeClr val="bg1"/>
                </a:solidFill>
                <a:ln>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8" name="图片 7">
                <a:extLst>
                  <a:ext uri="{FF2B5EF4-FFF2-40B4-BE49-F238E27FC236}">
                    <a16:creationId xmlns="" xmlns:a16="http://schemas.microsoft.com/office/drawing/2014/main" id="{0C30BF81-6E38-48C7-82CC-1A2FCDF94D5B}"/>
                  </a:ext>
                </a:extLst>
              </p:cNvPr>
              <p:cNvPicPr>
                <a:picLocks noChangeAspect="1"/>
              </p:cNvPicPr>
              <p:nvPr/>
            </p:nvPicPr>
            <p:blipFill>
              <a:blip r:embed="rId10"/>
              <a:stretch>
                <a:fillRect/>
              </a:stretch>
            </p:blipFill>
            <p:spPr>
              <a:xfrm>
                <a:off x="1461263" y="3745279"/>
                <a:ext cx="4295642" cy="1821350"/>
              </a:xfrm>
              <a:prstGeom prst="rect">
                <a:avLst/>
              </a:prstGeom>
            </p:spPr>
          </p:pic>
          <p:pic>
            <p:nvPicPr>
              <p:cNvPr id="9" name="图片 8">
                <a:extLst>
                  <a:ext uri="{FF2B5EF4-FFF2-40B4-BE49-F238E27FC236}">
                    <a16:creationId xmlns="" xmlns:a16="http://schemas.microsoft.com/office/drawing/2014/main" id="{55C5AF70-201D-4F78-8F30-A2DD6BEB1AE5}"/>
                  </a:ext>
                </a:extLst>
              </p:cNvPr>
              <p:cNvPicPr>
                <a:picLocks noChangeAspect="1"/>
              </p:cNvPicPr>
              <p:nvPr/>
            </p:nvPicPr>
            <p:blipFill>
              <a:blip r:embed="rId11"/>
              <a:stretch>
                <a:fillRect/>
              </a:stretch>
            </p:blipFill>
            <p:spPr>
              <a:xfrm>
                <a:off x="4296656" y="4976486"/>
                <a:ext cx="6453422" cy="565247"/>
              </a:xfrm>
              <a:prstGeom prst="rect">
                <a:avLst/>
              </a:prstGeom>
            </p:spPr>
          </p:pic>
          <p:pic>
            <p:nvPicPr>
              <p:cNvPr id="34" name="22">
                <a:extLst>
                  <a:ext uri="{FF2B5EF4-FFF2-40B4-BE49-F238E27FC236}">
                    <a16:creationId xmlns="" xmlns:a16="http://schemas.microsoft.com/office/drawing/2014/main" id="{395F701E-24A3-4057-A1DF-1445DCFADFC0}"/>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rot="5400000">
                <a:off x="1278726" y="1214315"/>
                <a:ext cx="2241395" cy="2186065"/>
              </a:xfrm>
              <a:prstGeom prst="rect">
                <a:avLst/>
              </a:prstGeom>
            </p:spPr>
          </p:pic>
          <p:pic>
            <p:nvPicPr>
              <p:cNvPr id="36" name="11">
                <a:extLst>
                  <a:ext uri="{FF2B5EF4-FFF2-40B4-BE49-F238E27FC236}">
                    <a16:creationId xmlns="" xmlns:a16="http://schemas.microsoft.com/office/drawing/2014/main" id="{38BE4AE0-FF89-4F54-92B8-CD93CB574A47}"/>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rot="10800000" flipV="1">
                <a:off x="9206920" y="3642652"/>
                <a:ext cx="1665404" cy="1902643"/>
              </a:xfrm>
              <a:prstGeom prst="rect">
                <a:avLst/>
              </a:prstGeom>
            </p:spPr>
          </p:pic>
        </p:grpSp>
        <p:sp>
          <p:nvSpPr>
            <p:cNvPr id="10" name="文本框 9">
              <a:extLst>
                <a:ext uri="{FF2B5EF4-FFF2-40B4-BE49-F238E27FC236}">
                  <a16:creationId xmlns="" xmlns:a16="http://schemas.microsoft.com/office/drawing/2014/main" id="{249554BB-4AFE-4C91-8CB2-86423B10C69E}"/>
                </a:ext>
              </a:extLst>
            </p:cNvPr>
            <p:cNvSpPr txBox="1"/>
            <p:nvPr/>
          </p:nvSpPr>
          <p:spPr>
            <a:xfrm>
              <a:off x="3875071" y="1437488"/>
              <a:ext cx="1206645" cy="2395006"/>
            </a:xfrm>
            <a:prstGeom prst="rect">
              <a:avLst/>
            </a:prstGeom>
            <a:noFill/>
          </p:spPr>
          <p:txBody>
            <a:bodyPr vert="eaVert" wrap="square" rtlCol="0">
              <a:spAutoFit/>
            </a:bodyPr>
            <a:lstStyle/>
            <a:p>
              <a:r>
                <a:rPr lang="zh-CN" altLang="en-US" sz="6000" dirty="0">
                  <a:solidFill>
                    <a:schemeClr val="tx1">
                      <a:lumMod val="65000"/>
                      <a:lumOff val="35000"/>
                    </a:schemeClr>
                  </a:solidFill>
                  <a:latin typeface="方正舒体" panose="02010601030101010101" pitchFamily="2" charset="-122"/>
                  <a:ea typeface="方正舒体" panose="02010601030101010101" pitchFamily="2" charset="-122"/>
                </a:rPr>
                <a:t>目录</a:t>
              </a:r>
            </a:p>
          </p:txBody>
        </p:sp>
        <p:sp>
          <p:nvSpPr>
            <p:cNvPr id="11" name="文本框 10">
              <a:extLst>
                <a:ext uri="{FF2B5EF4-FFF2-40B4-BE49-F238E27FC236}">
                  <a16:creationId xmlns="" xmlns:a16="http://schemas.microsoft.com/office/drawing/2014/main" id="{7CCB8F37-572A-48DA-A524-5AA9EAA7232F}"/>
                </a:ext>
              </a:extLst>
            </p:cNvPr>
            <p:cNvSpPr txBox="1"/>
            <p:nvPr/>
          </p:nvSpPr>
          <p:spPr>
            <a:xfrm>
              <a:off x="4775352" y="1785478"/>
              <a:ext cx="373134" cy="1223412"/>
            </a:xfrm>
            <a:prstGeom prst="rect">
              <a:avLst/>
            </a:prstGeom>
            <a:noFill/>
          </p:spPr>
          <p:txBody>
            <a:bodyPr vert="horz" wrap="square" rtlCol="0">
              <a:spAutoFit/>
            </a:bodyPr>
            <a:lstStyle/>
            <a:p>
              <a:pPr algn="ctr"/>
              <a:r>
                <a:rPr lang="en-US" altLang="zh-CN" sz="1050" dirty="0">
                  <a:solidFill>
                    <a:srgbClr val="B1865A"/>
                  </a:solidFill>
                  <a:latin typeface="方正舒体" panose="02010601030101010101" pitchFamily="2" charset="-122"/>
                  <a:ea typeface="方正舒体" panose="02010601030101010101" pitchFamily="2" charset="-122"/>
                </a:rPr>
                <a:t>C</a:t>
              </a:r>
            </a:p>
            <a:p>
              <a:pPr algn="ctr"/>
              <a:r>
                <a:rPr lang="en-US" altLang="zh-CN" sz="1050" dirty="0">
                  <a:solidFill>
                    <a:srgbClr val="B1865A"/>
                  </a:solidFill>
                  <a:latin typeface="方正舒体" panose="02010601030101010101" pitchFamily="2" charset="-122"/>
                  <a:ea typeface="方正舒体" panose="02010601030101010101" pitchFamily="2" charset="-122"/>
                </a:rPr>
                <a:t>O</a:t>
              </a:r>
            </a:p>
            <a:p>
              <a:pPr algn="ctr"/>
              <a:r>
                <a:rPr lang="en-US" altLang="zh-CN" sz="1050" dirty="0">
                  <a:solidFill>
                    <a:srgbClr val="B1865A"/>
                  </a:solidFill>
                  <a:latin typeface="方正舒体" panose="02010601030101010101" pitchFamily="2" charset="-122"/>
                  <a:ea typeface="方正舒体" panose="02010601030101010101" pitchFamily="2" charset="-122"/>
                </a:rPr>
                <a:t>N</a:t>
              </a:r>
            </a:p>
            <a:p>
              <a:pPr algn="ctr"/>
              <a:r>
                <a:rPr lang="en-US" altLang="zh-CN" sz="1050" dirty="0">
                  <a:solidFill>
                    <a:srgbClr val="B1865A"/>
                  </a:solidFill>
                  <a:latin typeface="方正舒体" panose="02010601030101010101" pitchFamily="2" charset="-122"/>
                  <a:ea typeface="方正舒体" panose="02010601030101010101" pitchFamily="2" charset="-122"/>
                </a:rPr>
                <a:t>T</a:t>
              </a:r>
            </a:p>
            <a:p>
              <a:pPr algn="ctr"/>
              <a:r>
                <a:rPr lang="en-US" altLang="zh-CN" sz="1050" dirty="0">
                  <a:solidFill>
                    <a:srgbClr val="B1865A"/>
                  </a:solidFill>
                  <a:latin typeface="方正舒体" panose="02010601030101010101" pitchFamily="2" charset="-122"/>
                  <a:ea typeface="方正舒体" panose="02010601030101010101" pitchFamily="2" charset="-122"/>
                </a:rPr>
                <a:t>E</a:t>
              </a:r>
            </a:p>
            <a:p>
              <a:pPr algn="ctr"/>
              <a:r>
                <a:rPr lang="en-US" altLang="zh-CN" sz="1050" dirty="0">
                  <a:solidFill>
                    <a:srgbClr val="B1865A"/>
                  </a:solidFill>
                  <a:latin typeface="方正舒体" panose="02010601030101010101" pitchFamily="2" charset="-122"/>
                  <a:ea typeface="方正舒体" panose="02010601030101010101" pitchFamily="2" charset="-122"/>
                </a:rPr>
                <a:t>N</a:t>
              </a:r>
            </a:p>
            <a:p>
              <a:pPr algn="ctr"/>
              <a:r>
                <a:rPr lang="en-US" altLang="zh-CN" sz="1050" dirty="0">
                  <a:solidFill>
                    <a:srgbClr val="B1865A"/>
                  </a:solidFill>
                  <a:latin typeface="方正舒体" panose="02010601030101010101" pitchFamily="2" charset="-122"/>
                  <a:ea typeface="方正舒体" panose="02010601030101010101" pitchFamily="2" charset="-122"/>
                </a:rPr>
                <a:t>T</a:t>
              </a:r>
            </a:p>
          </p:txBody>
        </p:sp>
        <p:sp>
          <p:nvSpPr>
            <p:cNvPr id="29" name="文本框 28">
              <a:extLst>
                <a:ext uri="{FF2B5EF4-FFF2-40B4-BE49-F238E27FC236}">
                  <a16:creationId xmlns="" xmlns:a16="http://schemas.microsoft.com/office/drawing/2014/main" id="{C03E15C1-6008-479E-9D54-7D4876F87E7E}"/>
                </a:ext>
              </a:extLst>
            </p:cNvPr>
            <p:cNvSpPr txBox="1"/>
            <p:nvPr/>
          </p:nvSpPr>
          <p:spPr>
            <a:xfrm>
              <a:off x="5355823" y="1572227"/>
              <a:ext cx="938447" cy="751690"/>
            </a:xfrm>
            <a:prstGeom prst="rect">
              <a:avLst/>
            </a:prstGeom>
            <a:noFill/>
          </p:spPr>
          <p:txBody>
            <a:bodyPr vert="eaVert" wrap="none" rtlCol="0">
              <a:spAutoFit/>
            </a:bodyPr>
            <a:lstStyle/>
            <a:p>
              <a:r>
                <a:rPr lang="zh-CN" altLang="en-US" sz="4400" dirty="0">
                  <a:solidFill>
                    <a:srgbClr val="B1865A"/>
                  </a:solidFill>
                  <a:latin typeface="方正舒体" panose="02010601030101010101" pitchFamily="2" charset="-122"/>
                  <a:ea typeface="方正舒体" panose="02010601030101010101" pitchFamily="2" charset="-122"/>
                </a:rPr>
                <a:t>壹</a:t>
              </a:r>
            </a:p>
          </p:txBody>
        </p:sp>
        <p:cxnSp>
          <p:nvCxnSpPr>
            <p:cNvPr id="31" name="直接连接符 30">
              <a:extLst>
                <a:ext uri="{FF2B5EF4-FFF2-40B4-BE49-F238E27FC236}">
                  <a16:creationId xmlns="" xmlns:a16="http://schemas.microsoft.com/office/drawing/2014/main" id="{2DC307F0-C2B7-4260-A78D-B5B25B1B61BD}"/>
                </a:ext>
              </a:extLst>
            </p:cNvPr>
            <p:cNvCxnSpPr/>
            <p:nvPr/>
          </p:nvCxnSpPr>
          <p:spPr>
            <a:xfrm>
              <a:off x="6203417" y="1654840"/>
              <a:ext cx="0" cy="522915"/>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56" name="组合 55">
              <a:extLst>
                <a:ext uri="{FF2B5EF4-FFF2-40B4-BE49-F238E27FC236}">
                  <a16:creationId xmlns="" xmlns:a16="http://schemas.microsoft.com/office/drawing/2014/main" id="{23E8BE74-9302-43C3-90E3-5482534189DF}"/>
                </a:ext>
              </a:extLst>
            </p:cNvPr>
            <p:cNvGrpSpPr/>
            <p:nvPr/>
          </p:nvGrpSpPr>
          <p:grpSpPr>
            <a:xfrm>
              <a:off x="6365463" y="1654840"/>
              <a:ext cx="2482876" cy="606545"/>
              <a:chOff x="6365463" y="1654840"/>
              <a:chExt cx="2482876" cy="606545"/>
            </a:xfrm>
          </p:grpSpPr>
          <p:sp>
            <p:nvSpPr>
              <p:cNvPr id="30" name="文本框 29">
                <a:extLst>
                  <a:ext uri="{FF2B5EF4-FFF2-40B4-BE49-F238E27FC236}">
                    <a16:creationId xmlns="" xmlns:a16="http://schemas.microsoft.com/office/drawing/2014/main" id="{527C0500-47D3-4313-BDE5-F495947BD6B6}"/>
                  </a:ext>
                </a:extLst>
              </p:cNvPr>
              <p:cNvSpPr txBox="1"/>
              <p:nvPr/>
            </p:nvSpPr>
            <p:spPr>
              <a:xfrm>
                <a:off x="6365463" y="1654840"/>
                <a:ext cx="2236510" cy="400110"/>
              </a:xfrm>
              <a:prstGeom prst="rect">
                <a:avLst/>
              </a:prstGeom>
              <a:noFill/>
            </p:spPr>
            <p:txBody>
              <a:bodyPr wrap="none" rtlCol="0">
                <a:spAutoFit/>
              </a:bodyPr>
              <a:lstStyle/>
              <a:p>
                <a:r>
                  <a:rPr lang="zh-CN" altLang="en-US" sz="2000" dirty="0">
                    <a:solidFill>
                      <a:srgbClr val="595959"/>
                    </a:solidFill>
                    <a:latin typeface="方正舒体" panose="02010601030101010101" pitchFamily="2" charset="-122"/>
                    <a:ea typeface="方正舒体" panose="02010601030101010101" pitchFamily="2" charset="-122"/>
                  </a:rPr>
                  <a:t>点击输入您的标题</a:t>
                </a:r>
              </a:p>
            </p:txBody>
          </p:sp>
          <p:sp>
            <p:nvSpPr>
              <p:cNvPr id="32" name="文本框 31">
                <a:extLst>
                  <a:ext uri="{FF2B5EF4-FFF2-40B4-BE49-F238E27FC236}">
                    <a16:creationId xmlns="" xmlns:a16="http://schemas.microsoft.com/office/drawing/2014/main" id="{5F377968-BAAB-4AD2-8022-75AFFB4D381F}"/>
                  </a:ext>
                </a:extLst>
              </p:cNvPr>
              <p:cNvSpPr txBox="1"/>
              <p:nvPr/>
            </p:nvSpPr>
            <p:spPr>
              <a:xfrm>
                <a:off x="6416263" y="1984386"/>
                <a:ext cx="2432076" cy="276999"/>
              </a:xfrm>
              <a:prstGeom prst="rect">
                <a:avLst/>
              </a:prstGeom>
              <a:noFill/>
            </p:spPr>
            <p:txBody>
              <a:bodyPr wrap="none" rtlCol="0">
                <a:spAutoFit/>
              </a:bodyPr>
              <a:lstStyle/>
              <a:p>
                <a:pPr algn="l"/>
                <a:r>
                  <a:rPr lang="zh-CN" altLang="en-US" sz="1200" spc="300" dirty="0">
                    <a:solidFill>
                      <a:srgbClr val="595959"/>
                    </a:solidFill>
                    <a:uFillTx/>
                    <a:latin typeface="方正舒体" panose="02010601030101010101" pitchFamily="2" charset="-122"/>
                    <a:ea typeface="方正舒体" panose="02010601030101010101" pitchFamily="2" charset="-122"/>
                  </a:rPr>
                  <a:t>Click enter your title</a:t>
                </a:r>
              </a:p>
            </p:txBody>
          </p:sp>
        </p:grpSp>
        <p:sp>
          <p:nvSpPr>
            <p:cNvPr id="25" name="文本框 24">
              <a:extLst>
                <a:ext uri="{FF2B5EF4-FFF2-40B4-BE49-F238E27FC236}">
                  <a16:creationId xmlns="" xmlns:a16="http://schemas.microsoft.com/office/drawing/2014/main" id="{66716670-A922-4317-A282-4ED1DFB0D4FB}"/>
                </a:ext>
              </a:extLst>
            </p:cNvPr>
            <p:cNvSpPr txBox="1"/>
            <p:nvPr/>
          </p:nvSpPr>
          <p:spPr>
            <a:xfrm>
              <a:off x="5367052" y="2492776"/>
              <a:ext cx="938447" cy="751690"/>
            </a:xfrm>
            <a:prstGeom prst="rect">
              <a:avLst/>
            </a:prstGeom>
            <a:noFill/>
          </p:spPr>
          <p:txBody>
            <a:bodyPr vert="eaVert" wrap="none" rtlCol="0">
              <a:spAutoFit/>
            </a:bodyPr>
            <a:lstStyle/>
            <a:p>
              <a:r>
                <a:rPr lang="zh-CN" altLang="en-US" sz="4400" dirty="0">
                  <a:solidFill>
                    <a:srgbClr val="B1865A"/>
                  </a:solidFill>
                  <a:latin typeface="方正舒体" panose="02010601030101010101" pitchFamily="2" charset="-122"/>
                  <a:ea typeface="方正舒体" panose="02010601030101010101" pitchFamily="2" charset="-122"/>
                </a:rPr>
                <a:t>贰</a:t>
              </a:r>
            </a:p>
          </p:txBody>
        </p:sp>
        <p:cxnSp>
          <p:nvCxnSpPr>
            <p:cNvPr id="27" name="直接连接符 26">
              <a:extLst>
                <a:ext uri="{FF2B5EF4-FFF2-40B4-BE49-F238E27FC236}">
                  <a16:creationId xmlns="" xmlns:a16="http://schemas.microsoft.com/office/drawing/2014/main" id="{BD952958-64FA-4418-9892-43350A7423EC}"/>
                </a:ext>
              </a:extLst>
            </p:cNvPr>
            <p:cNvCxnSpPr/>
            <p:nvPr/>
          </p:nvCxnSpPr>
          <p:spPr>
            <a:xfrm>
              <a:off x="6214646" y="2575389"/>
              <a:ext cx="0" cy="522915"/>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57" name="组合 56">
              <a:extLst>
                <a:ext uri="{FF2B5EF4-FFF2-40B4-BE49-F238E27FC236}">
                  <a16:creationId xmlns="" xmlns:a16="http://schemas.microsoft.com/office/drawing/2014/main" id="{3C1BB5DF-9D78-446F-91CD-E8F253F7CF2E}"/>
                </a:ext>
              </a:extLst>
            </p:cNvPr>
            <p:cNvGrpSpPr/>
            <p:nvPr/>
          </p:nvGrpSpPr>
          <p:grpSpPr>
            <a:xfrm>
              <a:off x="6376692" y="2575389"/>
              <a:ext cx="2482876" cy="606545"/>
              <a:chOff x="6376692" y="2575389"/>
              <a:chExt cx="2482876" cy="606545"/>
            </a:xfrm>
          </p:grpSpPr>
          <p:sp>
            <p:nvSpPr>
              <p:cNvPr id="26" name="文本框 25">
                <a:extLst>
                  <a:ext uri="{FF2B5EF4-FFF2-40B4-BE49-F238E27FC236}">
                    <a16:creationId xmlns="" xmlns:a16="http://schemas.microsoft.com/office/drawing/2014/main" id="{F30172DD-C265-463E-BDCF-0BB31CD84665}"/>
                  </a:ext>
                </a:extLst>
              </p:cNvPr>
              <p:cNvSpPr txBox="1"/>
              <p:nvPr/>
            </p:nvSpPr>
            <p:spPr>
              <a:xfrm>
                <a:off x="6376692" y="2575389"/>
                <a:ext cx="2236510" cy="400110"/>
              </a:xfrm>
              <a:prstGeom prst="rect">
                <a:avLst/>
              </a:prstGeom>
              <a:noFill/>
            </p:spPr>
            <p:txBody>
              <a:bodyPr wrap="none" rtlCol="0">
                <a:spAutoFit/>
              </a:bodyPr>
              <a:lstStyle/>
              <a:p>
                <a:r>
                  <a:rPr lang="zh-CN" altLang="en-US" sz="2000" dirty="0">
                    <a:solidFill>
                      <a:srgbClr val="595959"/>
                    </a:solidFill>
                    <a:latin typeface="方正舒体" panose="02010601030101010101" pitchFamily="2" charset="-122"/>
                    <a:ea typeface="方正舒体" panose="02010601030101010101" pitchFamily="2" charset="-122"/>
                  </a:rPr>
                  <a:t>点击输入您的标题</a:t>
                </a:r>
              </a:p>
            </p:txBody>
          </p:sp>
          <p:sp>
            <p:nvSpPr>
              <p:cNvPr id="28" name="文本框 27">
                <a:extLst>
                  <a:ext uri="{FF2B5EF4-FFF2-40B4-BE49-F238E27FC236}">
                    <a16:creationId xmlns="" xmlns:a16="http://schemas.microsoft.com/office/drawing/2014/main" id="{51E85DA1-4743-4FB9-A8E4-F0375143EA36}"/>
                  </a:ext>
                </a:extLst>
              </p:cNvPr>
              <p:cNvSpPr txBox="1"/>
              <p:nvPr/>
            </p:nvSpPr>
            <p:spPr>
              <a:xfrm>
                <a:off x="6427492" y="2904935"/>
                <a:ext cx="2432076" cy="276999"/>
              </a:xfrm>
              <a:prstGeom prst="rect">
                <a:avLst/>
              </a:prstGeom>
              <a:noFill/>
            </p:spPr>
            <p:txBody>
              <a:bodyPr wrap="none" rtlCol="0">
                <a:spAutoFit/>
              </a:bodyPr>
              <a:lstStyle/>
              <a:p>
                <a:pPr algn="l"/>
                <a:r>
                  <a:rPr lang="zh-CN" altLang="en-US" sz="1200" spc="300" dirty="0">
                    <a:solidFill>
                      <a:srgbClr val="595959"/>
                    </a:solidFill>
                    <a:uFillTx/>
                    <a:latin typeface="方正舒体" panose="02010601030101010101" pitchFamily="2" charset="-122"/>
                    <a:ea typeface="方正舒体" panose="02010601030101010101" pitchFamily="2" charset="-122"/>
                  </a:rPr>
                  <a:t>Click enter your title</a:t>
                </a:r>
              </a:p>
            </p:txBody>
          </p:sp>
        </p:grpSp>
        <p:sp>
          <p:nvSpPr>
            <p:cNvPr id="21" name="文本框 20">
              <a:extLst>
                <a:ext uri="{FF2B5EF4-FFF2-40B4-BE49-F238E27FC236}">
                  <a16:creationId xmlns="" xmlns:a16="http://schemas.microsoft.com/office/drawing/2014/main" id="{3CFAB2F7-1F0E-4B17-9C11-D1F881B31DD8}"/>
                </a:ext>
              </a:extLst>
            </p:cNvPr>
            <p:cNvSpPr txBox="1"/>
            <p:nvPr/>
          </p:nvSpPr>
          <p:spPr>
            <a:xfrm>
              <a:off x="5375689" y="3413324"/>
              <a:ext cx="938447" cy="751690"/>
            </a:xfrm>
            <a:prstGeom prst="rect">
              <a:avLst/>
            </a:prstGeom>
            <a:noFill/>
          </p:spPr>
          <p:txBody>
            <a:bodyPr vert="eaVert" wrap="none" rtlCol="0">
              <a:spAutoFit/>
            </a:bodyPr>
            <a:lstStyle/>
            <a:p>
              <a:r>
                <a:rPr lang="zh-CN" altLang="en-US" sz="4400" dirty="0">
                  <a:solidFill>
                    <a:srgbClr val="B1865A"/>
                  </a:solidFill>
                  <a:latin typeface="方正舒体" panose="02010601030101010101" pitchFamily="2" charset="-122"/>
                  <a:ea typeface="方正舒体" panose="02010601030101010101" pitchFamily="2" charset="-122"/>
                </a:rPr>
                <a:t>叁</a:t>
              </a:r>
            </a:p>
          </p:txBody>
        </p:sp>
        <p:cxnSp>
          <p:nvCxnSpPr>
            <p:cNvPr id="23" name="直接连接符 22">
              <a:extLst>
                <a:ext uri="{FF2B5EF4-FFF2-40B4-BE49-F238E27FC236}">
                  <a16:creationId xmlns="" xmlns:a16="http://schemas.microsoft.com/office/drawing/2014/main" id="{1D5242E0-2498-4F32-9FC1-13A03BB2FCA7}"/>
                </a:ext>
              </a:extLst>
            </p:cNvPr>
            <p:cNvCxnSpPr/>
            <p:nvPr/>
          </p:nvCxnSpPr>
          <p:spPr>
            <a:xfrm>
              <a:off x="6223283" y="3495937"/>
              <a:ext cx="0" cy="522915"/>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58" name="组合 57">
              <a:extLst>
                <a:ext uri="{FF2B5EF4-FFF2-40B4-BE49-F238E27FC236}">
                  <a16:creationId xmlns="" xmlns:a16="http://schemas.microsoft.com/office/drawing/2014/main" id="{7DA8FDF9-4AD5-4BB5-8E65-60E03F0C9240}"/>
                </a:ext>
              </a:extLst>
            </p:cNvPr>
            <p:cNvGrpSpPr/>
            <p:nvPr/>
          </p:nvGrpSpPr>
          <p:grpSpPr>
            <a:xfrm>
              <a:off x="6385329" y="3495937"/>
              <a:ext cx="2482876" cy="606545"/>
              <a:chOff x="6385329" y="3495937"/>
              <a:chExt cx="2482876" cy="606545"/>
            </a:xfrm>
          </p:grpSpPr>
          <p:sp>
            <p:nvSpPr>
              <p:cNvPr id="22" name="文本框 21">
                <a:extLst>
                  <a:ext uri="{FF2B5EF4-FFF2-40B4-BE49-F238E27FC236}">
                    <a16:creationId xmlns="" xmlns:a16="http://schemas.microsoft.com/office/drawing/2014/main" id="{F829723E-648C-4B74-832C-646D51320941}"/>
                  </a:ext>
                </a:extLst>
              </p:cNvPr>
              <p:cNvSpPr txBox="1"/>
              <p:nvPr/>
            </p:nvSpPr>
            <p:spPr>
              <a:xfrm>
                <a:off x="6385329" y="3495937"/>
                <a:ext cx="2236510" cy="400110"/>
              </a:xfrm>
              <a:prstGeom prst="rect">
                <a:avLst/>
              </a:prstGeom>
              <a:noFill/>
            </p:spPr>
            <p:txBody>
              <a:bodyPr wrap="none" rtlCol="0">
                <a:spAutoFit/>
              </a:bodyPr>
              <a:lstStyle/>
              <a:p>
                <a:r>
                  <a:rPr lang="zh-CN" altLang="en-US" sz="2000" dirty="0">
                    <a:solidFill>
                      <a:srgbClr val="595959"/>
                    </a:solidFill>
                    <a:latin typeface="方正舒体" panose="02010601030101010101" pitchFamily="2" charset="-122"/>
                    <a:ea typeface="方正舒体" panose="02010601030101010101" pitchFamily="2" charset="-122"/>
                  </a:rPr>
                  <a:t>点击输入您的标题</a:t>
                </a:r>
              </a:p>
            </p:txBody>
          </p:sp>
          <p:sp>
            <p:nvSpPr>
              <p:cNvPr id="24" name="文本框 23">
                <a:extLst>
                  <a:ext uri="{FF2B5EF4-FFF2-40B4-BE49-F238E27FC236}">
                    <a16:creationId xmlns="" xmlns:a16="http://schemas.microsoft.com/office/drawing/2014/main" id="{8D92E078-A73B-40A2-95AD-3A5CAD4ABA71}"/>
                  </a:ext>
                </a:extLst>
              </p:cNvPr>
              <p:cNvSpPr txBox="1"/>
              <p:nvPr/>
            </p:nvSpPr>
            <p:spPr>
              <a:xfrm>
                <a:off x="6436129" y="3825483"/>
                <a:ext cx="2432076" cy="276999"/>
              </a:xfrm>
              <a:prstGeom prst="rect">
                <a:avLst/>
              </a:prstGeom>
              <a:noFill/>
            </p:spPr>
            <p:txBody>
              <a:bodyPr wrap="none" rtlCol="0">
                <a:spAutoFit/>
              </a:bodyPr>
              <a:lstStyle/>
              <a:p>
                <a:pPr algn="l"/>
                <a:r>
                  <a:rPr lang="zh-CN" altLang="en-US" sz="1200" spc="300" dirty="0">
                    <a:solidFill>
                      <a:srgbClr val="595959"/>
                    </a:solidFill>
                    <a:uFillTx/>
                    <a:latin typeface="方正舒体" panose="02010601030101010101" pitchFamily="2" charset="-122"/>
                    <a:ea typeface="方正舒体" panose="02010601030101010101" pitchFamily="2" charset="-122"/>
                  </a:rPr>
                  <a:t>Click enter your title</a:t>
                </a:r>
              </a:p>
            </p:txBody>
          </p:sp>
        </p:grpSp>
        <p:sp>
          <p:nvSpPr>
            <p:cNvPr id="17" name="文本框 16">
              <a:extLst>
                <a:ext uri="{FF2B5EF4-FFF2-40B4-BE49-F238E27FC236}">
                  <a16:creationId xmlns="" xmlns:a16="http://schemas.microsoft.com/office/drawing/2014/main" id="{46BAB16F-0E32-46A9-970D-CB7F4DE76DB7}"/>
                </a:ext>
              </a:extLst>
            </p:cNvPr>
            <p:cNvSpPr txBox="1"/>
            <p:nvPr/>
          </p:nvSpPr>
          <p:spPr>
            <a:xfrm>
              <a:off x="5377416" y="4333873"/>
              <a:ext cx="938447" cy="751690"/>
            </a:xfrm>
            <a:prstGeom prst="rect">
              <a:avLst/>
            </a:prstGeom>
            <a:noFill/>
          </p:spPr>
          <p:txBody>
            <a:bodyPr vert="eaVert" wrap="none" rtlCol="0">
              <a:spAutoFit/>
            </a:bodyPr>
            <a:lstStyle/>
            <a:p>
              <a:r>
                <a:rPr lang="zh-CN" altLang="en-US" sz="4400" dirty="0">
                  <a:solidFill>
                    <a:srgbClr val="B1865A"/>
                  </a:solidFill>
                  <a:latin typeface="方正舒体" panose="02010601030101010101" pitchFamily="2" charset="-122"/>
                  <a:ea typeface="方正舒体" panose="02010601030101010101" pitchFamily="2" charset="-122"/>
                </a:rPr>
                <a:t>肆</a:t>
              </a:r>
            </a:p>
          </p:txBody>
        </p:sp>
        <p:cxnSp>
          <p:nvCxnSpPr>
            <p:cNvPr id="19" name="直接连接符 18">
              <a:extLst>
                <a:ext uri="{FF2B5EF4-FFF2-40B4-BE49-F238E27FC236}">
                  <a16:creationId xmlns="" xmlns:a16="http://schemas.microsoft.com/office/drawing/2014/main" id="{BDD587FB-1F10-4AFF-9544-0979F658B1C6}"/>
                </a:ext>
              </a:extLst>
            </p:cNvPr>
            <p:cNvCxnSpPr/>
            <p:nvPr/>
          </p:nvCxnSpPr>
          <p:spPr>
            <a:xfrm>
              <a:off x="6225010" y="4416486"/>
              <a:ext cx="0" cy="522915"/>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59" name="组合 58">
              <a:extLst>
                <a:ext uri="{FF2B5EF4-FFF2-40B4-BE49-F238E27FC236}">
                  <a16:creationId xmlns="" xmlns:a16="http://schemas.microsoft.com/office/drawing/2014/main" id="{BE64A685-D594-499E-B48D-F5B8ADD6E2B5}"/>
                </a:ext>
              </a:extLst>
            </p:cNvPr>
            <p:cNvGrpSpPr/>
            <p:nvPr/>
          </p:nvGrpSpPr>
          <p:grpSpPr>
            <a:xfrm>
              <a:off x="6387056" y="4416486"/>
              <a:ext cx="2482876" cy="606545"/>
              <a:chOff x="6387056" y="4416486"/>
              <a:chExt cx="2482876" cy="606545"/>
            </a:xfrm>
          </p:grpSpPr>
          <p:sp>
            <p:nvSpPr>
              <p:cNvPr id="18" name="文本框 17">
                <a:extLst>
                  <a:ext uri="{FF2B5EF4-FFF2-40B4-BE49-F238E27FC236}">
                    <a16:creationId xmlns="" xmlns:a16="http://schemas.microsoft.com/office/drawing/2014/main" id="{977CB3BF-1BE0-43AC-9BB1-F799007A8D57}"/>
                  </a:ext>
                </a:extLst>
              </p:cNvPr>
              <p:cNvSpPr txBox="1"/>
              <p:nvPr/>
            </p:nvSpPr>
            <p:spPr>
              <a:xfrm>
                <a:off x="6387056" y="4416486"/>
                <a:ext cx="2236510" cy="400110"/>
              </a:xfrm>
              <a:prstGeom prst="rect">
                <a:avLst/>
              </a:prstGeom>
              <a:noFill/>
            </p:spPr>
            <p:txBody>
              <a:bodyPr wrap="none" rtlCol="0">
                <a:spAutoFit/>
              </a:bodyPr>
              <a:lstStyle/>
              <a:p>
                <a:r>
                  <a:rPr lang="zh-CN" altLang="en-US" sz="2000" dirty="0">
                    <a:solidFill>
                      <a:srgbClr val="595959"/>
                    </a:solidFill>
                    <a:latin typeface="方正舒体" panose="02010601030101010101" pitchFamily="2" charset="-122"/>
                    <a:ea typeface="方正舒体" panose="02010601030101010101" pitchFamily="2" charset="-122"/>
                  </a:rPr>
                  <a:t>点击输入您的标题</a:t>
                </a:r>
              </a:p>
            </p:txBody>
          </p:sp>
          <p:sp>
            <p:nvSpPr>
              <p:cNvPr id="20" name="文本框 19">
                <a:extLst>
                  <a:ext uri="{FF2B5EF4-FFF2-40B4-BE49-F238E27FC236}">
                    <a16:creationId xmlns="" xmlns:a16="http://schemas.microsoft.com/office/drawing/2014/main" id="{B689B932-A929-4F29-9E0C-3E5D9F43D3DB}"/>
                  </a:ext>
                </a:extLst>
              </p:cNvPr>
              <p:cNvSpPr txBox="1"/>
              <p:nvPr/>
            </p:nvSpPr>
            <p:spPr>
              <a:xfrm>
                <a:off x="6437856" y="4746032"/>
                <a:ext cx="2432076" cy="276999"/>
              </a:xfrm>
              <a:prstGeom prst="rect">
                <a:avLst/>
              </a:prstGeom>
              <a:noFill/>
            </p:spPr>
            <p:txBody>
              <a:bodyPr wrap="none" rtlCol="0">
                <a:spAutoFit/>
              </a:bodyPr>
              <a:lstStyle/>
              <a:p>
                <a:pPr algn="l"/>
                <a:r>
                  <a:rPr lang="zh-CN" altLang="en-US" sz="1200" spc="300" dirty="0">
                    <a:solidFill>
                      <a:srgbClr val="595959"/>
                    </a:solidFill>
                    <a:uFillTx/>
                    <a:latin typeface="方正舒体" panose="02010601030101010101" pitchFamily="2" charset="-122"/>
                    <a:ea typeface="方正舒体" panose="02010601030101010101" pitchFamily="2" charset="-122"/>
                  </a:rPr>
                  <a:t>Click enter your title</a:t>
                </a:r>
              </a:p>
            </p:txBody>
          </p:sp>
        </p:grpSp>
        <p:cxnSp>
          <p:nvCxnSpPr>
            <p:cNvPr id="39" name="PA_直接连接符 44">
              <a:extLst>
                <a:ext uri="{FF2B5EF4-FFF2-40B4-BE49-F238E27FC236}">
                  <a16:creationId xmlns="" xmlns:a16="http://schemas.microsoft.com/office/drawing/2014/main" id="{9209A830-2930-4362-AC91-269D0B71BFB9}"/>
                </a:ext>
              </a:extLst>
            </p:cNvPr>
            <p:cNvCxnSpPr/>
            <p:nvPr>
              <p:custDataLst>
                <p:tags r:id="rId3"/>
              </p:custDataLst>
            </p:nvPr>
          </p:nvCxnSpPr>
          <p:spPr>
            <a:xfrm rot="16200000" flipH="1">
              <a:off x="3856300" y="1540705"/>
              <a:ext cx="496023" cy="0"/>
            </a:xfrm>
            <a:prstGeom prst="line">
              <a:avLst/>
            </a:prstGeom>
            <a:ln w="1270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40" name="PA_直接连接符 44">
              <a:extLst>
                <a:ext uri="{FF2B5EF4-FFF2-40B4-BE49-F238E27FC236}">
                  <a16:creationId xmlns="" xmlns:a16="http://schemas.microsoft.com/office/drawing/2014/main" id="{26914A90-07BB-4D34-B77A-77E1A4BE6C5A}"/>
                </a:ext>
              </a:extLst>
            </p:cNvPr>
            <p:cNvCxnSpPr/>
            <p:nvPr>
              <p:custDataLst>
                <p:tags r:id="rId4"/>
              </p:custDataLst>
            </p:nvPr>
          </p:nvCxnSpPr>
          <p:spPr>
            <a:xfrm rot="16200000" flipH="1">
              <a:off x="4916878" y="2938890"/>
              <a:ext cx="496023" cy="0"/>
            </a:xfrm>
            <a:prstGeom prst="line">
              <a:avLst/>
            </a:prstGeom>
            <a:ln w="1270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41" name="PA_直接连接符 44">
              <a:extLst>
                <a:ext uri="{FF2B5EF4-FFF2-40B4-BE49-F238E27FC236}">
                  <a16:creationId xmlns="" xmlns:a16="http://schemas.microsoft.com/office/drawing/2014/main" id="{12626108-1DC4-481D-B45E-46FEE1C47F20}"/>
                </a:ext>
              </a:extLst>
            </p:cNvPr>
            <p:cNvCxnSpPr>
              <a:cxnSpLocks/>
            </p:cNvCxnSpPr>
            <p:nvPr>
              <p:custDataLst>
                <p:tags r:id="rId5"/>
              </p:custDataLst>
            </p:nvPr>
          </p:nvCxnSpPr>
          <p:spPr>
            <a:xfrm>
              <a:off x="4003371" y="1376567"/>
              <a:ext cx="654469" cy="0"/>
            </a:xfrm>
            <a:prstGeom prst="line">
              <a:avLst/>
            </a:prstGeom>
            <a:ln w="1270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42" name="PA_直接连接符 44">
              <a:extLst>
                <a:ext uri="{FF2B5EF4-FFF2-40B4-BE49-F238E27FC236}">
                  <a16:creationId xmlns="" xmlns:a16="http://schemas.microsoft.com/office/drawing/2014/main" id="{67B135C4-27F5-4BE9-BE37-652879B3A4F2}"/>
                </a:ext>
              </a:extLst>
            </p:cNvPr>
            <p:cNvCxnSpPr>
              <a:cxnSpLocks/>
            </p:cNvCxnSpPr>
            <p:nvPr>
              <p:custDataLst>
                <p:tags r:id="rId6"/>
              </p:custDataLst>
            </p:nvPr>
          </p:nvCxnSpPr>
          <p:spPr>
            <a:xfrm>
              <a:off x="4607039" y="3120748"/>
              <a:ext cx="654466" cy="0"/>
            </a:xfrm>
            <a:prstGeom prst="line">
              <a:avLst/>
            </a:prstGeom>
            <a:ln w="12700">
              <a:solidFill>
                <a:srgbClr val="B1865A"/>
              </a:solidFill>
            </a:ln>
          </p:spPr>
          <p:style>
            <a:lnRef idx="1">
              <a:schemeClr val="accent1"/>
            </a:lnRef>
            <a:fillRef idx="0">
              <a:schemeClr val="accent1"/>
            </a:fillRef>
            <a:effectRef idx="0">
              <a:schemeClr val="accent1"/>
            </a:effectRef>
            <a:fontRef idx="minor">
              <a:schemeClr val="tx1"/>
            </a:fontRef>
          </p:style>
        </p:cxnSp>
      </p:grpSp>
      <p:pic>
        <p:nvPicPr>
          <p:cNvPr id="52" name="PA_图片 26">
            <a:extLst>
              <a:ext uri="{FF2B5EF4-FFF2-40B4-BE49-F238E27FC236}">
                <a16:creationId xmlns="" xmlns:a16="http://schemas.microsoft.com/office/drawing/2014/main" id="{F39001F4-AC1E-44F4-AC82-0755C47F145E}"/>
              </a:ext>
            </a:extLst>
          </p:cNvPr>
          <p:cNvPicPr>
            <a:picLocks noChangeAspect="1"/>
          </p:cNvPicPr>
          <p:nvPr>
            <p:custDataLst>
              <p:tags r:id="rId2"/>
            </p:custDataLst>
          </p:nvPr>
        </p:nvPicPr>
        <p:blipFill>
          <a:blip r:embed="rId14"/>
          <a:stretch>
            <a:fillRect/>
          </a:stretch>
        </p:blipFill>
        <p:spPr>
          <a:xfrm>
            <a:off x="10971740" y="603799"/>
            <a:ext cx="627362" cy="5500916"/>
          </a:xfrm>
          <a:prstGeom prst="rect">
            <a:avLst/>
          </a:prstGeom>
        </p:spPr>
      </p:pic>
      <p:pic>
        <p:nvPicPr>
          <p:cNvPr id="53" name="图片 52">
            <a:extLst>
              <a:ext uri="{FF2B5EF4-FFF2-40B4-BE49-F238E27FC236}">
                <a16:creationId xmlns="" xmlns:a16="http://schemas.microsoft.com/office/drawing/2014/main" id="{7BF00C56-BB0C-421D-BCBA-1EC09D2EE86C}"/>
              </a:ext>
            </a:extLst>
          </p:cNvPr>
          <p:cNvPicPr>
            <a:picLocks noChangeAspect="1"/>
          </p:cNvPicPr>
          <p:nvPr/>
        </p:nvPicPr>
        <p:blipFill>
          <a:blip r:embed="rId14"/>
          <a:stretch>
            <a:fillRect/>
          </a:stretch>
        </p:blipFill>
        <p:spPr>
          <a:xfrm>
            <a:off x="572439" y="603799"/>
            <a:ext cx="627362" cy="5500916"/>
          </a:xfrm>
          <a:prstGeom prst="rect">
            <a:avLst/>
          </a:prstGeom>
        </p:spPr>
      </p:pic>
    </p:spTree>
    <p:extLst>
      <p:ext uri="{BB962C8B-B14F-4D97-AF65-F5344CB8AC3E}">
        <p14:creationId xmlns:p14="http://schemas.microsoft.com/office/powerpoint/2010/main" val="86749912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path" presetSubtype="0" accel="50000" decel="50000" fill="hold" nodeType="withEffect">
                                  <p:stCondLst>
                                    <p:cond delay="0"/>
                                  </p:stCondLst>
                                  <p:childTnLst>
                                    <p:animMotion origin="layout" path="M -1.04167E-6 1.11111E-6 L -0.8082 1.11111E-6 " pathEditMode="relative" rAng="0" ptsTypes="AA">
                                      <p:cBhvr>
                                        <p:cTn id="6" dur="1000" fill="hold"/>
                                        <p:tgtEl>
                                          <p:spTgt spid="52"/>
                                        </p:tgtEl>
                                        <p:attrNameLst>
                                          <p:attrName>ppt_x</p:attrName>
                                          <p:attrName>ppt_y</p:attrName>
                                        </p:attrNameLst>
                                      </p:cBhvr>
                                      <p:rCtr x="-40417" y="0"/>
                                    </p:animMotion>
                                  </p:childTnLst>
                                </p:cTn>
                              </p:par>
                              <p:par>
                                <p:cTn id="7" presetID="22" presetClass="exit" presetSubtype="2" fill="hold" nodeType="withEffect">
                                  <p:stCondLst>
                                    <p:cond delay="100"/>
                                  </p:stCondLst>
                                  <p:childTnLst>
                                    <p:animEffect transition="out" filter="wipe(right)">
                                      <p:cBhvr>
                                        <p:cTn id="8" dur="750"/>
                                        <p:tgtEl>
                                          <p:spTgt spid="2"/>
                                        </p:tgtEl>
                                      </p:cBhvr>
                                    </p:animEffect>
                                    <p:set>
                                      <p:cBhvr>
                                        <p:cTn id="9" dur="1" fill="hold">
                                          <p:stCondLst>
                                            <p:cond delay="74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B9AF91"/>
        </a:solidFill>
        <a:effectLst/>
      </p:bgPr>
    </p:bg>
    <p:spTree>
      <p:nvGrpSpPr>
        <p:cNvPr id="1" name=""/>
        <p:cNvGrpSpPr/>
        <p:nvPr/>
      </p:nvGrpSpPr>
      <p:grpSpPr>
        <a:xfrm>
          <a:off x="0" y="0"/>
          <a:ext cx="0" cy="0"/>
          <a:chOff x="0" y="0"/>
          <a:chExt cx="0" cy="0"/>
        </a:xfrm>
      </p:grpSpPr>
      <p:grpSp>
        <p:nvGrpSpPr>
          <p:cNvPr id="4" name="组合 3">
            <a:extLst>
              <a:ext uri="{FF2B5EF4-FFF2-40B4-BE49-F238E27FC236}">
                <a16:creationId xmlns="" xmlns:a16="http://schemas.microsoft.com/office/drawing/2014/main" id="{EEEFCB1A-3CD9-407F-8CDB-5A8886EC2BC3}"/>
              </a:ext>
            </a:extLst>
          </p:cNvPr>
          <p:cNvGrpSpPr/>
          <p:nvPr/>
        </p:nvGrpSpPr>
        <p:grpSpPr>
          <a:xfrm>
            <a:off x="2416175" y="-177800"/>
            <a:ext cx="7359651" cy="7035800"/>
            <a:chOff x="2571749" y="573184"/>
            <a:chExt cx="7359651" cy="6328006"/>
          </a:xfrm>
        </p:grpSpPr>
        <p:sp>
          <p:nvSpPr>
            <p:cNvPr id="3" name="矩形 2">
              <a:extLst>
                <a:ext uri="{FF2B5EF4-FFF2-40B4-BE49-F238E27FC236}">
                  <a16:creationId xmlns="" xmlns:a16="http://schemas.microsoft.com/office/drawing/2014/main" id="{FDA8E06B-966A-4A0B-BCE3-FB8344A41E07}"/>
                </a:ext>
              </a:extLst>
            </p:cNvPr>
            <p:cNvSpPr/>
            <p:nvPr/>
          </p:nvSpPr>
          <p:spPr>
            <a:xfrm>
              <a:off x="2571749" y="1069677"/>
              <a:ext cx="7359651" cy="58315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形 1">
              <a:extLst>
                <a:ext uri="{FF2B5EF4-FFF2-40B4-BE49-F238E27FC236}">
                  <a16:creationId xmlns="" xmlns:a16="http://schemas.microsoft.com/office/drawing/2014/main" id="{FFBB18F5-1685-4787-8661-065C693EF9B1}"/>
                </a:ext>
              </a:extLst>
            </p:cNvPr>
            <p:cNvPicPr>
              <a:picLocks noChangeAspect="1"/>
            </p:cNvPicPr>
            <p:nvPr/>
          </p:nvPicPr>
          <p:blipFill>
            <a:blip r:embed="rId9" cstate="screen">
              <a:extLst>
                <a:ext uri="{28A0092B-C50C-407E-A947-70E740481C1C}">
                  <a14:useLocalDpi xmlns:a14="http://schemas.microsoft.com/office/drawing/2010/main"/>
                </a:ext>
                <a:ext uri="{96DAC541-7B7A-43D3-8B79-37D633B846F1}">
                  <asvg:svgBlip xmlns="" xmlns:asvg="http://schemas.microsoft.com/office/drawing/2016/SVG/main" r:embed="rId10"/>
                </a:ext>
              </a:extLst>
            </a:blip>
            <a:stretch>
              <a:fillRect/>
            </a:stretch>
          </p:blipFill>
          <p:spPr>
            <a:xfrm>
              <a:off x="2571749" y="573184"/>
              <a:ext cx="7359651" cy="6328005"/>
            </a:xfrm>
            <a:prstGeom prst="rect">
              <a:avLst/>
            </a:prstGeom>
          </p:spPr>
        </p:pic>
      </p:grpSp>
      <p:sp>
        <p:nvSpPr>
          <p:cNvPr id="6" name="矩形 5" hidden="1">
            <a:extLst>
              <a:ext uri="{FF2B5EF4-FFF2-40B4-BE49-F238E27FC236}">
                <a16:creationId xmlns="" xmlns:a16="http://schemas.microsoft.com/office/drawing/2014/main" id="{060F1E6E-CD8F-4ACF-93AF-E1E9C57DD7A0}"/>
              </a:ext>
            </a:extLst>
          </p:cNvPr>
          <p:cNvSpPr/>
          <p:nvPr/>
        </p:nvSpPr>
        <p:spPr>
          <a:xfrm>
            <a:off x="5243332" y="2060312"/>
            <a:ext cx="1689903" cy="1511568"/>
          </a:xfrm>
          <a:prstGeom prst="rect">
            <a:avLst/>
          </a:prstGeom>
          <a:solidFill>
            <a:srgbClr val="B186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文本框 43">
            <a:extLst>
              <a:ext uri="{FF2B5EF4-FFF2-40B4-BE49-F238E27FC236}">
                <a16:creationId xmlns="" xmlns:a16="http://schemas.microsoft.com/office/drawing/2014/main" id="{270BEDFB-2E0D-4450-8D7E-86DCD657A215}"/>
              </a:ext>
            </a:extLst>
          </p:cNvPr>
          <p:cNvSpPr txBox="1"/>
          <p:nvPr/>
        </p:nvSpPr>
        <p:spPr>
          <a:xfrm>
            <a:off x="4378960" y="3742284"/>
            <a:ext cx="3434080" cy="579120"/>
          </a:xfrm>
          <a:prstGeom prst="rect">
            <a:avLst/>
          </a:prstGeom>
          <a:noFill/>
        </p:spPr>
        <p:txBody>
          <a:bodyPr wrap="none" rtlCol="0">
            <a:spAutoFit/>
          </a:bodyPr>
          <a:lstStyle/>
          <a:p>
            <a:r>
              <a:rPr lang="zh-CN" altLang="en-US" sz="3200" dirty="0">
                <a:latin typeface="方正舒体" panose="02010601030101010101" pitchFamily="2" charset="-122"/>
                <a:ea typeface="方正舒体" panose="02010601030101010101" pitchFamily="2" charset="-122"/>
              </a:rPr>
              <a:t>点击输入您的标题</a:t>
            </a:r>
          </a:p>
        </p:txBody>
      </p:sp>
      <p:sp>
        <p:nvSpPr>
          <p:cNvPr id="45" name="文本框 44">
            <a:extLst>
              <a:ext uri="{FF2B5EF4-FFF2-40B4-BE49-F238E27FC236}">
                <a16:creationId xmlns="" xmlns:a16="http://schemas.microsoft.com/office/drawing/2014/main" id="{2F24C123-E03C-4F3B-B7B3-B8668BAD4975}"/>
              </a:ext>
            </a:extLst>
          </p:cNvPr>
          <p:cNvSpPr txBox="1"/>
          <p:nvPr/>
        </p:nvSpPr>
        <p:spPr>
          <a:xfrm>
            <a:off x="4590415" y="4203294"/>
            <a:ext cx="3129280" cy="369570"/>
          </a:xfrm>
          <a:prstGeom prst="rect">
            <a:avLst/>
          </a:prstGeom>
          <a:noFill/>
        </p:spPr>
        <p:txBody>
          <a:bodyPr wrap="none" rtlCol="0">
            <a:spAutoFit/>
          </a:bodyPr>
          <a:lstStyle/>
          <a:p>
            <a:pPr algn="l"/>
            <a:r>
              <a:rPr lang="zh-CN" altLang="en-US" spc="300" dirty="0">
                <a:solidFill>
                  <a:schemeClr val="tx1"/>
                </a:solidFill>
                <a:uFillTx/>
                <a:latin typeface="方正舒体" panose="02010601030101010101" pitchFamily="2" charset="-122"/>
                <a:ea typeface="方正舒体" panose="02010601030101010101" pitchFamily="2" charset="-122"/>
              </a:rPr>
              <a:t>Click enter your title</a:t>
            </a:r>
          </a:p>
        </p:txBody>
      </p:sp>
      <p:pic>
        <p:nvPicPr>
          <p:cNvPr id="48" name="Janice">
            <a:extLst>
              <a:ext uri="{FF2B5EF4-FFF2-40B4-BE49-F238E27FC236}">
                <a16:creationId xmlns="" xmlns:a16="http://schemas.microsoft.com/office/drawing/2014/main" id="{9388CB62-5837-48B9-82F2-574F7FD1C848}"/>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rot="16200000" flipV="1">
            <a:off x="2432028" y="547075"/>
            <a:ext cx="2598393" cy="2663659"/>
          </a:xfrm>
          <a:prstGeom prst="rect">
            <a:avLst/>
          </a:prstGeom>
        </p:spPr>
      </p:pic>
      <p:pic>
        <p:nvPicPr>
          <p:cNvPr id="50" name="Janice">
            <a:extLst>
              <a:ext uri="{FF2B5EF4-FFF2-40B4-BE49-F238E27FC236}">
                <a16:creationId xmlns="" xmlns:a16="http://schemas.microsoft.com/office/drawing/2014/main" id="{50EDA9C8-8C26-43E8-AA03-FA2CDE6217D9}"/>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rot="16200000" flipH="1">
            <a:off x="7171108" y="3610097"/>
            <a:ext cx="2598393" cy="2663659"/>
          </a:xfrm>
          <a:prstGeom prst="rect">
            <a:avLst/>
          </a:prstGeom>
        </p:spPr>
      </p:pic>
      <p:sp>
        <p:nvSpPr>
          <p:cNvPr id="42" name="文本框 41">
            <a:extLst>
              <a:ext uri="{FF2B5EF4-FFF2-40B4-BE49-F238E27FC236}">
                <a16:creationId xmlns="" xmlns:a16="http://schemas.microsoft.com/office/drawing/2014/main" id="{1C41557A-C015-45DC-84B6-A6A8EECD6999}"/>
              </a:ext>
            </a:extLst>
          </p:cNvPr>
          <p:cNvSpPr txBox="1"/>
          <p:nvPr/>
        </p:nvSpPr>
        <p:spPr>
          <a:xfrm>
            <a:off x="4885371" y="1536681"/>
            <a:ext cx="2421258" cy="2215991"/>
          </a:xfrm>
          <a:prstGeom prst="rect">
            <a:avLst/>
          </a:prstGeom>
          <a:noFill/>
        </p:spPr>
        <p:txBody>
          <a:bodyPr wrap="square" rtlCol="0">
            <a:spAutoFit/>
          </a:bodyPr>
          <a:lstStyle/>
          <a:p>
            <a:pPr algn="ctr"/>
            <a:r>
              <a:rPr lang="zh-CN" altLang="en-US" sz="13800" dirty="0">
                <a:solidFill>
                  <a:srgbClr val="B1865A"/>
                </a:solidFill>
                <a:latin typeface="方正舒体" panose="02010601030101010101" pitchFamily="2" charset="-122"/>
                <a:ea typeface="方正舒体" panose="02010601030101010101" pitchFamily="2" charset="-122"/>
              </a:rPr>
              <a:t>壹</a:t>
            </a:r>
          </a:p>
        </p:txBody>
      </p:sp>
      <p:cxnSp>
        <p:nvCxnSpPr>
          <p:cNvPr id="52" name="PA_直接连接符 44">
            <a:extLst>
              <a:ext uri="{FF2B5EF4-FFF2-40B4-BE49-F238E27FC236}">
                <a16:creationId xmlns="" xmlns:a16="http://schemas.microsoft.com/office/drawing/2014/main" id="{2A8861DD-9D9A-43A2-A1EA-7CBE9030B414}"/>
              </a:ext>
            </a:extLst>
          </p:cNvPr>
          <p:cNvCxnSpPr/>
          <p:nvPr>
            <p:custDataLst>
              <p:tags r:id="rId2"/>
            </p:custDataLst>
          </p:nvPr>
        </p:nvCxnSpPr>
        <p:spPr>
          <a:xfrm rot="16200000" flipH="1">
            <a:off x="4627642" y="2369042"/>
            <a:ext cx="978773" cy="0"/>
          </a:xfrm>
          <a:prstGeom prst="line">
            <a:avLst/>
          </a:prstGeom>
          <a:ln w="1270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53" name="PA_直接连接符 44">
            <a:extLst>
              <a:ext uri="{FF2B5EF4-FFF2-40B4-BE49-F238E27FC236}">
                <a16:creationId xmlns="" xmlns:a16="http://schemas.microsoft.com/office/drawing/2014/main" id="{F06DDBE4-8FB0-4E5B-959A-72380ED1CF97}"/>
              </a:ext>
            </a:extLst>
          </p:cNvPr>
          <p:cNvCxnSpPr/>
          <p:nvPr>
            <p:custDataLst>
              <p:tags r:id="rId3"/>
            </p:custDataLst>
          </p:nvPr>
        </p:nvCxnSpPr>
        <p:spPr>
          <a:xfrm rot="16200000" flipH="1">
            <a:off x="6571353" y="3290652"/>
            <a:ext cx="978775" cy="0"/>
          </a:xfrm>
          <a:prstGeom prst="line">
            <a:avLst/>
          </a:prstGeom>
          <a:ln w="1270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54" name="PA_直接连接符 44">
            <a:extLst>
              <a:ext uri="{FF2B5EF4-FFF2-40B4-BE49-F238E27FC236}">
                <a16:creationId xmlns="" xmlns:a16="http://schemas.microsoft.com/office/drawing/2014/main" id="{685F32BF-D960-4D18-9903-A48BA547FEBA}"/>
              </a:ext>
            </a:extLst>
          </p:cNvPr>
          <p:cNvCxnSpPr>
            <a:cxnSpLocks/>
          </p:cNvCxnSpPr>
          <p:nvPr>
            <p:custDataLst>
              <p:tags r:id="rId4"/>
            </p:custDataLst>
          </p:nvPr>
        </p:nvCxnSpPr>
        <p:spPr>
          <a:xfrm>
            <a:off x="4954058" y="1969983"/>
            <a:ext cx="1176279" cy="0"/>
          </a:xfrm>
          <a:prstGeom prst="line">
            <a:avLst/>
          </a:prstGeom>
          <a:ln w="1270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55" name="PA_直接连接符 44">
            <a:extLst>
              <a:ext uri="{FF2B5EF4-FFF2-40B4-BE49-F238E27FC236}">
                <a16:creationId xmlns="" xmlns:a16="http://schemas.microsoft.com/office/drawing/2014/main" id="{90DB6DF3-B05F-401C-B72F-05E894128DF1}"/>
              </a:ext>
            </a:extLst>
          </p:cNvPr>
          <p:cNvCxnSpPr>
            <a:cxnSpLocks/>
          </p:cNvCxnSpPr>
          <p:nvPr>
            <p:custDataLst>
              <p:tags r:id="rId5"/>
            </p:custDataLst>
          </p:nvPr>
        </p:nvCxnSpPr>
        <p:spPr>
          <a:xfrm>
            <a:off x="6130336" y="3687091"/>
            <a:ext cx="1068501" cy="0"/>
          </a:xfrm>
          <a:prstGeom prst="line">
            <a:avLst/>
          </a:prstGeom>
          <a:ln w="12700">
            <a:solidFill>
              <a:srgbClr val="B1865A"/>
            </a:solidFill>
          </a:ln>
        </p:spPr>
        <p:style>
          <a:lnRef idx="1">
            <a:schemeClr val="accent1"/>
          </a:lnRef>
          <a:fillRef idx="0">
            <a:schemeClr val="accent1"/>
          </a:fillRef>
          <a:effectRef idx="0">
            <a:schemeClr val="accent1"/>
          </a:effectRef>
          <a:fontRef idx="minor">
            <a:schemeClr val="tx1"/>
          </a:fontRef>
        </p:style>
      </p:cxnSp>
      <p:pic>
        <p:nvPicPr>
          <p:cNvPr id="7" name="图片 6">
            <a:extLst>
              <a:ext uri="{FF2B5EF4-FFF2-40B4-BE49-F238E27FC236}">
                <a16:creationId xmlns="" xmlns:a16="http://schemas.microsoft.com/office/drawing/2014/main" id="{4E3D7502-3124-462A-9D2C-2C51AD5C399D}"/>
              </a:ext>
            </a:extLst>
          </p:cNvPr>
          <p:cNvPicPr>
            <a:picLocks noChangeAspect="1"/>
          </p:cNvPicPr>
          <p:nvPr/>
        </p:nvPicPr>
        <p:blipFill>
          <a:blip r:embed="rId12"/>
          <a:stretch>
            <a:fillRect/>
          </a:stretch>
        </p:blipFill>
        <p:spPr>
          <a:xfrm rot="5400000">
            <a:off x="5773039" y="-3707146"/>
            <a:ext cx="645923" cy="7959187"/>
          </a:xfrm>
          <a:prstGeom prst="rect">
            <a:avLst/>
          </a:prstGeom>
        </p:spPr>
      </p:pic>
      <p:pic>
        <p:nvPicPr>
          <p:cNvPr id="38" name="PA_图片 37">
            <a:extLst>
              <a:ext uri="{FF2B5EF4-FFF2-40B4-BE49-F238E27FC236}">
                <a16:creationId xmlns="" xmlns:a16="http://schemas.microsoft.com/office/drawing/2014/main" id="{3C5AD3F5-7572-4CDB-8467-C637D99B6C88}"/>
              </a:ext>
            </a:extLst>
          </p:cNvPr>
          <p:cNvPicPr>
            <a:picLocks noChangeAspect="1"/>
          </p:cNvPicPr>
          <p:nvPr>
            <p:custDataLst>
              <p:tags r:id="rId6"/>
            </p:custDataLst>
          </p:nvPr>
        </p:nvPicPr>
        <p:blipFill>
          <a:blip r:embed="rId12"/>
          <a:stretch>
            <a:fillRect/>
          </a:stretch>
        </p:blipFill>
        <p:spPr>
          <a:xfrm rot="5400000">
            <a:off x="5773039" y="-3120985"/>
            <a:ext cx="645923" cy="7959187"/>
          </a:xfrm>
          <a:prstGeom prst="rect">
            <a:avLst/>
          </a:prstGeom>
        </p:spPr>
      </p:pic>
    </p:spTree>
    <p:extLst>
      <p:ext uri="{BB962C8B-B14F-4D97-AF65-F5344CB8AC3E}">
        <p14:creationId xmlns:p14="http://schemas.microsoft.com/office/powerpoint/2010/main" val="1216142086"/>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advTm="5500">
        <p159:morph option="byObject"/>
      </p:transition>
    </mc:Choice>
    <mc:Fallback>
      <p:transition spd="slow" advTm="55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afterEffect">
                                  <p:stCondLst>
                                    <p:cond delay="0"/>
                                  </p:stCondLst>
                                  <p:childTnLst>
                                    <p:animMotion origin="layout" path="M 0 -1.48148E-6 L 0 0.83333 " pathEditMode="relative" rAng="0" ptsTypes="AA">
                                      <p:cBhvr>
                                        <p:cTn id="6" dur="1000" fill="hold"/>
                                        <p:tgtEl>
                                          <p:spTgt spid="38"/>
                                        </p:tgtEl>
                                        <p:attrNameLst>
                                          <p:attrName>ppt_x</p:attrName>
                                          <p:attrName>ppt_y</p:attrName>
                                        </p:attrNameLst>
                                      </p:cBhvr>
                                      <p:rCtr x="0" y="41667"/>
                                    </p:animMotion>
                                  </p:childTnLst>
                                </p:cTn>
                              </p:par>
                              <p:par>
                                <p:cTn id="7" presetID="22" presetClass="entr" presetSubtype="1" fill="hold" nodeType="withEffect">
                                  <p:stCondLst>
                                    <p:cond delay="150"/>
                                  </p:stCondLst>
                                  <p:childTnLst>
                                    <p:set>
                                      <p:cBhvr>
                                        <p:cTn id="8" dur="1" fill="hold">
                                          <p:stCondLst>
                                            <p:cond delay="0"/>
                                          </p:stCondLst>
                                        </p:cTn>
                                        <p:tgtEl>
                                          <p:spTgt spid="4"/>
                                        </p:tgtEl>
                                        <p:attrNameLst>
                                          <p:attrName>style.visibility</p:attrName>
                                        </p:attrNameLst>
                                      </p:cBhvr>
                                      <p:to>
                                        <p:strVal val="visible"/>
                                      </p:to>
                                    </p:set>
                                    <p:animEffect transition="in" filter="wipe(up)">
                                      <p:cBhvr>
                                        <p:cTn id="9" dur="750"/>
                                        <p:tgtEl>
                                          <p:spTgt spid="4"/>
                                        </p:tgtEl>
                                      </p:cBhvr>
                                    </p:animEffect>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fade">
                                      <p:cBhvr>
                                        <p:cTn id="13" dur="1000"/>
                                        <p:tgtEl>
                                          <p:spTgt spid="48"/>
                                        </p:tgtEl>
                                      </p:cBhvr>
                                    </p:animEffect>
                                    <p:anim calcmode="lin" valueType="num">
                                      <p:cBhvr>
                                        <p:cTn id="14" dur="1000" fill="hold"/>
                                        <p:tgtEl>
                                          <p:spTgt spid="48"/>
                                        </p:tgtEl>
                                        <p:attrNameLst>
                                          <p:attrName>ppt_x</p:attrName>
                                        </p:attrNameLst>
                                      </p:cBhvr>
                                      <p:tavLst>
                                        <p:tav tm="0">
                                          <p:val>
                                            <p:strVal val="#ppt_x"/>
                                          </p:val>
                                        </p:tav>
                                        <p:tav tm="100000">
                                          <p:val>
                                            <p:strVal val="#ppt_x"/>
                                          </p:val>
                                        </p:tav>
                                      </p:tavLst>
                                    </p:anim>
                                    <p:anim calcmode="lin" valueType="num">
                                      <p:cBhvr>
                                        <p:cTn id="15" dur="1000" fill="hold"/>
                                        <p:tgtEl>
                                          <p:spTgt spid="48"/>
                                        </p:tgtEl>
                                        <p:attrNameLst>
                                          <p:attrName>ppt_y</p:attrName>
                                        </p:attrNameLst>
                                      </p:cBhvr>
                                      <p:tavLst>
                                        <p:tav tm="0">
                                          <p:val>
                                            <p:strVal val="#ppt_y+.1"/>
                                          </p:val>
                                        </p:tav>
                                        <p:tav tm="100000">
                                          <p:val>
                                            <p:strVal val="#ppt_y"/>
                                          </p:val>
                                        </p:tav>
                                      </p:tavLst>
                                    </p:anim>
                                  </p:childTnLst>
                                </p:cTn>
                              </p:par>
                              <p:par>
                                <p:cTn id="16" presetID="47" presetClass="entr" presetSubtype="0" fill="hold" nodeType="withEffect">
                                  <p:stCondLst>
                                    <p:cond delay="0"/>
                                  </p:stCondLst>
                                  <p:childTnLst>
                                    <p:set>
                                      <p:cBhvr>
                                        <p:cTn id="17" dur="1" fill="hold">
                                          <p:stCondLst>
                                            <p:cond delay="0"/>
                                          </p:stCondLst>
                                        </p:cTn>
                                        <p:tgtEl>
                                          <p:spTgt spid="50"/>
                                        </p:tgtEl>
                                        <p:attrNameLst>
                                          <p:attrName>style.visibility</p:attrName>
                                        </p:attrNameLst>
                                      </p:cBhvr>
                                      <p:to>
                                        <p:strVal val="visible"/>
                                      </p:to>
                                    </p:set>
                                    <p:animEffect transition="in" filter="fade">
                                      <p:cBhvr>
                                        <p:cTn id="18" dur="1000"/>
                                        <p:tgtEl>
                                          <p:spTgt spid="50"/>
                                        </p:tgtEl>
                                      </p:cBhvr>
                                    </p:animEffect>
                                    <p:anim calcmode="lin" valueType="num">
                                      <p:cBhvr>
                                        <p:cTn id="19" dur="1000" fill="hold"/>
                                        <p:tgtEl>
                                          <p:spTgt spid="50"/>
                                        </p:tgtEl>
                                        <p:attrNameLst>
                                          <p:attrName>ppt_x</p:attrName>
                                        </p:attrNameLst>
                                      </p:cBhvr>
                                      <p:tavLst>
                                        <p:tav tm="0">
                                          <p:val>
                                            <p:strVal val="#ppt_x"/>
                                          </p:val>
                                        </p:tav>
                                        <p:tav tm="100000">
                                          <p:val>
                                            <p:strVal val="#ppt_x"/>
                                          </p:val>
                                        </p:tav>
                                      </p:tavLst>
                                    </p:anim>
                                    <p:anim calcmode="lin" valueType="num">
                                      <p:cBhvr>
                                        <p:cTn id="20" dur="1000" fill="hold"/>
                                        <p:tgtEl>
                                          <p:spTgt spid="50"/>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12" presetClass="entr" presetSubtype="8" fill="hold" nodeType="afterEffect">
                                  <p:stCondLst>
                                    <p:cond delay="0"/>
                                  </p:stCondLst>
                                  <p:childTnLst>
                                    <p:set>
                                      <p:cBhvr>
                                        <p:cTn id="23" dur="1" fill="hold">
                                          <p:stCondLst>
                                            <p:cond delay="0"/>
                                          </p:stCondLst>
                                        </p:cTn>
                                        <p:tgtEl>
                                          <p:spTgt spid="54"/>
                                        </p:tgtEl>
                                        <p:attrNameLst>
                                          <p:attrName>style.visibility</p:attrName>
                                        </p:attrNameLst>
                                      </p:cBhvr>
                                      <p:to>
                                        <p:strVal val="visible"/>
                                      </p:to>
                                    </p:set>
                                    <p:anim calcmode="lin" valueType="num">
                                      <p:cBhvr additive="base">
                                        <p:cTn id="24" dur="500"/>
                                        <p:tgtEl>
                                          <p:spTgt spid="54"/>
                                        </p:tgtEl>
                                        <p:attrNameLst>
                                          <p:attrName>ppt_x</p:attrName>
                                        </p:attrNameLst>
                                      </p:cBhvr>
                                      <p:tavLst>
                                        <p:tav tm="0">
                                          <p:val>
                                            <p:strVal val="#ppt_x-#ppt_w*1.125000"/>
                                          </p:val>
                                        </p:tav>
                                        <p:tav tm="100000">
                                          <p:val>
                                            <p:strVal val="#ppt_x"/>
                                          </p:val>
                                        </p:tav>
                                      </p:tavLst>
                                    </p:anim>
                                    <p:animEffect transition="in" filter="wipe(right)">
                                      <p:cBhvr>
                                        <p:cTn id="25" dur="500"/>
                                        <p:tgtEl>
                                          <p:spTgt spid="54"/>
                                        </p:tgtEl>
                                      </p:cBhvr>
                                    </p:animEffect>
                                  </p:childTnLst>
                                </p:cTn>
                              </p:par>
                              <p:par>
                                <p:cTn id="26" presetID="12" presetClass="entr" presetSubtype="1" fill="hold" nodeType="withEffect">
                                  <p:stCondLst>
                                    <p:cond delay="0"/>
                                  </p:stCondLst>
                                  <p:childTnLst>
                                    <p:set>
                                      <p:cBhvr>
                                        <p:cTn id="27" dur="1" fill="hold">
                                          <p:stCondLst>
                                            <p:cond delay="0"/>
                                          </p:stCondLst>
                                        </p:cTn>
                                        <p:tgtEl>
                                          <p:spTgt spid="52"/>
                                        </p:tgtEl>
                                        <p:attrNameLst>
                                          <p:attrName>style.visibility</p:attrName>
                                        </p:attrNameLst>
                                      </p:cBhvr>
                                      <p:to>
                                        <p:strVal val="visible"/>
                                      </p:to>
                                    </p:set>
                                    <p:anim calcmode="lin" valueType="num">
                                      <p:cBhvr additive="base">
                                        <p:cTn id="28" dur="500"/>
                                        <p:tgtEl>
                                          <p:spTgt spid="52"/>
                                        </p:tgtEl>
                                        <p:attrNameLst>
                                          <p:attrName>ppt_y</p:attrName>
                                        </p:attrNameLst>
                                      </p:cBhvr>
                                      <p:tavLst>
                                        <p:tav tm="0">
                                          <p:val>
                                            <p:strVal val="#ppt_y-#ppt_h*1.125000"/>
                                          </p:val>
                                        </p:tav>
                                        <p:tav tm="100000">
                                          <p:val>
                                            <p:strVal val="#ppt_y"/>
                                          </p:val>
                                        </p:tav>
                                      </p:tavLst>
                                    </p:anim>
                                    <p:animEffect transition="in" filter="wipe(down)">
                                      <p:cBhvr>
                                        <p:cTn id="29" dur="500"/>
                                        <p:tgtEl>
                                          <p:spTgt spid="52"/>
                                        </p:tgtEl>
                                      </p:cBhvr>
                                    </p:animEffect>
                                  </p:childTnLst>
                                </p:cTn>
                              </p:par>
                              <p:par>
                                <p:cTn id="30" presetID="12" presetClass="entr" presetSubtype="4" fill="hold" nodeType="withEffect">
                                  <p:stCondLst>
                                    <p:cond delay="0"/>
                                  </p:stCondLst>
                                  <p:childTnLst>
                                    <p:set>
                                      <p:cBhvr>
                                        <p:cTn id="31" dur="1" fill="hold">
                                          <p:stCondLst>
                                            <p:cond delay="0"/>
                                          </p:stCondLst>
                                        </p:cTn>
                                        <p:tgtEl>
                                          <p:spTgt spid="53"/>
                                        </p:tgtEl>
                                        <p:attrNameLst>
                                          <p:attrName>style.visibility</p:attrName>
                                        </p:attrNameLst>
                                      </p:cBhvr>
                                      <p:to>
                                        <p:strVal val="visible"/>
                                      </p:to>
                                    </p:set>
                                    <p:anim calcmode="lin" valueType="num">
                                      <p:cBhvr additive="base">
                                        <p:cTn id="32" dur="500"/>
                                        <p:tgtEl>
                                          <p:spTgt spid="53"/>
                                        </p:tgtEl>
                                        <p:attrNameLst>
                                          <p:attrName>ppt_y</p:attrName>
                                        </p:attrNameLst>
                                      </p:cBhvr>
                                      <p:tavLst>
                                        <p:tav tm="0">
                                          <p:val>
                                            <p:strVal val="#ppt_y+#ppt_h*1.125000"/>
                                          </p:val>
                                        </p:tav>
                                        <p:tav tm="100000">
                                          <p:val>
                                            <p:strVal val="#ppt_y"/>
                                          </p:val>
                                        </p:tav>
                                      </p:tavLst>
                                    </p:anim>
                                    <p:animEffect transition="in" filter="wipe(up)">
                                      <p:cBhvr>
                                        <p:cTn id="33" dur="500"/>
                                        <p:tgtEl>
                                          <p:spTgt spid="53"/>
                                        </p:tgtEl>
                                      </p:cBhvr>
                                    </p:animEffect>
                                  </p:childTnLst>
                                </p:cTn>
                              </p:par>
                              <p:par>
                                <p:cTn id="34" presetID="12" presetClass="entr" presetSubtype="2" fill="hold" nodeType="withEffect">
                                  <p:stCondLst>
                                    <p:cond delay="0"/>
                                  </p:stCondLst>
                                  <p:childTnLst>
                                    <p:set>
                                      <p:cBhvr>
                                        <p:cTn id="35" dur="1" fill="hold">
                                          <p:stCondLst>
                                            <p:cond delay="0"/>
                                          </p:stCondLst>
                                        </p:cTn>
                                        <p:tgtEl>
                                          <p:spTgt spid="55"/>
                                        </p:tgtEl>
                                        <p:attrNameLst>
                                          <p:attrName>style.visibility</p:attrName>
                                        </p:attrNameLst>
                                      </p:cBhvr>
                                      <p:to>
                                        <p:strVal val="visible"/>
                                      </p:to>
                                    </p:set>
                                    <p:anim calcmode="lin" valueType="num">
                                      <p:cBhvr additive="base">
                                        <p:cTn id="36" dur="500"/>
                                        <p:tgtEl>
                                          <p:spTgt spid="55"/>
                                        </p:tgtEl>
                                        <p:attrNameLst>
                                          <p:attrName>ppt_x</p:attrName>
                                        </p:attrNameLst>
                                      </p:cBhvr>
                                      <p:tavLst>
                                        <p:tav tm="0">
                                          <p:val>
                                            <p:strVal val="#ppt_x+#ppt_w*1.125000"/>
                                          </p:val>
                                        </p:tav>
                                        <p:tav tm="100000">
                                          <p:val>
                                            <p:strVal val="#ppt_x"/>
                                          </p:val>
                                        </p:tav>
                                      </p:tavLst>
                                    </p:anim>
                                    <p:animEffect transition="in" filter="wipe(left)">
                                      <p:cBhvr>
                                        <p:cTn id="37" dur="500"/>
                                        <p:tgtEl>
                                          <p:spTgt spid="55"/>
                                        </p:tgtEl>
                                      </p:cBhvr>
                                    </p:animEffect>
                                  </p:childTnLst>
                                </p:cTn>
                              </p:par>
                            </p:childTnLst>
                          </p:cTn>
                        </p:par>
                        <p:par>
                          <p:cTn id="38" fill="hold">
                            <p:stCondLst>
                              <p:cond delay="2500"/>
                            </p:stCondLst>
                            <p:childTnLst>
                              <p:par>
                                <p:cTn id="39" presetID="13" presetClass="entr" presetSubtype="16" fill="hold" grpId="0" nodeType="afterEffect">
                                  <p:stCondLst>
                                    <p:cond delay="0"/>
                                  </p:stCondLst>
                                  <p:childTnLst>
                                    <p:set>
                                      <p:cBhvr>
                                        <p:cTn id="40" dur="1" fill="hold">
                                          <p:stCondLst>
                                            <p:cond delay="0"/>
                                          </p:stCondLst>
                                        </p:cTn>
                                        <p:tgtEl>
                                          <p:spTgt spid="42"/>
                                        </p:tgtEl>
                                        <p:attrNameLst>
                                          <p:attrName>style.visibility</p:attrName>
                                        </p:attrNameLst>
                                      </p:cBhvr>
                                      <p:to>
                                        <p:strVal val="visible"/>
                                      </p:to>
                                    </p:set>
                                    <p:animEffect transition="in" filter="plus(in)">
                                      <p:cBhvr>
                                        <p:cTn id="41" dur="1000"/>
                                        <p:tgtEl>
                                          <p:spTgt spid="42"/>
                                        </p:tgtEl>
                                      </p:cBhvr>
                                    </p:animEffect>
                                  </p:childTnLst>
                                </p:cTn>
                              </p:par>
                            </p:childTnLst>
                          </p:cTn>
                        </p:par>
                        <p:par>
                          <p:cTn id="42" fill="hold">
                            <p:stCondLst>
                              <p:cond delay="3500"/>
                            </p:stCondLst>
                            <p:childTnLst>
                              <p:par>
                                <p:cTn id="43" presetID="56" presetClass="entr" presetSubtype="0" fill="hold" grpId="0" nodeType="afterEffect">
                                  <p:stCondLst>
                                    <p:cond delay="0"/>
                                  </p:stCondLst>
                                  <p:iterate type="lt">
                                    <p:tmPct val="28571"/>
                                  </p:iterate>
                                  <p:childTnLst>
                                    <p:set>
                                      <p:cBhvr>
                                        <p:cTn id="44" dur="1" fill="hold">
                                          <p:stCondLst>
                                            <p:cond delay="0"/>
                                          </p:stCondLst>
                                        </p:cTn>
                                        <p:tgtEl>
                                          <p:spTgt spid="44"/>
                                        </p:tgtEl>
                                        <p:attrNameLst>
                                          <p:attrName>style.visibility</p:attrName>
                                        </p:attrNameLst>
                                      </p:cBhvr>
                                      <p:to>
                                        <p:strVal val="visible"/>
                                      </p:to>
                                    </p:set>
                                    <p:anim by="(-#ppt_w*2)" calcmode="lin" valueType="num">
                                      <p:cBhvr rctx="PPT">
                                        <p:cTn id="45" dur="250" autoRev="1" fill="hold">
                                          <p:stCondLst>
                                            <p:cond delay="0"/>
                                          </p:stCondLst>
                                        </p:cTn>
                                        <p:tgtEl>
                                          <p:spTgt spid="44"/>
                                        </p:tgtEl>
                                        <p:attrNameLst>
                                          <p:attrName>ppt_w</p:attrName>
                                        </p:attrNameLst>
                                      </p:cBhvr>
                                    </p:anim>
                                    <p:anim by="(#ppt_w*0.50)" calcmode="lin" valueType="num">
                                      <p:cBhvr>
                                        <p:cTn id="46" dur="250" decel="50000" autoRev="1" fill="hold">
                                          <p:stCondLst>
                                            <p:cond delay="0"/>
                                          </p:stCondLst>
                                        </p:cTn>
                                        <p:tgtEl>
                                          <p:spTgt spid="44"/>
                                        </p:tgtEl>
                                        <p:attrNameLst>
                                          <p:attrName>ppt_x</p:attrName>
                                        </p:attrNameLst>
                                      </p:cBhvr>
                                    </p:anim>
                                    <p:anim from="(-#ppt_h/2)" to="(#ppt_y)" calcmode="lin" valueType="num">
                                      <p:cBhvr>
                                        <p:cTn id="47" dur="500" fill="hold">
                                          <p:stCondLst>
                                            <p:cond delay="0"/>
                                          </p:stCondLst>
                                        </p:cTn>
                                        <p:tgtEl>
                                          <p:spTgt spid="44"/>
                                        </p:tgtEl>
                                        <p:attrNameLst>
                                          <p:attrName>ppt_y</p:attrName>
                                        </p:attrNameLst>
                                      </p:cBhvr>
                                    </p:anim>
                                    <p:animRot by="21600000">
                                      <p:cBhvr>
                                        <p:cTn id="48" dur="500" fill="hold">
                                          <p:stCondLst>
                                            <p:cond delay="0"/>
                                          </p:stCondLst>
                                        </p:cTn>
                                        <p:tgtEl>
                                          <p:spTgt spid="44"/>
                                        </p:tgtEl>
                                        <p:attrNameLst>
                                          <p:attrName>r</p:attrName>
                                        </p:attrNameLst>
                                      </p:cBhvr>
                                    </p:animRot>
                                  </p:childTnLst>
                                </p:cTn>
                              </p:par>
                              <p:par>
                                <p:cTn id="49" presetID="2" presetClass="entr" presetSubtype="6" fill="hold" grpId="0" nodeType="withEffect">
                                  <p:stCondLst>
                                    <p:cond delay="0"/>
                                  </p:stCondLst>
                                  <p:iterate type="lt">
                                    <p:tmPct val="11111"/>
                                  </p:iterate>
                                  <p:childTnLst>
                                    <p:set>
                                      <p:cBhvr>
                                        <p:cTn id="50" dur="1" fill="hold">
                                          <p:stCondLst>
                                            <p:cond delay="0"/>
                                          </p:stCondLst>
                                        </p:cTn>
                                        <p:tgtEl>
                                          <p:spTgt spid="45"/>
                                        </p:tgtEl>
                                        <p:attrNameLst>
                                          <p:attrName>style.visibility</p:attrName>
                                        </p:attrNameLst>
                                      </p:cBhvr>
                                      <p:to>
                                        <p:strVal val="visible"/>
                                      </p:to>
                                    </p:set>
                                    <p:anim calcmode="lin" valueType="num">
                                      <p:cBhvr additive="base">
                                        <p:cTn id="51" dur="500" fill="hold"/>
                                        <p:tgtEl>
                                          <p:spTgt spid="45"/>
                                        </p:tgtEl>
                                        <p:attrNameLst>
                                          <p:attrName>ppt_x</p:attrName>
                                        </p:attrNameLst>
                                      </p:cBhvr>
                                      <p:tavLst>
                                        <p:tav tm="0">
                                          <p:val>
                                            <p:strVal val="1+#ppt_w/2"/>
                                          </p:val>
                                        </p:tav>
                                        <p:tav tm="100000">
                                          <p:val>
                                            <p:strVal val="#ppt_x"/>
                                          </p:val>
                                        </p:tav>
                                      </p:tavLst>
                                    </p:anim>
                                    <p:anim calcmode="lin" valueType="num">
                                      <p:cBhvr additive="base">
                                        <p:cTn id="52"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4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 xmlns:a16="http://schemas.microsoft.com/office/drawing/2014/main" id="{D74267F1-AFF8-4F6E-A50A-3F86CBE4EA22}"/>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993562" y="2318105"/>
            <a:ext cx="2233411" cy="2399038"/>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3 w 1455326"/>
              <a:gd name="connsiteY5" fmla="*/ 20060 h 1620600"/>
              <a:gd name="connsiteX6" fmla="*/ 1374403 w 1455326"/>
              <a:gd name="connsiteY6" fmla="*/ 346274 h 1620600"/>
              <a:gd name="connsiteX7" fmla="*/ 1385745 w 1455326"/>
              <a:gd name="connsiteY7" fmla="*/ 354442 h 1620600"/>
              <a:gd name="connsiteX8" fmla="*/ 1388148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3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8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3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9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3" y="20060"/>
                </a:cubicBezTo>
                <a:lnTo>
                  <a:pt x="1374403" y="346274"/>
                </a:lnTo>
                <a:lnTo>
                  <a:pt x="1385745" y="354442"/>
                </a:lnTo>
                <a:lnTo>
                  <a:pt x="1388148" y="355745"/>
                </a:lnTo>
                <a:lnTo>
                  <a:pt x="1392203" y="359091"/>
                </a:lnTo>
                <a:lnTo>
                  <a:pt x="1399449" y="364309"/>
                </a:lnTo>
                <a:lnTo>
                  <a:pt x="1402415" y="367517"/>
                </a:lnTo>
                <a:lnTo>
                  <a:pt x="1410698" y="374351"/>
                </a:lnTo>
                <a:cubicBezTo>
                  <a:pt x="1438271"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3" y="1273947"/>
                </a:cubicBezTo>
                <a:lnTo>
                  <a:pt x="809384" y="1600161"/>
                </a:lnTo>
                <a:cubicBezTo>
                  <a:pt x="772945" y="1621199"/>
                  <a:pt x="731429" y="1625476"/>
                  <a:pt x="693762" y="1615383"/>
                </a:cubicBezTo>
                <a:lnTo>
                  <a:pt x="682351" y="1611122"/>
                </a:lnTo>
                <a:lnTo>
                  <a:pt x="675670" y="1609610"/>
                </a:lnTo>
                <a:cubicBezTo>
                  <a:pt x="666065" y="1606408"/>
                  <a:pt x="656638" y="1602196"/>
                  <a:pt x="647528" y="1596937"/>
                </a:cubicBezTo>
                <a:lnTo>
                  <a:pt x="82509" y="1270723"/>
                </a:lnTo>
                <a:lnTo>
                  <a:pt x="72780" y="1263717"/>
                </a:lnTo>
                <a:lnTo>
                  <a:pt x="67179" y="1260677"/>
                </a:lnTo>
                <a:lnTo>
                  <a:pt x="57722" y="1252874"/>
                </a:lnTo>
                <a:lnTo>
                  <a:pt x="57463"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9" y="346274"/>
                </a:lnTo>
                <a:lnTo>
                  <a:pt x="647528" y="20060"/>
                </a:lnTo>
                <a:cubicBezTo>
                  <a:pt x="665747" y="9540"/>
                  <a:pt x="685236" y="3212"/>
                  <a:pt x="704879" y="775"/>
                </a:cubicBezTo>
                <a:lnTo>
                  <a:pt x="720413" y="366"/>
                </a:lnTo>
                <a:close/>
              </a:path>
            </a:pathLst>
          </a:custGeom>
          <a:ln w="15875">
            <a:solidFill>
              <a:srgbClr val="B1865A"/>
            </a:solidFill>
          </a:ln>
        </p:spPr>
      </p:pic>
      <p:grpSp>
        <p:nvGrpSpPr>
          <p:cNvPr id="15" name="组合 14">
            <a:extLst>
              <a:ext uri="{FF2B5EF4-FFF2-40B4-BE49-F238E27FC236}">
                <a16:creationId xmlns="" xmlns:a16="http://schemas.microsoft.com/office/drawing/2014/main" id="{7AEC3844-7765-46C4-8D63-6C4702B33B0E}"/>
              </a:ext>
            </a:extLst>
          </p:cNvPr>
          <p:cNvGrpSpPr/>
          <p:nvPr/>
        </p:nvGrpSpPr>
        <p:grpSpPr>
          <a:xfrm>
            <a:off x="3004141" y="2558108"/>
            <a:ext cx="1608857" cy="662047"/>
            <a:chOff x="10406" y="3063"/>
            <a:chExt cx="5415" cy="1589"/>
          </a:xfrm>
        </p:grpSpPr>
        <p:sp>
          <p:nvSpPr>
            <p:cNvPr id="16" name="文本框 15">
              <a:extLst>
                <a:ext uri="{FF2B5EF4-FFF2-40B4-BE49-F238E27FC236}">
                  <a16:creationId xmlns="" xmlns:a16="http://schemas.microsoft.com/office/drawing/2014/main" id="{316B7C60-67FB-482F-AEF4-06E90AAB0580}"/>
                </a:ext>
              </a:extLst>
            </p:cNvPr>
            <p:cNvSpPr txBox="1"/>
            <p:nvPr/>
          </p:nvSpPr>
          <p:spPr>
            <a:xfrm>
              <a:off x="10406" y="3507"/>
              <a:ext cx="5415" cy="1145"/>
            </a:xfrm>
            <a:prstGeom prst="rect">
              <a:avLst/>
            </a:prstGeom>
            <a:noFill/>
          </p:spPr>
          <p:txBody>
            <a:bodyPr wrap="square" rtlCol="0">
              <a:spAutoFit/>
            </a:bodyPr>
            <a:lstStyle/>
            <a:p>
              <a:pPr algn="l">
                <a:lnSpc>
                  <a:spcPct val="120000"/>
                </a:lnSpc>
              </a:pPr>
              <a:r>
                <a:rPr lang="en-US" altLang="zh-CN" sz="600" dirty="0" err="1">
                  <a:solidFill>
                    <a:schemeClr val="tx1">
                      <a:lumMod val="65000"/>
                      <a:lumOff val="35000"/>
                    </a:schemeClr>
                  </a:solidFill>
                  <a:latin typeface="+mn-ea"/>
                  <a:cs typeface="华文黑体" charset="-122"/>
                  <a:sym typeface="微软雅黑 Light" charset="0"/>
                </a:rPr>
                <a:t>请输入适量文字在此处进行解释说明以便于读者合理理解上述标题的内容请输入适量文字</a:t>
              </a:r>
              <a:r>
                <a:rPr lang="zh-CN" altLang="en-US" sz="600" dirty="0">
                  <a:solidFill>
                    <a:schemeClr val="tx1">
                      <a:lumMod val="65000"/>
                      <a:lumOff val="35000"/>
                    </a:schemeClr>
                  </a:solidFill>
                  <a:latin typeface="+mn-ea"/>
                  <a:cs typeface="华文黑体" charset="-122"/>
                  <a:sym typeface="微软雅黑 Light" charset="0"/>
                </a:rPr>
                <a:t>。</a:t>
              </a:r>
            </a:p>
          </p:txBody>
        </p:sp>
        <p:sp>
          <p:nvSpPr>
            <p:cNvPr id="17" name="文本框 16">
              <a:extLst>
                <a:ext uri="{FF2B5EF4-FFF2-40B4-BE49-F238E27FC236}">
                  <a16:creationId xmlns="" xmlns:a16="http://schemas.microsoft.com/office/drawing/2014/main" id="{10E77309-5350-43C3-BB98-979D45DD769C}"/>
                </a:ext>
              </a:extLst>
            </p:cNvPr>
            <p:cNvSpPr txBox="1"/>
            <p:nvPr/>
          </p:nvSpPr>
          <p:spPr>
            <a:xfrm>
              <a:off x="11206" y="3063"/>
              <a:ext cx="3814" cy="954"/>
            </a:xfrm>
            <a:prstGeom prst="rect">
              <a:avLst/>
            </a:prstGeom>
            <a:noFill/>
          </p:spPr>
          <p:txBody>
            <a:bodyPr wrap="square" rtlCol="0">
              <a:spAutoFit/>
            </a:bodyPr>
            <a:lstStyle/>
            <a:p>
              <a:r>
                <a:rPr lang="zh-CN" altLang="en-US" sz="1000" dirty="0">
                  <a:solidFill>
                    <a:srgbClr val="B1865A"/>
                  </a:solidFill>
                  <a:latin typeface="+mn-ea"/>
                </a:rPr>
                <a:t>点击输入标题</a:t>
              </a:r>
            </a:p>
            <a:p>
              <a:endParaRPr lang="zh-CN" altLang="en-US" sz="700" spc="300" dirty="0">
                <a:solidFill>
                  <a:schemeClr val="tx1">
                    <a:lumMod val="65000"/>
                    <a:lumOff val="35000"/>
                  </a:schemeClr>
                </a:solidFill>
                <a:uFillTx/>
                <a:latin typeface="+mn-ea"/>
              </a:endParaRPr>
            </a:p>
          </p:txBody>
        </p:sp>
      </p:grpSp>
      <p:sp>
        <p:nvSpPr>
          <p:cNvPr id="24" name="菱形 23">
            <a:extLst>
              <a:ext uri="{FF2B5EF4-FFF2-40B4-BE49-F238E27FC236}">
                <a16:creationId xmlns="" xmlns:a16="http://schemas.microsoft.com/office/drawing/2014/main" id="{BD3AD4D6-AB56-4753-8928-94D3FE81E2D0}"/>
              </a:ext>
            </a:extLst>
          </p:cNvPr>
          <p:cNvSpPr/>
          <p:nvPr/>
        </p:nvSpPr>
        <p:spPr>
          <a:xfrm>
            <a:off x="3573582" y="1982919"/>
            <a:ext cx="469974" cy="469974"/>
          </a:xfrm>
          <a:prstGeom prst="diamond">
            <a:avLst/>
          </a:prstGeom>
          <a:solidFill>
            <a:srgbClr val="B186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bg1"/>
                </a:solidFill>
                <a:latin typeface="幼圆" panose="02010509060101010101" pitchFamily="49" charset="-122"/>
                <a:ea typeface="幼圆" panose="02010509060101010101" pitchFamily="49" charset="-122"/>
              </a:rPr>
              <a:t>壹</a:t>
            </a:r>
          </a:p>
        </p:txBody>
      </p:sp>
      <p:sp>
        <p:nvSpPr>
          <p:cNvPr id="25" name="菱形 24">
            <a:extLst>
              <a:ext uri="{FF2B5EF4-FFF2-40B4-BE49-F238E27FC236}">
                <a16:creationId xmlns="" xmlns:a16="http://schemas.microsoft.com/office/drawing/2014/main" id="{476D49E7-C489-4923-AEB0-0730B89F875F}"/>
              </a:ext>
            </a:extLst>
          </p:cNvPr>
          <p:cNvSpPr/>
          <p:nvPr/>
        </p:nvSpPr>
        <p:spPr>
          <a:xfrm>
            <a:off x="8177332" y="1982919"/>
            <a:ext cx="469974" cy="469974"/>
          </a:xfrm>
          <a:prstGeom prst="diamond">
            <a:avLst/>
          </a:prstGeom>
          <a:solidFill>
            <a:srgbClr val="B186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bg1"/>
                </a:solidFill>
                <a:latin typeface="幼圆" panose="02010509060101010101" pitchFamily="49" charset="-122"/>
                <a:ea typeface="幼圆" panose="02010509060101010101" pitchFamily="49" charset="-122"/>
              </a:rPr>
              <a:t>贰</a:t>
            </a:r>
          </a:p>
        </p:txBody>
      </p:sp>
      <p:sp>
        <p:nvSpPr>
          <p:cNvPr id="26" name="菱形 25">
            <a:extLst>
              <a:ext uri="{FF2B5EF4-FFF2-40B4-BE49-F238E27FC236}">
                <a16:creationId xmlns="" xmlns:a16="http://schemas.microsoft.com/office/drawing/2014/main" id="{F72443AF-D2E2-488C-BC65-29AB62E0C5AB}"/>
              </a:ext>
            </a:extLst>
          </p:cNvPr>
          <p:cNvSpPr/>
          <p:nvPr/>
        </p:nvSpPr>
        <p:spPr>
          <a:xfrm>
            <a:off x="3573582" y="3419508"/>
            <a:ext cx="469974" cy="469974"/>
          </a:xfrm>
          <a:prstGeom prst="diamond">
            <a:avLst/>
          </a:prstGeom>
          <a:solidFill>
            <a:srgbClr val="B186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solidFill>
                  <a:schemeClr val="bg1"/>
                </a:solidFill>
                <a:latin typeface="幼圆" panose="02010509060101010101" pitchFamily="49" charset="-122"/>
                <a:ea typeface="幼圆" panose="02010509060101010101" pitchFamily="49" charset="-122"/>
              </a:rPr>
              <a:t>叁</a:t>
            </a:r>
          </a:p>
        </p:txBody>
      </p:sp>
      <p:sp>
        <p:nvSpPr>
          <p:cNvPr id="27" name="菱形 26">
            <a:extLst>
              <a:ext uri="{FF2B5EF4-FFF2-40B4-BE49-F238E27FC236}">
                <a16:creationId xmlns="" xmlns:a16="http://schemas.microsoft.com/office/drawing/2014/main" id="{916A391A-21DC-4AD6-B37C-DB3F94D4860E}"/>
              </a:ext>
            </a:extLst>
          </p:cNvPr>
          <p:cNvSpPr/>
          <p:nvPr/>
        </p:nvSpPr>
        <p:spPr>
          <a:xfrm>
            <a:off x="8177332" y="3419508"/>
            <a:ext cx="469974" cy="469974"/>
          </a:xfrm>
          <a:prstGeom prst="diamond">
            <a:avLst/>
          </a:prstGeom>
          <a:solidFill>
            <a:srgbClr val="B186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solidFill>
                  <a:schemeClr val="bg1"/>
                </a:solidFill>
                <a:latin typeface="幼圆" panose="02010509060101010101" pitchFamily="49" charset="-122"/>
                <a:ea typeface="幼圆" panose="02010509060101010101" pitchFamily="49" charset="-122"/>
              </a:rPr>
              <a:t>肆</a:t>
            </a:r>
          </a:p>
        </p:txBody>
      </p:sp>
      <p:grpSp>
        <p:nvGrpSpPr>
          <p:cNvPr id="29" name="组合 28">
            <a:extLst>
              <a:ext uri="{FF2B5EF4-FFF2-40B4-BE49-F238E27FC236}">
                <a16:creationId xmlns="" xmlns:a16="http://schemas.microsoft.com/office/drawing/2014/main" id="{3AEAF147-EE98-4677-AFA0-A510C0E0961C}"/>
              </a:ext>
            </a:extLst>
          </p:cNvPr>
          <p:cNvGrpSpPr/>
          <p:nvPr/>
        </p:nvGrpSpPr>
        <p:grpSpPr>
          <a:xfrm>
            <a:off x="7607891" y="2558108"/>
            <a:ext cx="1608857" cy="662047"/>
            <a:chOff x="10406" y="3063"/>
            <a:chExt cx="5415" cy="1589"/>
          </a:xfrm>
        </p:grpSpPr>
        <p:sp>
          <p:nvSpPr>
            <p:cNvPr id="30" name="文本框 29">
              <a:extLst>
                <a:ext uri="{FF2B5EF4-FFF2-40B4-BE49-F238E27FC236}">
                  <a16:creationId xmlns="" xmlns:a16="http://schemas.microsoft.com/office/drawing/2014/main" id="{53A280BA-30E1-4C75-96EB-DF0E02456DDE}"/>
                </a:ext>
              </a:extLst>
            </p:cNvPr>
            <p:cNvSpPr txBox="1"/>
            <p:nvPr/>
          </p:nvSpPr>
          <p:spPr>
            <a:xfrm>
              <a:off x="10406" y="3507"/>
              <a:ext cx="5415" cy="1145"/>
            </a:xfrm>
            <a:prstGeom prst="rect">
              <a:avLst/>
            </a:prstGeom>
            <a:noFill/>
          </p:spPr>
          <p:txBody>
            <a:bodyPr wrap="square" rtlCol="0">
              <a:spAutoFit/>
            </a:bodyPr>
            <a:lstStyle/>
            <a:p>
              <a:pPr algn="l">
                <a:lnSpc>
                  <a:spcPct val="120000"/>
                </a:lnSpc>
              </a:pPr>
              <a:r>
                <a:rPr lang="en-US" altLang="zh-CN" sz="600" dirty="0" err="1">
                  <a:solidFill>
                    <a:schemeClr val="tx1">
                      <a:lumMod val="65000"/>
                      <a:lumOff val="35000"/>
                    </a:schemeClr>
                  </a:solidFill>
                  <a:latin typeface="+mn-ea"/>
                  <a:cs typeface="华文黑体" charset="-122"/>
                  <a:sym typeface="微软雅黑 Light" charset="0"/>
                </a:rPr>
                <a:t>请输入适量文字在此处进行解释说明以便于读者合理理解上述标题的内容请输入适量文字</a:t>
              </a:r>
              <a:r>
                <a:rPr lang="zh-CN" altLang="en-US" sz="600" dirty="0">
                  <a:solidFill>
                    <a:schemeClr val="tx1">
                      <a:lumMod val="65000"/>
                      <a:lumOff val="35000"/>
                    </a:schemeClr>
                  </a:solidFill>
                  <a:latin typeface="+mn-ea"/>
                  <a:cs typeface="华文黑体" charset="-122"/>
                  <a:sym typeface="微软雅黑 Light" charset="0"/>
                </a:rPr>
                <a:t>。</a:t>
              </a:r>
            </a:p>
          </p:txBody>
        </p:sp>
        <p:sp>
          <p:nvSpPr>
            <p:cNvPr id="31" name="文本框 30">
              <a:extLst>
                <a:ext uri="{FF2B5EF4-FFF2-40B4-BE49-F238E27FC236}">
                  <a16:creationId xmlns="" xmlns:a16="http://schemas.microsoft.com/office/drawing/2014/main" id="{D312152B-501D-41CF-A360-972FF1E68F59}"/>
                </a:ext>
              </a:extLst>
            </p:cNvPr>
            <p:cNvSpPr txBox="1"/>
            <p:nvPr/>
          </p:nvSpPr>
          <p:spPr>
            <a:xfrm>
              <a:off x="11206" y="3063"/>
              <a:ext cx="3814" cy="954"/>
            </a:xfrm>
            <a:prstGeom prst="rect">
              <a:avLst/>
            </a:prstGeom>
            <a:noFill/>
          </p:spPr>
          <p:txBody>
            <a:bodyPr wrap="square" rtlCol="0">
              <a:spAutoFit/>
            </a:bodyPr>
            <a:lstStyle/>
            <a:p>
              <a:r>
                <a:rPr lang="zh-CN" altLang="en-US" sz="1000" dirty="0">
                  <a:solidFill>
                    <a:srgbClr val="B1865A"/>
                  </a:solidFill>
                  <a:latin typeface="+mn-ea"/>
                </a:rPr>
                <a:t>点击输入标题</a:t>
              </a:r>
            </a:p>
            <a:p>
              <a:endParaRPr lang="zh-CN" altLang="en-US" sz="700" spc="300" dirty="0">
                <a:solidFill>
                  <a:schemeClr val="tx1">
                    <a:lumMod val="65000"/>
                    <a:lumOff val="35000"/>
                  </a:schemeClr>
                </a:solidFill>
                <a:uFillTx/>
                <a:latin typeface="+mn-ea"/>
              </a:endParaRPr>
            </a:p>
          </p:txBody>
        </p:sp>
      </p:grpSp>
      <p:grpSp>
        <p:nvGrpSpPr>
          <p:cNvPr id="32" name="组合 31">
            <a:extLst>
              <a:ext uri="{FF2B5EF4-FFF2-40B4-BE49-F238E27FC236}">
                <a16:creationId xmlns="" xmlns:a16="http://schemas.microsoft.com/office/drawing/2014/main" id="{092B92E9-820C-4715-BFA9-C09D41BA8A8D}"/>
              </a:ext>
            </a:extLst>
          </p:cNvPr>
          <p:cNvGrpSpPr/>
          <p:nvPr/>
        </p:nvGrpSpPr>
        <p:grpSpPr>
          <a:xfrm>
            <a:off x="2975252" y="4055096"/>
            <a:ext cx="1608857" cy="662047"/>
            <a:chOff x="10406" y="3063"/>
            <a:chExt cx="5415" cy="1589"/>
          </a:xfrm>
        </p:grpSpPr>
        <p:sp>
          <p:nvSpPr>
            <p:cNvPr id="33" name="文本框 32">
              <a:extLst>
                <a:ext uri="{FF2B5EF4-FFF2-40B4-BE49-F238E27FC236}">
                  <a16:creationId xmlns="" xmlns:a16="http://schemas.microsoft.com/office/drawing/2014/main" id="{BEF5846B-FB39-4B36-9B38-BF45EE5D5AC5}"/>
                </a:ext>
              </a:extLst>
            </p:cNvPr>
            <p:cNvSpPr txBox="1"/>
            <p:nvPr/>
          </p:nvSpPr>
          <p:spPr>
            <a:xfrm>
              <a:off x="10406" y="3507"/>
              <a:ext cx="5415" cy="1145"/>
            </a:xfrm>
            <a:prstGeom prst="rect">
              <a:avLst/>
            </a:prstGeom>
            <a:noFill/>
          </p:spPr>
          <p:txBody>
            <a:bodyPr wrap="square" rtlCol="0">
              <a:spAutoFit/>
            </a:bodyPr>
            <a:lstStyle/>
            <a:p>
              <a:pPr algn="l">
                <a:lnSpc>
                  <a:spcPct val="120000"/>
                </a:lnSpc>
              </a:pPr>
              <a:r>
                <a:rPr lang="en-US" altLang="zh-CN" sz="600" dirty="0" err="1">
                  <a:solidFill>
                    <a:schemeClr val="tx1">
                      <a:lumMod val="65000"/>
                      <a:lumOff val="35000"/>
                    </a:schemeClr>
                  </a:solidFill>
                  <a:latin typeface="+mn-ea"/>
                  <a:cs typeface="华文黑体" charset="-122"/>
                  <a:sym typeface="微软雅黑 Light" charset="0"/>
                </a:rPr>
                <a:t>请输入适量文字在此处进行解释说明以便于读者合理理解上述标题的内容请输入适量文字</a:t>
              </a:r>
              <a:r>
                <a:rPr lang="zh-CN" altLang="en-US" sz="600" dirty="0">
                  <a:solidFill>
                    <a:schemeClr val="tx1">
                      <a:lumMod val="65000"/>
                      <a:lumOff val="35000"/>
                    </a:schemeClr>
                  </a:solidFill>
                  <a:latin typeface="+mn-ea"/>
                  <a:cs typeface="华文黑体" charset="-122"/>
                  <a:sym typeface="微软雅黑 Light" charset="0"/>
                </a:rPr>
                <a:t>。</a:t>
              </a:r>
            </a:p>
          </p:txBody>
        </p:sp>
        <p:sp>
          <p:nvSpPr>
            <p:cNvPr id="34" name="文本框 33">
              <a:extLst>
                <a:ext uri="{FF2B5EF4-FFF2-40B4-BE49-F238E27FC236}">
                  <a16:creationId xmlns="" xmlns:a16="http://schemas.microsoft.com/office/drawing/2014/main" id="{3C6572C9-69B7-4238-B45B-63854812F055}"/>
                </a:ext>
              </a:extLst>
            </p:cNvPr>
            <p:cNvSpPr txBox="1"/>
            <p:nvPr/>
          </p:nvSpPr>
          <p:spPr>
            <a:xfrm>
              <a:off x="11206" y="3063"/>
              <a:ext cx="3814" cy="954"/>
            </a:xfrm>
            <a:prstGeom prst="rect">
              <a:avLst/>
            </a:prstGeom>
            <a:noFill/>
          </p:spPr>
          <p:txBody>
            <a:bodyPr wrap="square" rtlCol="0">
              <a:spAutoFit/>
            </a:bodyPr>
            <a:lstStyle/>
            <a:p>
              <a:r>
                <a:rPr lang="zh-CN" altLang="en-US" sz="1000" dirty="0">
                  <a:solidFill>
                    <a:srgbClr val="B1865A"/>
                  </a:solidFill>
                  <a:latin typeface="+mn-ea"/>
                </a:rPr>
                <a:t>点击输入标题</a:t>
              </a:r>
            </a:p>
            <a:p>
              <a:endParaRPr lang="zh-CN" altLang="en-US" sz="700" spc="300" dirty="0">
                <a:solidFill>
                  <a:schemeClr val="tx1">
                    <a:lumMod val="65000"/>
                    <a:lumOff val="35000"/>
                  </a:schemeClr>
                </a:solidFill>
                <a:uFillTx/>
                <a:latin typeface="+mn-ea"/>
              </a:endParaRPr>
            </a:p>
          </p:txBody>
        </p:sp>
      </p:grpSp>
      <p:grpSp>
        <p:nvGrpSpPr>
          <p:cNvPr id="35" name="组合 34">
            <a:extLst>
              <a:ext uri="{FF2B5EF4-FFF2-40B4-BE49-F238E27FC236}">
                <a16:creationId xmlns="" xmlns:a16="http://schemas.microsoft.com/office/drawing/2014/main" id="{35BF3697-4AF8-4A89-8175-3F6BBA4F0EE1}"/>
              </a:ext>
            </a:extLst>
          </p:cNvPr>
          <p:cNvGrpSpPr/>
          <p:nvPr/>
        </p:nvGrpSpPr>
        <p:grpSpPr>
          <a:xfrm>
            <a:off x="7579003" y="4055096"/>
            <a:ext cx="1608857" cy="662047"/>
            <a:chOff x="10406" y="3063"/>
            <a:chExt cx="5415" cy="1589"/>
          </a:xfrm>
        </p:grpSpPr>
        <p:sp>
          <p:nvSpPr>
            <p:cNvPr id="36" name="文本框 35">
              <a:extLst>
                <a:ext uri="{FF2B5EF4-FFF2-40B4-BE49-F238E27FC236}">
                  <a16:creationId xmlns="" xmlns:a16="http://schemas.microsoft.com/office/drawing/2014/main" id="{62796896-458C-4CB5-AC5C-1956E09DC9A0}"/>
                </a:ext>
              </a:extLst>
            </p:cNvPr>
            <p:cNvSpPr txBox="1"/>
            <p:nvPr/>
          </p:nvSpPr>
          <p:spPr>
            <a:xfrm>
              <a:off x="10406" y="3507"/>
              <a:ext cx="5415" cy="1145"/>
            </a:xfrm>
            <a:prstGeom prst="rect">
              <a:avLst/>
            </a:prstGeom>
            <a:noFill/>
          </p:spPr>
          <p:txBody>
            <a:bodyPr wrap="square" rtlCol="0">
              <a:spAutoFit/>
            </a:bodyPr>
            <a:lstStyle/>
            <a:p>
              <a:pPr algn="l">
                <a:lnSpc>
                  <a:spcPct val="120000"/>
                </a:lnSpc>
              </a:pPr>
              <a:r>
                <a:rPr lang="en-US" altLang="zh-CN" sz="600" dirty="0" err="1">
                  <a:solidFill>
                    <a:schemeClr val="tx1">
                      <a:lumMod val="65000"/>
                      <a:lumOff val="35000"/>
                    </a:schemeClr>
                  </a:solidFill>
                  <a:latin typeface="+mn-ea"/>
                  <a:cs typeface="华文黑体" charset="-122"/>
                  <a:sym typeface="微软雅黑 Light" charset="0"/>
                </a:rPr>
                <a:t>请输入适量文字在此处进行解释说明以便于读者合理理解上述标题的内容请输入适量文字</a:t>
              </a:r>
              <a:r>
                <a:rPr lang="zh-CN" altLang="en-US" sz="600" dirty="0">
                  <a:solidFill>
                    <a:schemeClr val="tx1">
                      <a:lumMod val="65000"/>
                      <a:lumOff val="35000"/>
                    </a:schemeClr>
                  </a:solidFill>
                  <a:latin typeface="+mn-ea"/>
                  <a:cs typeface="华文黑体" charset="-122"/>
                  <a:sym typeface="微软雅黑 Light" charset="0"/>
                </a:rPr>
                <a:t>。</a:t>
              </a:r>
            </a:p>
          </p:txBody>
        </p:sp>
        <p:sp>
          <p:nvSpPr>
            <p:cNvPr id="37" name="文本框 36">
              <a:extLst>
                <a:ext uri="{FF2B5EF4-FFF2-40B4-BE49-F238E27FC236}">
                  <a16:creationId xmlns="" xmlns:a16="http://schemas.microsoft.com/office/drawing/2014/main" id="{AADDB65C-75C3-4F91-8DE3-306B5D3A4763}"/>
                </a:ext>
              </a:extLst>
            </p:cNvPr>
            <p:cNvSpPr txBox="1"/>
            <p:nvPr/>
          </p:nvSpPr>
          <p:spPr>
            <a:xfrm>
              <a:off x="11206" y="3063"/>
              <a:ext cx="3814" cy="954"/>
            </a:xfrm>
            <a:prstGeom prst="rect">
              <a:avLst/>
            </a:prstGeom>
            <a:noFill/>
          </p:spPr>
          <p:txBody>
            <a:bodyPr wrap="square" rtlCol="0">
              <a:spAutoFit/>
            </a:bodyPr>
            <a:lstStyle/>
            <a:p>
              <a:r>
                <a:rPr lang="zh-CN" altLang="en-US" sz="1000" dirty="0">
                  <a:solidFill>
                    <a:srgbClr val="B1865A"/>
                  </a:solidFill>
                  <a:latin typeface="+mn-ea"/>
                </a:rPr>
                <a:t>点击输入标题</a:t>
              </a:r>
            </a:p>
            <a:p>
              <a:endParaRPr lang="zh-CN" altLang="en-US" sz="700" spc="300" dirty="0">
                <a:solidFill>
                  <a:schemeClr val="tx1">
                    <a:lumMod val="65000"/>
                    <a:lumOff val="35000"/>
                  </a:schemeClr>
                </a:solidFill>
                <a:uFillTx/>
                <a:latin typeface="+mn-ea"/>
              </a:endParaRPr>
            </a:p>
          </p:txBody>
        </p:sp>
      </p:grpSp>
      <p:pic>
        <p:nvPicPr>
          <p:cNvPr id="39" name="Janice">
            <a:extLst>
              <a:ext uri="{FF2B5EF4-FFF2-40B4-BE49-F238E27FC236}">
                <a16:creationId xmlns="" xmlns:a16="http://schemas.microsoft.com/office/drawing/2014/main" id="{C6A628C9-D1A3-471B-A183-C2543A9DC3F9}"/>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5400000">
            <a:off x="2404961" y="-14790"/>
            <a:ext cx="1177664" cy="1207244"/>
          </a:xfrm>
          <a:prstGeom prst="rect">
            <a:avLst/>
          </a:prstGeom>
        </p:spPr>
      </p:pic>
      <p:pic>
        <p:nvPicPr>
          <p:cNvPr id="40" name="Janice">
            <a:extLst>
              <a:ext uri="{FF2B5EF4-FFF2-40B4-BE49-F238E27FC236}">
                <a16:creationId xmlns="" xmlns:a16="http://schemas.microsoft.com/office/drawing/2014/main" id="{F40F2D3C-FF9B-4FC8-95D6-55178C26E24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16200000" flipH="1">
            <a:off x="8596072" y="21795"/>
            <a:ext cx="1177664" cy="1207244"/>
          </a:xfrm>
          <a:prstGeom prst="rect">
            <a:avLst/>
          </a:prstGeom>
        </p:spPr>
      </p:pic>
      <p:sp>
        <p:nvSpPr>
          <p:cNvPr id="41" name="文本框 40">
            <a:extLst>
              <a:ext uri="{FF2B5EF4-FFF2-40B4-BE49-F238E27FC236}">
                <a16:creationId xmlns="" xmlns:a16="http://schemas.microsoft.com/office/drawing/2014/main" id="{8EB5E889-AA8F-4D12-A233-DCD3A19AAB86}"/>
              </a:ext>
            </a:extLst>
          </p:cNvPr>
          <p:cNvSpPr txBox="1"/>
          <p:nvPr/>
        </p:nvSpPr>
        <p:spPr>
          <a:xfrm>
            <a:off x="5144687" y="265521"/>
            <a:ext cx="2646878" cy="461665"/>
          </a:xfrm>
          <a:prstGeom prst="rect">
            <a:avLst/>
          </a:prstGeom>
          <a:noFill/>
        </p:spPr>
        <p:txBody>
          <a:bodyPr wrap="none" rtlCol="0">
            <a:spAutoFit/>
          </a:bodyPr>
          <a:lstStyle/>
          <a:p>
            <a:r>
              <a:rPr lang="zh-CN" altLang="en-US" sz="2400" dirty="0">
                <a:solidFill>
                  <a:schemeClr val="tx1">
                    <a:lumMod val="65000"/>
                    <a:lumOff val="35000"/>
                  </a:schemeClr>
                </a:solidFill>
                <a:latin typeface="方正舒体" panose="02010601030101010101" pitchFamily="2" charset="-122"/>
                <a:ea typeface="方正舒体" panose="02010601030101010101" pitchFamily="2" charset="-122"/>
              </a:rPr>
              <a:t>点击此处添加标题</a:t>
            </a:r>
          </a:p>
        </p:txBody>
      </p:sp>
      <p:sp>
        <p:nvSpPr>
          <p:cNvPr id="42" name="文本框 41">
            <a:extLst>
              <a:ext uri="{FF2B5EF4-FFF2-40B4-BE49-F238E27FC236}">
                <a16:creationId xmlns="" xmlns:a16="http://schemas.microsoft.com/office/drawing/2014/main" id="{FA10461C-2705-483A-A73C-66F606E336AB}"/>
              </a:ext>
            </a:extLst>
          </p:cNvPr>
          <p:cNvSpPr txBox="1"/>
          <p:nvPr/>
        </p:nvSpPr>
        <p:spPr>
          <a:xfrm>
            <a:off x="5204046" y="605527"/>
            <a:ext cx="2662908" cy="307777"/>
          </a:xfrm>
          <a:prstGeom prst="rect">
            <a:avLst/>
          </a:prstGeom>
          <a:noFill/>
        </p:spPr>
        <p:txBody>
          <a:bodyPr wrap="none" rtlCol="0">
            <a:spAutoFit/>
          </a:bodyPr>
          <a:lstStyle/>
          <a:p>
            <a:pPr algn="l"/>
            <a:r>
              <a:rPr lang="zh-CN" altLang="en-US" sz="1400" spc="300" dirty="0">
                <a:solidFill>
                  <a:schemeClr val="tx1">
                    <a:lumMod val="65000"/>
                    <a:lumOff val="35000"/>
                  </a:schemeClr>
                </a:solidFill>
                <a:uFillTx/>
                <a:latin typeface="方正舒体" panose="02010601030101010101" pitchFamily="2" charset="-122"/>
                <a:ea typeface="方正舒体" panose="02010601030101010101" pitchFamily="2" charset="-122"/>
              </a:rPr>
              <a:t>Click enter your title</a:t>
            </a:r>
          </a:p>
        </p:txBody>
      </p:sp>
      <p:sp>
        <p:nvSpPr>
          <p:cNvPr id="43" name="文本框 42">
            <a:extLst>
              <a:ext uri="{FF2B5EF4-FFF2-40B4-BE49-F238E27FC236}">
                <a16:creationId xmlns="" xmlns:a16="http://schemas.microsoft.com/office/drawing/2014/main" id="{4CE0BF15-02EA-452A-A83C-1D4239877F29}"/>
              </a:ext>
            </a:extLst>
          </p:cNvPr>
          <p:cNvSpPr txBox="1"/>
          <p:nvPr/>
        </p:nvSpPr>
        <p:spPr>
          <a:xfrm>
            <a:off x="4325046" y="133857"/>
            <a:ext cx="805322" cy="769441"/>
          </a:xfrm>
          <a:prstGeom prst="rect">
            <a:avLst/>
          </a:prstGeom>
          <a:noFill/>
        </p:spPr>
        <p:txBody>
          <a:bodyPr wrap="square" rtlCol="0">
            <a:spAutoFit/>
          </a:bodyPr>
          <a:lstStyle/>
          <a:p>
            <a:pPr algn="ctr"/>
            <a:r>
              <a:rPr lang="zh-CN" altLang="en-US" sz="4400" dirty="0">
                <a:solidFill>
                  <a:srgbClr val="B1865A"/>
                </a:solidFill>
                <a:latin typeface="方正舒体" panose="02010601030101010101" pitchFamily="2" charset="-122"/>
                <a:ea typeface="方正舒体" panose="02010601030101010101" pitchFamily="2" charset="-122"/>
              </a:rPr>
              <a:t>壹</a:t>
            </a:r>
          </a:p>
        </p:txBody>
      </p:sp>
      <p:cxnSp>
        <p:nvCxnSpPr>
          <p:cNvPr id="44" name="PA_直接连接符 44">
            <a:extLst>
              <a:ext uri="{FF2B5EF4-FFF2-40B4-BE49-F238E27FC236}">
                <a16:creationId xmlns="" xmlns:a16="http://schemas.microsoft.com/office/drawing/2014/main" id="{0A0591C2-73EF-4DA6-AD2A-EBA29E391EF1}"/>
              </a:ext>
            </a:extLst>
          </p:cNvPr>
          <p:cNvCxnSpPr/>
          <p:nvPr>
            <p:custDataLst>
              <p:tags r:id="rId2"/>
            </p:custDataLst>
          </p:nvPr>
        </p:nvCxnSpPr>
        <p:spPr>
          <a:xfrm rot="16200000" flipH="1">
            <a:off x="4264724" y="396656"/>
            <a:ext cx="325545"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45" name="PA_直接连接符 44">
            <a:extLst>
              <a:ext uri="{FF2B5EF4-FFF2-40B4-BE49-F238E27FC236}">
                <a16:creationId xmlns="" xmlns:a16="http://schemas.microsoft.com/office/drawing/2014/main" id="{10119E43-3B55-4822-969A-B5A1A39D2BC6}"/>
              </a:ext>
            </a:extLst>
          </p:cNvPr>
          <p:cNvCxnSpPr/>
          <p:nvPr>
            <p:custDataLst>
              <p:tags r:id="rId3"/>
            </p:custDataLst>
          </p:nvPr>
        </p:nvCxnSpPr>
        <p:spPr>
          <a:xfrm rot="16200000" flipH="1">
            <a:off x="4879463" y="734939"/>
            <a:ext cx="325546"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46" name="PA_直接连接符 44">
            <a:extLst>
              <a:ext uri="{FF2B5EF4-FFF2-40B4-BE49-F238E27FC236}">
                <a16:creationId xmlns="" xmlns:a16="http://schemas.microsoft.com/office/drawing/2014/main" id="{4AF6799A-D4E5-4091-A333-024D76B0BDEF}"/>
              </a:ext>
            </a:extLst>
          </p:cNvPr>
          <p:cNvCxnSpPr>
            <a:cxnSpLocks/>
          </p:cNvCxnSpPr>
          <p:nvPr>
            <p:custDataLst>
              <p:tags r:id="rId4"/>
            </p:custDataLst>
          </p:nvPr>
        </p:nvCxnSpPr>
        <p:spPr>
          <a:xfrm>
            <a:off x="4373295" y="263927"/>
            <a:ext cx="391235"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47" name="PA_直接连接符 44">
            <a:extLst>
              <a:ext uri="{FF2B5EF4-FFF2-40B4-BE49-F238E27FC236}">
                <a16:creationId xmlns="" xmlns:a16="http://schemas.microsoft.com/office/drawing/2014/main" id="{9B287E3E-8EE6-4A83-802E-1A7E7FD83E09}"/>
              </a:ext>
            </a:extLst>
          </p:cNvPr>
          <p:cNvCxnSpPr>
            <a:cxnSpLocks/>
          </p:cNvCxnSpPr>
          <p:nvPr>
            <p:custDataLst>
              <p:tags r:id="rId5"/>
            </p:custDataLst>
          </p:nvPr>
        </p:nvCxnSpPr>
        <p:spPr>
          <a:xfrm>
            <a:off x="4732779" y="866797"/>
            <a:ext cx="355389"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0889186"/>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1000"/>
                                        <p:tgtEl>
                                          <p:spTgt spid="40"/>
                                        </p:tgtEl>
                                      </p:cBhvr>
                                    </p:animEffect>
                                    <p:anim calcmode="lin" valueType="num">
                                      <p:cBhvr>
                                        <p:cTn id="13" dur="1000" fill="hold"/>
                                        <p:tgtEl>
                                          <p:spTgt spid="40"/>
                                        </p:tgtEl>
                                        <p:attrNameLst>
                                          <p:attrName>ppt_x</p:attrName>
                                        </p:attrNameLst>
                                      </p:cBhvr>
                                      <p:tavLst>
                                        <p:tav tm="0">
                                          <p:val>
                                            <p:strVal val="#ppt_x"/>
                                          </p:val>
                                        </p:tav>
                                        <p:tav tm="100000">
                                          <p:val>
                                            <p:strVal val="#ppt_x"/>
                                          </p:val>
                                        </p:tav>
                                      </p:tavLst>
                                    </p:anim>
                                    <p:anim calcmode="lin" valueType="num">
                                      <p:cBhvr>
                                        <p:cTn id="14" dur="1000" fill="hold"/>
                                        <p:tgtEl>
                                          <p:spTgt spid="40"/>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3" fill="hold" grpId="0" nodeType="afterEffect">
                                  <p:stCondLst>
                                    <p:cond delay="0"/>
                                  </p:stCondLst>
                                  <p:iterate type="lt">
                                    <p:tmPct val="14286"/>
                                  </p:iterate>
                                  <p:childTnLst>
                                    <p:set>
                                      <p:cBhvr>
                                        <p:cTn id="17" dur="1" fill="hold">
                                          <p:stCondLst>
                                            <p:cond delay="0"/>
                                          </p:stCondLst>
                                        </p:cTn>
                                        <p:tgtEl>
                                          <p:spTgt spid="41"/>
                                        </p:tgtEl>
                                        <p:attrNameLst>
                                          <p:attrName>style.visibility</p:attrName>
                                        </p:attrNameLst>
                                      </p:cBhvr>
                                      <p:to>
                                        <p:strVal val="visible"/>
                                      </p:to>
                                    </p:set>
                                    <p:anim calcmode="lin" valueType="num">
                                      <p:cBhvr additive="base">
                                        <p:cTn id="18" dur="500" fill="hold"/>
                                        <p:tgtEl>
                                          <p:spTgt spid="41"/>
                                        </p:tgtEl>
                                        <p:attrNameLst>
                                          <p:attrName>ppt_x</p:attrName>
                                        </p:attrNameLst>
                                      </p:cBhvr>
                                      <p:tavLst>
                                        <p:tav tm="0">
                                          <p:val>
                                            <p:strVal val="1+#ppt_w/2"/>
                                          </p:val>
                                        </p:tav>
                                        <p:tav tm="100000">
                                          <p:val>
                                            <p:strVal val="#ppt_x"/>
                                          </p:val>
                                        </p:tav>
                                      </p:tavLst>
                                    </p:anim>
                                    <p:anim calcmode="lin" valueType="num">
                                      <p:cBhvr additive="base">
                                        <p:cTn id="19" dur="500" fill="hold"/>
                                        <p:tgtEl>
                                          <p:spTgt spid="41"/>
                                        </p:tgtEl>
                                        <p:attrNameLst>
                                          <p:attrName>ppt_y</p:attrName>
                                        </p:attrNameLst>
                                      </p:cBhvr>
                                      <p:tavLst>
                                        <p:tav tm="0">
                                          <p:val>
                                            <p:strVal val="0-#ppt_h/2"/>
                                          </p:val>
                                        </p:tav>
                                        <p:tav tm="100000">
                                          <p:val>
                                            <p:strVal val="#ppt_y"/>
                                          </p:val>
                                        </p:tav>
                                      </p:tavLst>
                                    </p:anim>
                                  </p:childTnLst>
                                </p:cTn>
                              </p:par>
                              <p:par>
                                <p:cTn id="20" presetID="2" presetClass="entr" presetSubtype="6" fill="hold" grpId="0" nodeType="withEffect">
                                  <p:stCondLst>
                                    <p:cond delay="0"/>
                                  </p:stCondLst>
                                  <p:iterate type="lt">
                                    <p:tmPct val="5556"/>
                                  </p:iterate>
                                  <p:childTnLst>
                                    <p:set>
                                      <p:cBhvr>
                                        <p:cTn id="21" dur="1" fill="hold">
                                          <p:stCondLst>
                                            <p:cond delay="0"/>
                                          </p:stCondLst>
                                        </p:cTn>
                                        <p:tgtEl>
                                          <p:spTgt spid="42"/>
                                        </p:tgtEl>
                                        <p:attrNameLst>
                                          <p:attrName>style.visibility</p:attrName>
                                        </p:attrNameLst>
                                      </p:cBhvr>
                                      <p:to>
                                        <p:strVal val="visible"/>
                                      </p:to>
                                    </p:set>
                                    <p:anim calcmode="lin" valueType="num">
                                      <p:cBhvr additive="base">
                                        <p:cTn id="22" dur="500" fill="hold"/>
                                        <p:tgtEl>
                                          <p:spTgt spid="42"/>
                                        </p:tgtEl>
                                        <p:attrNameLst>
                                          <p:attrName>ppt_x</p:attrName>
                                        </p:attrNameLst>
                                      </p:cBhvr>
                                      <p:tavLst>
                                        <p:tav tm="0">
                                          <p:val>
                                            <p:strVal val="1+#ppt_w/2"/>
                                          </p:val>
                                        </p:tav>
                                        <p:tav tm="100000">
                                          <p:val>
                                            <p:strVal val="#ppt_x"/>
                                          </p:val>
                                        </p:tav>
                                      </p:tavLst>
                                    </p:anim>
                                    <p:anim calcmode="lin" valueType="num">
                                      <p:cBhvr additive="base">
                                        <p:cTn id="23" dur="500" fill="hold"/>
                                        <p:tgtEl>
                                          <p:spTgt spid="42"/>
                                        </p:tgtEl>
                                        <p:attrNameLst>
                                          <p:attrName>ppt_y</p:attrName>
                                        </p:attrNameLst>
                                      </p:cBhvr>
                                      <p:tavLst>
                                        <p:tav tm="0">
                                          <p:val>
                                            <p:strVal val="1+#ppt_h/2"/>
                                          </p:val>
                                        </p:tav>
                                        <p:tav tm="100000">
                                          <p:val>
                                            <p:strVal val="#ppt_y"/>
                                          </p:val>
                                        </p:tav>
                                      </p:tavLst>
                                    </p:anim>
                                  </p:childTnLst>
                                </p:cTn>
                              </p:par>
                              <p:par>
                                <p:cTn id="24" presetID="12" presetClass="entr" presetSubtype="8" fill="hold" nodeType="withEffect">
                                  <p:stCondLst>
                                    <p:cond delay="0"/>
                                  </p:stCondLst>
                                  <p:childTnLst>
                                    <p:set>
                                      <p:cBhvr>
                                        <p:cTn id="25" dur="1" fill="hold">
                                          <p:stCondLst>
                                            <p:cond delay="0"/>
                                          </p:stCondLst>
                                        </p:cTn>
                                        <p:tgtEl>
                                          <p:spTgt spid="46"/>
                                        </p:tgtEl>
                                        <p:attrNameLst>
                                          <p:attrName>style.visibility</p:attrName>
                                        </p:attrNameLst>
                                      </p:cBhvr>
                                      <p:to>
                                        <p:strVal val="visible"/>
                                      </p:to>
                                    </p:set>
                                    <p:anim calcmode="lin" valueType="num">
                                      <p:cBhvr additive="base">
                                        <p:cTn id="26" dur="500"/>
                                        <p:tgtEl>
                                          <p:spTgt spid="46"/>
                                        </p:tgtEl>
                                        <p:attrNameLst>
                                          <p:attrName>ppt_x</p:attrName>
                                        </p:attrNameLst>
                                      </p:cBhvr>
                                      <p:tavLst>
                                        <p:tav tm="0">
                                          <p:val>
                                            <p:strVal val="#ppt_x-#ppt_w*1.125000"/>
                                          </p:val>
                                        </p:tav>
                                        <p:tav tm="100000">
                                          <p:val>
                                            <p:strVal val="#ppt_x"/>
                                          </p:val>
                                        </p:tav>
                                      </p:tavLst>
                                    </p:anim>
                                    <p:animEffect transition="in" filter="wipe(right)">
                                      <p:cBhvr>
                                        <p:cTn id="27" dur="500"/>
                                        <p:tgtEl>
                                          <p:spTgt spid="46"/>
                                        </p:tgtEl>
                                      </p:cBhvr>
                                    </p:animEffect>
                                  </p:childTnLst>
                                </p:cTn>
                              </p:par>
                              <p:par>
                                <p:cTn id="28" presetID="12" presetClass="entr" presetSubtype="1" fill="hold" nodeType="withEffect">
                                  <p:stCondLst>
                                    <p:cond delay="0"/>
                                  </p:stCondLst>
                                  <p:childTnLst>
                                    <p:set>
                                      <p:cBhvr>
                                        <p:cTn id="29" dur="1" fill="hold">
                                          <p:stCondLst>
                                            <p:cond delay="0"/>
                                          </p:stCondLst>
                                        </p:cTn>
                                        <p:tgtEl>
                                          <p:spTgt spid="44"/>
                                        </p:tgtEl>
                                        <p:attrNameLst>
                                          <p:attrName>style.visibility</p:attrName>
                                        </p:attrNameLst>
                                      </p:cBhvr>
                                      <p:to>
                                        <p:strVal val="visible"/>
                                      </p:to>
                                    </p:set>
                                    <p:anim calcmode="lin" valueType="num">
                                      <p:cBhvr additive="base">
                                        <p:cTn id="30" dur="500"/>
                                        <p:tgtEl>
                                          <p:spTgt spid="44"/>
                                        </p:tgtEl>
                                        <p:attrNameLst>
                                          <p:attrName>ppt_y</p:attrName>
                                        </p:attrNameLst>
                                      </p:cBhvr>
                                      <p:tavLst>
                                        <p:tav tm="0">
                                          <p:val>
                                            <p:strVal val="#ppt_y-#ppt_h*1.125000"/>
                                          </p:val>
                                        </p:tav>
                                        <p:tav tm="100000">
                                          <p:val>
                                            <p:strVal val="#ppt_y"/>
                                          </p:val>
                                        </p:tav>
                                      </p:tavLst>
                                    </p:anim>
                                    <p:animEffect transition="in" filter="wipe(down)">
                                      <p:cBhvr>
                                        <p:cTn id="31" dur="500"/>
                                        <p:tgtEl>
                                          <p:spTgt spid="44"/>
                                        </p:tgtEl>
                                      </p:cBhvr>
                                    </p:animEffect>
                                  </p:childTnLst>
                                </p:cTn>
                              </p:par>
                              <p:par>
                                <p:cTn id="32" presetID="12" presetClass="entr" presetSubtype="8" fill="hold" nodeType="withEffect">
                                  <p:stCondLst>
                                    <p:cond delay="0"/>
                                  </p:stCondLst>
                                  <p:childTnLst>
                                    <p:set>
                                      <p:cBhvr>
                                        <p:cTn id="33" dur="1" fill="hold">
                                          <p:stCondLst>
                                            <p:cond delay="0"/>
                                          </p:stCondLst>
                                        </p:cTn>
                                        <p:tgtEl>
                                          <p:spTgt spid="47"/>
                                        </p:tgtEl>
                                        <p:attrNameLst>
                                          <p:attrName>style.visibility</p:attrName>
                                        </p:attrNameLst>
                                      </p:cBhvr>
                                      <p:to>
                                        <p:strVal val="visible"/>
                                      </p:to>
                                    </p:set>
                                    <p:anim calcmode="lin" valueType="num">
                                      <p:cBhvr additive="base">
                                        <p:cTn id="34" dur="500"/>
                                        <p:tgtEl>
                                          <p:spTgt spid="47"/>
                                        </p:tgtEl>
                                        <p:attrNameLst>
                                          <p:attrName>ppt_x</p:attrName>
                                        </p:attrNameLst>
                                      </p:cBhvr>
                                      <p:tavLst>
                                        <p:tav tm="0">
                                          <p:val>
                                            <p:strVal val="#ppt_x-#ppt_w*1.125000"/>
                                          </p:val>
                                        </p:tav>
                                        <p:tav tm="100000">
                                          <p:val>
                                            <p:strVal val="#ppt_x"/>
                                          </p:val>
                                        </p:tav>
                                      </p:tavLst>
                                    </p:anim>
                                    <p:animEffect transition="in" filter="wipe(right)">
                                      <p:cBhvr>
                                        <p:cTn id="35" dur="500"/>
                                        <p:tgtEl>
                                          <p:spTgt spid="47"/>
                                        </p:tgtEl>
                                      </p:cBhvr>
                                    </p:animEffect>
                                  </p:childTnLst>
                                </p:cTn>
                              </p:par>
                              <p:par>
                                <p:cTn id="36" presetID="12" presetClass="entr" presetSubtype="4" fill="hold" nodeType="withEffect">
                                  <p:stCondLst>
                                    <p:cond delay="0"/>
                                  </p:stCondLst>
                                  <p:childTnLst>
                                    <p:set>
                                      <p:cBhvr>
                                        <p:cTn id="37" dur="1" fill="hold">
                                          <p:stCondLst>
                                            <p:cond delay="0"/>
                                          </p:stCondLst>
                                        </p:cTn>
                                        <p:tgtEl>
                                          <p:spTgt spid="45"/>
                                        </p:tgtEl>
                                        <p:attrNameLst>
                                          <p:attrName>style.visibility</p:attrName>
                                        </p:attrNameLst>
                                      </p:cBhvr>
                                      <p:to>
                                        <p:strVal val="visible"/>
                                      </p:to>
                                    </p:set>
                                    <p:anim calcmode="lin" valueType="num">
                                      <p:cBhvr additive="base">
                                        <p:cTn id="38" dur="500"/>
                                        <p:tgtEl>
                                          <p:spTgt spid="45"/>
                                        </p:tgtEl>
                                        <p:attrNameLst>
                                          <p:attrName>ppt_y</p:attrName>
                                        </p:attrNameLst>
                                      </p:cBhvr>
                                      <p:tavLst>
                                        <p:tav tm="0">
                                          <p:val>
                                            <p:strVal val="#ppt_y+#ppt_h*1.125000"/>
                                          </p:val>
                                        </p:tav>
                                        <p:tav tm="100000">
                                          <p:val>
                                            <p:strVal val="#ppt_y"/>
                                          </p:val>
                                        </p:tav>
                                      </p:tavLst>
                                    </p:anim>
                                    <p:animEffect transition="in" filter="wipe(up)">
                                      <p:cBhvr>
                                        <p:cTn id="39" dur="500"/>
                                        <p:tgtEl>
                                          <p:spTgt spid="45"/>
                                        </p:tgtEl>
                                      </p:cBhvr>
                                    </p:animEffect>
                                  </p:childTnLst>
                                </p:cTn>
                              </p:par>
                              <p:par>
                                <p:cTn id="40" presetID="49" presetClass="entr" presetSubtype="0" decel="100000" fill="hold" grpId="0" nodeType="withEffect">
                                  <p:stCondLst>
                                    <p:cond delay="500"/>
                                  </p:stCondLst>
                                  <p:childTnLst>
                                    <p:set>
                                      <p:cBhvr>
                                        <p:cTn id="41" dur="1" fill="hold">
                                          <p:stCondLst>
                                            <p:cond delay="0"/>
                                          </p:stCondLst>
                                        </p:cTn>
                                        <p:tgtEl>
                                          <p:spTgt spid="43"/>
                                        </p:tgtEl>
                                        <p:attrNameLst>
                                          <p:attrName>style.visibility</p:attrName>
                                        </p:attrNameLst>
                                      </p:cBhvr>
                                      <p:to>
                                        <p:strVal val="visible"/>
                                      </p:to>
                                    </p:set>
                                    <p:anim calcmode="lin" valueType="num">
                                      <p:cBhvr>
                                        <p:cTn id="42" dur="500" fill="hold"/>
                                        <p:tgtEl>
                                          <p:spTgt spid="43"/>
                                        </p:tgtEl>
                                        <p:attrNameLst>
                                          <p:attrName>ppt_w</p:attrName>
                                        </p:attrNameLst>
                                      </p:cBhvr>
                                      <p:tavLst>
                                        <p:tav tm="0">
                                          <p:val>
                                            <p:fltVal val="0"/>
                                          </p:val>
                                        </p:tav>
                                        <p:tav tm="100000">
                                          <p:val>
                                            <p:strVal val="#ppt_w"/>
                                          </p:val>
                                        </p:tav>
                                      </p:tavLst>
                                    </p:anim>
                                    <p:anim calcmode="lin" valueType="num">
                                      <p:cBhvr>
                                        <p:cTn id="43" dur="500" fill="hold"/>
                                        <p:tgtEl>
                                          <p:spTgt spid="43"/>
                                        </p:tgtEl>
                                        <p:attrNameLst>
                                          <p:attrName>ppt_h</p:attrName>
                                        </p:attrNameLst>
                                      </p:cBhvr>
                                      <p:tavLst>
                                        <p:tav tm="0">
                                          <p:val>
                                            <p:fltVal val="0"/>
                                          </p:val>
                                        </p:tav>
                                        <p:tav tm="100000">
                                          <p:val>
                                            <p:strVal val="#ppt_h"/>
                                          </p:val>
                                        </p:tav>
                                      </p:tavLst>
                                    </p:anim>
                                    <p:anim calcmode="lin" valueType="num">
                                      <p:cBhvr>
                                        <p:cTn id="44" dur="500" fill="hold"/>
                                        <p:tgtEl>
                                          <p:spTgt spid="43"/>
                                        </p:tgtEl>
                                        <p:attrNameLst>
                                          <p:attrName>style.rotation</p:attrName>
                                        </p:attrNameLst>
                                      </p:cBhvr>
                                      <p:tavLst>
                                        <p:tav tm="0">
                                          <p:val>
                                            <p:fltVal val="360"/>
                                          </p:val>
                                        </p:tav>
                                        <p:tav tm="100000">
                                          <p:val>
                                            <p:fltVal val="0"/>
                                          </p:val>
                                        </p:tav>
                                      </p:tavLst>
                                    </p:anim>
                                    <p:animEffect transition="in" filter="fade">
                                      <p:cBhvr>
                                        <p:cTn id="45" dur="500"/>
                                        <p:tgtEl>
                                          <p:spTgt spid="43"/>
                                        </p:tgtEl>
                                      </p:cBhvr>
                                    </p:animEffect>
                                  </p:childTnLst>
                                </p:cTn>
                              </p:par>
                            </p:childTnLst>
                          </p:cTn>
                        </p:par>
                        <p:par>
                          <p:cTn id="46" fill="hold">
                            <p:stCondLst>
                              <p:cond delay="2000"/>
                            </p:stCondLst>
                            <p:childTnLst>
                              <p:par>
                                <p:cTn id="47" presetID="49" presetClass="entr" presetSubtype="0" decel="100000" fill="hold" nodeType="after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p:cTn id="49" dur="500" fill="hold"/>
                                        <p:tgtEl>
                                          <p:spTgt spid="11"/>
                                        </p:tgtEl>
                                        <p:attrNameLst>
                                          <p:attrName>ppt_w</p:attrName>
                                        </p:attrNameLst>
                                      </p:cBhvr>
                                      <p:tavLst>
                                        <p:tav tm="0">
                                          <p:val>
                                            <p:fltVal val="0"/>
                                          </p:val>
                                        </p:tav>
                                        <p:tav tm="100000">
                                          <p:val>
                                            <p:strVal val="#ppt_w"/>
                                          </p:val>
                                        </p:tav>
                                      </p:tavLst>
                                    </p:anim>
                                    <p:anim calcmode="lin" valueType="num">
                                      <p:cBhvr>
                                        <p:cTn id="50" dur="500" fill="hold"/>
                                        <p:tgtEl>
                                          <p:spTgt spid="11"/>
                                        </p:tgtEl>
                                        <p:attrNameLst>
                                          <p:attrName>ppt_h</p:attrName>
                                        </p:attrNameLst>
                                      </p:cBhvr>
                                      <p:tavLst>
                                        <p:tav tm="0">
                                          <p:val>
                                            <p:fltVal val="0"/>
                                          </p:val>
                                        </p:tav>
                                        <p:tav tm="100000">
                                          <p:val>
                                            <p:strVal val="#ppt_h"/>
                                          </p:val>
                                        </p:tav>
                                      </p:tavLst>
                                    </p:anim>
                                    <p:anim calcmode="lin" valueType="num">
                                      <p:cBhvr>
                                        <p:cTn id="51" dur="500" fill="hold"/>
                                        <p:tgtEl>
                                          <p:spTgt spid="11"/>
                                        </p:tgtEl>
                                        <p:attrNameLst>
                                          <p:attrName>style.rotation</p:attrName>
                                        </p:attrNameLst>
                                      </p:cBhvr>
                                      <p:tavLst>
                                        <p:tav tm="0">
                                          <p:val>
                                            <p:fltVal val="360"/>
                                          </p:val>
                                        </p:tav>
                                        <p:tav tm="100000">
                                          <p:val>
                                            <p:fltVal val="0"/>
                                          </p:val>
                                        </p:tav>
                                      </p:tavLst>
                                    </p:anim>
                                    <p:animEffect transition="in" filter="fade">
                                      <p:cBhvr>
                                        <p:cTn id="52" dur="500"/>
                                        <p:tgtEl>
                                          <p:spTgt spid="11"/>
                                        </p:tgtEl>
                                      </p:cBhvr>
                                    </p:animEffect>
                                  </p:childTnLst>
                                </p:cTn>
                              </p:par>
                            </p:childTnLst>
                          </p:cTn>
                        </p:par>
                        <p:par>
                          <p:cTn id="53" fill="hold">
                            <p:stCondLst>
                              <p:cond delay="2500"/>
                            </p:stCondLst>
                            <p:childTnLst>
                              <p:par>
                                <p:cTn id="54" presetID="53" presetClass="entr" presetSubtype="528" fill="hold" grpId="0" nodeType="afterEffect">
                                  <p:stCondLst>
                                    <p:cond delay="0"/>
                                  </p:stCondLst>
                                  <p:childTnLst>
                                    <p:set>
                                      <p:cBhvr>
                                        <p:cTn id="55" dur="1" fill="hold">
                                          <p:stCondLst>
                                            <p:cond delay="0"/>
                                          </p:stCondLst>
                                        </p:cTn>
                                        <p:tgtEl>
                                          <p:spTgt spid="24"/>
                                        </p:tgtEl>
                                        <p:attrNameLst>
                                          <p:attrName>style.visibility</p:attrName>
                                        </p:attrNameLst>
                                      </p:cBhvr>
                                      <p:to>
                                        <p:strVal val="visible"/>
                                      </p:to>
                                    </p:set>
                                    <p:anim calcmode="lin" valueType="num">
                                      <p:cBhvr>
                                        <p:cTn id="56" dur="500" fill="hold"/>
                                        <p:tgtEl>
                                          <p:spTgt spid="24"/>
                                        </p:tgtEl>
                                        <p:attrNameLst>
                                          <p:attrName>ppt_w</p:attrName>
                                        </p:attrNameLst>
                                      </p:cBhvr>
                                      <p:tavLst>
                                        <p:tav tm="0">
                                          <p:val>
                                            <p:fltVal val="0"/>
                                          </p:val>
                                        </p:tav>
                                        <p:tav tm="100000">
                                          <p:val>
                                            <p:strVal val="#ppt_w"/>
                                          </p:val>
                                        </p:tav>
                                      </p:tavLst>
                                    </p:anim>
                                    <p:anim calcmode="lin" valueType="num">
                                      <p:cBhvr>
                                        <p:cTn id="57" dur="500" fill="hold"/>
                                        <p:tgtEl>
                                          <p:spTgt spid="24"/>
                                        </p:tgtEl>
                                        <p:attrNameLst>
                                          <p:attrName>ppt_h</p:attrName>
                                        </p:attrNameLst>
                                      </p:cBhvr>
                                      <p:tavLst>
                                        <p:tav tm="0">
                                          <p:val>
                                            <p:fltVal val="0"/>
                                          </p:val>
                                        </p:tav>
                                        <p:tav tm="100000">
                                          <p:val>
                                            <p:strVal val="#ppt_h"/>
                                          </p:val>
                                        </p:tav>
                                      </p:tavLst>
                                    </p:anim>
                                    <p:animEffect transition="in" filter="fade">
                                      <p:cBhvr>
                                        <p:cTn id="58" dur="500"/>
                                        <p:tgtEl>
                                          <p:spTgt spid="24"/>
                                        </p:tgtEl>
                                      </p:cBhvr>
                                    </p:animEffect>
                                    <p:anim calcmode="lin" valueType="num">
                                      <p:cBhvr>
                                        <p:cTn id="59" dur="500" fill="hold"/>
                                        <p:tgtEl>
                                          <p:spTgt spid="24"/>
                                        </p:tgtEl>
                                        <p:attrNameLst>
                                          <p:attrName>ppt_x</p:attrName>
                                        </p:attrNameLst>
                                      </p:cBhvr>
                                      <p:tavLst>
                                        <p:tav tm="0">
                                          <p:val>
                                            <p:fltVal val="0.5"/>
                                          </p:val>
                                        </p:tav>
                                        <p:tav tm="100000">
                                          <p:val>
                                            <p:strVal val="#ppt_x"/>
                                          </p:val>
                                        </p:tav>
                                      </p:tavLst>
                                    </p:anim>
                                    <p:anim calcmode="lin" valueType="num">
                                      <p:cBhvr>
                                        <p:cTn id="60" dur="500" fill="hold"/>
                                        <p:tgtEl>
                                          <p:spTgt spid="24"/>
                                        </p:tgtEl>
                                        <p:attrNameLst>
                                          <p:attrName>ppt_y</p:attrName>
                                        </p:attrNameLst>
                                      </p:cBhvr>
                                      <p:tavLst>
                                        <p:tav tm="0">
                                          <p:val>
                                            <p:fltVal val="0.5"/>
                                          </p:val>
                                        </p:tav>
                                        <p:tav tm="100000">
                                          <p:val>
                                            <p:strVal val="#ppt_y"/>
                                          </p:val>
                                        </p:tav>
                                      </p:tavLst>
                                    </p:anim>
                                  </p:childTnLst>
                                </p:cTn>
                              </p:par>
                              <p:par>
                                <p:cTn id="61" presetID="53" presetClass="entr" presetSubtype="528" fill="hold" grpId="0" nodeType="withEffect">
                                  <p:stCondLst>
                                    <p:cond delay="0"/>
                                  </p:stCondLst>
                                  <p:childTnLst>
                                    <p:set>
                                      <p:cBhvr>
                                        <p:cTn id="62" dur="1" fill="hold">
                                          <p:stCondLst>
                                            <p:cond delay="0"/>
                                          </p:stCondLst>
                                        </p:cTn>
                                        <p:tgtEl>
                                          <p:spTgt spid="25"/>
                                        </p:tgtEl>
                                        <p:attrNameLst>
                                          <p:attrName>style.visibility</p:attrName>
                                        </p:attrNameLst>
                                      </p:cBhvr>
                                      <p:to>
                                        <p:strVal val="visible"/>
                                      </p:to>
                                    </p:set>
                                    <p:anim calcmode="lin" valueType="num">
                                      <p:cBhvr>
                                        <p:cTn id="63" dur="500" fill="hold"/>
                                        <p:tgtEl>
                                          <p:spTgt spid="25"/>
                                        </p:tgtEl>
                                        <p:attrNameLst>
                                          <p:attrName>ppt_w</p:attrName>
                                        </p:attrNameLst>
                                      </p:cBhvr>
                                      <p:tavLst>
                                        <p:tav tm="0">
                                          <p:val>
                                            <p:fltVal val="0"/>
                                          </p:val>
                                        </p:tav>
                                        <p:tav tm="100000">
                                          <p:val>
                                            <p:strVal val="#ppt_w"/>
                                          </p:val>
                                        </p:tav>
                                      </p:tavLst>
                                    </p:anim>
                                    <p:anim calcmode="lin" valueType="num">
                                      <p:cBhvr>
                                        <p:cTn id="64" dur="500" fill="hold"/>
                                        <p:tgtEl>
                                          <p:spTgt spid="25"/>
                                        </p:tgtEl>
                                        <p:attrNameLst>
                                          <p:attrName>ppt_h</p:attrName>
                                        </p:attrNameLst>
                                      </p:cBhvr>
                                      <p:tavLst>
                                        <p:tav tm="0">
                                          <p:val>
                                            <p:fltVal val="0"/>
                                          </p:val>
                                        </p:tav>
                                        <p:tav tm="100000">
                                          <p:val>
                                            <p:strVal val="#ppt_h"/>
                                          </p:val>
                                        </p:tav>
                                      </p:tavLst>
                                    </p:anim>
                                    <p:animEffect transition="in" filter="fade">
                                      <p:cBhvr>
                                        <p:cTn id="65" dur="500"/>
                                        <p:tgtEl>
                                          <p:spTgt spid="25"/>
                                        </p:tgtEl>
                                      </p:cBhvr>
                                    </p:animEffect>
                                    <p:anim calcmode="lin" valueType="num">
                                      <p:cBhvr>
                                        <p:cTn id="66" dur="500" fill="hold"/>
                                        <p:tgtEl>
                                          <p:spTgt spid="25"/>
                                        </p:tgtEl>
                                        <p:attrNameLst>
                                          <p:attrName>ppt_x</p:attrName>
                                        </p:attrNameLst>
                                      </p:cBhvr>
                                      <p:tavLst>
                                        <p:tav tm="0">
                                          <p:val>
                                            <p:fltVal val="0.5"/>
                                          </p:val>
                                        </p:tav>
                                        <p:tav tm="100000">
                                          <p:val>
                                            <p:strVal val="#ppt_x"/>
                                          </p:val>
                                        </p:tav>
                                      </p:tavLst>
                                    </p:anim>
                                    <p:anim calcmode="lin" valueType="num">
                                      <p:cBhvr>
                                        <p:cTn id="67" dur="500" fill="hold"/>
                                        <p:tgtEl>
                                          <p:spTgt spid="25"/>
                                        </p:tgtEl>
                                        <p:attrNameLst>
                                          <p:attrName>ppt_y</p:attrName>
                                        </p:attrNameLst>
                                      </p:cBhvr>
                                      <p:tavLst>
                                        <p:tav tm="0">
                                          <p:val>
                                            <p:fltVal val="0.5"/>
                                          </p:val>
                                        </p:tav>
                                        <p:tav tm="100000">
                                          <p:val>
                                            <p:strVal val="#ppt_y"/>
                                          </p:val>
                                        </p:tav>
                                      </p:tavLst>
                                    </p:anim>
                                  </p:childTnLst>
                                </p:cTn>
                              </p:par>
                              <p:par>
                                <p:cTn id="68" presetID="53" presetClass="entr" presetSubtype="528" fill="hold" grpId="0" nodeType="withEffect">
                                  <p:stCondLst>
                                    <p:cond delay="0"/>
                                  </p:stCondLst>
                                  <p:childTnLst>
                                    <p:set>
                                      <p:cBhvr>
                                        <p:cTn id="69" dur="1" fill="hold">
                                          <p:stCondLst>
                                            <p:cond delay="0"/>
                                          </p:stCondLst>
                                        </p:cTn>
                                        <p:tgtEl>
                                          <p:spTgt spid="26"/>
                                        </p:tgtEl>
                                        <p:attrNameLst>
                                          <p:attrName>style.visibility</p:attrName>
                                        </p:attrNameLst>
                                      </p:cBhvr>
                                      <p:to>
                                        <p:strVal val="visible"/>
                                      </p:to>
                                    </p:set>
                                    <p:anim calcmode="lin" valueType="num">
                                      <p:cBhvr>
                                        <p:cTn id="70" dur="500" fill="hold"/>
                                        <p:tgtEl>
                                          <p:spTgt spid="26"/>
                                        </p:tgtEl>
                                        <p:attrNameLst>
                                          <p:attrName>ppt_w</p:attrName>
                                        </p:attrNameLst>
                                      </p:cBhvr>
                                      <p:tavLst>
                                        <p:tav tm="0">
                                          <p:val>
                                            <p:fltVal val="0"/>
                                          </p:val>
                                        </p:tav>
                                        <p:tav tm="100000">
                                          <p:val>
                                            <p:strVal val="#ppt_w"/>
                                          </p:val>
                                        </p:tav>
                                      </p:tavLst>
                                    </p:anim>
                                    <p:anim calcmode="lin" valueType="num">
                                      <p:cBhvr>
                                        <p:cTn id="71" dur="500" fill="hold"/>
                                        <p:tgtEl>
                                          <p:spTgt spid="26"/>
                                        </p:tgtEl>
                                        <p:attrNameLst>
                                          <p:attrName>ppt_h</p:attrName>
                                        </p:attrNameLst>
                                      </p:cBhvr>
                                      <p:tavLst>
                                        <p:tav tm="0">
                                          <p:val>
                                            <p:fltVal val="0"/>
                                          </p:val>
                                        </p:tav>
                                        <p:tav tm="100000">
                                          <p:val>
                                            <p:strVal val="#ppt_h"/>
                                          </p:val>
                                        </p:tav>
                                      </p:tavLst>
                                    </p:anim>
                                    <p:animEffect transition="in" filter="fade">
                                      <p:cBhvr>
                                        <p:cTn id="72" dur="500"/>
                                        <p:tgtEl>
                                          <p:spTgt spid="26"/>
                                        </p:tgtEl>
                                      </p:cBhvr>
                                    </p:animEffect>
                                    <p:anim calcmode="lin" valueType="num">
                                      <p:cBhvr>
                                        <p:cTn id="73" dur="500" fill="hold"/>
                                        <p:tgtEl>
                                          <p:spTgt spid="26"/>
                                        </p:tgtEl>
                                        <p:attrNameLst>
                                          <p:attrName>ppt_x</p:attrName>
                                        </p:attrNameLst>
                                      </p:cBhvr>
                                      <p:tavLst>
                                        <p:tav tm="0">
                                          <p:val>
                                            <p:fltVal val="0.5"/>
                                          </p:val>
                                        </p:tav>
                                        <p:tav tm="100000">
                                          <p:val>
                                            <p:strVal val="#ppt_x"/>
                                          </p:val>
                                        </p:tav>
                                      </p:tavLst>
                                    </p:anim>
                                    <p:anim calcmode="lin" valueType="num">
                                      <p:cBhvr>
                                        <p:cTn id="74" dur="500" fill="hold"/>
                                        <p:tgtEl>
                                          <p:spTgt spid="26"/>
                                        </p:tgtEl>
                                        <p:attrNameLst>
                                          <p:attrName>ppt_y</p:attrName>
                                        </p:attrNameLst>
                                      </p:cBhvr>
                                      <p:tavLst>
                                        <p:tav tm="0">
                                          <p:val>
                                            <p:fltVal val="0.5"/>
                                          </p:val>
                                        </p:tav>
                                        <p:tav tm="100000">
                                          <p:val>
                                            <p:strVal val="#ppt_y"/>
                                          </p:val>
                                        </p:tav>
                                      </p:tavLst>
                                    </p:anim>
                                  </p:childTnLst>
                                </p:cTn>
                              </p:par>
                              <p:par>
                                <p:cTn id="75" presetID="53" presetClass="entr" presetSubtype="528" fill="hold" grpId="0" nodeType="withEffect">
                                  <p:stCondLst>
                                    <p:cond delay="0"/>
                                  </p:stCondLst>
                                  <p:childTnLst>
                                    <p:set>
                                      <p:cBhvr>
                                        <p:cTn id="76" dur="1" fill="hold">
                                          <p:stCondLst>
                                            <p:cond delay="0"/>
                                          </p:stCondLst>
                                        </p:cTn>
                                        <p:tgtEl>
                                          <p:spTgt spid="27"/>
                                        </p:tgtEl>
                                        <p:attrNameLst>
                                          <p:attrName>style.visibility</p:attrName>
                                        </p:attrNameLst>
                                      </p:cBhvr>
                                      <p:to>
                                        <p:strVal val="visible"/>
                                      </p:to>
                                    </p:set>
                                    <p:anim calcmode="lin" valueType="num">
                                      <p:cBhvr>
                                        <p:cTn id="77" dur="500" fill="hold"/>
                                        <p:tgtEl>
                                          <p:spTgt spid="27"/>
                                        </p:tgtEl>
                                        <p:attrNameLst>
                                          <p:attrName>ppt_w</p:attrName>
                                        </p:attrNameLst>
                                      </p:cBhvr>
                                      <p:tavLst>
                                        <p:tav tm="0">
                                          <p:val>
                                            <p:fltVal val="0"/>
                                          </p:val>
                                        </p:tav>
                                        <p:tav tm="100000">
                                          <p:val>
                                            <p:strVal val="#ppt_w"/>
                                          </p:val>
                                        </p:tav>
                                      </p:tavLst>
                                    </p:anim>
                                    <p:anim calcmode="lin" valueType="num">
                                      <p:cBhvr>
                                        <p:cTn id="78" dur="500" fill="hold"/>
                                        <p:tgtEl>
                                          <p:spTgt spid="27"/>
                                        </p:tgtEl>
                                        <p:attrNameLst>
                                          <p:attrName>ppt_h</p:attrName>
                                        </p:attrNameLst>
                                      </p:cBhvr>
                                      <p:tavLst>
                                        <p:tav tm="0">
                                          <p:val>
                                            <p:fltVal val="0"/>
                                          </p:val>
                                        </p:tav>
                                        <p:tav tm="100000">
                                          <p:val>
                                            <p:strVal val="#ppt_h"/>
                                          </p:val>
                                        </p:tav>
                                      </p:tavLst>
                                    </p:anim>
                                    <p:animEffect transition="in" filter="fade">
                                      <p:cBhvr>
                                        <p:cTn id="79" dur="500"/>
                                        <p:tgtEl>
                                          <p:spTgt spid="27"/>
                                        </p:tgtEl>
                                      </p:cBhvr>
                                    </p:animEffect>
                                    <p:anim calcmode="lin" valueType="num">
                                      <p:cBhvr>
                                        <p:cTn id="80" dur="500" fill="hold"/>
                                        <p:tgtEl>
                                          <p:spTgt spid="27"/>
                                        </p:tgtEl>
                                        <p:attrNameLst>
                                          <p:attrName>ppt_x</p:attrName>
                                        </p:attrNameLst>
                                      </p:cBhvr>
                                      <p:tavLst>
                                        <p:tav tm="0">
                                          <p:val>
                                            <p:fltVal val="0.5"/>
                                          </p:val>
                                        </p:tav>
                                        <p:tav tm="100000">
                                          <p:val>
                                            <p:strVal val="#ppt_x"/>
                                          </p:val>
                                        </p:tav>
                                      </p:tavLst>
                                    </p:anim>
                                    <p:anim calcmode="lin" valueType="num">
                                      <p:cBhvr>
                                        <p:cTn id="81" dur="500" fill="hold"/>
                                        <p:tgtEl>
                                          <p:spTgt spid="27"/>
                                        </p:tgtEl>
                                        <p:attrNameLst>
                                          <p:attrName>ppt_y</p:attrName>
                                        </p:attrNameLst>
                                      </p:cBhvr>
                                      <p:tavLst>
                                        <p:tav tm="0">
                                          <p:val>
                                            <p:fltVal val="0.5"/>
                                          </p:val>
                                        </p:tav>
                                        <p:tav tm="100000">
                                          <p:val>
                                            <p:strVal val="#ppt_y"/>
                                          </p:val>
                                        </p:tav>
                                      </p:tavLst>
                                    </p:anim>
                                  </p:childTnLst>
                                </p:cTn>
                              </p:par>
                            </p:childTnLst>
                          </p:cTn>
                        </p:par>
                        <p:par>
                          <p:cTn id="82" fill="hold">
                            <p:stCondLst>
                              <p:cond delay="3000"/>
                            </p:stCondLst>
                            <p:childTnLst>
                              <p:par>
                                <p:cTn id="83" presetID="12" presetClass="entr" presetSubtype="1" fill="hold" nodeType="afterEffect">
                                  <p:stCondLst>
                                    <p:cond delay="0"/>
                                  </p:stCondLst>
                                  <p:childTnLst>
                                    <p:set>
                                      <p:cBhvr>
                                        <p:cTn id="84" dur="1" fill="hold">
                                          <p:stCondLst>
                                            <p:cond delay="0"/>
                                          </p:stCondLst>
                                        </p:cTn>
                                        <p:tgtEl>
                                          <p:spTgt spid="15"/>
                                        </p:tgtEl>
                                        <p:attrNameLst>
                                          <p:attrName>style.visibility</p:attrName>
                                        </p:attrNameLst>
                                      </p:cBhvr>
                                      <p:to>
                                        <p:strVal val="visible"/>
                                      </p:to>
                                    </p:set>
                                    <p:anim calcmode="lin" valueType="num">
                                      <p:cBhvr additive="base">
                                        <p:cTn id="85" dur="500"/>
                                        <p:tgtEl>
                                          <p:spTgt spid="15"/>
                                        </p:tgtEl>
                                        <p:attrNameLst>
                                          <p:attrName>ppt_y</p:attrName>
                                        </p:attrNameLst>
                                      </p:cBhvr>
                                      <p:tavLst>
                                        <p:tav tm="0">
                                          <p:val>
                                            <p:strVal val="#ppt_y-#ppt_h*1.125000"/>
                                          </p:val>
                                        </p:tav>
                                        <p:tav tm="100000">
                                          <p:val>
                                            <p:strVal val="#ppt_y"/>
                                          </p:val>
                                        </p:tav>
                                      </p:tavLst>
                                    </p:anim>
                                    <p:animEffect transition="in" filter="wipe(down)">
                                      <p:cBhvr>
                                        <p:cTn id="86" dur="500"/>
                                        <p:tgtEl>
                                          <p:spTgt spid="15"/>
                                        </p:tgtEl>
                                      </p:cBhvr>
                                    </p:animEffect>
                                  </p:childTnLst>
                                </p:cTn>
                              </p:par>
                              <p:par>
                                <p:cTn id="87" presetID="12" presetClass="entr" presetSubtype="1" fill="hold" nodeType="withEffect">
                                  <p:stCondLst>
                                    <p:cond delay="0"/>
                                  </p:stCondLst>
                                  <p:childTnLst>
                                    <p:set>
                                      <p:cBhvr>
                                        <p:cTn id="88" dur="1" fill="hold">
                                          <p:stCondLst>
                                            <p:cond delay="0"/>
                                          </p:stCondLst>
                                        </p:cTn>
                                        <p:tgtEl>
                                          <p:spTgt spid="32"/>
                                        </p:tgtEl>
                                        <p:attrNameLst>
                                          <p:attrName>style.visibility</p:attrName>
                                        </p:attrNameLst>
                                      </p:cBhvr>
                                      <p:to>
                                        <p:strVal val="visible"/>
                                      </p:to>
                                    </p:set>
                                    <p:anim calcmode="lin" valueType="num">
                                      <p:cBhvr additive="base">
                                        <p:cTn id="89" dur="500"/>
                                        <p:tgtEl>
                                          <p:spTgt spid="32"/>
                                        </p:tgtEl>
                                        <p:attrNameLst>
                                          <p:attrName>ppt_y</p:attrName>
                                        </p:attrNameLst>
                                      </p:cBhvr>
                                      <p:tavLst>
                                        <p:tav tm="0">
                                          <p:val>
                                            <p:strVal val="#ppt_y-#ppt_h*1.125000"/>
                                          </p:val>
                                        </p:tav>
                                        <p:tav tm="100000">
                                          <p:val>
                                            <p:strVal val="#ppt_y"/>
                                          </p:val>
                                        </p:tav>
                                      </p:tavLst>
                                    </p:anim>
                                    <p:animEffect transition="in" filter="wipe(down)">
                                      <p:cBhvr>
                                        <p:cTn id="90" dur="500"/>
                                        <p:tgtEl>
                                          <p:spTgt spid="32"/>
                                        </p:tgtEl>
                                      </p:cBhvr>
                                    </p:animEffect>
                                  </p:childTnLst>
                                </p:cTn>
                              </p:par>
                              <p:par>
                                <p:cTn id="91" presetID="12" presetClass="entr" presetSubtype="1" fill="hold" nodeType="withEffect">
                                  <p:stCondLst>
                                    <p:cond delay="0"/>
                                  </p:stCondLst>
                                  <p:childTnLst>
                                    <p:set>
                                      <p:cBhvr>
                                        <p:cTn id="92" dur="1" fill="hold">
                                          <p:stCondLst>
                                            <p:cond delay="0"/>
                                          </p:stCondLst>
                                        </p:cTn>
                                        <p:tgtEl>
                                          <p:spTgt spid="35"/>
                                        </p:tgtEl>
                                        <p:attrNameLst>
                                          <p:attrName>style.visibility</p:attrName>
                                        </p:attrNameLst>
                                      </p:cBhvr>
                                      <p:to>
                                        <p:strVal val="visible"/>
                                      </p:to>
                                    </p:set>
                                    <p:anim calcmode="lin" valueType="num">
                                      <p:cBhvr additive="base">
                                        <p:cTn id="93" dur="500"/>
                                        <p:tgtEl>
                                          <p:spTgt spid="35"/>
                                        </p:tgtEl>
                                        <p:attrNameLst>
                                          <p:attrName>ppt_y</p:attrName>
                                        </p:attrNameLst>
                                      </p:cBhvr>
                                      <p:tavLst>
                                        <p:tav tm="0">
                                          <p:val>
                                            <p:strVal val="#ppt_y-#ppt_h*1.125000"/>
                                          </p:val>
                                        </p:tav>
                                        <p:tav tm="100000">
                                          <p:val>
                                            <p:strVal val="#ppt_y"/>
                                          </p:val>
                                        </p:tav>
                                      </p:tavLst>
                                    </p:anim>
                                    <p:animEffect transition="in" filter="wipe(down)">
                                      <p:cBhvr>
                                        <p:cTn id="94" dur="500"/>
                                        <p:tgtEl>
                                          <p:spTgt spid="35"/>
                                        </p:tgtEl>
                                      </p:cBhvr>
                                    </p:animEffect>
                                  </p:childTnLst>
                                </p:cTn>
                              </p:par>
                              <p:par>
                                <p:cTn id="95" presetID="12" presetClass="entr" presetSubtype="1" fill="hold" nodeType="withEffect">
                                  <p:stCondLst>
                                    <p:cond delay="0"/>
                                  </p:stCondLst>
                                  <p:childTnLst>
                                    <p:set>
                                      <p:cBhvr>
                                        <p:cTn id="96" dur="1" fill="hold">
                                          <p:stCondLst>
                                            <p:cond delay="0"/>
                                          </p:stCondLst>
                                        </p:cTn>
                                        <p:tgtEl>
                                          <p:spTgt spid="29"/>
                                        </p:tgtEl>
                                        <p:attrNameLst>
                                          <p:attrName>style.visibility</p:attrName>
                                        </p:attrNameLst>
                                      </p:cBhvr>
                                      <p:to>
                                        <p:strVal val="visible"/>
                                      </p:to>
                                    </p:set>
                                    <p:anim calcmode="lin" valueType="num">
                                      <p:cBhvr additive="base">
                                        <p:cTn id="97" dur="500"/>
                                        <p:tgtEl>
                                          <p:spTgt spid="29"/>
                                        </p:tgtEl>
                                        <p:attrNameLst>
                                          <p:attrName>ppt_y</p:attrName>
                                        </p:attrNameLst>
                                      </p:cBhvr>
                                      <p:tavLst>
                                        <p:tav tm="0">
                                          <p:val>
                                            <p:strVal val="#ppt_y-#ppt_h*1.125000"/>
                                          </p:val>
                                        </p:tav>
                                        <p:tav tm="100000">
                                          <p:val>
                                            <p:strVal val="#ppt_y"/>
                                          </p:val>
                                        </p:tav>
                                      </p:tavLst>
                                    </p:anim>
                                    <p:animEffect transition="in" filter="wipe(down)">
                                      <p:cBhvr>
                                        <p:cTn id="98"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41" grpId="0"/>
      <p:bldP spid="42" grpId="0"/>
      <p:bldP spid="4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Janice">
            <a:extLst>
              <a:ext uri="{FF2B5EF4-FFF2-40B4-BE49-F238E27FC236}">
                <a16:creationId xmlns="" xmlns:a16="http://schemas.microsoft.com/office/drawing/2014/main" id="{C6A628C9-D1A3-471B-A183-C2543A9DC3F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5400000">
            <a:off x="2404961" y="-14790"/>
            <a:ext cx="1177664" cy="1207244"/>
          </a:xfrm>
          <a:prstGeom prst="rect">
            <a:avLst/>
          </a:prstGeom>
        </p:spPr>
      </p:pic>
      <p:pic>
        <p:nvPicPr>
          <p:cNvPr id="40" name="Janice">
            <a:extLst>
              <a:ext uri="{FF2B5EF4-FFF2-40B4-BE49-F238E27FC236}">
                <a16:creationId xmlns="" xmlns:a16="http://schemas.microsoft.com/office/drawing/2014/main" id="{F40F2D3C-FF9B-4FC8-95D6-55178C26E24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16200000" flipH="1">
            <a:off x="8596072" y="21795"/>
            <a:ext cx="1177664" cy="1207244"/>
          </a:xfrm>
          <a:prstGeom prst="rect">
            <a:avLst/>
          </a:prstGeom>
        </p:spPr>
      </p:pic>
      <p:sp>
        <p:nvSpPr>
          <p:cNvPr id="41" name="文本框 40">
            <a:extLst>
              <a:ext uri="{FF2B5EF4-FFF2-40B4-BE49-F238E27FC236}">
                <a16:creationId xmlns="" xmlns:a16="http://schemas.microsoft.com/office/drawing/2014/main" id="{8EB5E889-AA8F-4D12-A233-DCD3A19AAB86}"/>
              </a:ext>
            </a:extLst>
          </p:cNvPr>
          <p:cNvSpPr txBox="1"/>
          <p:nvPr/>
        </p:nvSpPr>
        <p:spPr>
          <a:xfrm>
            <a:off x="5144687" y="265521"/>
            <a:ext cx="2646878" cy="461665"/>
          </a:xfrm>
          <a:prstGeom prst="rect">
            <a:avLst/>
          </a:prstGeom>
          <a:noFill/>
        </p:spPr>
        <p:txBody>
          <a:bodyPr wrap="none" rtlCol="0">
            <a:spAutoFit/>
          </a:bodyPr>
          <a:lstStyle/>
          <a:p>
            <a:r>
              <a:rPr lang="zh-CN" altLang="en-US" sz="2400" dirty="0">
                <a:solidFill>
                  <a:schemeClr val="tx1">
                    <a:lumMod val="65000"/>
                    <a:lumOff val="35000"/>
                  </a:schemeClr>
                </a:solidFill>
                <a:latin typeface="方正舒体" panose="02010601030101010101" pitchFamily="2" charset="-122"/>
                <a:ea typeface="方正舒体" panose="02010601030101010101" pitchFamily="2" charset="-122"/>
              </a:rPr>
              <a:t>点击此处添加标题</a:t>
            </a:r>
          </a:p>
        </p:txBody>
      </p:sp>
      <p:sp>
        <p:nvSpPr>
          <p:cNvPr id="42" name="文本框 41">
            <a:extLst>
              <a:ext uri="{FF2B5EF4-FFF2-40B4-BE49-F238E27FC236}">
                <a16:creationId xmlns="" xmlns:a16="http://schemas.microsoft.com/office/drawing/2014/main" id="{FA10461C-2705-483A-A73C-66F606E336AB}"/>
              </a:ext>
            </a:extLst>
          </p:cNvPr>
          <p:cNvSpPr txBox="1"/>
          <p:nvPr/>
        </p:nvSpPr>
        <p:spPr>
          <a:xfrm>
            <a:off x="5204046" y="605527"/>
            <a:ext cx="2662908" cy="307777"/>
          </a:xfrm>
          <a:prstGeom prst="rect">
            <a:avLst/>
          </a:prstGeom>
          <a:noFill/>
        </p:spPr>
        <p:txBody>
          <a:bodyPr wrap="none" rtlCol="0">
            <a:spAutoFit/>
          </a:bodyPr>
          <a:lstStyle/>
          <a:p>
            <a:pPr algn="l"/>
            <a:r>
              <a:rPr lang="zh-CN" altLang="en-US" sz="1400" spc="300" dirty="0">
                <a:solidFill>
                  <a:schemeClr val="tx1">
                    <a:lumMod val="65000"/>
                    <a:lumOff val="35000"/>
                  </a:schemeClr>
                </a:solidFill>
                <a:uFillTx/>
                <a:latin typeface="方正舒体" panose="02010601030101010101" pitchFamily="2" charset="-122"/>
                <a:ea typeface="方正舒体" panose="02010601030101010101" pitchFamily="2" charset="-122"/>
              </a:rPr>
              <a:t>Click enter your title</a:t>
            </a:r>
          </a:p>
        </p:txBody>
      </p:sp>
      <p:sp>
        <p:nvSpPr>
          <p:cNvPr id="43" name="文本框 42">
            <a:extLst>
              <a:ext uri="{FF2B5EF4-FFF2-40B4-BE49-F238E27FC236}">
                <a16:creationId xmlns="" xmlns:a16="http://schemas.microsoft.com/office/drawing/2014/main" id="{4CE0BF15-02EA-452A-A83C-1D4239877F29}"/>
              </a:ext>
            </a:extLst>
          </p:cNvPr>
          <p:cNvSpPr txBox="1"/>
          <p:nvPr/>
        </p:nvSpPr>
        <p:spPr>
          <a:xfrm>
            <a:off x="4325046" y="133857"/>
            <a:ext cx="805322" cy="769441"/>
          </a:xfrm>
          <a:prstGeom prst="rect">
            <a:avLst/>
          </a:prstGeom>
          <a:noFill/>
        </p:spPr>
        <p:txBody>
          <a:bodyPr wrap="square" rtlCol="0">
            <a:spAutoFit/>
          </a:bodyPr>
          <a:lstStyle/>
          <a:p>
            <a:pPr algn="ctr"/>
            <a:r>
              <a:rPr lang="zh-CN" altLang="en-US" sz="4400" dirty="0">
                <a:solidFill>
                  <a:srgbClr val="B1865A"/>
                </a:solidFill>
                <a:latin typeface="方正舒体" panose="02010601030101010101" pitchFamily="2" charset="-122"/>
                <a:ea typeface="方正舒体" panose="02010601030101010101" pitchFamily="2" charset="-122"/>
              </a:rPr>
              <a:t>壹</a:t>
            </a:r>
          </a:p>
        </p:txBody>
      </p:sp>
      <p:cxnSp>
        <p:nvCxnSpPr>
          <p:cNvPr id="44" name="PA_直接连接符 44">
            <a:extLst>
              <a:ext uri="{FF2B5EF4-FFF2-40B4-BE49-F238E27FC236}">
                <a16:creationId xmlns="" xmlns:a16="http://schemas.microsoft.com/office/drawing/2014/main" id="{0A0591C2-73EF-4DA6-AD2A-EBA29E391EF1}"/>
              </a:ext>
            </a:extLst>
          </p:cNvPr>
          <p:cNvCxnSpPr/>
          <p:nvPr>
            <p:custDataLst>
              <p:tags r:id="rId1"/>
            </p:custDataLst>
          </p:nvPr>
        </p:nvCxnSpPr>
        <p:spPr>
          <a:xfrm rot="16200000" flipH="1">
            <a:off x="4264724" y="396656"/>
            <a:ext cx="325545"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45" name="PA_直接连接符 44">
            <a:extLst>
              <a:ext uri="{FF2B5EF4-FFF2-40B4-BE49-F238E27FC236}">
                <a16:creationId xmlns="" xmlns:a16="http://schemas.microsoft.com/office/drawing/2014/main" id="{10119E43-3B55-4822-969A-B5A1A39D2BC6}"/>
              </a:ext>
            </a:extLst>
          </p:cNvPr>
          <p:cNvCxnSpPr/>
          <p:nvPr>
            <p:custDataLst>
              <p:tags r:id="rId2"/>
            </p:custDataLst>
          </p:nvPr>
        </p:nvCxnSpPr>
        <p:spPr>
          <a:xfrm rot="16200000" flipH="1">
            <a:off x="4879463" y="734939"/>
            <a:ext cx="325546"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46" name="PA_直接连接符 44">
            <a:extLst>
              <a:ext uri="{FF2B5EF4-FFF2-40B4-BE49-F238E27FC236}">
                <a16:creationId xmlns="" xmlns:a16="http://schemas.microsoft.com/office/drawing/2014/main" id="{4AF6799A-D4E5-4091-A333-024D76B0BDEF}"/>
              </a:ext>
            </a:extLst>
          </p:cNvPr>
          <p:cNvCxnSpPr>
            <a:cxnSpLocks/>
          </p:cNvCxnSpPr>
          <p:nvPr>
            <p:custDataLst>
              <p:tags r:id="rId3"/>
            </p:custDataLst>
          </p:nvPr>
        </p:nvCxnSpPr>
        <p:spPr>
          <a:xfrm>
            <a:off x="4373295" y="263927"/>
            <a:ext cx="391235"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47" name="PA_直接连接符 44">
            <a:extLst>
              <a:ext uri="{FF2B5EF4-FFF2-40B4-BE49-F238E27FC236}">
                <a16:creationId xmlns="" xmlns:a16="http://schemas.microsoft.com/office/drawing/2014/main" id="{9B287E3E-8EE6-4A83-802E-1A7E7FD83E09}"/>
              </a:ext>
            </a:extLst>
          </p:cNvPr>
          <p:cNvCxnSpPr>
            <a:cxnSpLocks/>
          </p:cNvCxnSpPr>
          <p:nvPr>
            <p:custDataLst>
              <p:tags r:id="rId4"/>
            </p:custDataLst>
          </p:nvPr>
        </p:nvCxnSpPr>
        <p:spPr>
          <a:xfrm>
            <a:off x="4732779" y="866797"/>
            <a:ext cx="355389"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grpSp>
        <p:nvGrpSpPr>
          <p:cNvPr id="12" name="组合 11">
            <a:extLst>
              <a:ext uri="{FF2B5EF4-FFF2-40B4-BE49-F238E27FC236}">
                <a16:creationId xmlns="" xmlns:a16="http://schemas.microsoft.com/office/drawing/2014/main" id="{10E85385-C16E-4881-B192-673FD2B585DE}"/>
              </a:ext>
            </a:extLst>
          </p:cNvPr>
          <p:cNvGrpSpPr/>
          <p:nvPr/>
        </p:nvGrpSpPr>
        <p:grpSpPr>
          <a:xfrm>
            <a:off x="2795639" y="2433543"/>
            <a:ext cx="1025355" cy="1014447"/>
            <a:chOff x="6204" y="2853"/>
            <a:chExt cx="2256" cy="2232"/>
          </a:xfrm>
        </p:grpSpPr>
        <p:sp>
          <p:nvSpPr>
            <p:cNvPr id="13" name="任意多边形 18">
              <a:extLst>
                <a:ext uri="{FF2B5EF4-FFF2-40B4-BE49-F238E27FC236}">
                  <a16:creationId xmlns="" xmlns:a16="http://schemas.microsoft.com/office/drawing/2014/main" id="{C5DA900A-AC37-46D7-91E7-3FEE78211D1F}"/>
                </a:ext>
              </a:extLst>
            </p:cNvPr>
            <p:cNvSpPr/>
            <p:nvPr/>
          </p:nvSpPr>
          <p:spPr bwMode="auto">
            <a:xfrm rot="5400000">
              <a:off x="6844" y="4061"/>
              <a:ext cx="976" cy="970"/>
            </a:xfrm>
            <a:custGeom>
              <a:avLst/>
              <a:gdLst>
                <a:gd name="connsiteX0" fmla="*/ 696806 w 1819275"/>
                <a:gd name="connsiteY0" fmla="*/ 1179512 h 1804988"/>
                <a:gd name="connsiteX1" fmla="*/ 794746 w 1819275"/>
                <a:gd name="connsiteY1" fmla="*/ 1277492 h 1804988"/>
                <a:gd name="connsiteX2" fmla="*/ 911522 w 1819275"/>
                <a:gd name="connsiteY2" fmla="*/ 1367935 h 1804988"/>
                <a:gd name="connsiteX3" fmla="*/ 1024530 w 1819275"/>
                <a:gd name="connsiteY3" fmla="*/ 1277492 h 1804988"/>
                <a:gd name="connsiteX4" fmla="*/ 1122471 w 1819275"/>
                <a:gd name="connsiteY4" fmla="*/ 1179512 h 1804988"/>
                <a:gd name="connsiteX5" fmla="*/ 1243013 w 1819275"/>
                <a:gd name="connsiteY5" fmla="*/ 1288798 h 1804988"/>
                <a:gd name="connsiteX6" fmla="*/ 1175208 w 1819275"/>
                <a:gd name="connsiteY6" fmla="*/ 1431999 h 1804988"/>
                <a:gd name="connsiteX7" fmla="*/ 1039598 w 1819275"/>
                <a:gd name="connsiteY7" fmla="*/ 1435767 h 1804988"/>
                <a:gd name="connsiteX8" fmla="*/ 1084801 w 1819275"/>
                <a:gd name="connsiteY8" fmla="*/ 1416925 h 1804988"/>
                <a:gd name="connsiteX9" fmla="*/ 1032064 w 1819275"/>
                <a:gd name="connsiteY9" fmla="*/ 1409388 h 1804988"/>
                <a:gd name="connsiteX10" fmla="*/ 1050899 w 1819275"/>
                <a:gd name="connsiteY10" fmla="*/ 1480989 h 1804988"/>
                <a:gd name="connsiteX11" fmla="*/ 911522 w 1819275"/>
                <a:gd name="connsiteY11" fmla="*/ 1582737 h 1804988"/>
                <a:gd name="connsiteX12" fmla="*/ 768378 w 1819275"/>
                <a:gd name="connsiteY12" fmla="*/ 1480989 h 1804988"/>
                <a:gd name="connsiteX13" fmla="*/ 787213 w 1819275"/>
                <a:gd name="connsiteY13" fmla="*/ 1409388 h 1804988"/>
                <a:gd name="connsiteX14" fmla="*/ 734475 w 1819275"/>
                <a:gd name="connsiteY14" fmla="*/ 1416925 h 1804988"/>
                <a:gd name="connsiteX15" fmla="*/ 779679 w 1819275"/>
                <a:gd name="connsiteY15" fmla="*/ 1435767 h 1804988"/>
                <a:gd name="connsiteX16" fmla="*/ 644068 w 1819275"/>
                <a:gd name="connsiteY16" fmla="*/ 1431999 h 1804988"/>
                <a:gd name="connsiteX17" fmla="*/ 576263 w 1819275"/>
                <a:gd name="connsiteY17" fmla="*/ 1288798 h 1804988"/>
                <a:gd name="connsiteX18" fmla="*/ 696806 w 1819275"/>
                <a:gd name="connsiteY18" fmla="*/ 1179512 h 1804988"/>
                <a:gd name="connsiteX19" fmla="*/ 765493 w 1819275"/>
                <a:gd name="connsiteY19" fmla="*/ 1081087 h 1804988"/>
                <a:gd name="connsiteX20" fmla="*/ 912314 w 1819275"/>
                <a:gd name="connsiteY20" fmla="*/ 1118757 h 1804988"/>
                <a:gd name="connsiteX21" fmla="*/ 1055371 w 1819275"/>
                <a:gd name="connsiteY21" fmla="*/ 1081087 h 1804988"/>
                <a:gd name="connsiteX22" fmla="*/ 991372 w 1819275"/>
                <a:gd name="connsiteY22" fmla="*/ 1246833 h 1804988"/>
                <a:gd name="connsiteX23" fmla="*/ 912314 w 1819275"/>
                <a:gd name="connsiteY23" fmla="*/ 1303337 h 1804988"/>
                <a:gd name="connsiteX24" fmla="*/ 833257 w 1819275"/>
                <a:gd name="connsiteY24" fmla="*/ 1246833 h 1804988"/>
                <a:gd name="connsiteX25" fmla="*/ 765493 w 1819275"/>
                <a:gd name="connsiteY25" fmla="*/ 1081087 h 1804988"/>
                <a:gd name="connsiteX26" fmla="*/ 1122363 w 1819275"/>
                <a:gd name="connsiteY26" fmla="*/ 1069975 h 1804988"/>
                <a:gd name="connsiteX27" fmla="*/ 1220391 w 1819275"/>
                <a:gd name="connsiteY27" fmla="*/ 1085031 h 1804988"/>
                <a:gd name="connsiteX28" fmla="*/ 1325960 w 1819275"/>
                <a:gd name="connsiteY28" fmla="*/ 1303338 h 1804988"/>
                <a:gd name="connsiteX29" fmla="*/ 1126133 w 1819275"/>
                <a:gd name="connsiteY29" fmla="*/ 1164073 h 1804988"/>
                <a:gd name="connsiteX30" fmla="*/ 1122363 w 1819275"/>
                <a:gd name="connsiteY30" fmla="*/ 1069975 h 1804988"/>
                <a:gd name="connsiteX31" fmla="*/ 696914 w 1819275"/>
                <a:gd name="connsiteY31" fmla="*/ 1069975 h 1804988"/>
                <a:gd name="connsiteX32" fmla="*/ 693144 w 1819275"/>
                <a:gd name="connsiteY32" fmla="*/ 1164073 h 1804988"/>
                <a:gd name="connsiteX33" fmla="*/ 493317 w 1819275"/>
                <a:gd name="connsiteY33" fmla="*/ 1303338 h 1804988"/>
                <a:gd name="connsiteX34" fmla="*/ 598886 w 1819275"/>
                <a:gd name="connsiteY34" fmla="*/ 1085031 h 1804988"/>
                <a:gd name="connsiteX35" fmla="*/ 696914 w 1819275"/>
                <a:gd name="connsiteY35" fmla="*/ 1069975 h 1804988"/>
                <a:gd name="connsiteX36" fmla="*/ 1164680 w 1819275"/>
                <a:gd name="connsiteY36" fmla="*/ 754062 h 1804988"/>
                <a:gd name="connsiteX37" fmla="*/ 1255245 w 1819275"/>
                <a:gd name="connsiteY37" fmla="*/ 825610 h 1804988"/>
                <a:gd name="connsiteX38" fmla="*/ 1338264 w 1819275"/>
                <a:gd name="connsiteY38" fmla="*/ 897159 h 1804988"/>
                <a:gd name="connsiteX39" fmla="*/ 1255245 w 1819275"/>
                <a:gd name="connsiteY39" fmla="*/ 964941 h 1804988"/>
                <a:gd name="connsiteX40" fmla="*/ 1108076 w 1819275"/>
                <a:gd name="connsiteY40" fmla="*/ 1025192 h 1804988"/>
                <a:gd name="connsiteX41" fmla="*/ 1157132 w 1819275"/>
                <a:gd name="connsiteY41" fmla="*/ 897159 h 1804988"/>
                <a:gd name="connsiteX42" fmla="*/ 1108076 w 1819275"/>
                <a:gd name="connsiteY42" fmla="*/ 765359 h 1804988"/>
                <a:gd name="connsiteX43" fmla="*/ 1164680 w 1819275"/>
                <a:gd name="connsiteY43" fmla="*/ 754062 h 1804988"/>
                <a:gd name="connsiteX44" fmla="*/ 655945 w 1819275"/>
                <a:gd name="connsiteY44" fmla="*/ 754062 h 1804988"/>
                <a:gd name="connsiteX45" fmla="*/ 712788 w 1819275"/>
                <a:gd name="connsiteY45" fmla="*/ 765359 h 1804988"/>
                <a:gd name="connsiteX46" fmla="*/ 667314 w 1819275"/>
                <a:gd name="connsiteY46" fmla="*/ 897159 h 1804988"/>
                <a:gd name="connsiteX47" fmla="*/ 712788 w 1819275"/>
                <a:gd name="connsiteY47" fmla="*/ 1025192 h 1804988"/>
                <a:gd name="connsiteX48" fmla="*/ 564997 w 1819275"/>
                <a:gd name="connsiteY48" fmla="*/ 964941 h 1804988"/>
                <a:gd name="connsiteX49" fmla="*/ 477838 w 1819275"/>
                <a:gd name="connsiteY49" fmla="*/ 897159 h 1804988"/>
                <a:gd name="connsiteX50" fmla="*/ 564997 w 1819275"/>
                <a:gd name="connsiteY50" fmla="*/ 825610 h 1804988"/>
                <a:gd name="connsiteX51" fmla="*/ 655945 w 1819275"/>
                <a:gd name="connsiteY51" fmla="*/ 754062 h 1804988"/>
                <a:gd name="connsiteX52" fmla="*/ 908051 w 1819275"/>
                <a:gd name="connsiteY52" fmla="*/ 715962 h 1804988"/>
                <a:gd name="connsiteX53" fmla="*/ 1089026 w 1819275"/>
                <a:gd name="connsiteY53" fmla="*/ 896937 h 1804988"/>
                <a:gd name="connsiteX54" fmla="*/ 908051 w 1819275"/>
                <a:gd name="connsiteY54" fmla="*/ 1077912 h 1804988"/>
                <a:gd name="connsiteX55" fmla="*/ 727076 w 1819275"/>
                <a:gd name="connsiteY55" fmla="*/ 896937 h 1804988"/>
                <a:gd name="connsiteX56" fmla="*/ 908051 w 1819275"/>
                <a:gd name="connsiteY56" fmla="*/ 715962 h 1804988"/>
                <a:gd name="connsiteX57" fmla="*/ 1329427 w 1819275"/>
                <a:gd name="connsiteY57" fmla="*/ 588962 h 1804988"/>
                <a:gd name="connsiteX58" fmla="*/ 1480390 w 1819275"/>
                <a:gd name="connsiteY58" fmla="*/ 664129 h 1804988"/>
                <a:gd name="connsiteX59" fmla="*/ 1469068 w 1819275"/>
                <a:gd name="connsiteY59" fmla="*/ 765605 h 1804988"/>
                <a:gd name="connsiteX60" fmla="*/ 1472842 w 1819275"/>
                <a:gd name="connsiteY60" fmla="*/ 720505 h 1804988"/>
                <a:gd name="connsiteX61" fmla="*/ 1435101 w 1819275"/>
                <a:gd name="connsiteY61" fmla="*/ 743055 h 1804988"/>
                <a:gd name="connsiteX62" fmla="*/ 1518130 w 1819275"/>
                <a:gd name="connsiteY62" fmla="*/ 761847 h 1804988"/>
                <a:gd name="connsiteX63" fmla="*/ 1635126 w 1819275"/>
                <a:gd name="connsiteY63" fmla="*/ 897148 h 1804988"/>
                <a:gd name="connsiteX64" fmla="*/ 1518130 w 1819275"/>
                <a:gd name="connsiteY64" fmla="*/ 1032449 h 1804988"/>
                <a:gd name="connsiteX65" fmla="*/ 1435101 w 1819275"/>
                <a:gd name="connsiteY65" fmla="*/ 1047482 h 1804988"/>
                <a:gd name="connsiteX66" fmla="*/ 1472842 w 1819275"/>
                <a:gd name="connsiteY66" fmla="*/ 1073791 h 1804988"/>
                <a:gd name="connsiteX67" fmla="*/ 1469068 w 1819275"/>
                <a:gd name="connsiteY67" fmla="*/ 1024932 h 1804988"/>
                <a:gd name="connsiteX68" fmla="*/ 1480390 w 1819275"/>
                <a:gd name="connsiteY68" fmla="*/ 1126408 h 1804988"/>
                <a:gd name="connsiteX69" fmla="*/ 1325653 w 1819275"/>
                <a:gd name="connsiteY69" fmla="*/ 1201575 h 1804988"/>
                <a:gd name="connsiteX70" fmla="*/ 1235076 w 1819275"/>
                <a:gd name="connsiteY70" fmla="*/ 1081307 h 1804988"/>
                <a:gd name="connsiteX71" fmla="*/ 1303009 w 1819275"/>
                <a:gd name="connsiteY71" fmla="*/ 1006140 h 1804988"/>
                <a:gd name="connsiteX72" fmla="*/ 1408683 w 1819275"/>
                <a:gd name="connsiteY72" fmla="*/ 897148 h 1804988"/>
                <a:gd name="connsiteX73" fmla="*/ 1303009 w 1819275"/>
                <a:gd name="connsiteY73" fmla="*/ 788155 h 1804988"/>
                <a:gd name="connsiteX74" fmla="*/ 1235076 w 1819275"/>
                <a:gd name="connsiteY74" fmla="*/ 712988 h 1804988"/>
                <a:gd name="connsiteX75" fmla="*/ 1325653 w 1819275"/>
                <a:gd name="connsiteY75" fmla="*/ 592720 h 1804988"/>
                <a:gd name="connsiteX76" fmla="*/ 1329427 w 1819275"/>
                <a:gd name="connsiteY76" fmla="*/ 588962 h 1804988"/>
                <a:gd name="connsiteX77" fmla="*/ 490312 w 1819275"/>
                <a:gd name="connsiteY77" fmla="*/ 588962 h 1804988"/>
                <a:gd name="connsiteX78" fmla="*/ 494092 w 1819275"/>
                <a:gd name="connsiteY78" fmla="*/ 592720 h 1804988"/>
                <a:gd name="connsiteX79" fmla="*/ 581026 w 1819275"/>
                <a:gd name="connsiteY79" fmla="*/ 712988 h 1804988"/>
                <a:gd name="connsiteX80" fmla="*/ 516770 w 1819275"/>
                <a:gd name="connsiteY80" fmla="*/ 788155 h 1804988"/>
                <a:gd name="connsiteX81" fmla="*/ 410937 w 1819275"/>
                <a:gd name="connsiteY81" fmla="*/ 897148 h 1804988"/>
                <a:gd name="connsiteX82" fmla="*/ 516770 w 1819275"/>
                <a:gd name="connsiteY82" fmla="*/ 1006140 h 1804988"/>
                <a:gd name="connsiteX83" fmla="*/ 581026 w 1819275"/>
                <a:gd name="connsiteY83" fmla="*/ 1081307 h 1804988"/>
                <a:gd name="connsiteX84" fmla="*/ 494092 w 1819275"/>
                <a:gd name="connsiteY84" fmla="*/ 1201575 h 1804988"/>
                <a:gd name="connsiteX85" fmla="*/ 339121 w 1819275"/>
                <a:gd name="connsiteY85" fmla="*/ 1126408 h 1804988"/>
                <a:gd name="connsiteX86" fmla="*/ 350461 w 1819275"/>
                <a:gd name="connsiteY86" fmla="*/ 1024932 h 1804988"/>
                <a:gd name="connsiteX87" fmla="*/ 346681 w 1819275"/>
                <a:gd name="connsiteY87" fmla="*/ 1073791 h 1804988"/>
                <a:gd name="connsiteX88" fmla="*/ 384478 w 1819275"/>
                <a:gd name="connsiteY88" fmla="*/ 1047482 h 1804988"/>
                <a:gd name="connsiteX89" fmla="*/ 301324 w 1819275"/>
                <a:gd name="connsiteY89" fmla="*/ 1032449 h 1804988"/>
                <a:gd name="connsiteX90" fmla="*/ 184151 w 1819275"/>
                <a:gd name="connsiteY90" fmla="*/ 897148 h 1804988"/>
                <a:gd name="connsiteX91" fmla="*/ 301324 w 1819275"/>
                <a:gd name="connsiteY91" fmla="*/ 761847 h 1804988"/>
                <a:gd name="connsiteX92" fmla="*/ 384478 w 1819275"/>
                <a:gd name="connsiteY92" fmla="*/ 743055 h 1804988"/>
                <a:gd name="connsiteX93" fmla="*/ 346681 w 1819275"/>
                <a:gd name="connsiteY93" fmla="*/ 720505 h 1804988"/>
                <a:gd name="connsiteX94" fmla="*/ 350461 w 1819275"/>
                <a:gd name="connsiteY94" fmla="*/ 765605 h 1804988"/>
                <a:gd name="connsiteX95" fmla="*/ 339121 w 1819275"/>
                <a:gd name="connsiteY95" fmla="*/ 664129 h 1804988"/>
                <a:gd name="connsiteX96" fmla="*/ 490312 w 1819275"/>
                <a:gd name="connsiteY96" fmla="*/ 588962 h 1804988"/>
                <a:gd name="connsiteX97" fmla="*/ 1325960 w 1819275"/>
                <a:gd name="connsiteY97" fmla="*/ 498475 h 1804988"/>
                <a:gd name="connsiteX98" fmla="*/ 1220391 w 1819275"/>
                <a:gd name="connsiteY98" fmla="*/ 716782 h 1804988"/>
                <a:gd name="connsiteX99" fmla="*/ 1122363 w 1819275"/>
                <a:gd name="connsiteY99" fmla="*/ 731838 h 1804988"/>
                <a:gd name="connsiteX100" fmla="*/ 1126133 w 1819275"/>
                <a:gd name="connsiteY100" fmla="*/ 637740 h 1804988"/>
                <a:gd name="connsiteX101" fmla="*/ 1325960 w 1819275"/>
                <a:gd name="connsiteY101" fmla="*/ 498475 h 1804988"/>
                <a:gd name="connsiteX102" fmla="*/ 912314 w 1819275"/>
                <a:gd name="connsiteY102" fmla="*/ 498475 h 1804988"/>
                <a:gd name="connsiteX103" fmla="*/ 991372 w 1819275"/>
                <a:gd name="connsiteY103" fmla="*/ 554979 h 1804988"/>
                <a:gd name="connsiteX104" fmla="*/ 1055371 w 1819275"/>
                <a:gd name="connsiteY104" fmla="*/ 720725 h 1804988"/>
                <a:gd name="connsiteX105" fmla="*/ 912314 w 1819275"/>
                <a:gd name="connsiteY105" fmla="*/ 683056 h 1804988"/>
                <a:gd name="connsiteX106" fmla="*/ 765493 w 1819275"/>
                <a:gd name="connsiteY106" fmla="*/ 720725 h 1804988"/>
                <a:gd name="connsiteX107" fmla="*/ 833257 w 1819275"/>
                <a:gd name="connsiteY107" fmla="*/ 554979 h 1804988"/>
                <a:gd name="connsiteX108" fmla="*/ 912314 w 1819275"/>
                <a:gd name="connsiteY108" fmla="*/ 498475 h 1804988"/>
                <a:gd name="connsiteX109" fmla="*/ 493317 w 1819275"/>
                <a:gd name="connsiteY109" fmla="*/ 498475 h 1804988"/>
                <a:gd name="connsiteX110" fmla="*/ 693144 w 1819275"/>
                <a:gd name="connsiteY110" fmla="*/ 637740 h 1804988"/>
                <a:gd name="connsiteX111" fmla="*/ 696914 w 1819275"/>
                <a:gd name="connsiteY111" fmla="*/ 731838 h 1804988"/>
                <a:gd name="connsiteX112" fmla="*/ 598886 w 1819275"/>
                <a:gd name="connsiteY112" fmla="*/ 716782 h 1804988"/>
                <a:gd name="connsiteX113" fmla="*/ 493317 w 1819275"/>
                <a:gd name="connsiteY113" fmla="*/ 498475 h 1804988"/>
                <a:gd name="connsiteX114" fmla="*/ 911522 w 1819275"/>
                <a:gd name="connsiteY114" fmla="*/ 222250 h 1804988"/>
                <a:gd name="connsiteX115" fmla="*/ 1050899 w 1819275"/>
                <a:gd name="connsiteY115" fmla="*/ 320230 h 1804988"/>
                <a:gd name="connsiteX116" fmla="*/ 1032064 w 1819275"/>
                <a:gd name="connsiteY116" fmla="*/ 391831 h 1804988"/>
                <a:gd name="connsiteX117" fmla="*/ 1084801 w 1819275"/>
                <a:gd name="connsiteY117" fmla="*/ 384294 h 1804988"/>
                <a:gd name="connsiteX118" fmla="*/ 1039598 w 1819275"/>
                <a:gd name="connsiteY118" fmla="*/ 365452 h 1804988"/>
                <a:gd name="connsiteX119" fmla="*/ 1175208 w 1819275"/>
                <a:gd name="connsiteY119" fmla="*/ 369220 h 1804988"/>
                <a:gd name="connsiteX120" fmla="*/ 1243013 w 1819275"/>
                <a:gd name="connsiteY120" fmla="*/ 512421 h 1804988"/>
                <a:gd name="connsiteX121" fmla="*/ 1122471 w 1819275"/>
                <a:gd name="connsiteY121" fmla="*/ 625475 h 1804988"/>
                <a:gd name="connsiteX122" fmla="*/ 1024530 w 1819275"/>
                <a:gd name="connsiteY122" fmla="*/ 523727 h 1804988"/>
                <a:gd name="connsiteX123" fmla="*/ 911522 w 1819275"/>
                <a:gd name="connsiteY123" fmla="*/ 433284 h 1804988"/>
                <a:gd name="connsiteX124" fmla="*/ 794746 w 1819275"/>
                <a:gd name="connsiteY124" fmla="*/ 523727 h 1804988"/>
                <a:gd name="connsiteX125" fmla="*/ 696806 w 1819275"/>
                <a:gd name="connsiteY125" fmla="*/ 625475 h 1804988"/>
                <a:gd name="connsiteX126" fmla="*/ 576263 w 1819275"/>
                <a:gd name="connsiteY126" fmla="*/ 512421 h 1804988"/>
                <a:gd name="connsiteX127" fmla="*/ 644068 w 1819275"/>
                <a:gd name="connsiteY127" fmla="*/ 369220 h 1804988"/>
                <a:gd name="connsiteX128" fmla="*/ 779679 w 1819275"/>
                <a:gd name="connsiteY128" fmla="*/ 365452 h 1804988"/>
                <a:gd name="connsiteX129" fmla="*/ 734475 w 1819275"/>
                <a:gd name="connsiteY129" fmla="*/ 384294 h 1804988"/>
                <a:gd name="connsiteX130" fmla="*/ 787213 w 1819275"/>
                <a:gd name="connsiteY130" fmla="*/ 391831 h 1804988"/>
                <a:gd name="connsiteX131" fmla="*/ 768378 w 1819275"/>
                <a:gd name="connsiteY131" fmla="*/ 320230 h 1804988"/>
                <a:gd name="connsiteX132" fmla="*/ 911522 w 1819275"/>
                <a:gd name="connsiteY132" fmla="*/ 222250 h 1804988"/>
                <a:gd name="connsiteX133" fmla="*/ 907753 w 1819275"/>
                <a:gd name="connsiteY133" fmla="*/ 185737 h 1804988"/>
                <a:gd name="connsiteX134" fmla="*/ 741881 w 1819275"/>
                <a:gd name="connsiteY134" fmla="*/ 294895 h 1804988"/>
                <a:gd name="connsiteX135" fmla="*/ 523231 w 1819275"/>
                <a:gd name="connsiteY135" fmla="*/ 490625 h 1804988"/>
                <a:gd name="connsiteX136" fmla="*/ 474223 w 1819275"/>
                <a:gd name="connsiteY136" fmla="*/ 498153 h 1804988"/>
                <a:gd name="connsiteX137" fmla="*/ 470453 w 1819275"/>
                <a:gd name="connsiteY137" fmla="*/ 539558 h 1804988"/>
                <a:gd name="connsiteX138" fmla="*/ 259342 w 1819275"/>
                <a:gd name="connsiteY138" fmla="*/ 742816 h 1804988"/>
                <a:gd name="connsiteX139" fmla="*/ 134938 w 1819275"/>
                <a:gd name="connsiteY139" fmla="*/ 900906 h 1804988"/>
                <a:gd name="connsiteX140" fmla="*/ 259342 w 1819275"/>
                <a:gd name="connsiteY140" fmla="*/ 1058996 h 1804988"/>
                <a:gd name="connsiteX141" fmla="*/ 470453 w 1819275"/>
                <a:gd name="connsiteY141" fmla="*/ 1262255 h 1804988"/>
                <a:gd name="connsiteX142" fmla="*/ 474223 w 1819275"/>
                <a:gd name="connsiteY142" fmla="*/ 1303659 h 1804988"/>
                <a:gd name="connsiteX143" fmla="*/ 523231 w 1819275"/>
                <a:gd name="connsiteY143" fmla="*/ 1311187 h 1804988"/>
                <a:gd name="connsiteX144" fmla="*/ 741881 w 1819275"/>
                <a:gd name="connsiteY144" fmla="*/ 1510682 h 1804988"/>
                <a:gd name="connsiteX145" fmla="*/ 907753 w 1819275"/>
                <a:gd name="connsiteY145" fmla="*/ 1616075 h 1804988"/>
                <a:gd name="connsiteX146" fmla="*/ 1077396 w 1819275"/>
                <a:gd name="connsiteY146" fmla="*/ 1510682 h 1804988"/>
                <a:gd name="connsiteX147" fmla="*/ 1296046 w 1819275"/>
                <a:gd name="connsiteY147" fmla="*/ 1311187 h 1804988"/>
                <a:gd name="connsiteX148" fmla="*/ 1345053 w 1819275"/>
                <a:gd name="connsiteY148" fmla="*/ 1303659 h 1804988"/>
                <a:gd name="connsiteX149" fmla="*/ 1348823 w 1819275"/>
                <a:gd name="connsiteY149" fmla="*/ 1262255 h 1804988"/>
                <a:gd name="connsiteX150" fmla="*/ 1559934 w 1819275"/>
                <a:gd name="connsiteY150" fmla="*/ 1058996 h 1804988"/>
                <a:gd name="connsiteX151" fmla="*/ 1684338 w 1819275"/>
                <a:gd name="connsiteY151" fmla="*/ 900906 h 1804988"/>
                <a:gd name="connsiteX152" fmla="*/ 1559934 w 1819275"/>
                <a:gd name="connsiteY152" fmla="*/ 742816 h 1804988"/>
                <a:gd name="connsiteX153" fmla="*/ 1348823 w 1819275"/>
                <a:gd name="connsiteY153" fmla="*/ 539558 h 1804988"/>
                <a:gd name="connsiteX154" fmla="*/ 1345053 w 1819275"/>
                <a:gd name="connsiteY154" fmla="*/ 498153 h 1804988"/>
                <a:gd name="connsiteX155" fmla="*/ 1296046 w 1819275"/>
                <a:gd name="connsiteY155" fmla="*/ 490625 h 1804988"/>
                <a:gd name="connsiteX156" fmla="*/ 1077396 w 1819275"/>
                <a:gd name="connsiteY156" fmla="*/ 294895 h 1804988"/>
                <a:gd name="connsiteX157" fmla="*/ 907753 w 1819275"/>
                <a:gd name="connsiteY157" fmla="*/ 185737 h 1804988"/>
                <a:gd name="connsiteX158" fmla="*/ 907754 w 1819275"/>
                <a:gd name="connsiteY158" fmla="*/ 0 h 1804988"/>
                <a:gd name="connsiteX159" fmla="*/ 1073485 w 1819275"/>
                <a:gd name="connsiteY159" fmla="*/ 120584 h 1804988"/>
                <a:gd name="connsiteX160" fmla="*/ 1303249 w 1819275"/>
                <a:gd name="connsiteY160" fmla="*/ 290155 h 1804988"/>
                <a:gd name="connsiteX161" fmla="*/ 1352215 w 1819275"/>
                <a:gd name="connsiteY161" fmla="*/ 478567 h 1804988"/>
                <a:gd name="connsiteX162" fmla="*/ 1646011 w 1819275"/>
                <a:gd name="connsiteY162" fmla="*/ 636833 h 1804988"/>
                <a:gd name="connsiteX163" fmla="*/ 1819275 w 1819275"/>
                <a:gd name="connsiteY163" fmla="*/ 900610 h 1804988"/>
                <a:gd name="connsiteX164" fmla="*/ 1646011 w 1819275"/>
                <a:gd name="connsiteY164" fmla="*/ 1164387 h 1804988"/>
                <a:gd name="connsiteX165" fmla="*/ 1352215 w 1819275"/>
                <a:gd name="connsiteY165" fmla="*/ 1322653 h 1804988"/>
                <a:gd name="connsiteX166" fmla="*/ 1303249 w 1819275"/>
                <a:gd name="connsiteY166" fmla="*/ 1511065 h 1804988"/>
                <a:gd name="connsiteX167" fmla="*/ 1073485 w 1819275"/>
                <a:gd name="connsiteY167" fmla="*/ 1680636 h 1804988"/>
                <a:gd name="connsiteX168" fmla="*/ 907754 w 1819275"/>
                <a:gd name="connsiteY168" fmla="*/ 1804988 h 1804988"/>
                <a:gd name="connsiteX169" fmla="*/ 745790 w 1819275"/>
                <a:gd name="connsiteY169" fmla="*/ 1680636 h 1804988"/>
                <a:gd name="connsiteX170" fmla="*/ 512260 w 1819275"/>
                <a:gd name="connsiteY170" fmla="*/ 1511065 h 1804988"/>
                <a:gd name="connsiteX171" fmla="*/ 467060 w 1819275"/>
                <a:gd name="connsiteY171" fmla="*/ 1322653 h 1804988"/>
                <a:gd name="connsiteX172" fmla="*/ 169498 w 1819275"/>
                <a:gd name="connsiteY172" fmla="*/ 1164387 h 1804988"/>
                <a:gd name="connsiteX173" fmla="*/ 0 w 1819275"/>
                <a:gd name="connsiteY173" fmla="*/ 900610 h 1804988"/>
                <a:gd name="connsiteX174" fmla="*/ 169498 w 1819275"/>
                <a:gd name="connsiteY174" fmla="*/ 636833 h 1804988"/>
                <a:gd name="connsiteX175" fmla="*/ 467060 w 1819275"/>
                <a:gd name="connsiteY175" fmla="*/ 478567 h 1804988"/>
                <a:gd name="connsiteX176" fmla="*/ 512260 w 1819275"/>
                <a:gd name="connsiteY176" fmla="*/ 290155 h 1804988"/>
                <a:gd name="connsiteX177" fmla="*/ 745790 w 1819275"/>
                <a:gd name="connsiteY177" fmla="*/ 120584 h 1804988"/>
                <a:gd name="connsiteX178" fmla="*/ 907754 w 1819275"/>
                <a:gd name="connsiteY178" fmla="*/ 0 h 1804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1819275" h="1804988">
                  <a:moveTo>
                    <a:pt x="696806" y="1179512"/>
                  </a:moveTo>
                  <a:cubicBezTo>
                    <a:pt x="696806" y="1179512"/>
                    <a:pt x="715640" y="1251113"/>
                    <a:pt x="794746" y="1277492"/>
                  </a:cubicBezTo>
                  <a:cubicBezTo>
                    <a:pt x="794746" y="1277492"/>
                    <a:pt x="843717" y="1367935"/>
                    <a:pt x="911522" y="1367935"/>
                  </a:cubicBezTo>
                  <a:cubicBezTo>
                    <a:pt x="975560" y="1367935"/>
                    <a:pt x="1024530" y="1277492"/>
                    <a:pt x="1024530" y="1277492"/>
                  </a:cubicBezTo>
                  <a:cubicBezTo>
                    <a:pt x="1107403" y="1251113"/>
                    <a:pt x="1122471" y="1179512"/>
                    <a:pt x="1122471" y="1179512"/>
                  </a:cubicBezTo>
                  <a:cubicBezTo>
                    <a:pt x="1122471" y="1179512"/>
                    <a:pt x="1201577" y="1258650"/>
                    <a:pt x="1243013" y="1288798"/>
                  </a:cubicBezTo>
                  <a:cubicBezTo>
                    <a:pt x="1243013" y="1288798"/>
                    <a:pt x="1239246" y="1375472"/>
                    <a:pt x="1175208" y="1431999"/>
                  </a:cubicBezTo>
                  <a:cubicBezTo>
                    <a:pt x="1111170" y="1488526"/>
                    <a:pt x="1043365" y="1477220"/>
                    <a:pt x="1039598" y="1435767"/>
                  </a:cubicBezTo>
                  <a:cubicBezTo>
                    <a:pt x="1039598" y="1394314"/>
                    <a:pt x="1084801" y="1416925"/>
                    <a:pt x="1084801" y="1416925"/>
                  </a:cubicBezTo>
                  <a:cubicBezTo>
                    <a:pt x="1084801" y="1416925"/>
                    <a:pt x="1047132" y="1379241"/>
                    <a:pt x="1032064" y="1409388"/>
                  </a:cubicBezTo>
                  <a:cubicBezTo>
                    <a:pt x="1016996" y="1443304"/>
                    <a:pt x="1039598" y="1469683"/>
                    <a:pt x="1050899" y="1480989"/>
                  </a:cubicBezTo>
                  <a:cubicBezTo>
                    <a:pt x="1050899" y="1480989"/>
                    <a:pt x="1005695" y="1582737"/>
                    <a:pt x="911522" y="1582737"/>
                  </a:cubicBezTo>
                  <a:cubicBezTo>
                    <a:pt x="813581" y="1582737"/>
                    <a:pt x="768378" y="1480989"/>
                    <a:pt x="768378" y="1480989"/>
                  </a:cubicBezTo>
                  <a:cubicBezTo>
                    <a:pt x="779679" y="1469683"/>
                    <a:pt x="802280" y="1443304"/>
                    <a:pt x="787213" y="1409388"/>
                  </a:cubicBezTo>
                  <a:cubicBezTo>
                    <a:pt x="772145" y="1379241"/>
                    <a:pt x="734475" y="1416925"/>
                    <a:pt x="734475" y="1416925"/>
                  </a:cubicBezTo>
                  <a:cubicBezTo>
                    <a:pt x="734475" y="1416925"/>
                    <a:pt x="779679" y="1394314"/>
                    <a:pt x="779679" y="1435767"/>
                  </a:cubicBezTo>
                  <a:cubicBezTo>
                    <a:pt x="775912" y="1477220"/>
                    <a:pt x="708107" y="1488526"/>
                    <a:pt x="644068" y="1431999"/>
                  </a:cubicBezTo>
                  <a:cubicBezTo>
                    <a:pt x="580030" y="1375472"/>
                    <a:pt x="576263" y="1288798"/>
                    <a:pt x="576263" y="1288798"/>
                  </a:cubicBezTo>
                  <a:cubicBezTo>
                    <a:pt x="617700" y="1258650"/>
                    <a:pt x="696806" y="1179512"/>
                    <a:pt x="696806" y="1179512"/>
                  </a:cubicBezTo>
                  <a:close/>
                  <a:moveTo>
                    <a:pt x="765493" y="1081087"/>
                  </a:moveTo>
                  <a:cubicBezTo>
                    <a:pt x="765493" y="1081087"/>
                    <a:pt x="833257" y="1118757"/>
                    <a:pt x="912314" y="1118757"/>
                  </a:cubicBezTo>
                  <a:cubicBezTo>
                    <a:pt x="987607" y="1118757"/>
                    <a:pt x="1055371" y="1081087"/>
                    <a:pt x="1055371" y="1081087"/>
                  </a:cubicBezTo>
                  <a:cubicBezTo>
                    <a:pt x="1108076" y="1209163"/>
                    <a:pt x="991372" y="1246833"/>
                    <a:pt x="991372" y="1246833"/>
                  </a:cubicBezTo>
                  <a:cubicBezTo>
                    <a:pt x="991372" y="1246833"/>
                    <a:pt x="968784" y="1303337"/>
                    <a:pt x="912314" y="1303337"/>
                  </a:cubicBezTo>
                  <a:cubicBezTo>
                    <a:pt x="852080" y="1303337"/>
                    <a:pt x="833257" y="1246833"/>
                    <a:pt x="833257" y="1246833"/>
                  </a:cubicBezTo>
                  <a:cubicBezTo>
                    <a:pt x="833257" y="1246833"/>
                    <a:pt x="712788" y="1209163"/>
                    <a:pt x="765493" y="1081087"/>
                  </a:cubicBezTo>
                  <a:close/>
                  <a:moveTo>
                    <a:pt x="1122363" y="1069975"/>
                  </a:moveTo>
                  <a:cubicBezTo>
                    <a:pt x="1156296" y="1081267"/>
                    <a:pt x="1220391" y="1085031"/>
                    <a:pt x="1220391" y="1085031"/>
                  </a:cubicBezTo>
                  <a:cubicBezTo>
                    <a:pt x="1333501" y="1216768"/>
                    <a:pt x="1325960" y="1303338"/>
                    <a:pt x="1325960" y="1303338"/>
                  </a:cubicBezTo>
                  <a:cubicBezTo>
                    <a:pt x="1243013" y="1288283"/>
                    <a:pt x="1126133" y="1164073"/>
                    <a:pt x="1126133" y="1164073"/>
                  </a:cubicBezTo>
                  <a:cubicBezTo>
                    <a:pt x="1126133" y="1118906"/>
                    <a:pt x="1122363" y="1069975"/>
                    <a:pt x="1122363" y="1069975"/>
                  </a:cubicBezTo>
                  <a:close/>
                  <a:moveTo>
                    <a:pt x="696914" y="1069975"/>
                  </a:moveTo>
                  <a:cubicBezTo>
                    <a:pt x="696914" y="1069975"/>
                    <a:pt x="693144" y="1118906"/>
                    <a:pt x="693144" y="1164073"/>
                  </a:cubicBezTo>
                  <a:cubicBezTo>
                    <a:pt x="693144" y="1164073"/>
                    <a:pt x="576264" y="1288283"/>
                    <a:pt x="493317" y="1303338"/>
                  </a:cubicBezTo>
                  <a:cubicBezTo>
                    <a:pt x="493317" y="1303338"/>
                    <a:pt x="485776" y="1216768"/>
                    <a:pt x="598886" y="1085031"/>
                  </a:cubicBezTo>
                  <a:cubicBezTo>
                    <a:pt x="598886" y="1085031"/>
                    <a:pt x="662981" y="1081267"/>
                    <a:pt x="696914" y="1069975"/>
                  </a:cubicBezTo>
                  <a:close/>
                  <a:moveTo>
                    <a:pt x="1164680" y="754062"/>
                  </a:moveTo>
                  <a:cubicBezTo>
                    <a:pt x="1194868" y="757828"/>
                    <a:pt x="1232604" y="772891"/>
                    <a:pt x="1255245" y="825610"/>
                  </a:cubicBezTo>
                  <a:cubicBezTo>
                    <a:pt x="1255245" y="825610"/>
                    <a:pt x="1338264" y="844439"/>
                    <a:pt x="1338264" y="897159"/>
                  </a:cubicBezTo>
                  <a:cubicBezTo>
                    <a:pt x="1338264" y="946113"/>
                    <a:pt x="1255245" y="964941"/>
                    <a:pt x="1255245" y="964941"/>
                  </a:cubicBezTo>
                  <a:cubicBezTo>
                    <a:pt x="1206189" y="1077912"/>
                    <a:pt x="1108076" y="1025192"/>
                    <a:pt x="1108076" y="1025192"/>
                  </a:cubicBezTo>
                  <a:cubicBezTo>
                    <a:pt x="1108076" y="1025192"/>
                    <a:pt x="1157132" y="972473"/>
                    <a:pt x="1157132" y="897159"/>
                  </a:cubicBezTo>
                  <a:cubicBezTo>
                    <a:pt x="1157132" y="821845"/>
                    <a:pt x="1108076" y="765359"/>
                    <a:pt x="1108076" y="765359"/>
                  </a:cubicBezTo>
                  <a:cubicBezTo>
                    <a:pt x="1108076" y="765359"/>
                    <a:pt x="1134491" y="754062"/>
                    <a:pt x="1164680" y="754062"/>
                  </a:cubicBezTo>
                  <a:close/>
                  <a:moveTo>
                    <a:pt x="655945" y="754062"/>
                  </a:moveTo>
                  <a:cubicBezTo>
                    <a:pt x="686262" y="754062"/>
                    <a:pt x="712788" y="765359"/>
                    <a:pt x="712788" y="765359"/>
                  </a:cubicBezTo>
                  <a:cubicBezTo>
                    <a:pt x="712788" y="765359"/>
                    <a:pt x="667314" y="821845"/>
                    <a:pt x="667314" y="897159"/>
                  </a:cubicBezTo>
                  <a:cubicBezTo>
                    <a:pt x="667314" y="972473"/>
                    <a:pt x="712788" y="1025192"/>
                    <a:pt x="712788" y="1025192"/>
                  </a:cubicBezTo>
                  <a:cubicBezTo>
                    <a:pt x="712788" y="1025192"/>
                    <a:pt x="614261" y="1077912"/>
                    <a:pt x="564997" y="964941"/>
                  </a:cubicBezTo>
                  <a:cubicBezTo>
                    <a:pt x="564997" y="964941"/>
                    <a:pt x="477838" y="946113"/>
                    <a:pt x="477838" y="897159"/>
                  </a:cubicBezTo>
                  <a:cubicBezTo>
                    <a:pt x="477838" y="844439"/>
                    <a:pt x="564997" y="825610"/>
                    <a:pt x="564997" y="825610"/>
                  </a:cubicBezTo>
                  <a:cubicBezTo>
                    <a:pt x="587734" y="772891"/>
                    <a:pt x="625629" y="757828"/>
                    <a:pt x="655945" y="754062"/>
                  </a:cubicBezTo>
                  <a:close/>
                  <a:moveTo>
                    <a:pt x="908051" y="715962"/>
                  </a:moveTo>
                  <a:cubicBezTo>
                    <a:pt x="1008001" y="715962"/>
                    <a:pt x="1089026" y="796987"/>
                    <a:pt x="1089026" y="896937"/>
                  </a:cubicBezTo>
                  <a:cubicBezTo>
                    <a:pt x="1089026" y="996887"/>
                    <a:pt x="1008001" y="1077912"/>
                    <a:pt x="908051" y="1077912"/>
                  </a:cubicBezTo>
                  <a:cubicBezTo>
                    <a:pt x="808101" y="1077912"/>
                    <a:pt x="727076" y="996887"/>
                    <a:pt x="727076" y="896937"/>
                  </a:cubicBezTo>
                  <a:cubicBezTo>
                    <a:pt x="727076" y="796987"/>
                    <a:pt x="808101" y="715962"/>
                    <a:pt x="908051" y="715962"/>
                  </a:cubicBezTo>
                  <a:close/>
                  <a:moveTo>
                    <a:pt x="1329427" y="588962"/>
                  </a:moveTo>
                  <a:cubicBezTo>
                    <a:pt x="1352072" y="588962"/>
                    <a:pt x="1442649" y="592720"/>
                    <a:pt x="1480390" y="664129"/>
                  </a:cubicBezTo>
                  <a:cubicBezTo>
                    <a:pt x="1525678" y="746813"/>
                    <a:pt x="1491712" y="773122"/>
                    <a:pt x="1469068" y="765605"/>
                  </a:cubicBezTo>
                  <a:cubicBezTo>
                    <a:pt x="1442649" y="761847"/>
                    <a:pt x="1450197" y="724263"/>
                    <a:pt x="1472842" y="720505"/>
                  </a:cubicBezTo>
                  <a:cubicBezTo>
                    <a:pt x="1472842" y="720505"/>
                    <a:pt x="1438875" y="694196"/>
                    <a:pt x="1435101" y="743055"/>
                  </a:cubicBezTo>
                  <a:cubicBezTo>
                    <a:pt x="1431327" y="795672"/>
                    <a:pt x="1476616" y="791914"/>
                    <a:pt x="1518130" y="761847"/>
                  </a:cubicBezTo>
                  <a:cubicBezTo>
                    <a:pt x="1518130" y="761847"/>
                    <a:pt x="1616256" y="806947"/>
                    <a:pt x="1635126" y="897148"/>
                  </a:cubicBezTo>
                  <a:cubicBezTo>
                    <a:pt x="1616256" y="983590"/>
                    <a:pt x="1518130" y="1032449"/>
                    <a:pt x="1518130" y="1032449"/>
                  </a:cubicBezTo>
                  <a:cubicBezTo>
                    <a:pt x="1476616" y="1002382"/>
                    <a:pt x="1431327" y="998624"/>
                    <a:pt x="1435101" y="1047482"/>
                  </a:cubicBezTo>
                  <a:cubicBezTo>
                    <a:pt x="1438875" y="1100099"/>
                    <a:pt x="1472842" y="1073791"/>
                    <a:pt x="1472842" y="1073791"/>
                  </a:cubicBezTo>
                  <a:cubicBezTo>
                    <a:pt x="1450197" y="1066274"/>
                    <a:pt x="1442649" y="1032449"/>
                    <a:pt x="1469068" y="1024932"/>
                  </a:cubicBezTo>
                  <a:cubicBezTo>
                    <a:pt x="1491712" y="1021174"/>
                    <a:pt x="1525678" y="1043724"/>
                    <a:pt x="1480390" y="1126408"/>
                  </a:cubicBezTo>
                  <a:cubicBezTo>
                    <a:pt x="1435101" y="1212850"/>
                    <a:pt x="1325653" y="1201575"/>
                    <a:pt x="1325653" y="1201575"/>
                  </a:cubicBezTo>
                  <a:cubicBezTo>
                    <a:pt x="1303009" y="1141441"/>
                    <a:pt x="1235076" y="1081307"/>
                    <a:pt x="1235076" y="1081307"/>
                  </a:cubicBezTo>
                  <a:cubicBezTo>
                    <a:pt x="1235076" y="1081307"/>
                    <a:pt x="1280365" y="1054999"/>
                    <a:pt x="1303009" y="1006140"/>
                  </a:cubicBezTo>
                  <a:cubicBezTo>
                    <a:pt x="1303009" y="1006140"/>
                    <a:pt x="1408683" y="949765"/>
                    <a:pt x="1408683" y="897148"/>
                  </a:cubicBezTo>
                  <a:cubicBezTo>
                    <a:pt x="1408683" y="844531"/>
                    <a:pt x="1303009" y="788155"/>
                    <a:pt x="1303009" y="788155"/>
                  </a:cubicBezTo>
                  <a:cubicBezTo>
                    <a:pt x="1280365" y="739297"/>
                    <a:pt x="1235076" y="712988"/>
                    <a:pt x="1235076" y="712988"/>
                  </a:cubicBezTo>
                  <a:cubicBezTo>
                    <a:pt x="1235076" y="712988"/>
                    <a:pt x="1303009" y="652854"/>
                    <a:pt x="1325653" y="592720"/>
                  </a:cubicBezTo>
                  <a:cubicBezTo>
                    <a:pt x="1325653" y="592720"/>
                    <a:pt x="1325653" y="588962"/>
                    <a:pt x="1329427" y="588962"/>
                  </a:cubicBezTo>
                  <a:close/>
                  <a:moveTo>
                    <a:pt x="490312" y="588962"/>
                  </a:moveTo>
                  <a:cubicBezTo>
                    <a:pt x="494092" y="588962"/>
                    <a:pt x="494092" y="592720"/>
                    <a:pt x="494092" y="592720"/>
                  </a:cubicBezTo>
                  <a:cubicBezTo>
                    <a:pt x="516770" y="652854"/>
                    <a:pt x="581026" y="712988"/>
                    <a:pt x="581026" y="712988"/>
                  </a:cubicBezTo>
                  <a:cubicBezTo>
                    <a:pt x="581026" y="712988"/>
                    <a:pt x="539449" y="739297"/>
                    <a:pt x="516770" y="788155"/>
                  </a:cubicBezTo>
                  <a:cubicBezTo>
                    <a:pt x="516770" y="788155"/>
                    <a:pt x="410937" y="844531"/>
                    <a:pt x="410937" y="897148"/>
                  </a:cubicBezTo>
                  <a:cubicBezTo>
                    <a:pt x="410937" y="949765"/>
                    <a:pt x="516770" y="1006140"/>
                    <a:pt x="516770" y="1006140"/>
                  </a:cubicBezTo>
                  <a:cubicBezTo>
                    <a:pt x="539449" y="1054999"/>
                    <a:pt x="581026" y="1081307"/>
                    <a:pt x="581026" y="1081307"/>
                  </a:cubicBezTo>
                  <a:cubicBezTo>
                    <a:pt x="581026" y="1081307"/>
                    <a:pt x="516770" y="1141441"/>
                    <a:pt x="494092" y="1201575"/>
                  </a:cubicBezTo>
                  <a:cubicBezTo>
                    <a:pt x="494092" y="1201575"/>
                    <a:pt x="384478" y="1212850"/>
                    <a:pt x="339121" y="1126408"/>
                  </a:cubicBezTo>
                  <a:cubicBezTo>
                    <a:pt x="289984" y="1043724"/>
                    <a:pt x="327782" y="1021174"/>
                    <a:pt x="350461" y="1024932"/>
                  </a:cubicBezTo>
                  <a:cubicBezTo>
                    <a:pt x="373139" y="1032449"/>
                    <a:pt x="369359" y="1066274"/>
                    <a:pt x="346681" y="1073791"/>
                  </a:cubicBezTo>
                  <a:cubicBezTo>
                    <a:pt x="346681" y="1073791"/>
                    <a:pt x="380699" y="1100099"/>
                    <a:pt x="384478" y="1047482"/>
                  </a:cubicBezTo>
                  <a:cubicBezTo>
                    <a:pt x="388258" y="998624"/>
                    <a:pt x="342901" y="1002382"/>
                    <a:pt x="301324" y="1032449"/>
                  </a:cubicBezTo>
                  <a:cubicBezTo>
                    <a:pt x="301324" y="1032449"/>
                    <a:pt x="203050" y="983590"/>
                    <a:pt x="184151" y="897148"/>
                  </a:cubicBezTo>
                  <a:cubicBezTo>
                    <a:pt x="203050" y="806947"/>
                    <a:pt x="301324" y="761847"/>
                    <a:pt x="301324" y="761847"/>
                  </a:cubicBezTo>
                  <a:cubicBezTo>
                    <a:pt x="342901" y="791914"/>
                    <a:pt x="388258" y="795672"/>
                    <a:pt x="384478" y="743055"/>
                  </a:cubicBezTo>
                  <a:cubicBezTo>
                    <a:pt x="380699" y="694196"/>
                    <a:pt x="346681" y="720505"/>
                    <a:pt x="346681" y="720505"/>
                  </a:cubicBezTo>
                  <a:cubicBezTo>
                    <a:pt x="369359" y="724263"/>
                    <a:pt x="373139" y="761847"/>
                    <a:pt x="350461" y="765605"/>
                  </a:cubicBezTo>
                  <a:cubicBezTo>
                    <a:pt x="327782" y="773122"/>
                    <a:pt x="289984" y="746813"/>
                    <a:pt x="339121" y="664129"/>
                  </a:cubicBezTo>
                  <a:cubicBezTo>
                    <a:pt x="376919" y="592720"/>
                    <a:pt x="467633" y="588962"/>
                    <a:pt x="490312" y="588962"/>
                  </a:cubicBezTo>
                  <a:close/>
                  <a:moveTo>
                    <a:pt x="1325960" y="498475"/>
                  </a:moveTo>
                  <a:cubicBezTo>
                    <a:pt x="1325960" y="498475"/>
                    <a:pt x="1333501" y="585045"/>
                    <a:pt x="1220391" y="716782"/>
                  </a:cubicBezTo>
                  <a:cubicBezTo>
                    <a:pt x="1220391" y="716782"/>
                    <a:pt x="1156296" y="720546"/>
                    <a:pt x="1122363" y="731838"/>
                  </a:cubicBezTo>
                  <a:cubicBezTo>
                    <a:pt x="1122363" y="731838"/>
                    <a:pt x="1126133" y="682907"/>
                    <a:pt x="1126133" y="637740"/>
                  </a:cubicBezTo>
                  <a:cubicBezTo>
                    <a:pt x="1126133" y="637740"/>
                    <a:pt x="1243013" y="513531"/>
                    <a:pt x="1325960" y="498475"/>
                  </a:cubicBezTo>
                  <a:close/>
                  <a:moveTo>
                    <a:pt x="912314" y="498475"/>
                  </a:moveTo>
                  <a:cubicBezTo>
                    <a:pt x="968784" y="498475"/>
                    <a:pt x="991372" y="554979"/>
                    <a:pt x="991372" y="554979"/>
                  </a:cubicBezTo>
                  <a:cubicBezTo>
                    <a:pt x="991372" y="554979"/>
                    <a:pt x="1108076" y="592649"/>
                    <a:pt x="1055371" y="720725"/>
                  </a:cubicBezTo>
                  <a:cubicBezTo>
                    <a:pt x="1055371" y="720725"/>
                    <a:pt x="987607" y="683056"/>
                    <a:pt x="912314" y="683056"/>
                  </a:cubicBezTo>
                  <a:cubicBezTo>
                    <a:pt x="833257" y="683056"/>
                    <a:pt x="765493" y="720725"/>
                    <a:pt x="765493" y="720725"/>
                  </a:cubicBezTo>
                  <a:cubicBezTo>
                    <a:pt x="712788" y="592649"/>
                    <a:pt x="833257" y="554979"/>
                    <a:pt x="833257" y="554979"/>
                  </a:cubicBezTo>
                  <a:cubicBezTo>
                    <a:pt x="833257" y="554979"/>
                    <a:pt x="852080" y="498475"/>
                    <a:pt x="912314" y="498475"/>
                  </a:cubicBezTo>
                  <a:close/>
                  <a:moveTo>
                    <a:pt x="493317" y="498475"/>
                  </a:moveTo>
                  <a:cubicBezTo>
                    <a:pt x="576264" y="513531"/>
                    <a:pt x="693144" y="637740"/>
                    <a:pt x="693144" y="637740"/>
                  </a:cubicBezTo>
                  <a:cubicBezTo>
                    <a:pt x="693144" y="682907"/>
                    <a:pt x="696914" y="731838"/>
                    <a:pt x="696914" y="731838"/>
                  </a:cubicBezTo>
                  <a:cubicBezTo>
                    <a:pt x="662981" y="720546"/>
                    <a:pt x="598886" y="716782"/>
                    <a:pt x="598886" y="716782"/>
                  </a:cubicBezTo>
                  <a:cubicBezTo>
                    <a:pt x="485776" y="585045"/>
                    <a:pt x="493317" y="498475"/>
                    <a:pt x="493317" y="498475"/>
                  </a:cubicBezTo>
                  <a:close/>
                  <a:moveTo>
                    <a:pt x="911522" y="222250"/>
                  </a:moveTo>
                  <a:cubicBezTo>
                    <a:pt x="1005695" y="222250"/>
                    <a:pt x="1050899" y="320230"/>
                    <a:pt x="1050899" y="320230"/>
                  </a:cubicBezTo>
                  <a:cubicBezTo>
                    <a:pt x="1039598" y="331535"/>
                    <a:pt x="1016996" y="361683"/>
                    <a:pt x="1032064" y="391831"/>
                  </a:cubicBezTo>
                  <a:cubicBezTo>
                    <a:pt x="1047132" y="421978"/>
                    <a:pt x="1084801" y="384294"/>
                    <a:pt x="1084801" y="384294"/>
                  </a:cubicBezTo>
                  <a:cubicBezTo>
                    <a:pt x="1084801" y="384294"/>
                    <a:pt x="1039598" y="406905"/>
                    <a:pt x="1039598" y="365452"/>
                  </a:cubicBezTo>
                  <a:cubicBezTo>
                    <a:pt x="1043365" y="323998"/>
                    <a:pt x="1111170" y="312693"/>
                    <a:pt x="1175208" y="369220"/>
                  </a:cubicBezTo>
                  <a:cubicBezTo>
                    <a:pt x="1239246" y="425747"/>
                    <a:pt x="1243013" y="512421"/>
                    <a:pt x="1243013" y="512421"/>
                  </a:cubicBezTo>
                  <a:cubicBezTo>
                    <a:pt x="1201577" y="542569"/>
                    <a:pt x="1122471" y="625475"/>
                    <a:pt x="1122471" y="625475"/>
                  </a:cubicBezTo>
                  <a:cubicBezTo>
                    <a:pt x="1122471" y="625475"/>
                    <a:pt x="1107403" y="553874"/>
                    <a:pt x="1024530" y="523727"/>
                  </a:cubicBezTo>
                  <a:cubicBezTo>
                    <a:pt x="1024530" y="523727"/>
                    <a:pt x="975560" y="433284"/>
                    <a:pt x="911522" y="433284"/>
                  </a:cubicBezTo>
                  <a:cubicBezTo>
                    <a:pt x="843717" y="433284"/>
                    <a:pt x="794746" y="523727"/>
                    <a:pt x="794746" y="523727"/>
                  </a:cubicBezTo>
                  <a:cubicBezTo>
                    <a:pt x="715641" y="553874"/>
                    <a:pt x="696806" y="625475"/>
                    <a:pt x="696806" y="625475"/>
                  </a:cubicBezTo>
                  <a:cubicBezTo>
                    <a:pt x="696806" y="625475"/>
                    <a:pt x="617700" y="542569"/>
                    <a:pt x="576263" y="512421"/>
                  </a:cubicBezTo>
                  <a:cubicBezTo>
                    <a:pt x="576263" y="512421"/>
                    <a:pt x="580030" y="425747"/>
                    <a:pt x="644068" y="369220"/>
                  </a:cubicBezTo>
                  <a:cubicBezTo>
                    <a:pt x="708107" y="312693"/>
                    <a:pt x="775912" y="323998"/>
                    <a:pt x="779679" y="365452"/>
                  </a:cubicBezTo>
                  <a:cubicBezTo>
                    <a:pt x="779679" y="406905"/>
                    <a:pt x="734475" y="384294"/>
                    <a:pt x="734475" y="384294"/>
                  </a:cubicBezTo>
                  <a:cubicBezTo>
                    <a:pt x="734475" y="384294"/>
                    <a:pt x="772145" y="421978"/>
                    <a:pt x="787213" y="391831"/>
                  </a:cubicBezTo>
                  <a:cubicBezTo>
                    <a:pt x="802280" y="361683"/>
                    <a:pt x="779679" y="331535"/>
                    <a:pt x="768378" y="320230"/>
                  </a:cubicBezTo>
                  <a:cubicBezTo>
                    <a:pt x="768378" y="320230"/>
                    <a:pt x="813581" y="222250"/>
                    <a:pt x="911522" y="222250"/>
                  </a:cubicBezTo>
                  <a:close/>
                  <a:moveTo>
                    <a:pt x="907753" y="185737"/>
                  </a:moveTo>
                  <a:cubicBezTo>
                    <a:pt x="809738" y="204557"/>
                    <a:pt x="741881" y="294895"/>
                    <a:pt x="741881" y="294895"/>
                  </a:cubicBezTo>
                  <a:cubicBezTo>
                    <a:pt x="568468" y="328771"/>
                    <a:pt x="523231" y="490625"/>
                    <a:pt x="523231" y="490625"/>
                  </a:cubicBezTo>
                  <a:cubicBezTo>
                    <a:pt x="485532" y="483097"/>
                    <a:pt x="474223" y="498153"/>
                    <a:pt x="474223" y="498153"/>
                  </a:cubicBezTo>
                  <a:cubicBezTo>
                    <a:pt x="474223" y="498153"/>
                    <a:pt x="474223" y="505681"/>
                    <a:pt x="470453" y="539558"/>
                  </a:cubicBezTo>
                  <a:cubicBezTo>
                    <a:pt x="470453" y="539558"/>
                    <a:pt x="312120" y="558378"/>
                    <a:pt x="259342" y="742816"/>
                  </a:cubicBezTo>
                  <a:cubicBezTo>
                    <a:pt x="259342" y="742816"/>
                    <a:pt x="176406" y="787985"/>
                    <a:pt x="134938" y="900906"/>
                  </a:cubicBezTo>
                  <a:cubicBezTo>
                    <a:pt x="176406" y="1013828"/>
                    <a:pt x="259342" y="1058996"/>
                    <a:pt x="259342" y="1058996"/>
                  </a:cubicBezTo>
                  <a:cubicBezTo>
                    <a:pt x="312120" y="1243434"/>
                    <a:pt x="470453" y="1262255"/>
                    <a:pt x="470453" y="1262255"/>
                  </a:cubicBezTo>
                  <a:cubicBezTo>
                    <a:pt x="474223" y="1296131"/>
                    <a:pt x="474223" y="1303659"/>
                    <a:pt x="474223" y="1303659"/>
                  </a:cubicBezTo>
                  <a:cubicBezTo>
                    <a:pt x="474223" y="1303659"/>
                    <a:pt x="485532" y="1318715"/>
                    <a:pt x="523231" y="1311187"/>
                  </a:cubicBezTo>
                  <a:cubicBezTo>
                    <a:pt x="523231" y="1311187"/>
                    <a:pt x="568468" y="1473041"/>
                    <a:pt x="741881" y="1510682"/>
                  </a:cubicBezTo>
                  <a:cubicBezTo>
                    <a:pt x="741881" y="1510682"/>
                    <a:pt x="809738" y="1597255"/>
                    <a:pt x="907753" y="1616075"/>
                  </a:cubicBezTo>
                  <a:cubicBezTo>
                    <a:pt x="1009539" y="1597255"/>
                    <a:pt x="1077396" y="1510682"/>
                    <a:pt x="1077396" y="1510682"/>
                  </a:cubicBezTo>
                  <a:cubicBezTo>
                    <a:pt x="1250808" y="1473041"/>
                    <a:pt x="1296046" y="1311187"/>
                    <a:pt x="1296046" y="1311187"/>
                  </a:cubicBezTo>
                  <a:cubicBezTo>
                    <a:pt x="1333744" y="1318715"/>
                    <a:pt x="1345053" y="1303659"/>
                    <a:pt x="1345053" y="1303659"/>
                  </a:cubicBezTo>
                  <a:cubicBezTo>
                    <a:pt x="1345053" y="1303659"/>
                    <a:pt x="1345053" y="1296131"/>
                    <a:pt x="1348823" y="1262255"/>
                  </a:cubicBezTo>
                  <a:cubicBezTo>
                    <a:pt x="1348823" y="1262255"/>
                    <a:pt x="1503386" y="1243434"/>
                    <a:pt x="1559934" y="1058996"/>
                  </a:cubicBezTo>
                  <a:cubicBezTo>
                    <a:pt x="1559934" y="1058996"/>
                    <a:pt x="1642870" y="1013828"/>
                    <a:pt x="1684338" y="900906"/>
                  </a:cubicBezTo>
                  <a:cubicBezTo>
                    <a:pt x="1642870" y="787985"/>
                    <a:pt x="1559934" y="742816"/>
                    <a:pt x="1559934" y="742816"/>
                  </a:cubicBezTo>
                  <a:cubicBezTo>
                    <a:pt x="1503386" y="558378"/>
                    <a:pt x="1348823" y="539558"/>
                    <a:pt x="1348823" y="539558"/>
                  </a:cubicBezTo>
                  <a:cubicBezTo>
                    <a:pt x="1345053" y="505681"/>
                    <a:pt x="1345053" y="498153"/>
                    <a:pt x="1345053" y="498153"/>
                  </a:cubicBezTo>
                  <a:cubicBezTo>
                    <a:pt x="1345053" y="498153"/>
                    <a:pt x="1333744" y="483097"/>
                    <a:pt x="1296046" y="490625"/>
                  </a:cubicBezTo>
                  <a:cubicBezTo>
                    <a:pt x="1296046" y="490625"/>
                    <a:pt x="1250808" y="328771"/>
                    <a:pt x="1077396" y="294895"/>
                  </a:cubicBezTo>
                  <a:cubicBezTo>
                    <a:pt x="1077396" y="294895"/>
                    <a:pt x="1009539" y="204557"/>
                    <a:pt x="907753" y="185737"/>
                  </a:cubicBezTo>
                  <a:close/>
                  <a:moveTo>
                    <a:pt x="907754" y="0"/>
                  </a:moveTo>
                  <a:cubicBezTo>
                    <a:pt x="941654" y="33914"/>
                    <a:pt x="1024519" y="97974"/>
                    <a:pt x="1073485" y="120584"/>
                  </a:cubicBezTo>
                  <a:cubicBezTo>
                    <a:pt x="1122451" y="146962"/>
                    <a:pt x="1242983" y="207253"/>
                    <a:pt x="1303249" y="290155"/>
                  </a:cubicBezTo>
                  <a:cubicBezTo>
                    <a:pt x="1367281" y="373056"/>
                    <a:pt x="1352215" y="478567"/>
                    <a:pt x="1352215" y="478567"/>
                  </a:cubicBezTo>
                  <a:cubicBezTo>
                    <a:pt x="1352215" y="478567"/>
                    <a:pt x="1551845" y="489872"/>
                    <a:pt x="1646011" y="636833"/>
                  </a:cubicBezTo>
                  <a:cubicBezTo>
                    <a:pt x="1743943" y="780026"/>
                    <a:pt x="1762776" y="855391"/>
                    <a:pt x="1819275" y="900610"/>
                  </a:cubicBezTo>
                  <a:cubicBezTo>
                    <a:pt x="1762776" y="945829"/>
                    <a:pt x="1743943" y="1021194"/>
                    <a:pt x="1646011" y="1164387"/>
                  </a:cubicBezTo>
                  <a:cubicBezTo>
                    <a:pt x="1551845" y="1311348"/>
                    <a:pt x="1352215" y="1322653"/>
                    <a:pt x="1352215" y="1322653"/>
                  </a:cubicBezTo>
                  <a:cubicBezTo>
                    <a:pt x="1352215" y="1322653"/>
                    <a:pt x="1367281" y="1428164"/>
                    <a:pt x="1303249" y="1511065"/>
                  </a:cubicBezTo>
                  <a:cubicBezTo>
                    <a:pt x="1242983" y="1597735"/>
                    <a:pt x="1122451" y="1654259"/>
                    <a:pt x="1073485" y="1680636"/>
                  </a:cubicBezTo>
                  <a:cubicBezTo>
                    <a:pt x="1024519" y="1703246"/>
                    <a:pt x="941654" y="1767306"/>
                    <a:pt x="907754" y="1804988"/>
                  </a:cubicBezTo>
                  <a:cubicBezTo>
                    <a:pt x="877621" y="1767306"/>
                    <a:pt x="794756" y="1703246"/>
                    <a:pt x="745790" y="1680636"/>
                  </a:cubicBezTo>
                  <a:cubicBezTo>
                    <a:pt x="696824" y="1654259"/>
                    <a:pt x="576292" y="1597735"/>
                    <a:pt x="512260" y="1511065"/>
                  </a:cubicBezTo>
                  <a:cubicBezTo>
                    <a:pt x="451994" y="1428164"/>
                    <a:pt x="467060" y="1322653"/>
                    <a:pt x="467060" y="1322653"/>
                  </a:cubicBezTo>
                  <a:cubicBezTo>
                    <a:pt x="467060" y="1322653"/>
                    <a:pt x="267430" y="1311348"/>
                    <a:pt x="169498" y="1164387"/>
                  </a:cubicBezTo>
                  <a:cubicBezTo>
                    <a:pt x="75332" y="1021194"/>
                    <a:pt x="56499" y="945829"/>
                    <a:pt x="0" y="900610"/>
                  </a:cubicBezTo>
                  <a:cubicBezTo>
                    <a:pt x="56499" y="855391"/>
                    <a:pt x="75332" y="780026"/>
                    <a:pt x="169498" y="636833"/>
                  </a:cubicBezTo>
                  <a:cubicBezTo>
                    <a:pt x="267430" y="489872"/>
                    <a:pt x="467060" y="478567"/>
                    <a:pt x="467060" y="478567"/>
                  </a:cubicBezTo>
                  <a:cubicBezTo>
                    <a:pt x="467060" y="478567"/>
                    <a:pt x="451994" y="373056"/>
                    <a:pt x="512260" y="290155"/>
                  </a:cubicBezTo>
                  <a:cubicBezTo>
                    <a:pt x="576292" y="207253"/>
                    <a:pt x="696824" y="146962"/>
                    <a:pt x="745790" y="120584"/>
                  </a:cubicBezTo>
                  <a:cubicBezTo>
                    <a:pt x="794756" y="97974"/>
                    <a:pt x="877621" y="33914"/>
                    <a:pt x="907754" y="0"/>
                  </a:cubicBezTo>
                  <a:close/>
                </a:path>
              </a:pathLst>
            </a:custGeom>
            <a:noFill/>
            <a:ln>
              <a:solidFill>
                <a:srgbClr val="C7A787"/>
              </a:solidFill>
            </a:ln>
          </p:spPr>
          <p:txBody>
            <a:bodyPr vert="horz" wrap="square" lIns="91440" tIns="45720" rIns="91440" bIns="45720" numCol="1" anchor="t" anchorCtr="0" compatLnSpc="1">
              <a:noAutofit/>
            </a:bodyPr>
            <a:lstStyle/>
            <a:p>
              <a:endParaRPr lang="zh-CN" altLang="en-US" sz="1050">
                <a:latin typeface="+mn-ea"/>
              </a:endParaRPr>
            </a:p>
          </p:txBody>
        </p:sp>
        <p:grpSp>
          <p:nvGrpSpPr>
            <p:cNvPr id="14" name="组合 13">
              <a:extLst>
                <a:ext uri="{FF2B5EF4-FFF2-40B4-BE49-F238E27FC236}">
                  <a16:creationId xmlns="" xmlns:a16="http://schemas.microsoft.com/office/drawing/2014/main" id="{421EB700-4457-49A8-A0E0-7731E7A70AEF}"/>
                </a:ext>
              </a:extLst>
            </p:cNvPr>
            <p:cNvGrpSpPr/>
            <p:nvPr/>
          </p:nvGrpSpPr>
          <p:grpSpPr>
            <a:xfrm>
              <a:off x="6204" y="2853"/>
              <a:ext cx="2256" cy="2232"/>
              <a:chOff x="6204" y="2853"/>
              <a:chExt cx="2256" cy="2232"/>
            </a:xfrm>
          </p:grpSpPr>
          <p:sp>
            <p:nvSpPr>
              <p:cNvPr id="15" name="空心弧 14">
                <a:extLst>
                  <a:ext uri="{FF2B5EF4-FFF2-40B4-BE49-F238E27FC236}">
                    <a16:creationId xmlns="" xmlns:a16="http://schemas.microsoft.com/office/drawing/2014/main" id="{6F8E2544-7FB2-4C58-B5E4-61778171D87F}"/>
                  </a:ext>
                </a:extLst>
              </p:cNvPr>
              <p:cNvSpPr/>
              <p:nvPr/>
            </p:nvSpPr>
            <p:spPr>
              <a:xfrm rot="1250443">
                <a:off x="6204" y="2853"/>
                <a:ext cx="2256" cy="2232"/>
              </a:xfrm>
              <a:prstGeom prst="blockArc">
                <a:avLst>
                  <a:gd name="adj1" fmla="val 10800000"/>
                  <a:gd name="adj2" fmla="val 19193946"/>
                  <a:gd name="adj3" fmla="val 43860"/>
                </a:avLst>
              </a:prstGeom>
              <a:solidFill>
                <a:srgbClr val="C7A7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solidFill>
                    <a:schemeClr val="tx1"/>
                  </a:solidFill>
                  <a:latin typeface="+mn-ea"/>
                </a:endParaRPr>
              </a:p>
            </p:txBody>
          </p:sp>
          <p:sp>
            <p:nvSpPr>
              <p:cNvPr id="16" name="文本框 15">
                <a:extLst>
                  <a:ext uri="{FF2B5EF4-FFF2-40B4-BE49-F238E27FC236}">
                    <a16:creationId xmlns="" xmlns:a16="http://schemas.microsoft.com/office/drawing/2014/main" id="{A1D91803-17AC-4946-86C3-34AEC249F27D}"/>
                  </a:ext>
                </a:extLst>
              </p:cNvPr>
              <p:cNvSpPr txBox="1"/>
              <p:nvPr/>
            </p:nvSpPr>
            <p:spPr>
              <a:xfrm>
                <a:off x="6792" y="2982"/>
                <a:ext cx="1080" cy="677"/>
              </a:xfrm>
              <a:prstGeom prst="rect">
                <a:avLst/>
              </a:prstGeom>
              <a:noFill/>
            </p:spPr>
            <p:txBody>
              <a:bodyPr wrap="square" rtlCol="0">
                <a:spAutoFit/>
              </a:bodyPr>
              <a:lstStyle/>
              <a:p>
                <a:pPr algn="ctr"/>
                <a:r>
                  <a:rPr lang="zh-CN" altLang="en-US" sz="1400" dirty="0">
                    <a:solidFill>
                      <a:schemeClr val="bg1"/>
                    </a:solidFill>
                    <a:latin typeface="+mn-ea"/>
                  </a:rPr>
                  <a:t>壹</a:t>
                </a:r>
              </a:p>
            </p:txBody>
          </p:sp>
        </p:grpSp>
      </p:grpSp>
      <p:grpSp>
        <p:nvGrpSpPr>
          <p:cNvPr id="17" name="组合 16">
            <a:extLst>
              <a:ext uri="{FF2B5EF4-FFF2-40B4-BE49-F238E27FC236}">
                <a16:creationId xmlns="" xmlns:a16="http://schemas.microsoft.com/office/drawing/2014/main" id="{B0D26545-491F-4AEE-A017-5406ABB7572C}"/>
              </a:ext>
            </a:extLst>
          </p:cNvPr>
          <p:cNvGrpSpPr/>
          <p:nvPr/>
        </p:nvGrpSpPr>
        <p:grpSpPr>
          <a:xfrm flipV="1">
            <a:off x="4444115" y="3567978"/>
            <a:ext cx="1025355" cy="1014447"/>
            <a:chOff x="5415" y="5640"/>
            <a:chExt cx="2256" cy="2232"/>
          </a:xfrm>
        </p:grpSpPr>
        <p:grpSp>
          <p:nvGrpSpPr>
            <p:cNvPr id="18" name="组合 17">
              <a:extLst>
                <a:ext uri="{FF2B5EF4-FFF2-40B4-BE49-F238E27FC236}">
                  <a16:creationId xmlns="" xmlns:a16="http://schemas.microsoft.com/office/drawing/2014/main" id="{62244E86-98C0-467F-9EF7-4A011E2DC43A}"/>
                </a:ext>
              </a:extLst>
            </p:cNvPr>
            <p:cNvGrpSpPr/>
            <p:nvPr/>
          </p:nvGrpSpPr>
          <p:grpSpPr>
            <a:xfrm flipV="1">
              <a:off x="5415" y="5640"/>
              <a:ext cx="2256" cy="2232"/>
              <a:chOff x="6204" y="2853"/>
              <a:chExt cx="2256" cy="2232"/>
            </a:xfrm>
          </p:grpSpPr>
          <p:sp>
            <p:nvSpPr>
              <p:cNvPr id="20" name="任意多边形 10">
                <a:extLst>
                  <a:ext uri="{FF2B5EF4-FFF2-40B4-BE49-F238E27FC236}">
                    <a16:creationId xmlns="" xmlns:a16="http://schemas.microsoft.com/office/drawing/2014/main" id="{5C5CDA4C-3980-466D-81F5-91E562279C96}"/>
                  </a:ext>
                </a:extLst>
              </p:cNvPr>
              <p:cNvSpPr/>
              <p:nvPr/>
            </p:nvSpPr>
            <p:spPr bwMode="auto">
              <a:xfrm rot="5400000">
                <a:off x="6844" y="4061"/>
                <a:ext cx="976" cy="970"/>
              </a:xfrm>
              <a:custGeom>
                <a:avLst/>
                <a:gdLst>
                  <a:gd name="connsiteX0" fmla="*/ 696806 w 1819275"/>
                  <a:gd name="connsiteY0" fmla="*/ 1179512 h 1804988"/>
                  <a:gd name="connsiteX1" fmla="*/ 794746 w 1819275"/>
                  <a:gd name="connsiteY1" fmla="*/ 1277492 h 1804988"/>
                  <a:gd name="connsiteX2" fmla="*/ 911522 w 1819275"/>
                  <a:gd name="connsiteY2" fmla="*/ 1367935 h 1804988"/>
                  <a:gd name="connsiteX3" fmla="*/ 1024530 w 1819275"/>
                  <a:gd name="connsiteY3" fmla="*/ 1277492 h 1804988"/>
                  <a:gd name="connsiteX4" fmla="*/ 1122471 w 1819275"/>
                  <a:gd name="connsiteY4" fmla="*/ 1179512 h 1804988"/>
                  <a:gd name="connsiteX5" fmla="*/ 1243013 w 1819275"/>
                  <a:gd name="connsiteY5" fmla="*/ 1288798 h 1804988"/>
                  <a:gd name="connsiteX6" fmla="*/ 1175208 w 1819275"/>
                  <a:gd name="connsiteY6" fmla="*/ 1431999 h 1804988"/>
                  <a:gd name="connsiteX7" fmla="*/ 1039598 w 1819275"/>
                  <a:gd name="connsiteY7" fmla="*/ 1435767 h 1804988"/>
                  <a:gd name="connsiteX8" fmla="*/ 1084801 w 1819275"/>
                  <a:gd name="connsiteY8" fmla="*/ 1416925 h 1804988"/>
                  <a:gd name="connsiteX9" fmla="*/ 1032064 w 1819275"/>
                  <a:gd name="connsiteY9" fmla="*/ 1409388 h 1804988"/>
                  <a:gd name="connsiteX10" fmla="*/ 1050899 w 1819275"/>
                  <a:gd name="connsiteY10" fmla="*/ 1480989 h 1804988"/>
                  <a:gd name="connsiteX11" fmla="*/ 911522 w 1819275"/>
                  <a:gd name="connsiteY11" fmla="*/ 1582737 h 1804988"/>
                  <a:gd name="connsiteX12" fmla="*/ 768378 w 1819275"/>
                  <a:gd name="connsiteY12" fmla="*/ 1480989 h 1804988"/>
                  <a:gd name="connsiteX13" fmla="*/ 787213 w 1819275"/>
                  <a:gd name="connsiteY13" fmla="*/ 1409388 h 1804988"/>
                  <a:gd name="connsiteX14" fmla="*/ 734475 w 1819275"/>
                  <a:gd name="connsiteY14" fmla="*/ 1416925 h 1804988"/>
                  <a:gd name="connsiteX15" fmla="*/ 779679 w 1819275"/>
                  <a:gd name="connsiteY15" fmla="*/ 1435767 h 1804988"/>
                  <a:gd name="connsiteX16" fmla="*/ 644068 w 1819275"/>
                  <a:gd name="connsiteY16" fmla="*/ 1431999 h 1804988"/>
                  <a:gd name="connsiteX17" fmla="*/ 576263 w 1819275"/>
                  <a:gd name="connsiteY17" fmla="*/ 1288798 h 1804988"/>
                  <a:gd name="connsiteX18" fmla="*/ 696806 w 1819275"/>
                  <a:gd name="connsiteY18" fmla="*/ 1179512 h 1804988"/>
                  <a:gd name="connsiteX19" fmla="*/ 765493 w 1819275"/>
                  <a:gd name="connsiteY19" fmla="*/ 1081087 h 1804988"/>
                  <a:gd name="connsiteX20" fmla="*/ 912314 w 1819275"/>
                  <a:gd name="connsiteY20" fmla="*/ 1118757 h 1804988"/>
                  <a:gd name="connsiteX21" fmla="*/ 1055371 w 1819275"/>
                  <a:gd name="connsiteY21" fmla="*/ 1081087 h 1804988"/>
                  <a:gd name="connsiteX22" fmla="*/ 991372 w 1819275"/>
                  <a:gd name="connsiteY22" fmla="*/ 1246833 h 1804988"/>
                  <a:gd name="connsiteX23" fmla="*/ 912314 w 1819275"/>
                  <a:gd name="connsiteY23" fmla="*/ 1303337 h 1804988"/>
                  <a:gd name="connsiteX24" fmla="*/ 833257 w 1819275"/>
                  <a:gd name="connsiteY24" fmla="*/ 1246833 h 1804988"/>
                  <a:gd name="connsiteX25" fmla="*/ 765493 w 1819275"/>
                  <a:gd name="connsiteY25" fmla="*/ 1081087 h 1804988"/>
                  <a:gd name="connsiteX26" fmla="*/ 1122363 w 1819275"/>
                  <a:gd name="connsiteY26" fmla="*/ 1069975 h 1804988"/>
                  <a:gd name="connsiteX27" fmla="*/ 1220391 w 1819275"/>
                  <a:gd name="connsiteY27" fmla="*/ 1085031 h 1804988"/>
                  <a:gd name="connsiteX28" fmla="*/ 1325960 w 1819275"/>
                  <a:gd name="connsiteY28" fmla="*/ 1303338 h 1804988"/>
                  <a:gd name="connsiteX29" fmla="*/ 1126133 w 1819275"/>
                  <a:gd name="connsiteY29" fmla="*/ 1164073 h 1804988"/>
                  <a:gd name="connsiteX30" fmla="*/ 1122363 w 1819275"/>
                  <a:gd name="connsiteY30" fmla="*/ 1069975 h 1804988"/>
                  <a:gd name="connsiteX31" fmla="*/ 696914 w 1819275"/>
                  <a:gd name="connsiteY31" fmla="*/ 1069975 h 1804988"/>
                  <a:gd name="connsiteX32" fmla="*/ 693144 w 1819275"/>
                  <a:gd name="connsiteY32" fmla="*/ 1164073 h 1804988"/>
                  <a:gd name="connsiteX33" fmla="*/ 493317 w 1819275"/>
                  <a:gd name="connsiteY33" fmla="*/ 1303338 h 1804988"/>
                  <a:gd name="connsiteX34" fmla="*/ 598886 w 1819275"/>
                  <a:gd name="connsiteY34" fmla="*/ 1085031 h 1804988"/>
                  <a:gd name="connsiteX35" fmla="*/ 696914 w 1819275"/>
                  <a:gd name="connsiteY35" fmla="*/ 1069975 h 1804988"/>
                  <a:gd name="connsiteX36" fmla="*/ 1164680 w 1819275"/>
                  <a:gd name="connsiteY36" fmla="*/ 754062 h 1804988"/>
                  <a:gd name="connsiteX37" fmla="*/ 1255245 w 1819275"/>
                  <a:gd name="connsiteY37" fmla="*/ 825610 h 1804988"/>
                  <a:gd name="connsiteX38" fmla="*/ 1338264 w 1819275"/>
                  <a:gd name="connsiteY38" fmla="*/ 897159 h 1804988"/>
                  <a:gd name="connsiteX39" fmla="*/ 1255245 w 1819275"/>
                  <a:gd name="connsiteY39" fmla="*/ 964941 h 1804988"/>
                  <a:gd name="connsiteX40" fmla="*/ 1108076 w 1819275"/>
                  <a:gd name="connsiteY40" fmla="*/ 1025192 h 1804988"/>
                  <a:gd name="connsiteX41" fmla="*/ 1157132 w 1819275"/>
                  <a:gd name="connsiteY41" fmla="*/ 897159 h 1804988"/>
                  <a:gd name="connsiteX42" fmla="*/ 1108076 w 1819275"/>
                  <a:gd name="connsiteY42" fmla="*/ 765359 h 1804988"/>
                  <a:gd name="connsiteX43" fmla="*/ 1164680 w 1819275"/>
                  <a:gd name="connsiteY43" fmla="*/ 754062 h 1804988"/>
                  <a:gd name="connsiteX44" fmla="*/ 655945 w 1819275"/>
                  <a:gd name="connsiteY44" fmla="*/ 754062 h 1804988"/>
                  <a:gd name="connsiteX45" fmla="*/ 712788 w 1819275"/>
                  <a:gd name="connsiteY45" fmla="*/ 765359 h 1804988"/>
                  <a:gd name="connsiteX46" fmla="*/ 667314 w 1819275"/>
                  <a:gd name="connsiteY46" fmla="*/ 897159 h 1804988"/>
                  <a:gd name="connsiteX47" fmla="*/ 712788 w 1819275"/>
                  <a:gd name="connsiteY47" fmla="*/ 1025192 h 1804988"/>
                  <a:gd name="connsiteX48" fmla="*/ 564997 w 1819275"/>
                  <a:gd name="connsiteY48" fmla="*/ 964941 h 1804988"/>
                  <a:gd name="connsiteX49" fmla="*/ 477838 w 1819275"/>
                  <a:gd name="connsiteY49" fmla="*/ 897159 h 1804988"/>
                  <a:gd name="connsiteX50" fmla="*/ 564997 w 1819275"/>
                  <a:gd name="connsiteY50" fmla="*/ 825610 h 1804988"/>
                  <a:gd name="connsiteX51" fmla="*/ 655945 w 1819275"/>
                  <a:gd name="connsiteY51" fmla="*/ 754062 h 1804988"/>
                  <a:gd name="connsiteX52" fmla="*/ 908051 w 1819275"/>
                  <a:gd name="connsiteY52" fmla="*/ 715962 h 1804988"/>
                  <a:gd name="connsiteX53" fmla="*/ 1089026 w 1819275"/>
                  <a:gd name="connsiteY53" fmla="*/ 896937 h 1804988"/>
                  <a:gd name="connsiteX54" fmla="*/ 908051 w 1819275"/>
                  <a:gd name="connsiteY54" fmla="*/ 1077912 h 1804988"/>
                  <a:gd name="connsiteX55" fmla="*/ 727076 w 1819275"/>
                  <a:gd name="connsiteY55" fmla="*/ 896937 h 1804988"/>
                  <a:gd name="connsiteX56" fmla="*/ 908051 w 1819275"/>
                  <a:gd name="connsiteY56" fmla="*/ 715962 h 1804988"/>
                  <a:gd name="connsiteX57" fmla="*/ 1329427 w 1819275"/>
                  <a:gd name="connsiteY57" fmla="*/ 588962 h 1804988"/>
                  <a:gd name="connsiteX58" fmla="*/ 1480390 w 1819275"/>
                  <a:gd name="connsiteY58" fmla="*/ 664129 h 1804988"/>
                  <a:gd name="connsiteX59" fmla="*/ 1469068 w 1819275"/>
                  <a:gd name="connsiteY59" fmla="*/ 765605 h 1804988"/>
                  <a:gd name="connsiteX60" fmla="*/ 1472842 w 1819275"/>
                  <a:gd name="connsiteY60" fmla="*/ 720505 h 1804988"/>
                  <a:gd name="connsiteX61" fmla="*/ 1435101 w 1819275"/>
                  <a:gd name="connsiteY61" fmla="*/ 743055 h 1804988"/>
                  <a:gd name="connsiteX62" fmla="*/ 1518130 w 1819275"/>
                  <a:gd name="connsiteY62" fmla="*/ 761847 h 1804988"/>
                  <a:gd name="connsiteX63" fmla="*/ 1635126 w 1819275"/>
                  <a:gd name="connsiteY63" fmla="*/ 897148 h 1804988"/>
                  <a:gd name="connsiteX64" fmla="*/ 1518130 w 1819275"/>
                  <a:gd name="connsiteY64" fmla="*/ 1032449 h 1804988"/>
                  <a:gd name="connsiteX65" fmla="*/ 1435101 w 1819275"/>
                  <a:gd name="connsiteY65" fmla="*/ 1047482 h 1804988"/>
                  <a:gd name="connsiteX66" fmla="*/ 1472842 w 1819275"/>
                  <a:gd name="connsiteY66" fmla="*/ 1073791 h 1804988"/>
                  <a:gd name="connsiteX67" fmla="*/ 1469068 w 1819275"/>
                  <a:gd name="connsiteY67" fmla="*/ 1024932 h 1804988"/>
                  <a:gd name="connsiteX68" fmla="*/ 1480390 w 1819275"/>
                  <a:gd name="connsiteY68" fmla="*/ 1126408 h 1804988"/>
                  <a:gd name="connsiteX69" fmla="*/ 1325653 w 1819275"/>
                  <a:gd name="connsiteY69" fmla="*/ 1201575 h 1804988"/>
                  <a:gd name="connsiteX70" fmla="*/ 1235076 w 1819275"/>
                  <a:gd name="connsiteY70" fmla="*/ 1081307 h 1804988"/>
                  <a:gd name="connsiteX71" fmla="*/ 1303009 w 1819275"/>
                  <a:gd name="connsiteY71" fmla="*/ 1006140 h 1804988"/>
                  <a:gd name="connsiteX72" fmla="*/ 1408683 w 1819275"/>
                  <a:gd name="connsiteY72" fmla="*/ 897148 h 1804988"/>
                  <a:gd name="connsiteX73" fmla="*/ 1303009 w 1819275"/>
                  <a:gd name="connsiteY73" fmla="*/ 788155 h 1804988"/>
                  <a:gd name="connsiteX74" fmla="*/ 1235076 w 1819275"/>
                  <a:gd name="connsiteY74" fmla="*/ 712988 h 1804988"/>
                  <a:gd name="connsiteX75" fmla="*/ 1325653 w 1819275"/>
                  <a:gd name="connsiteY75" fmla="*/ 592720 h 1804988"/>
                  <a:gd name="connsiteX76" fmla="*/ 1329427 w 1819275"/>
                  <a:gd name="connsiteY76" fmla="*/ 588962 h 1804988"/>
                  <a:gd name="connsiteX77" fmla="*/ 490312 w 1819275"/>
                  <a:gd name="connsiteY77" fmla="*/ 588962 h 1804988"/>
                  <a:gd name="connsiteX78" fmla="*/ 494092 w 1819275"/>
                  <a:gd name="connsiteY78" fmla="*/ 592720 h 1804988"/>
                  <a:gd name="connsiteX79" fmla="*/ 581026 w 1819275"/>
                  <a:gd name="connsiteY79" fmla="*/ 712988 h 1804988"/>
                  <a:gd name="connsiteX80" fmla="*/ 516770 w 1819275"/>
                  <a:gd name="connsiteY80" fmla="*/ 788155 h 1804988"/>
                  <a:gd name="connsiteX81" fmla="*/ 410937 w 1819275"/>
                  <a:gd name="connsiteY81" fmla="*/ 897148 h 1804988"/>
                  <a:gd name="connsiteX82" fmla="*/ 516770 w 1819275"/>
                  <a:gd name="connsiteY82" fmla="*/ 1006140 h 1804988"/>
                  <a:gd name="connsiteX83" fmla="*/ 581026 w 1819275"/>
                  <a:gd name="connsiteY83" fmla="*/ 1081307 h 1804988"/>
                  <a:gd name="connsiteX84" fmla="*/ 494092 w 1819275"/>
                  <a:gd name="connsiteY84" fmla="*/ 1201575 h 1804988"/>
                  <a:gd name="connsiteX85" fmla="*/ 339121 w 1819275"/>
                  <a:gd name="connsiteY85" fmla="*/ 1126408 h 1804988"/>
                  <a:gd name="connsiteX86" fmla="*/ 350461 w 1819275"/>
                  <a:gd name="connsiteY86" fmla="*/ 1024932 h 1804988"/>
                  <a:gd name="connsiteX87" fmla="*/ 346681 w 1819275"/>
                  <a:gd name="connsiteY87" fmla="*/ 1073791 h 1804988"/>
                  <a:gd name="connsiteX88" fmla="*/ 384478 w 1819275"/>
                  <a:gd name="connsiteY88" fmla="*/ 1047482 h 1804988"/>
                  <a:gd name="connsiteX89" fmla="*/ 301324 w 1819275"/>
                  <a:gd name="connsiteY89" fmla="*/ 1032449 h 1804988"/>
                  <a:gd name="connsiteX90" fmla="*/ 184151 w 1819275"/>
                  <a:gd name="connsiteY90" fmla="*/ 897148 h 1804988"/>
                  <a:gd name="connsiteX91" fmla="*/ 301324 w 1819275"/>
                  <a:gd name="connsiteY91" fmla="*/ 761847 h 1804988"/>
                  <a:gd name="connsiteX92" fmla="*/ 384478 w 1819275"/>
                  <a:gd name="connsiteY92" fmla="*/ 743055 h 1804988"/>
                  <a:gd name="connsiteX93" fmla="*/ 346681 w 1819275"/>
                  <a:gd name="connsiteY93" fmla="*/ 720505 h 1804988"/>
                  <a:gd name="connsiteX94" fmla="*/ 350461 w 1819275"/>
                  <a:gd name="connsiteY94" fmla="*/ 765605 h 1804988"/>
                  <a:gd name="connsiteX95" fmla="*/ 339121 w 1819275"/>
                  <a:gd name="connsiteY95" fmla="*/ 664129 h 1804988"/>
                  <a:gd name="connsiteX96" fmla="*/ 490312 w 1819275"/>
                  <a:gd name="connsiteY96" fmla="*/ 588962 h 1804988"/>
                  <a:gd name="connsiteX97" fmla="*/ 1325960 w 1819275"/>
                  <a:gd name="connsiteY97" fmla="*/ 498475 h 1804988"/>
                  <a:gd name="connsiteX98" fmla="*/ 1220391 w 1819275"/>
                  <a:gd name="connsiteY98" fmla="*/ 716782 h 1804988"/>
                  <a:gd name="connsiteX99" fmla="*/ 1122363 w 1819275"/>
                  <a:gd name="connsiteY99" fmla="*/ 731838 h 1804988"/>
                  <a:gd name="connsiteX100" fmla="*/ 1126133 w 1819275"/>
                  <a:gd name="connsiteY100" fmla="*/ 637740 h 1804988"/>
                  <a:gd name="connsiteX101" fmla="*/ 1325960 w 1819275"/>
                  <a:gd name="connsiteY101" fmla="*/ 498475 h 1804988"/>
                  <a:gd name="connsiteX102" fmla="*/ 912314 w 1819275"/>
                  <a:gd name="connsiteY102" fmla="*/ 498475 h 1804988"/>
                  <a:gd name="connsiteX103" fmla="*/ 991372 w 1819275"/>
                  <a:gd name="connsiteY103" fmla="*/ 554979 h 1804988"/>
                  <a:gd name="connsiteX104" fmla="*/ 1055371 w 1819275"/>
                  <a:gd name="connsiteY104" fmla="*/ 720725 h 1804988"/>
                  <a:gd name="connsiteX105" fmla="*/ 912314 w 1819275"/>
                  <a:gd name="connsiteY105" fmla="*/ 683056 h 1804988"/>
                  <a:gd name="connsiteX106" fmla="*/ 765493 w 1819275"/>
                  <a:gd name="connsiteY106" fmla="*/ 720725 h 1804988"/>
                  <a:gd name="connsiteX107" fmla="*/ 833257 w 1819275"/>
                  <a:gd name="connsiteY107" fmla="*/ 554979 h 1804988"/>
                  <a:gd name="connsiteX108" fmla="*/ 912314 w 1819275"/>
                  <a:gd name="connsiteY108" fmla="*/ 498475 h 1804988"/>
                  <a:gd name="connsiteX109" fmla="*/ 493317 w 1819275"/>
                  <a:gd name="connsiteY109" fmla="*/ 498475 h 1804988"/>
                  <a:gd name="connsiteX110" fmla="*/ 693144 w 1819275"/>
                  <a:gd name="connsiteY110" fmla="*/ 637740 h 1804988"/>
                  <a:gd name="connsiteX111" fmla="*/ 696914 w 1819275"/>
                  <a:gd name="connsiteY111" fmla="*/ 731838 h 1804988"/>
                  <a:gd name="connsiteX112" fmla="*/ 598886 w 1819275"/>
                  <a:gd name="connsiteY112" fmla="*/ 716782 h 1804988"/>
                  <a:gd name="connsiteX113" fmla="*/ 493317 w 1819275"/>
                  <a:gd name="connsiteY113" fmla="*/ 498475 h 1804988"/>
                  <a:gd name="connsiteX114" fmla="*/ 911522 w 1819275"/>
                  <a:gd name="connsiteY114" fmla="*/ 222250 h 1804988"/>
                  <a:gd name="connsiteX115" fmla="*/ 1050899 w 1819275"/>
                  <a:gd name="connsiteY115" fmla="*/ 320230 h 1804988"/>
                  <a:gd name="connsiteX116" fmla="*/ 1032064 w 1819275"/>
                  <a:gd name="connsiteY116" fmla="*/ 391831 h 1804988"/>
                  <a:gd name="connsiteX117" fmla="*/ 1084801 w 1819275"/>
                  <a:gd name="connsiteY117" fmla="*/ 384294 h 1804988"/>
                  <a:gd name="connsiteX118" fmla="*/ 1039598 w 1819275"/>
                  <a:gd name="connsiteY118" fmla="*/ 365452 h 1804988"/>
                  <a:gd name="connsiteX119" fmla="*/ 1175208 w 1819275"/>
                  <a:gd name="connsiteY119" fmla="*/ 369220 h 1804988"/>
                  <a:gd name="connsiteX120" fmla="*/ 1243013 w 1819275"/>
                  <a:gd name="connsiteY120" fmla="*/ 512421 h 1804988"/>
                  <a:gd name="connsiteX121" fmla="*/ 1122471 w 1819275"/>
                  <a:gd name="connsiteY121" fmla="*/ 625475 h 1804988"/>
                  <a:gd name="connsiteX122" fmla="*/ 1024530 w 1819275"/>
                  <a:gd name="connsiteY122" fmla="*/ 523727 h 1804988"/>
                  <a:gd name="connsiteX123" fmla="*/ 911522 w 1819275"/>
                  <a:gd name="connsiteY123" fmla="*/ 433284 h 1804988"/>
                  <a:gd name="connsiteX124" fmla="*/ 794746 w 1819275"/>
                  <a:gd name="connsiteY124" fmla="*/ 523727 h 1804988"/>
                  <a:gd name="connsiteX125" fmla="*/ 696806 w 1819275"/>
                  <a:gd name="connsiteY125" fmla="*/ 625475 h 1804988"/>
                  <a:gd name="connsiteX126" fmla="*/ 576263 w 1819275"/>
                  <a:gd name="connsiteY126" fmla="*/ 512421 h 1804988"/>
                  <a:gd name="connsiteX127" fmla="*/ 644068 w 1819275"/>
                  <a:gd name="connsiteY127" fmla="*/ 369220 h 1804988"/>
                  <a:gd name="connsiteX128" fmla="*/ 779679 w 1819275"/>
                  <a:gd name="connsiteY128" fmla="*/ 365452 h 1804988"/>
                  <a:gd name="connsiteX129" fmla="*/ 734475 w 1819275"/>
                  <a:gd name="connsiteY129" fmla="*/ 384294 h 1804988"/>
                  <a:gd name="connsiteX130" fmla="*/ 787213 w 1819275"/>
                  <a:gd name="connsiteY130" fmla="*/ 391831 h 1804988"/>
                  <a:gd name="connsiteX131" fmla="*/ 768378 w 1819275"/>
                  <a:gd name="connsiteY131" fmla="*/ 320230 h 1804988"/>
                  <a:gd name="connsiteX132" fmla="*/ 911522 w 1819275"/>
                  <a:gd name="connsiteY132" fmla="*/ 222250 h 1804988"/>
                  <a:gd name="connsiteX133" fmla="*/ 907753 w 1819275"/>
                  <a:gd name="connsiteY133" fmla="*/ 185737 h 1804988"/>
                  <a:gd name="connsiteX134" fmla="*/ 741881 w 1819275"/>
                  <a:gd name="connsiteY134" fmla="*/ 294895 h 1804988"/>
                  <a:gd name="connsiteX135" fmla="*/ 523231 w 1819275"/>
                  <a:gd name="connsiteY135" fmla="*/ 490625 h 1804988"/>
                  <a:gd name="connsiteX136" fmla="*/ 474223 w 1819275"/>
                  <a:gd name="connsiteY136" fmla="*/ 498153 h 1804988"/>
                  <a:gd name="connsiteX137" fmla="*/ 470453 w 1819275"/>
                  <a:gd name="connsiteY137" fmla="*/ 539558 h 1804988"/>
                  <a:gd name="connsiteX138" fmla="*/ 259342 w 1819275"/>
                  <a:gd name="connsiteY138" fmla="*/ 742816 h 1804988"/>
                  <a:gd name="connsiteX139" fmla="*/ 134938 w 1819275"/>
                  <a:gd name="connsiteY139" fmla="*/ 900906 h 1804988"/>
                  <a:gd name="connsiteX140" fmla="*/ 259342 w 1819275"/>
                  <a:gd name="connsiteY140" fmla="*/ 1058996 h 1804988"/>
                  <a:gd name="connsiteX141" fmla="*/ 470453 w 1819275"/>
                  <a:gd name="connsiteY141" fmla="*/ 1262255 h 1804988"/>
                  <a:gd name="connsiteX142" fmla="*/ 474223 w 1819275"/>
                  <a:gd name="connsiteY142" fmla="*/ 1303659 h 1804988"/>
                  <a:gd name="connsiteX143" fmla="*/ 523231 w 1819275"/>
                  <a:gd name="connsiteY143" fmla="*/ 1311187 h 1804988"/>
                  <a:gd name="connsiteX144" fmla="*/ 741881 w 1819275"/>
                  <a:gd name="connsiteY144" fmla="*/ 1510682 h 1804988"/>
                  <a:gd name="connsiteX145" fmla="*/ 907753 w 1819275"/>
                  <a:gd name="connsiteY145" fmla="*/ 1616075 h 1804988"/>
                  <a:gd name="connsiteX146" fmla="*/ 1077396 w 1819275"/>
                  <a:gd name="connsiteY146" fmla="*/ 1510682 h 1804988"/>
                  <a:gd name="connsiteX147" fmla="*/ 1296046 w 1819275"/>
                  <a:gd name="connsiteY147" fmla="*/ 1311187 h 1804988"/>
                  <a:gd name="connsiteX148" fmla="*/ 1345053 w 1819275"/>
                  <a:gd name="connsiteY148" fmla="*/ 1303659 h 1804988"/>
                  <a:gd name="connsiteX149" fmla="*/ 1348823 w 1819275"/>
                  <a:gd name="connsiteY149" fmla="*/ 1262255 h 1804988"/>
                  <a:gd name="connsiteX150" fmla="*/ 1559934 w 1819275"/>
                  <a:gd name="connsiteY150" fmla="*/ 1058996 h 1804988"/>
                  <a:gd name="connsiteX151" fmla="*/ 1684338 w 1819275"/>
                  <a:gd name="connsiteY151" fmla="*/ 900906 h 1804988"/>
                  <a:gd name="connsiteX152" fmla="*/ 1559934 w 1819275"/>
                  <a:gd name="connsiteY152" fmla="*/ 742816 h 1804988"/>
                  <a:gd name="connsiteX153" fmla="*/ 1348823 w 1819275"/>
                  <a:gd name="connsiteY153" fmla="*/ 539558 h 1804988"/>
                  <a:gd name="connsiteX154" fmla="*/ 1345053 w 1819275"/>
                  <a:gd name="connsiteY154" fmla="*/ 498153 h 1804988"/>
                  <a:gd name="connsiteX155" fmla="*/ 1296046 w 1819275"/>
                  <a:gd name="connsiteY155" fmla="*/ 490625 h 1804988"/>
                  <a:gd name="connsiteX156" fmla="*/ 1077396 w 1819275"/>
                  <a:gd name="connsiteY156" fmla="*/ 294895 h 1804988"/>
                  <a:gd name="connsiteX157" fmla="*/ 907753 w 1819275"/>
                  <a:gd name="connsiteY157" fmla="*/ 185737 h 1804988"/>
                  <a:gd name="connsiteX158" fmla="*/ 907754 w 1819275"/>
                  <a:gd name="connsiteY158" fmla="*/ 0 h 1804988"/>
                  <a:gd name="connsiteX159" fmla="*/ 1073485 w 1819275"/>
                  <a:gd name="connsiteY159" fmla="*/ 120584 h 1804988"/>
                  <a:gd name="connsiteX160" fmla="*/ 1303249 w 1819275"/>
                  <a:gd name="connsiteY160" fmla="*/ 290155 h 1804988"/>
                  <a:gd name="connsiteX161" fmla="*/ 1352215 w 1819275"/>
                  <a:gd name="connsiteY161" fmla="*/ 478567 h 1804988"/>
                  <a:gd name="connsiteX162" fmla="*/ 1646011 w 1819275"/>
                  <a:gd name="connsiteY162" fmla="*/ 636833 h 1804988"/>
                  <a:gd name="connsiteX163" fmla="*/ 1819275 w 1819275"/>
                  <a:gd name="connsiteY163" fmla="*/ 900610 h 1804988"/>
                  <a:gd name="connsiteX164" fmla="*/ 1646011 w 1819275"/>
                  <a:gd name="connsiteY164" fmla="*/ 1164387 h 1804988"/>
                  <a:gd name="connsiteX165" fmla="*/ 1352215 w 1819275"/>
                  <a:gd name="connsiteY165" fmla="*/ 1322653 h 1804988"/>
                  <a:gd name="connsiteX166" fmla="*/ 1303249 w 1819275"/>
                  <a:gd name="connsiteY166" fmla="*/ 1511065 h 1804988"/>
                  <a:gd name="connsiteX167" fmla="*/ 1073485 w 1819275"/>
                  <a:gd name="connsiteY167" fmla="*/ 1680636 h 1804988"/>
                  <a:gd name="connsiteX168" fmla="*/ 907754 w 1819275"/>
                  <a:gd name="connsiteY168" fmla="*/ 1804988 h 1804988"/>
                  <a:gd name="connsiteX169" fmla="*/ 745790 w 1819275"/>
                  <a:gd name="connsiteY169" fmla="*/ 1680636 h 1804988"/>
                  <a:gd name="connsiteX170" fmla="*/ 512260 w 1819275"/>
                  <a:gd name="connsiteY170" fmla="*/ 1511065 h 1804988"/>
                  <a:gd name="connsiteX171" fmla="*/ 467060 w 1819275"/>
                  <a:gd name="connsiteY171" fmla="*/ 1322653 h 1804988"/>
                  <a:gd name="connsiteX172" fmla="*/ 169498 w 1819275"/>
                  <a:gd name="connsiteY172" fmla="*/ 1164387 h 1804988"/>
                  <a:gd name="connsiteX173" fmla="*/ 0 w 1819275"/>
                  <a:gd name="connsiteY173" fmla="*/ 900610 h 1804988"/>
                  <a:gd name="connsiteX174" fmla="*/ 169498 w 1819275"/>
                  <a:gd name="connsiteY174" fmla="*/ 636833 h 1804988"/>
                  <a:gd name="connsiteX175" fmla="*/ 467060 w 1819275"/>
                  <a:gd name="connsiteY175" fmla="*/ 478567 h 1804988"/>
                  <a:gd name="connsiteX176" fmla="*/ 512260 w 1819275"/>
                  <a:gd name="connsiteY176" fmla="*/ 290155 h 1804988"/>
                  <a:gd name="connsiteX177" fmla="*/ 745790 w 1819275"/>
                  <a:gd name="connsiteY177" fmla="*/ 120584 h 1804988"/>
                  <a:gd name="connsiteX178" fmla="*/ 907754 w 1819275"/>
                  <a:gd name="connsiteY178" fmla="*/ 0 h 1804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1819275" h="1804988">
                    <a:moveTo>
                      <a:pt x="696806" y="1179512"/>
                    </a:moveTo>
                    <a:cubicBezTo>
                      <a:pt x="696806" y="1179512"/>
                      <a:pt x="715640" y="1251113"/>
                      <a:pt x="794746" y="1277492"/>
                    </a:cubicBezTo>
                    <a:cubicBezTo>
                      <a:pt x="794746" y="1277492"/>
                      <a:pt x="843717" y="1367935"/>
                      <a:pt x="911522" y="1367935"/>
                    </a:cubicBezTo>
                    <a:cubicBezTo>
                      <a:pt x="975560" y="1367935"/>
                      <a:pt x="1024530" y="1277492"/>
                      <a:pt x="1024530" y="1277492"/>
                    </a:cubicBezTo>
                    <a:cubicBezTo>
                      <a:pt x="1107403" y="1251113"/>
                      <a:pt x="1122471" y="1179512"/>
                      <a:pt x="1122471" y="1179512"/>
                    </a:cubicBezTo>
                    <a:cubicBezTo>
                      <a:pt x="1122471" y="1179512"/>
                      <a:pt x="1201577" y="1258650"/>
                      <a:pt x="1243013" y="1288798"/>
                    </a:cubicBezTo>
                    <a:cubicBezTo>
                      <a:pt x="1243013" y="1288798"/>
                      <a:pt x="1239246" y="1375472"/>
                      <a:pt x="1175208" y="1431999"/>
                    </a:cubicBezTo>
                    <a:cubicBezTo>
                      <a:pt x="1111170" y="1488526"/>
                      <a:pt x="1043365" y="1477220"/>
                      <a:pt x="1039598" y="1435767"/>
                    </a:cubicBezTo>
                    <a:cubicBezTo>
                      <a:pt x="1039598" y="1394314"/>
                      <a:pt x="1084801" y="1416925"/>
                      <a:pt x="1084801" y="1416925"/>
                    </a:cubicBezTo>
                    <a:cubicBezTo>
                      <a:pt x="1084801" y="1416925"/>
                      <a:pt x="1047132" y="1379241"/>
                      <a:pt x="1032064" y="1409388"/>
                    </a:cubicBezTo>
                    <a:cubicBezTo>
                      <a:pt x="1016996" y="1443304"/>
                      <a:pt x="1039598" y="1469683"/>
                      <a:pt x="1050899" y="1480989"/>
                    </a:cubicBezTo>
                    <a:cubicBezTo>
                      <a:pt x="1050899" y="1480989"/>
                      <a:pt x="1005695" y="1582737"/>
                      <a:pt x="911522" y="1582737"/>
                    </a:cubicBezTo>
                    <a:cubicBezTo>
                      <a:pt x="813581" y="1582737"/>
                      <a:pt x="768378" y="1480989"/>
                      <a:pt x="768378" y="1480989"/>
                    </a:cubicBezTo>
                    <a:cubicBezTo>
                      <a:pt x="779679" y="1469683"/>
                      <a:pt x="802280" y="1443304"/>
                      <a:pt x="787213" y="1409388"/>
                    </a:cubicBezTo>
                    <a:cubicBezTo>
                      <a:pt x="772145" y="1379241"/>
                      <a:pt x="734475" y="1416925"/>
                      <a:pt x="734475" y="1416925"/>
                    </a:cubicBezTo>
                    <a:cubicBezTo>
                      <a:pt x="734475" y="1416925"/>
                      <a:pt x="779679" y="1394314"/>
                      <a:pt x="779679" y="1435767"/>
                    </a:cubicBezTo>
                    <a:cubicBezTo>
                      <a:pt x="775912" y="1477220"/>
                      <a:pt x="708107" y="1488526"/>
                      <a:pt x="644068" y="1431999"/>
                    </a:cubicBezTo>
                    <a:cubicBezTo>
                      <a:pt x="580030" y="1375472"/>
                      <a:pt x="576263" y="1288798"/>
                      <a:pt x="576263" y="1288798"/>
                    </a:cubicBezTo>
                    <a:cubicBezTo>
                      <a:pt x="617700" y="1258650"/>
                      <a:pt x="696806" y="1179512"/>
                      <a:pt x="696806" y="1179512"/>
                    </a:cubicBezTo>
                    <a:close/>
                    <a:moveTo>
                      <a:pt x="765493" y="1081087"/>
                    </a:moveTo>
                    <a:cubicBezTo>
                      <a:pt x="765493" y="1081087"/>
                      <a:pt x="833257" y="1118757"/>
                      <a:pt x="912314" y="1118757"/>
                    </a:cubicBezTo>
                    <a:cubicBezTo>
                      <a:pt x="987607" y="1118757"/>
                      <a:pt x="1055371" y="1081087"/>
                      <a:pt x="1055371" y="1081087"/>
                    </a:cubicBezTo>
                    <a:cubicBezTo>
                      <a:pt x="1108076" y="1209163"/>
                      <a:pt x="991372" y="1246833"/>
                      <a:pt x="991372" y="1246833"/>
                    </a:cubicBezTo>
                    <a:cubicBezTo>
                      <a:pt x="991372" y="1246833"/>
                      <a:pt x="968784" y="1303337"/>
                      <a:pt x="912314" y="1303337"/>
                    </a:cubicBezTo>
                    <a:cubicBezTo>
                      <a:pt x="852080" y="1303337"/>
                      <a:pt x="833257" y="1246833"/>
                      <a:pt x="833257" y="1246833"/>
                    </a:cubicBezTo>
                    <a:cubicBezTo>
                      <a:pt x="833257" y="1246833"/>
                      <a:pt x="712788" y="1209163"/>
                      <a:pt x="765493" y="1081087"/>
                    </a:cubicBezTo>
                    <a:close/>
                    <a:moveTo>
                      <a:pt x="1122363" y="1069975"/>
                    </a:moveTo>
                    <a:cubicBezTo>
                      <a:pt x="1156296" y="1081267"/>
                      <a:pt x="1220391" y="1085031"/>
                      <a:pt x="1220391" y="1085031"/>
                    </a:cubicBezTo>
                    <a:cubicBezTo>
                      <a:pt x="1333501" y="1216768"/>
                      <a:pt x="1325960" y="1303338"/>
                      <a:pt x="1325960" y="1303338"/>
                    </a:cubicBezTo>
                    <a:cubicBezTo>
                      <a:pt x="1243013" y="1288283"/>
                      <a:pt x="1126133" y="1164073"/>
                      <a:pt x="1126133" y="1164073"/>
                    </a:cubicBezTo>
                    <a:cubicBezTo>
                      <a:pt x="1126133" y="1118906"/>
                      <a:pt x="1122363" y="1069975"/>
                      <a:pt x="1122363" y="1069975"/>
                    </a:cubicBezTo>
                    <a:close/>
                    <a:moveTo>
                      <a:pt x="696914" y="1069975"/>
                    </a:moveTo>
                    <a:cubicBezTo>
                      <a:pt x="696914" y="1069975"/>
                      <a:pt x="693144" y="1118906"/>
                      <a:pt x="693144" y="1164073"/>
                    </a:cubicBezTo>
                    <a:cubicBezTo>
                      <a:pt x="693144" y="1164073"/>
                      <a:pt x="576264" y="1288283"/>
                      <a:pt x="493317" y="1303338"/>
                    </a:cubicBezTo>
                    <a:cubicBezTo>
                      <a:pt x="493317" y="1303338"/>
                      <a:pt x="485776" y="1216768"/>
                      <a:pt x="598886" y="1085031"/>
                    </a:cubicBezTo>
                    <a:cubicBezTo>
                      <a:pt x="598886" y="1085031"/>
                      <a:pt x="662981" y="1081267"/>
                      <a:pt x="696914" y="1069975"/>
                    </a:cubicBezTo>
                    <a:close/>
                    <a:moveTo>
                      <a:pt x="1164680" y="754062"/>
                    </a:moveTo>
                    <a:cubicBezTo>
                      <a:pt x="1194868" y="757828"/>
                      <a:pt x="1232604" y="772891"/>
                      <a:pt x="1255245" y="825610"/>
                    </a:cubicBezTo>
                    <a:cubicBezTo>
                      <a:pt x="1255245" y="825610"/>
                      <a:pt x="1338264" y="844439"/>
                      <a:pt x="1338264" y="897159"/>
                    </a:cubicBezTo>
                    <a:cubicBezTo>
                      <a:pt x="1338264" y="946113"/>
                      <a:pt x="1255245" y="964941"/>
                      <a:pt x="1255245" y="964941"/>
                    </a:cubicBezTo>
                    <a:cubicBezTo>
                      <a:pt x="1206189" y="1077912"/>
                      <a:pt x="1108076" y="1025192"/>
                      <a:pt x="1108076" y="1025192"/>
                    </a:cubicBezTo>
                    <a:cubicBezTo>
                      <a:pt x="1108076" y="1025192"/>
                      <a:pt x="1157132" y="972473"/>
                      <a:pt x="1157132" y="897159"/>
                    </a:cubicBezTo>
                    <a:cubicBezTo>
                      <a:pt x="1157132" y="821845"/>
                      <a:pt x="1108076" y="765359"/>
                      <a:pt x="1108076" y="765359"/>
                    </a:cubicBezTo>
                    <a:cubicBezTo>
                      <a:pt x="1108076" y="765359"/>
                      <a:pt x="1134491" y="754062"/>
                      <a:pt x="1164680" y="754062"/>
                    </a:cubicBezTo>
                    <a:close/>
                    <a:moveTo>
                      <a:pt x="655945" y="754062"/>
                    </a:moveTo>
                    <a:cubicBezTo>
                      <a:pt x="686262" y="754062"/>
                      <a:pt x="712788" y="765359"/>
                      <a:pt x="712788" y="765359"/>
                    </a:cubicBezTo>
                    <a:cubicBezTo>
                      <a:pt x="712788" y="765359"/>
                      <a:pt x="667314" y="821845"/>
                      <a:pt x="667314" y="897159"/>
                    </a:cubicBezTo>
                    <a:cubicBezTo>
                      <a:pt x="667314" y="972473"/>
                      <a:pt x="712788" y="1025192"/>
                      <a:pt x="712788" y="1025192"/>
                    </a:cubicBezTo>
                    <a:cubicBezTo>
                      <a:pt x="712788" y="1025192"/>
                      <a:pt x="614261" y="1077912"/>
                      <a:pt x="564997" y="964941"/>
                    </a:cubicBezTo>
                    <a:cubicBezTo>
                      <a:pt x="564997" y="964941"/>
                      <a:pt x="477838" y="946113"/>
                      <a:pt x="477838" y="897159"/>
                    </a:cubicBezTo>
                    <a:cubicBezTo>
                      <a:pt x="477838" y="844439"/>
                      <a:pt x="564997" y="825610"/>
                      <a:pt x="564997" y="825610"/>
                    </a:cubicBezTo>
                    <a:cubicBezTo>
                      <a:pt x="587734" y="772891"/>
                      <a:pt x="625629" y="757828"/>
                      <a:pt x="655945" y="754062"/>
                    </a:cubicBezTo>
                    <a:close/>
                    <a:moveTo>
                      <a:pt x="908051" y="715962"/>
                    </a:moveTo>
                    <a:cubicBezTo>
                      <a:pt x="1008001" y="715962"/>
                      <a:pt x="1089026" y="796987"/>
                      <a:pt x="1089026" y="896937"/>
                    </a:cubicBezTo>
                    <a:cubicBezTo>
                      <a:pt x="1089026" y="996887"/>
                      <a:pt x="1008001" y="1077912"/>
                      <a:pt x="908051" y="1077912"/>
                    </a:cubicBezTo>
                    <a:cubicBezTo>
                      <a:pt x="808101" y="1077912"/>
                      <a:pt x="727076" y="996887"/>
                      <a:pt x="727076" y="896937"/>
                    </a:cubicBezTo>
                    <a:cubicBezTo>
                      <a:pt x="727076" y="796987"/>
                      <a:pt x="808101" y="715962"/>
                      <a:pt x="908051" y="715962"/>
                    </a:cubicBezTo>
                    <a:close/>
                    <a:moveTo>
                      <a:pt x="1329427" y="588962"/>
                    </a:moveTo>
                    <a:cubicBezTo>
                      <a:pt x="1352072" y="588962"/>
                      <a:pt x="1442649" y="592720"/>
                      <a:pt x="1480390" y="664129"/>
                    </a:cubicBezTo>
                    <a:cubicBezTo>
                      <a:pt x="1525678" y="746813"/>
                      <a:pt x="1491712" y="773122"/>
                      <a:pt x="1469068" y="765605"/>
                    </a:cubicBezTo>
                    <a:cubicBezTo>
                      <a:pt x="1442649" y="761847"/>
                      <a:pt x="1450197" y="724263"/>
                      <a:pt x="1472842" y="720505"/>
                    </a:cubicBezTo>
                    <a:cubicBezTo>
                      <a:pt x="1472842" y="720505"/>
                      <a:pt x="1438875" y="694196"/>
                      <a:pt x="1435101" y="743055"/>
                    </a:cubicBezTo>
                    <a:cubicBezTo>
                      <a:pt x="1431327" y="795672"/>
                      <a:pt x="1476616" y="791914"/>
                      <a:pt x="1518130" y="761847"/>
                    </a:cubicBezTo>
                    <a:cubicBezTo>
                      <a:pt x="1518130" y="761847"/>
                      <a:pt x="1616256" y="806947"/>
                      <a:pt x="1635126" y="897148"/>
                    </a:cubicBezTo>
                    <a:cubicBezTo>
                      <a:pt x="1616256" y="983590"/>
                      <a:pt x="1518130" y="1032449"/>
                      <a:pt x="1518130" y="1032449"/>
                    </a:cubicBezTo>
                    <a:cubicBezTo>
                      <a:pt x="1476616" y="1002382"/>
                      <a:pt x="1431327" y="998624"/>
                      <a:pt x="1435101" y="1047482"/>
                    </a:cubicBezTo>
                    <a:cubicBezTo>
                      <a:pt x="1438875" y="1100099"/>
                      <a:pt x="1472842" y="1073791"/>
                      <a:pt x="1472842" y="1073791"/>
                    </a:cubicBezTo>
                    <a:cubicBezTo>
                      <a:pt x="1450197" y="1066274"/>
                      <a:pt x="1442649" y="1032449"/>
                      <a:pt x="1469068" y="1024932"/>
                    </a:cubicBezTo>
                    <a:cubicBezTo>
                      <a:pt x="1491712" y="1021174"/>
                      <a:pt x="1525678" y="1043724"/>
                      <a:pt x="1480390" y="1126408"/>
                    </a:cubicBezTo>
                    <a:cubicBezTo>
                      <a:pt x="1435101" y="1212850"/>
                      <a:pt x="1325653" y="1201575"/>
                      <a:pt x="1325653" y="1201575"/>
                    </a:cubicBezTo>
                    <a:cubicBezTo>
                      <a:pt x="1303009" y="1141441"/>
                      <a:pt x="1235076" y="1081307"/>
                      <a:pt x="1235076" y="1081307"/>
                    </a:cubicBezTo>
                    <a:cubicBezTo>
                      <a:pt x="1235076" y="1081307"/>
                      <a:pt x="1280365" y="1054999"/>
                      <a:pt x="1303009" y="1006140"/>
                    </a:cubicBezTo>
                    <a:cubicBezTo>
                      <a:pt x="1303009" y="1006140"/>
                      <a:pt x="1408683" y="949765"/>
                      <a:pt x="1408683" y="897148"/>
                    </a:cubicBezTo>
                    <a:cubicBezTo>
                      <a:pt x="1408683" y="844531"/>
                      <a:pt x="1303009" y="788155"/>
                      <a:pt x="1303009" y="788155"/>
                    </a:cubicBezTo>
                    <a:cubicBezTo>
                      <a:pt x="1280365" y="739297"/>
                      <a:pt x="1235076" y="712988"/>
                      <a:pt x="1235076" y="712988"/>
                    </a:cubicBezTo>
                    <a:cubicBezTo>
                      <a:pt x="1235076" y="712988"/>
                      <a:pt x="1303009" y="652854"/>
                      <a:pt x="1325653" y="592720"/>
                    </a:cubicBezTo>
                    <a:cubicBezTo>
                      <a:pt x="1325653" y="592720"/>
                      <a:pt x="1325653" y="588962"/>
                      <a:pt x="1329427" y="588962"/>
                    </a:cubicBezTo>
                    <a:close/>
                    <a:moveTo>
                      <a:pt x="490312" y="588962"/>
                    </a:moveTo>
                    <a:cubicBezTo>
                      <a:pt x="494092" y="588962"/>
                      <a:pt x="494092" y="592720"/>
                      <a:pt x="494092" y="592720"/>
                    </a:cubicBezTo>
                    <a:cubicBezTo>
                      <a:pt x="516770" y="652854"/>
                      <a:pt x="581026" y="712988"/>
                      <a:pt x="581026" y="712988"/>
                    </a:cubicBezTo>
                    <a:cubicBezTo>
                      <a:pt x="581026" y="712988"/>
                      <a:pt x="539449" y="739297"/>
                      <a:pt x="516770" y="788155"/>
                    </a:cubicBezTo>
                    <a:cubicBezTo>
                      <a:pt x="516770" y="788155"/>
                      <a:pt x="410937" y="844531"/>
                      <a:pt x="410937" y="897148"/>
                    </a:cubicBezTo>
                    <a:cubicBezTo>
                      <a:pt x="410937" y="949765"/>
                      <a:pt x="516770" y="1006140"/>
                      <a:pt x="516770" y="1006140"/>
                    </a:cubicBezTo>
                    <a:cubicBezTo>
                      <a:pt x="539449" y="1054999"/>
                      <a:pt x="581026" y="1081307"/>
                      <a:pt x="581026" y="1081307"/>
                    </a:cubicBezTo>
                    <a:cubicBezTo>
                      <a:pt x="581026" y="1081307"/>
                      <a:pt x="516770" y="1141441"/>
                      <a:pt x="494092" y="1201575"/>
                    </a:cubicBezTo>
                    <a:cubicBezTo>
                      <a:pt x="494092" y="1201575"/>
                      <a:pt x="384478" y="1212850"/>
                      <a:pt x="339121" y="1126408"/>
                    </a:cubicBezTo>
                    <a:cubicBezTo>
                      <a:pt x="289984" y="1043724"/>
                      <a:pt x="327782" y="1021174"/>
                      <a:pt x="350461" y="1024932"/>
                    </a:cubicBezTo>
                    <a:cubicBezTo>
                      <a:pt x="373139" y="1032449"/>
                      <a:pt x="369359" y="1066274"/>
                      <a:pt x="346681" y="1073791"/>
                    </a:cubicBezTo>
                    <a:cubicBezTo>
                      <a:pt x="346681" y="1073791"/>
                      <a:pt x="380699" y="1100099"/>
                      <a:pt x="384478" y="1047482"/>
                    </a:cubicBezTo>
                    <a:cubicBezTo>
                      <a:pt x="388258" y="998624"/>
                      <a:pt x="342901" y="1002382"/>
                      <a:pt x="301324" y="1032449"/>
                    </a:cubicBezTo>
                    <a:cubicBezTo>
                      <a:pt x="301324" y="1032449"/>
                      <a:pt x="203050" y="983590"/>
                      <a:pt x="184151" y="897148"/>
                    </a:cubicBezTo>
                    <a:cubicBezTo>
                      <a:pt x="203050" y="806947"/>
                      <a:pt x="301324" y="761847"/>
                      <a:pt x="301324" y="761847"/>
                    </a:cubicBezTo>
                    <a:cubicBezTo>
                      <a:pt x="342901" y="791914"/>
                      <a:pt x="388258" y="795672"/>
                      <a:pt x="384478" y="743055"/>
                    </a:cubicBezTo>
                    <a:cubicBezTo>
                      <a:pt x="380699" y="694196"/>
                      <a:pt x="346681" y="720505"/>
                      <a:pt x="346681" y="720505"/>
                    </a:cubicBezTo>
                    <a:cubicBezTo>
                      <a:pt x="369359" y="724263"/>
                      <a:pt x="373139" y="761847"/>
                      <a:pt x="350461" y="765605"/>
                    </a:cubicBezTo>
                    <a:cubicBezTo>
                      <a:pt x="327782" y="773122"/>
                      <a:pt x="289984" y="746813"/>
                      <a:pt x="339121" y="664129"/>
                    </a:cubicBezTo>
                    <a:cubicBezTo>
                      <a:pt x="376919" y="592720"/>
                      <a:pt x="467633" y="588962"/>
                      <a:pt x="490312" y="588962"/>
                    </a:cubicBezTo>
                    <a:close/>
                    <a:moveTo>
                      <a:pt x="1325960" y="498475"/>
                    </a:moveTo>
                    <a:cubicBezTo>
                      <a:pt x="1325960" y="498475"/>
                      <a:pt x="1333501" y="585045"/>
                      <a:pt x="1220391" y="716782"/>
                    </a:cubicBezTo>
                    <a:cubicBezTo>
                      <a:pt x="1220391" y="716782"/>
                      <a:pt x="1156296" y="720546"/>
                      <a:pt x="1122363" y="731838"/>
                    </a:cubicBezTo>
                    <a:cubicBezTo>
                      <a:pt x="1122363" y="731838"/>
                      <a:pt x="1126133" y="682907"/>
                      <a:pt x="1126133" y="637740"/>
                    </a:cubicBezTo>
                    <a:cubicBezTo>
                      <a:pt x="1126133" y="637740"/>
                      <a:pt x="1243013" y="513531"/>
                      <a:pt x="1325960" y="498475"/>
                    </a:cubicBezTo>
                    <a:close/>
                    <a:moveTo>
                      <a:pt x="912314" y="498475"/>
                    </a:moveTo>
                    <a:cubicBezTo>
                      <a:pt x="968784" y="498475"/>
                      <a:pt x="991372" y="554979"/>
                      <a:pt x="991372" y="554979"/>
                    </a:cubicBezTo>
                    <a:cubicBezTo>
                      <a:pt x="991372" y="554979"/>
                      <a:pt x="1108076" y="592649"/>
                      <a:pt x="1055371" y="720725"/>
                    </a:cubicBezTo>
                    <a:cubicBezTo>
                      <a:pt x="1055371" y="720725"/>
                      <a:pt x="987607" y="683056"/>
                      <a:pt x="912314" y="683056"/>
                    </a:cubicBezTo>
                    <a:cubicBezTo>
                      <a:pt x="833257" y="683056"/>
                      <a:pt x="765493" y="720725"/>
                      <a:pt x="765493" y="720725"/>
                    </a:cubicBezTo>
                    <a:cubicBezTo>
                      <a:pt x="712788" y="592649"/>
                      <a:pt x="833257" y="554979"/>
                      <a:pt x="833257" y="554979"/>
                    </a:cubicBezTo>
                    <a:cubicBezTo>
                      <a:pt x="833257" y="554979"/>
                      <a:pt x="852080" y="498475"/>
                      <a:pt x="912314" y="498475"/>
                    </a:cubicBezTo>
                    <a:close/>
                    <a:moveTo>
                      <a:pt x="493317" y="498475"/>
                    </a:moveTo>
                    <a:cubicBezTo>
                      <a:pt x="576264" y="513531"/>
                      <a:pt x="693144" y="637740"/>
                      <a:pt x="693144" y="637740"/>
                    </a:cubicBezTo>
                    <a:cubicBezTo>
                      <a:pt x="693144" y="682907"/>
                      <a:pt x="696914" y="731838"/>
                      <a:pt x="696914" y="731838"/>
                    </a:cubicBezTo>
                    <a:cubicBezTo>
                      <a:pt x="662981" y="720546"/>
                      <a:pt x="598886" y="716782"/>
                      <a:pt x="598886" y="716782"/>
                    </a:cubicBezTo>
                    <a:cubicBezTo>
                      <a:pt x="485776" y="585045"/>
                      <a:pt x="493317" y="498475"/>
                      <a:pt x="493317" y="498475"/>
                    </a:cubicBezTo>
                    <a:close/>
                    <a:moveTo>
                      <a:pt x="911522" y="222250"/>
                    </a:moveTo>
                    <a:cubicBezTo>
                      <a:pt x="1005695" y="222250"/>
                      <a:pt x="1050899" y="320230"/>
                      <a:pt x="1050899" y="320230"/>
                    </a:cubicBezTo>
                    <a:cubicBezTo>
                      <a:pt x="1039598" y="331535"/>
                      <a:pt x="1016996" y="361683"/>
                      <a:pt x="1032064" y="391831"/>
                    </a:cubicBezTo>
                    <a:cubicBezTo>
                      <a:pt x="1047132" y="421978"/>
                      <a:pt x="1084801" y="384294"/>
                      <a:pt x="1084801" y="384294"/>
                    </a:cubicBezTo>
                    <a:cubicBezTo>
                      <a:pt x="1084801" y="384294"/>
                      <a:pt x="1039598" y="406905"/>
                      <a:pt x="1039598" y="365452"/>
                    </a:cubicBezTo>
                    <a:cubicBezTo>
                      <a:pt x="1043365" y="323998"/>
                      <a:pt x="1111170" y="312693"/>
                      <a:pt x="1175208" y="369220"/>
                    </a:cubicBezTo>
                    <a:cubicBezTo>
                      <a:pt x="1239246" y="425747"/>
                      <a:pt x="1243013" y="512421"/>
                      <a:pt x="1243013" y="512421"/>
                    </a:cubicBezTo>
                    <a:cubicBezTo>
                      <a:pt x="1201577" y="542569"/>
                      <a:pt x="1122471" y="625475"/>
                      <a:pt x="1122471" y="625475"/>
                    </a:cubicBezTo>
                    <a:cubicBezTo>
                      <a:pt x="1122471" y="625475"/>
                      <a:pt x="1107403" y="553874"/>
                      <a:pt x="1024530" y="523727"/>
                    </a:cubicBezTo>
                    <a:cubicBezTo>
                      <a:pt x="1024530" y="523727"/>
                      <a:pt x="975560" y="433284"/>
                      <a:pt x="911522" y="433284"/>
                    </a:cubicBezTo>
                    <a:cubicBezTo>
                      <a:pt x="843717" y="433284"/>
                      <a:pt x="794746" y="523727"/>
                      <a:pt x="794746" y="523727"/>
                    </a:cubicBezTo>
                    <a:cubicBezTo>
                      <a:pt x="715641" y="553874"/>
                      <a:pt x="696806" y="625475"/>
                      <a:pt x="696806" y="625475"/>
                    </a:cubicBezTo>
                    <a:cubicBezTo>
                      <a:pt x="696806" y="625475"/>
                      <a:pt x="617700" y="542569"/>
                      <a:pt x="576263" y="512421"/>
                    </a:cubicBezTo>
                    <a:cubicBezTo>
                      <a:pt x="576263" y="512421"/>
                      <a:pt x="580030" y="425747"/>
                      <a:pt x="644068" y="369220"/>
                    </a:cubicBezTo>
                    <a:cubicBezTo>
                      <a:pt x="708107" y="312693"/>
                      <a:pt x="775912" y="323998"/>
                      <a:pt x="779679" y="365452"/>
                    </a:cubicBezTo>
                    <a:cubicBezTo>
                      <a:pt x="779679" y="406905"/>
                      <a:pt x="734475" y="384294"/>
                      <a:pt x="734475" y="384294"/>
                    </a:cubicBezTo>
                    <a:cubicBezTo>
                      <a:pt x="734475" y="384294"/>
                      <a:pt x="772145" y="421978"/>
                      <a:pt x="787213" y="391831"/>
                    </a:cubicBezTo>
                    <a:cubicBezTo>
                      <a:pt x="802280" y="361683"/>
                      <a:pt x="779679" y="331535"/>
                      <a:pt x="768378" y="320230"/>
                    </a:cubicBezTo>
                    <a:cubicBezTo>
                      <a:pt x="768378" y="320230"/>
                      <a:pt x="813581" y="222250"/>
                      <a:pt x="911522" y="222250"/>
                    </a:cubicBezTo>
                    <a:close/>
                    <a:moveTo>
                      <a:pt x="907753" y="185737"/>
                    </a:moveTo>
                    <a:cubicBezTo>
                      <a:pt x="809738" y="204557"/>
                      <a:pt x="741881" y="294895"/>
                      <a:pt x="741881" y="294895"/>
                    </a:cubicBezTo>
                    <a:cubicBezTo>
                      <a:pt x="568468" y="328771"/>
                      <a:pt x="523231" y="490625"/>
                      <a:pt x="523231" y="490625"/>
                    </a:cubicBezTo>
                    <a:cubicBezTo>
                      <a:pt x="485532" y="483097"/>
                      <a:pt x="474223" y="498153"/>
                      <a:pt x="474223" y="498153"/>
                    </a:cubicBezTo>
                    <a:cubicBezTo>
                      <a:pt x="474223" y="498153"/>
                      <a:pt x="474223" y="505681"/>
                      <a:pt x="470453" y="539558"/>
                    </a:cubicBezTo>
                    <a:cubicBezTo>
                      <a:pt x="470453" y="539558"/>
                      <a:pt x="312120" y="558378"/>
                      <a:pt x="259342" y="742816"/>
                    </a:cubicBezTo>
                    <a:cubicBezTo>
                      <a:pt x="259342" y="742816"/>
                      <a:pt x="176406" y="787985"/>
                      <a:pt x="134938" y="900906"/>
                    </a:cubicBezTo>
                    <a:cubicBezTo>
                      <a:pt x="176406" y="1013828"/>
                      <a:pt x="259342" y="1058996"/>
                      <a:pt x="259342" y="1058996"/>
                    </a:cubicBezTo>
                    <a:cubicBezTo>
                      <a:pt x="312120" y="1243434"/>
                      <a:pt x="470453" y="1262255"/>
                      <a:pt x="470453" y="1262255"/>
                    </a:cubicBezTo>
                    <a:cubicBezTo>
                      <a:pt x="474223" y="1296131"/>
                      <a:pt x="474223" y="1303659"/>
                      <a:pt x="474223" y="1303659"/>
                    </a:cubicBezTo>
                    <a:cubicBezTo>
                      <a:pt x="474223" y="1303659"/>
                      <a:pt x="485532" y="1318715"/>
                      <a:pt x="523231" y="1311187"/>
                    </a:cubicBezTo>
                    <a:cubicBezTo>
                      <a:pt x="523231" y="1311187"/>
                      <a:pt x="568468" y="1473041"/>
                      <a:pt x="741881" y="1510682"/>
                    </a:cubicBezTo>
                    <a:cubicBezTo>
                      <a:pt x="741881" y="1510682"/>
                      <a:pt x="809738" y="1597255"/>
                      <a:pt x="907753" y="1616075"/>
                    </a:cubicBezTo>
                    <a:cubicBezTo>
                      <a:pt x="1009539" y="1597255"/>
                      <a:pt x="1077396" y="1510682"/>
                      <a:pt x="1077396" y="1510682"/>
                    </a:cubicBezTo>
                    <a:cubicBezTo>
                      <a:pt x="1250808" y="1473041"/>
                      <a:pt x="1296046" y="1311187"/>
                      <a:pt x="1296046" y="1311187"/>
                    </a:cubicBezTo>
                    <a:cubicBezTo>
                      <a:pt x="1333744" y="1318715"/>
                      <a:pt x="1345053" y="1303659"/>
                      <a:pt x="1345053" y="1303659"/>
                    </a:cubicBezTo>
                    <a:cubicBezTo>
                      <a:pt x="1345053" y="1303659"/>
                      <a:pt x="1345053" y="1296131"/>
                      <a:pt x="1348823" y="1262255"/>
                    </a:cubicBezTo>
                    <a:cubicBezTo>
                      <a:pt x="1348823" y="1262255"/>
                      <a:pt x="1503386" y="1243434"/>
                      <a:pt x="1559934" y="1058996"/>
                    </a:cubicBezTo>
                    <a:cubicBezTo>
                      <a:pt x="1559934" y="1058996"/>
                      <a:pt x="1642870" y="1013828"/>
                      <a:pt x="1684338" y="900906"/>
                    </a:cubicBezTo>
                    <a:cubicBezTo>
                      <a:pt x="1642870" y="787985"/>
                      <a:pt x="1559934" y="742816"/>
                      <a:pt x="1559934" y="742816"/>
                    </a:cubicBezTo>
                    <a:cubicBezTo>
                      <a:pt x="1503386" y="558378"/>
                      <a:pt x="1348823" y="539558"/>
                      <a:pt x="1348823" y="539558"/>
                    </a:cubicBezTo>
                    <a:cubicBezTo>
                      <a:pt x="1345053" y="505681"/>
                      <a:pt x="1345053" y="498153"/>
                      <a:pt x="1345053" y="498153"/>
                    </a:cubicBezTo>
                    <a:cubicBezTo>
                      <a:pt x="1345053" y="498153"/>
                      <a:pt x="1333744" y="483097"/>
                      <a:pt x="1296046" y="490625"/>
                    </a:cubicBezTo>
                    <a:cubicBezTo>
                      <a:pt x="1296046" y="490625"/>
                      <a:pt x="1250808" y="328771"/>
                      <a:pt x="1077396" y="294895"/>
                    </a:cubicBezTo>
                    <a:cubicBezTo>
                      <a:pt x="1077396" y="294895"/>
                      <a:pt x="1009539" y="204557"/>
                      <a:pt x="907753" y="185737"/>
                    </a:cubicBezTo>
                    <a:close/>
                    <a:moveTo>
                      <a:pt x="907754" y="0"/>
                    </a:moveTo>
                    <a:cubicBezTo>
                      <a:pt x="941654" y="33914"/>
                      <a:pt x="1024519" y="97974"/>
                      <a:pt x="1073485" y="120584"/>
                    </a:cubicBezTo>
                    <a:cubicBezTo>
                      <a:pt x="1122451" y="146962"/>
                      <a:pt x="1242983" y="207253"/>
                      <a:pt x="1303249" y="290155"/>
                    </a:cubicBezTo>
                    <a:cubicBezTo>
                      <a:pt x="1367281" y="373056"/>
                      <a:pt x="1352215" y="478567"/>
                      <a:pt x="1352215" y="478567"/>
                    </a:cubicBezTo>
                    <a:cubicBezTo>
                      <a:pt x="1352215" y="478567"/>
                      <a:pt x="1551845" y="489872"/>
                      <a:pt x="1646011" y="636833"/>
                    </a:cubicBezTo>
                    <a:cubicBezTo>
                      <a:pt x="1743943" y="780026"/>
                      <a:pt x="1762776" y="855391"/>
                      <a:pt x="1819275" y="900610"/>
                    </a:cubicBezTo>
                    <a:cubicBezTo>
                      <a:pt x="1762776" y="945829"/>
                      <a:pt x="1743943" y="1021194"/>
                      <a:pt x="1646011" y="1164387"/>
                    </a:cubicBezTo>
                    <a:cubicBezTo>
                      <a:pt x="1551845" y="1311348"/>
                      <a:pt x="1352215" y="1322653"/>
                      <a:pt x="1352215" y="1322653"/>
                    </a:cubicBezTo>
                    <a:cubicBezTo>
                      <a:pt x="1352215" y="1322653"/>
                      <a:pt x="1367281" y="1428164"/>
                      <a:pt x="1303249" y="1511065"/>
                    </a:cubicBezTo>
                    <a:cubicBezTo>
                      <a:pt x="1242983" y="1597735"/>
                      <a:pt x="1122451" y="1654259"/>
                      <a:pt x="1073485" y="1680636"/>
                    </a:cubicBezTo>
                    <a:cubicBezTo>
                      <a:pt x="1024519" y="1703246"/>
                      <a:pt x="941654" y="1767306"/>
                      <a:pt x="907754" y="1804988"/>
                    </a:cubicBezTo>
                    <a:cubicBezTo>
                      <a:pt x="877621" y="1767306"/>
                      <a:pt x="794756" y="1703246"/>
                      <a:pt x="745790" y="1680636"/>
                    </a:cubicBezTo>
                    <a:cubicBezTo>
                      <a:pt x="696824" y="1654259"/>
                      <a:pt x="576292" y="1597735"/>
                      <a:pt x="512260" y="1511065"/>
                    </a:cubicBezTo>
                    <a:cubicBezTo>
                      <a:pt x="451994" y="1428164"/>
                      <a:pt x="467060" y="1322653"/>
                      <a:pt x="467060" y="1322653"/>
                    </a:cubicBezTo>
                    <a:cubicBezTo>
                      <a:pt x="467060" y="1322653"/>
                      <a:pt x="267430" y="1311348"/>
                      <a:pt x="169498" y="1164387"/>
                    </a:cubicBezTo>
                    <a:cubicBezTo>
                      <a:pt x="75332" y="1021194"/>
                      <a:pt x="56499" y="945829"/>
                      <a:pt x="0" y="900610"/>
                    </a:cubicBezTo>
                    <a:cubicBezTo>
                      <a:pt x="56499" y="855391"/>
                      <a:pt x="75332" y="780026"/>
                      <a:pt x="169498" y="636833"/>
                    </a:cubicBezTo>
                    <a:cubicBezTo>
                      <a:pt x="267430" y="489872"/>
                      <a:pt x="467060" y="478567"/>
                      <a:pt x="467060" y="478567"/>
                    </a:cubicBezTo>
                    <a:cubicBezTo>
                      <a:pt x="467060" y="478567"/>
                      <a:pt x="451994" y="373056"/>
                      <a:pt x="512260" y="290155"/>
                    </a:cubicBezTo>
                    <a:cubicBezTo>
                      <a:pt x="576292" y="207253"/>
                      <a:pt x="696824" y="146962"/>
                      <a:pt x="745790" y="120584"/>
                    </a:cubicBezTo>
                    <a:cubicBezTo>
                      <a:pt x="794756" y="97974"/>
                      <a:pt x="877621" y="33914"/>
                      <a:pt x="907754" y="0"/>
                    </a:cubicBezTo>
                    <a:close/>
                  </a:path>
                </a:pathLst>
              </a:custGeom>
              <a:noFill/>
              <a:ln>
                <a:solidFill>
                  <a:srgbClr val="C7A787"/>
                </a:solidFill>
              </a:ln>
            </p:spPr>
            <p:txBody>
              <a:bodyPr vert="horz" wrap="square" lIns="91440" tIns="45720" rIns="91440" bIns="45720" numCol="1" anchor="t" anchorCtr="0" compatLnSpc="1">
                <a:noAutofit/>
              </a:bodyPr>
              <a:lstStyle/>
              <a:p>
                <a:endParaRPr lang="zh-CN" altLang="en-US" sz="1050" dirty="0">
                  <a:latin typeface="+mn-ea"/>
                </a:endParaRPr>
              </a:p>
            </p:txBody>
          </p:sp>
          <p:sp>
            <p:nvSpPr>
              <p:cNvPr id="21" name="空心弧 20">
                <a:extLst>
                  <a:ext uri="{FF2B5EF4-FFF2-40B4-BE49-F238E27FC236}">
                    <a16:creationId xmlns="" xmlns:a16="http://schemas.microsoft.com/office/drawing/2014/main" id="{ABF716FE-2458-4F82-8C55-DFB88E8EC098}"/>
                  </a:ext>
                </a:extLst>
              </p:cNvPr>
              <p:cNvSpPr/>
              <p:nvPr/>
            </p:nvSpPr>
            <p:spPr>
              <a:xfrm rot="1250443">
                <a:off x="6204" y="2853"/>
                <a:ext cx="2256" cy="2232"/>
              </a:xfrm>
              <a:prstGeom prst="blockArc">
                <a:avLst>
                  <a:gd name="adj1" fmla="val 10800000"/>
                  <a:gd name="adj2" fmla="val 19193946"/>
                  <a:gd name="adj3" fmla="val 43860"/>
                </a:avLst>
              </a:prstGeom>
              <a:solidFill>
                <a:srgbClr val="C7A7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solidFill>
                    <a:schemeClr val="tx1"/>
                  </a:solidFill>
                  <a:latin typeface="+mn-ea"/>
                </a:endParaRPr>
              </a:p>
            </p:txBody>
          </p:sp>
        </p:grpSp>
        <p:sp>
          <p:nvSpPr>
            <p:cNvPr id="19" name="文本框 18">
              <a:extLst>
                <a:ext uri="{FF2B5EF4-FFF2-40B4-BE49-F238E27FC236}">
                  <a16:creationId xmlns="" xmlns:a16="http://schemas.microsoft.com/office/drawing/2014/main" id="{5FF49E9E-0CB5-4B91-BDE2-EE81ED61A709}"/>
                </a:ext>
              </a:extLst>
            </p:cNvPr>
            <p:cNvSpPr txBox="1"/>
            <p:nvPr/>
          </p:nvSpPr>
          <p:spPr>
            <a:xfrm flipV="1">
              <a:off x="6003" y="7061"/>
              <a:ext cx="1080" cy="677"/>
            </a:xfrm>
            <a:prstGeom prst="rect">
              <a:avLst/>
            </a:prstGeom>
            <a:noFill/>
          </p:spPr>
          <p:txBody>
            <a:bodyPr wrap="square" rtlCol="0">
              <a:spAutoFit/>
            </a:bodyPr>
            <a:lstStyle/>
            <a:p>
              <a:pPr algn="ctr"/>
              <a:r>
                <a:rPr lang="zh-CN" altLang="en-US" sz="1400" dirty="0">
                  <a:solidFill>
                    <a:schemeClr val="bg1"/>
                  </a:solidFill>
                  <a:latin typeface="+mn-ea"/>
                </a:rPr>
                <a:t>贰</a:t>
              </a:r>
            </a:p>
          </p:txBody>
        </p:sp>
      </p:grpSp>
      <p:grpSp>
        <p:nvGrpSpPr>
          <p:cNvPr id="22" name="组合 21">
            <a:extLst>
              <a:ext uri="{FF2B5EF4-FFF2-40B4-BE49-F238E27FC236}">
                <a16:creationId xmlns="" xmlns:a16="http://schemas.microsoft.com/office/drawing/2014/main" id="{B5B58A14-A707-40CE-976A-87D9C77C3180}"/>
              </a:ext>
            </a:extLst>
          </p:cNvPr>
          <p:cNvGrpSpPr/>
          <p:nvPr/>
        </p:nvGrpSpPr>
        <p:grpSpPr>
          <a:xfrm>
            <a:off x="6510278" y="2433543"/>
            <a:ext cx="1025355" cy="1014447"/>
            <a:chOff x="6204" y="2853"/>
            <a:chExt cx="2256" cy="2232"/>
          </a:xfrm>
        </p:grpSpPr>
        <p:sp>
          <p:nvSpPr>
            <p:cNvPr id="23" name="任意多边形 19">
              <a:extLst>
                <a:ext uri="{FF2B5EF4-FFF2-40B4-BE49-F238E27FC236}">
                  <a16:creationId xmlns="" xmlns:a16="http://schemas.microsoft.com/office/drawing/2014/main" id="{28911C86-309E-447F-8924-1A5EBF5BBD38}"/>
                </a:ext>
              </a:extLst>
            </p:cNvPr>
            <p:cNvSpPr/>
            <p:nvPr/>
          </p:nvSpPr>
          <p:spPr bwMode="auto">
            <a:xfrm rot="5400000">
              <a:off x="6844" y="4061"/>
              <a:ext cx="976" cy="970"/>
            </a:xfrm>
            <a:custGeom>
              <a:avLst/>
              <a:gdLst>
                <a:gd name="connsiteX0" fmla="*/ 696806 w 1819275"/>
                <a:gd name="connsiteY0" fmla="*/ 1179512 h 1804988"/>
                <a:gd name="connsiteX1" fmla="*/ 794746 w 1819275"/>
                <a:gd name="connsiteY1" fmla="*/ 1277492 h 1804988"/>
                <a:gd name="connsiteX2" fmla="*/ 911522 w 1819275"/>
                <a:gd name="connsiteY2" fmla="*/ 1367935 h 1804988"/>
                <a:gd name="connsiteX3" fmla="*/ 1024530 w 1819275"/>
                <a:gd name="connsiteY3" fmla="*/ 1277492 h 1804988"/>
                <a:gd name="connsiteX4" fmla="*/ 1122471 w 1819275"/>
                <a:gd name="connsiteY4" fmla="*/ 1179512 h 1804988"/>
                <a:gd name="connsiteX5" fmla="*/ 1243013 w 1819275"/>
                <a:gd name="connsiteY5" fmla="*/ 1288798 h 1804988"/>
                <a:gd name="connsiteX6" fmla="*/ 1175208 w 1819275"/>
                <a:gd name="connsiteY6" fmla="*/ 1431999 h 1804988"/>
                <a:gd name="connsiteX7" fmla="*/ 1039598 w 1819275"/>
                <a:gd name="connsiteY7" fmla="*/ 1435767 h 1804988"/>
                <a:gd name="connsiteX8" fmla="*/ 1084801 w 1819275"/>
                <a:gd name="connsiteY8" fmla="*/ 1416925 h 1804988"/>
                <a:gd name="connsiteX9" fmla="*/ 1032064 w 1819275"/>
                <a:gd name="connsiteY9" fmla="*/ 1409388 h 1804988"/>
                <a:gd name="connsiteX10" fmla="*/ 1050899 w 1819275"/>
                <a:gd name="connsiteY10" fmla="*/ 1480989 h 1804988"/>
                <a:gd name="connsiteX11" fmla="*/ 911522 w 1819275"/>
                <a:gd name="connsiteY11" fmla="*/ 1582737 h 1804988"/>
                <a:gd name="connsiteX12" fmla="*/ 768378 w 1819275"/>
                <a:gd name="connsiteY12" fmla="*/ 1480989 h 1804988"/>
                <a:gd name="connsiteX13" fmla="*/ 787213 w 1819275"/>
                <a:gd name="connsiteY13" fmla="*/ 1409388 h 1804988"/>
                <a:gd name="connsiteX14" fmla="*/ 734475 w 1819275"/>
                <a:gd name="connsiteY14" fmla="*/ 1416925 h 1804988"/>
                <a:gd name="connsiteX15" fmla="*/ 779679 w 1819275"/>
                <a:gd name="connsiteY15" fmla="*/ 1435767 h 1804988"/>
                <a:gd name="connsiteX16" fmla="*/ 644068 w 1819275"/>
                <a:gd name="connsiteY16" fmla="*/ 1431999 h 1804988"/>
                <a:gd name="connsiteX17" fmla="*/ 576263 w 1819275"/>
                <a:gd name="connsiteY17" fmla="*/ 1288798 h 1804988"/>
                <a:gd name="connsiteX18" fmla="*/ 696806 w 1819275"/>
                <a:gd name="connsiteY18" fmla="*/ 1179512 h 1804988"/>
                <a:gd name="connsiteX19" fmla="*/ 765493 w 1819275"/>
                <a:gd name="connsiteY19" fmla="*/ 1081087 h 1804988"/>
                <a:gd name="connsiteX20" fmla="*/ 912314 w 1819275"/>
                <a:gd name="connsiteY20" fmla="*/ 1118757 h 1804988"/>
                <a:gd name="connsiteX21" fmla="*/ 1055371 w 1819275"/>
                <a:gd name="connsiteY21" fmla="*/ 1081087 h 1804988"/>
                <a:gd name="connsiteX22" fmla="*/ 991372 w 1819275"/>
                <a:gd name="connsiteY22" fmla="*/ 1246833 h 1804988"/>
                <a:gd name="connsiteX23" fmla="*/ 912314 w 1819275"/>
                <a:gd name="connsiteY23" fmla="*/ 1303337 h 1804988"/>
                <a:gd name="connsiteX24" fmla="*/ 833257 w 1819275"/>
                <a:gd name="connsiteY24" fmla="*/ 1246833 h 1804988"/>
                <a:gd name="connsiteX25" fmla="*/ 765493 w 1819275"/>
                <a:gd name="connsiteY25" fmla="*/ 1081087 h 1804988"/>
                <a:gd name="connsiteX26" fmla="*/ 1122363 w 1819275"/>
                <a:gd name="connsiteY26" fmla="*/ 1069975 h 1804988"/>
                <a:gd name="connsiteX27" fmla="*/ 1220391 w 1819275"/>
                <a:gd name="connsiteY27" fmla="*/ 1085031 h 1804988"/>
                <a:gd name="connsiteX28" fmla="*/ 1325960 w 1819275"/>
                <a:gd name="connsiteY28" fmla="*/ 1303338 h 1804988"/>
                <a:gd name="connsiteX29" fmla="*/ 1126133 w 1819275"/>
                <a:gd name="connsiteY29" fmla="*/ 1164073 h 1804988"/>
                <a:gd name="connsiteX30" fmla="*/ 1122363 w 1819275"/>
                <a:gd name="connsiteY30" fmla="*/ 1069975 h 1804988"/>
                <a:gd name="connsiteX31" fmla="*/ 696914 w 1819275"/>
                <a:gd name="connsiteY31" fmla="*/ 1069975 h 1804988"/>
                <a:gd name="connsiteX32" fmla="*/ 693144 w 1819275"/>
                <a:gd name="connsiteY32" fmla="*/ 1164073 h 1804988"/>
                <a:gd name="connsiteX33" fmla="*/ 493317 w 1819275"/>
                <a:gd name="connsiteY33" fmla="*/ 1303338 h 1804988"/>
                <a:gd name="connsiteX34" fmla="*/ 598886 w 1819275"/>
                <a:gd name="connsiteY34" fmla="*/ 1085031 h 1804988"/>
                <a:gd name="connsiteX35" fmla="*/ 696914 w 1819275"/>
                <a:gd name="connsiteY35" fmla="*/ 1069975 h 1804988"/>
                <a:gd name="connsiteX36" fmla="*/ 1164680 w 1819275"/>
                <a:gd name="connsiteY36" fmla="*/ 754062 h 1804988"/>
                <a:gd name="connsiteX37" fmla="*/ 1255245 w 1819275"/>
                <a:gd name="connsiteY37" fmla="*/ 825610 h 1804988"/>
                <a:gd name="connsiteX38" fmla="*/ 1338264 w 1819275"/>
                <a:gd name="connsiteY38" fmla="*/ 897159 h 1804988"/>
                <a:gd name="connsiteX39" fmla="*/ 1255245 w 1819275"/>
                <a:gd name="connsiteY39" fmla="*/ 964941 h 1804988"/>
                <a:gd name="connsiteX40" fmla="*/ 1108076 w 1819275"/>
                <a:gd name="connsiteY40" fmla="*/ 1025192 h 1804988"/>
                <a:gd name="connsiteX41" fmla="*/ 1157132 w 1819275"/>
                <a:gd name="connsiteY41" fmla="*/ 897159 h 1804988"/>
                <a:gd name="connsiteX42" fmla="*/ 1108076 w 1819275"/>
                <a:gd name="connsiteY42" fmla="*/ 765359 h 1804988"/>
                <a:gd name="connsiteX43" fmla="*/ 1164680 w 1819275"/>
                <a:gd name="connsiteY43" fmla="*/ 754062 h 1804988"/>
                <a:gd name="connsiteX44" fmla="*/ 655945 w 1819275"/>
                <a:gd name="connsiteY44" fmla="*/ 754062 h 1804988"/>
                <a:gd name="connsiteX45" fmla="*/ 712788 w 1819275"/>
                <a:gd name="connsiteY45" fmla="*/ 765359 h 1804988"/>
                <a:gd name="connsiteX46" fmla="*/ 667314 w 1819275"/>
                <a:gd name="connsiteY46" fmla="*/ 897159 h 1804988"/>
                <a:gd name="connsiteX47" fmla="*/ 712788 w 1819275"/>
                <a:gd name="connsiteY47" fmla="*/ 1025192 h 1804988"/>
                <a:gd name="connsiteX48" fmla="*/ 564997 w 1819275"/>
                <a:gd name="connsiteY48" fmla="*/ 964941 h 1804988"/>
                <a:gd name="connsiteX49" fmla="*/ 477838 w 1819275"/>
                <a:gd name="connsiteY49" fmla="*/ 897159 h 1804988"/>
                <a:gd name="connsiteX50" fmla="*/ 564997 w 1819275"/>
                <a:gd name="connsiteY50" fmla="*/ 825610 h 1804988"/>
                <a:gd name="connsiteX51" fmla="*/ 655945 w 1819275"/>
                <a:gd name="connsiteY51" fmla="*/ 754062 h 1804988"/>
                <a:gd name="connsiteX52" fmla="*/ 908051 w 1819275"/>
                <a:gd name="connsiteY52" fmla="*/ 715962 h 1804988"/>
                <a:gd name="connsiteX53" fmla="*/ 1089026 w 1819275"/>
                <a:gd name="connsiteY53" fmla="*/ 896937 h 1804988"/>
                <a:gd name="connsiteX54" fmla="*/ 908051 w 1819275"/>
                <a:gd name="connsiteY54" fmla="*/ 1077912 h 1804988"/>
                <a:gd name="connsiteX55" fmla="*/ 727076 w 1819275"/>
                <a:gd name="connsiteY55" fmla="*/ 896937 h 1804988"/>
                <a:gd name="connsiteX56" fmla="*/ 908051 w 1819275"/>
                <a:gd name="connsiteY56" fmla="*/ 715962 h 1804988"/>
                <a:gd name="connsiteX57" fmla="*/ 1329427 w 1819275"/>
                <a:gd name="connsiteY57" fmla="*/ 588962 h 1804988"/>
                <a:gd name="connsiteX58" fmla="*/ 1480390 w 1819275"/>
                <a:gd name="connsiteY58" fmla="*/ 664129 h 1804988"/>
                <a:gd name="connsiteX59" fmla="*/ 1469068 w 1819275"/>
                <a:gd name="connsiteY59" fmla="*/ 765605 h 1804988"/>
                <a:gd name="connsiteX60" fmla="*/ 1472842 w 1819275"/>
                <a:gd name="connsiteY60" fmla="*/ 720505 h 1804988"/>
                <a:gd name="connsiteX61" fmla="*/ 1435101 w 1819275"/>
                <a:gd name="connsiteY61" fmla="*/ 743055 h 1804988"/>
                <a:gd name="connsiteX62" fmla="*/ 1518130 w 1819275"/>
                <a:gd name="connsiteY62" fmla="*/ 761847 h 1804988"/>
                <a:gd name="connsiteX63" fmla="*/ 1635126 w 1819275"/>
                <a:gd name="connsiteY63" fmla="*/ 897148 h 1804988"/>
                <a:gd name="connsiteX64" fmla="*/ 1518130 w 1819275"/>
                <a:gd name="connsiteY64" fmla="*/ 1032449 h 1804988"/>
                <a:gd name="connsiteX65" fmla="*/ 1435101 w 1819275"/>
                <a:gd name="connsiteY65" fmla="*/ 1047482 h 1804988"/>
                <a:gd name="connsiteX66" fmla="*/ 1472842 w 1819275"/>
                <a:gd name="connsiteY66" fmla="*/ 1073791 h 1804988"/>
                <a:gd name="connsiteX67" fmla="*/ 1469068 w 1819275"/>
                <a:gd name="connsiteY67" fmla="*/ 1024932 h 1804988"/>
                <a:gd name="connsiteX68" fmla="*/ 1480390 w 1819275"/>
                <a:gd name="connsiteY68" fmla="*/ 1126408 h 1804988"/>
                <a:gd name="connsiteX69" fmla="*/ 1325653 w 1819275"/>
                <a:gd name="connsiteY69" fmla="*/ 1201575 h 1804988"/>
                <a:gd name="connsiteX70" fmla="*/ 1235076 w 1819275"/>
                <a:gd name="connsiteY70" fmla="*/ 1081307 h 1804988"/>
                <a:gd name="connsiteX71" fmla="*/ 1303009 w 1819275"/>
                <a:gd name="connsiteY71" fmla="*/ 1006140 h 1804988"/>
                <a:gd name="connsiteX72" fmla="*/ 1408683 w 1819275"/>
                <a:gd name="connsiteY72" fmla="*/ 897148 h 1804988"/>
                <a:gd name="connsiteX73" fmla="*/ 1303009 w 1819275"/>
                <a:gd name="connsiteY73" fmla="*/ 788155 h 1804988"/>
                <a:gd name="connsiteX74" fmla="*/ 1235076 w 1819275"/>
                <a:gd name="connsiteY74" fmla="*/ 712988 h 1804988"/>
                <a:gd name="connsiteX75" fmla="*/ 1325653 w 1819275"/>
                <a:gd name="connsiteY75" fmla="*/ 592720 h 1804988"/>
                <a:gd name="connsiteX76" fmla="*/ 1329427 w 1819275"/>
                <a:gd name="connsiteY76" fmla="*/ 588962 h 1804988"/>
                <a:gd name="connsiteX77" fmla="*/ 490312 w 1819275"/>
                <a:gd name="connsiteY77" fmla="*/ 588962 h 1804988"/>
                <a:gd name="connsiteX78" fmla="*/ 494092 w 1819275"/>
                <a:gd name="connsiteY78" fmla="*/ 592720 h 1804988"/>
                <a:gd name="connsiteX79" fmla="*/ 581026 w 1819275"/>
                <a:gd name="connsiteY79" fmla="*/ 712988 h 1804988"/>
                <a:gd name="connsiteX80" fmla="*/ 516770 w 1819275"/>
                <a:gd name="connsiteY80" fmla="*/ 788155 h 1804988"/>
                <a:gd name="connsiteX81" fmla="*/ 410937 w 1819275"/>
                <a:gd name="connsiteY81" fmla="*/ 897148 h 1804988"/>
                <a:gd name="connsiteX82" fmla="*/ 516770 w 1819275"/>
                <a:gd name="connsiteY82" fmla="*/ 1006140 h 1804988"/>
                <a:gd name="connsiteX83" fmla="*/ 581026 w 1819275"/>
                <a:gd name="connsiteY83" fmla="*/ 1081307 h 1804988"/>
                <a:gd name="connsiteX84" fmla="*/ 494092 w 1819275"/>
                <a:gd name="connsiteY84" fmla="*/ 1201575 h 1804988"/>
                <a:gd name="connsiteX85" fmla="*/ 339121 w 1819275"/>
                <a:gd name="connsiteY85" fmla="*/ 1126408 h 1804988"/>
                <a:gd name="connsiteX86" fmla="*/ 350461 w 1819275"/>
                <a:gd name="connsiteY86" fmla="*/ 1024932 h 1804988"/>
                <a:gd name="connsiteX87" fmla="*/ 346681 w 1819275"/>
                <a:gd name="connsiteY87" fmla="*/ 1073791 h 1804988"/>
                <a:gd name="connsiteX88" fmla="*/ 384478 w 1819275"/>
                <a:gd name="connsiteY88" fmla="*/ 1047482 h 1804988"/>
                <a:gd name="connsiteX89" fmla="*/ 301324 w 1819275"/>
                <a:gd name="connsiteY89" fmla="*/ 1032449 h 1804988"/>
                <a:gd name="connsiteX90" fmla="*/ 184151 w 1819275"/>
                <a:gd name="connsiteY90" fmla="*/ 897148 h 1804988"/>
                <a:gd name="connsiteX91" fmla="*/ 301324 w 1819275"/>
                <a:gd name="connsiteY91" fmla="*/ 761847 h 1804988"/>
                <a:gd name="connsiteX92" fmla="*/ 384478 w 1819275"/>
                <a:gd name="connsiteY92" fmla="*/ 743055 h 1804988"/>
                <a:gd name="connsiteX93" fmla="*/ 346681 w 1819275"/>
                <a:gd name="connsiteY93" fmla="*/ 720505 h 1804988"/>
                <a:gd name="connsiteX94" fmla="*/ 350461 w 1819275"/>
                <a:gd name="connsiteY94" fmla="*/ 765605 h 1804988"/>
                <a:gd name="connsiteX95" fmla="*/ 339121 w 1819275"/>
                <a:gd name="connsiteY95" fmla="*/ 664129 h 1804988"/>
                <a:gd name="connsiteX96" fmla="*/ 490312 w 1819275"/>
                <a:gd name="connsiteY96" fmla="*/ 588962 h 1804988"/>
                <a:gd name="connsiteX97" fmla="*/ 1325960 w 1819275"/>
                <a:gd name="connsiteY97" fmla="*/ 498475 h 1804988"/>
                <a:gd name="connsiteX98" fmla="*/ 1220391 w 1819275"/>
                <a:gd name="connsiteY98" fmla="*/ 716782 h 1804988"/>
                <a:gd name="connsiteX99" fmla="*/ 1122363 w 1819275"/>
                <a:gd name="connsiteY99" fmla="*/ 731838 h 1804988"/>
                <a:gd name="connsiteX100" fmla="*/ 1126133 w 1819275"/>
                <a:gd name="connsiteY100" fmla="*/ 637740 h 1804988"/>
                <a:gd name="connsiteX101" fmla="*/ 1325960 w 1819275"/>
                <a:gd name="connsiteY101" fmla="*/ 498475 h 1804988"/>
                <a:gd name="connsiteX102" fmla="*/ 912314 w 1819275"/>
                <a:gd name="connsiteY102" fmla="*/ 498475 h 1804988"/>
                <a:gd name="connsiteX103" fmla="*/ 991372 w 1819275"/>
                <a:gd name="connsiteY103" fmla="*/ 554979 h 1804988"/>
                <a:gd name="connsiteX104" fmla="*/ 1055371 w 1819275"/>
                <a:gd name="connsiteY104" fmla="*/ 720725 h 1804988"/>
                <a:gd name="connsiteX105" fmla="*/ 912314 w 1819275"/>
                <a:gd name="connsiteY105" fmla="*/ 683056 h 1804988"/>
                <a:gd name="connsiteX106" fmla="*/ 765493 w 1819275"/>
                <a:gd name="connsiteY106" fmla="*/ 720725 h 1804988"/>
                <a:gd name="connsiteX107" fmla="*/ 833257 w 1819275"/>
                <a:gd name="connsiteY107" fmla="*/ 554979 h 1804988"/>
                <a:gd name="connsiteX108" fmla="*/ 912314 w 1819275"/>
                <a:gd name="connsiteY108" fmla="*/ 498475 h 1804988"/>
                <a:gd name="connsiteX109" fmla="*/ 493317 w 1819275"/>
                <a:gd name="connsiteY109" fmla="*/ 498475 h 1804988"/>
                <a:gd name="connsiteX110" fmla="*/ 693144 w 1819275"/>
                <a:gd name="connsiteY110" fmla="*/ 637740 h 1804988"/>
                <a:gd name="connsiteX111" fmla="*/ 696914 w 1819275"/>
                <a:gd name="connsiteY111" fmla="*/ 731838 h 1804988"/>
                <a:gd name="connsiteX112" fmla="*/ 598886 w 1819275"/>
                <a:gd name="connsiteY112" fmla="*/ 716782 h 1804988"/>
                <a:gd name="connsiteX113" fmla="*/ 493317 w 1819275"/>
                <a:gd name="connsiteY113" fmla="*/ 498475 h 1804988"/>
                <a:gd name="connsiteX114" fmla="*/ 911522 w 1819275"/>
                <a:gd name="connsiteY114" fmla="*/ 222250 h 1804988"/>
                <a:gd name="connsiteX115" fmla="*/ 1050899 w 1819275"/>
                <a:gd name="connsiteY115" fmla="*/ 320230 h 1804988"/>
                <a:gd name="connsiteX116" fmla="*/ 1032064 w 1819275"/>
                <a:gd name="connsiteY116" fmla="*/ 391831 h 1804988"/>
                <a:gd name="connsiteX117" fmla="*/ 1084801 w 1819275"/>
                <a:gd name="connsiteY117" fmla="*/ 384294 h 1804988"/>
                <a:gd name="connsiteX118" fmla="*/ 1039598 w 1819275"/>
                <a:gd name="connsiteY118" fmla="*/ 365452 h 1804988"/>
                <a:gd name="connsiteX119" fmla="*/ 1175208 w 1819275"/>
                <a:gd name="connsiteY119" fmla="*/ 369220 h 1804988"/>
                <a:gd name="connsiteX120" fmla="*/ 1243013 w 1819275"/>
                <a:gd name="connsiteY120" fmla="*/ 512421 h 1804988"/>
                <a:gd name="connsiteX121" fmla="*/ 1122471 w 1819275"/>
                <a:gd name="connsiteY121" fmla="*/ 625475 h 1804988"/>
                <a:gd name="connsiteX122" fmla="*/ 1024530 w 1819275"/>
                <a:gd name="connsiteY122" fmla="*/ 523727 h 1804988"/>
                <a:gd name="connsiteX123" fmla="*/ 911522 w 1819275"/>
                <a:gd name="connsiteY123" fmla="*/ 433284 h 1804988"/>
                <a:gd name="connsiteX124" fmla="*/ 794746 w 1819275"/>
                <a:gd name="connsiteY124" fmla="*/ 523727 h 1804988"/>
                <a:gd name="connsiteX125" fmla="*/ 696806 w 1819275"/>
                <a:gd name="connsiteY125" fmla="*/ 625475 h 1804988"/>
                <a:gd name="connsiteX126" fmla="*/ 576263 w 1819275"/>
                <a:gd name="connsiteY126" fmla="*/ 512421 h 1804988"/>
                <a:gd name="connsiteX127" fmla="*/ 644068 w 1819275"/>
                <a:gd name="connsiteY127" fmla="*/ 369220 h 1804988"/>
                <a:gd name="connsiteX128" fmla="*/ 779679 w 1819275"/>
                <a:gd name="connsiteY128" fmla="*/ 365452 h 1804988"/>
                <a:gd name="connsiteX129" fmla="*/ 734475 w 1819275"/>
                <a:gd name="connsiteY129" fmla="*/ 384294 h 1804988"/>
                <a:gd name="connsiteX130" fmla="*/ 787213 w 1819275"/>
                <a:gd name="connsiteY130" fmla="*/ 391831 h 1804988"/>
                <a:gd name="connsiteX131" fmla="*/ 768378 w 1819275"/>
                <a:gd name="connsiteY131" fmla="*/ 320230 h 1804988"/>
                <a:gd name="connsiteX132" fmla="*/ 911522 w 1819275"/>
                <a:gd name="connsiteY132" fmla="*/ 222250 h 1804988"/>
                <a:gd name="connsiteX133" fmla="*/ 907753 w 1819275"/>
                <a:gd name="connsiteY133" fmla="*/ 185737 h 1804988"/>
                <a:gd name="connsiteX134" fmla="*/ 741881 w 1819275"/>
                <a:gd name="connsiteY134" fmla="*/ 294895 h 1804988"/>
                <a:gd name="connsiteX135" fmla="*/ 523231 w 1819275"/>
                <a:gd name="connsiteY135" fmla="*/ 490625 h 1804988"/>
                <a:gd name="connsiteX136" fmla="*/ 474223 w 1819275"/>
                <a:gd name="connsiteY136" fmla="*/ 498153 h 1804988"/>
                <a:gd name="connsiteX137" fmla="*/ 470453 w 1819275"/>
                <a:gd name="connsiteY137" fmla="*/ 539558 h 1804988"/>
                <a:gd name="connsiteX138" fmla="*/ 259342 w 1819275"/>
                <a:gd name="connsiteY138" fmla="*/ 742816 h 1804988"/>
                <a:gd name="connsiteX139" fmla="*/ 134938 w 1819275"/>
                <a:gd name="connsiteY139" fmla="*/ 900906 h 1804988"/>
                <a:gd name="connsiteX140" fmla="*/ 259342 w 1819275"/>
                <a:gd name="connsiteY140" fmla="*/ 1058996 h 1804988"/>
                <a:gd name="connsiteX141" fmla="*/ 470453 w 1819275"/>
                <a:gd name="connsiteY141" fmla="*/ 1262255 h 1804988"/>
                <a:gd name="connsiteX142" fmla="*/ 474223 w 1819275"/>
                <a:gd name="connsiteY142" fmla="*/ 1303659 h 1804988"/>
                <a:gd name="connsiteX143" fmla="*/ 523231 w 1819275"/>
                <a:gd name="connsiteY143" fmla="*/ 1311187 h 1804988"/>
                <a:gd name="connsiteX144" fmla="*/ 741881 w 1819275"/>
                <a:gd name="connsiteY144" fmla="*/ 1510682 h 1804988"/>
                <a:gd name="connsiteX145" fmla="*/ 907753 w 1819275"/>
                <a:gd name="connsiteY145" fmla="*/ 1616075 h 1804988"/>
                <a:gd name="connsiteX146" fmla="*/ 1077396 w 1819275"/>
                <a:gd name="connsiteY146" fmla="*/ 1510682 h 1804988"/>
                <a:gd name="connsiteX147" fmla="*/ 1296046 w 1819275"/>
                <a:gd name="connsiteY147" fmla="*/ 1311187 h 1804988"/>
                <a:gd name="connsiteX148" fmla="*/ 1345053 w 1819275"/>
                <a:gd name="connsiteY148" fmla="*/ 1303659 h 1804988"/>
                <a:gd name="connsiteX149" fmla="*/ 1348823 w 1819275"/>
                <a:gd name="connsiteY149" fmla="*/ 1262255 h 1804988"/>
                <a:gd name="connsiteX150" fmla="*/ 1559934 w 1819275"/>
                <a:gd name="connsiteY150" fmla="*/ 1058996 h 1804988"/>
                <a:gd name="connsiteX151" fmla="*/ 1684338 w 1819275"/>
                <a:gd name="connsiteY151" fmla="*/ 900906 h 1804988"/>
                <a:gd name="connsiteX152" fmla="*/ 1559934 w 1819275"/>
                <a:gd name="connsiteY152" fmla="*/ 742816 h 1804988"/>
                <a:gd name="connsiteX153" fmla="*/ 1348823 w 1819275"/>
                <a:gd name="connsiteY153" fmla="*/ 539558 h 1804988"/>
                <a:gd name="connsiteX154" fmla="*/ 1345053 w 1819275"/>
                <a:gd name="connsiteY154" fmla="*/ 498153 h 1804988"/>
                <a:gd name="connsiteX155" fmla="*/ 1296046 w 1819275"/>
                <a:gd name="connsiteY155" fmla="*/ 490625 h 1804988"/>
                <a:gd name="connsiteX156" fmla="*/ 1077396 w 1819275"/>
                <a:gd name="connsiteY156" fmla="*/ 294895 h 1804988"/>
                <a:gd name="connsiteX157" fmla="*/ 907753 w 1819275"/>
                <a:gd name="connsiteY157" fmla="*/ 185737 h 1804988"/>
                <a:gd name="connsiteX158" fmla="*/ 907754 w 1819275"/>
                <a:gd name="connsiteY158" fmla="*/ 0 h 1804988"/>
                <a:gd name="connsiteX159" fmla="*/ 1073485 w 1819275"/>
                <a:gd name="connsiteY159" fmla="*/ 120584 h 1804988"/>
                <a:gd name="connsiteX160" fmla="*/ 1303249 w 1819275"/>
                <a:gd name="connsiteY160" fmla="*/ 290155 h 1804988"/>
                <a:gd name="connsiteX161" fmla="*/ 1352215 w 1819275"/>
                <a:gd name="connsiteY161" fmla="*/ 478567 h 1804988"/>
                <a:gd name="connsiteX162" fmla="*/ 1646011 w 1819275"/>
                <a:gd name="connsiteY162" fmla="*/ 636833 h 1804988"/>
                <a:gd name="connsiteX163" fmla="*/ 1819275 w 1819275"/>
                <a:gd name="connsiteY163" fmla="*/ 900610 h 1804988"/>
                <a:gd name="connsiteX164" fmla="*/ 1646011 w 1819275"/>
                <a:gd name="connsiteY164" fmla="*/ 1164387 h 1804988"/>
                <a:gd name="connsiteX165" fmla="*/ 1352215 w 1819275"/>
                <a:gd name="connsiteY165" fmla="*/ 1322653 h 1804988"/>
                <a:gd name="connsiteX166" fmla="*/ 1303249 w 1819275"/>
                <a:gd name="connsiteY166" fmla="*/ 1511065 h 1804988"/>
                <a:gd name="connsiteX167" fmla="*/ 1073485 w 1819275"/>
                <a:gd name="connsiteY167" fmla="*/ 1680636 h 1804988"/>
                <a:gd name="connsiteX168" fmla="*/ 907754 w 1819275"/>
                <a:gd name="connsiteY168" fmla="*/ 1804988 h 1804988"/>
                <a:gd name="connsiteX169" fmla="*/ 745790 w 1819275"/>
                <a:gd name="connsiteY169" fmla="*/ 1680636 h 1804988"/>
                <a:gd name="connsiteX170" fmla="*/ 512260 w 1819275"/>
                <a:gd name="connsiteY170" fmla="*/ 1511065 h 1804988"/>
                <a:gd name="connsiteX171" fmla="*/ 467060 w 1819275"/>
                <a:gd name="connsiteY171" fmla="*/ 1322653 h 1804988"/>
                <a:gd name="connsiteX172" fmla="*/ 169498 w 1819275"/>
                <a:gd name="connsiteY172" fmla="*/ 1164387 h 1804988"/>
                <a:gd name="connsiteX173" fmla="*/ 0 w 1819275"/>
                <a:gd name="connsiteY173" fmla="*/ 900610 h 1804988"/>
                <a:gd name="connsiteX174" fmla="*/ 169498 w 1819275"/>
                <a:gd name="connsiteY174" fmla="*/ 636833 h 1804988"/>
                <a:gd name="connsiteX175" fmla="*/ 467060 w 1819275"/>
                <a:gd name="connsiteY175" fmla="*/ 478567 h 1804988"/>
                <a:gd name="connsiteX176" fmla="*/ 512260 w 1819275"/>
                <a:gd name="connsiteY176" fmla="*/ 290155 h 1804988"/>
                <a:gd name="connsiteX177" fmla="*/ 745790 w 1819275"/>
                <a:gd name="connsiteY177" fmla="*/ 120584 h 1804988"/>
                <a:gd name="connsiteX178" fmla="*/ 907754 w 1819275"/>
                <a:gd name="connsiteY178" fmla="*/ 0 h 1804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1819275" h="1804988">
                  <a:moveTo>
                    <a:pt x="696806" y="1179512"/>
                  </a:moveTo>
                  <a:cubicBezTo>
                    <a:pt x="696806" y="1179512"/>
                    <a:pt x="715640" y="1251113"/>
                    <a:pt x="794746" y="1277492"/>
                  </a:cubicBezTo>
                  <a:cubicBezTo>
                    <a:pt x="794746" y="1277492"/>
                    <a:pt x="843717" y="1367935"/>
                    <a:pt x="911522" y="1367935"/>
                  </a:cubicBezTo>
                  <a:cubicBezTo>
                    <a:pt x="975560" y="1367935"/>
                    <a:pt x="1024530" y="1277492"/>
                    <a:pt x="1024530" y="1277492"/>
                  </a:cubicBezTo>
                  <a:cubicBezTo>
                    <a:pt x="1107403" y="1251113"/>
                    <a:pt x="1122471" y="1179512"/>
                    <a:pt x="1122471" y="1179512"/>
                  </a:cubicBezTo>
                  <a:cubicBezTo>
                    <a:pt x="1122471" y="1179512"/>
                    <a:pt x="1201577" y="1258650"/>
                    <a:pt x="1243013" y="1288798"/>
                  </a:cubicBezTo>
                  <a:cubicBezTo>
                    <a:pt x="1243013" y="1288798"/>
                    <a:pt x="1239246" y="1375472"/>
                    <a:pt x="1175208" y="1431999"/>
                  </a:cubicBezTo>
                  <a:cubicBezTo>
                    <a:pt x="1111170" y="1488526"/>
                    <a:pt x="1043365" y="1477220"/>
                    <a:pt x="1039598" y="1435767"/>
                  </a:cubicBezTo>
                  <a:cubicBezTo>
                    <a:pt x="1039598" y="1394314"/>
                    <a:pt x="1084801" y="1416925"/>
                    <a:pt x="1084801" y="1416925"/>
                  </a:cubicBezTo>
                  <a:cubicBezTo>
                    <a:pt x="1084801" y="1416925"/>
                    <a:pt x="1047132" y="1379241"/>
                    <a:pt x="1032064" y="1409388"/>
                  </a:cubicBezTo>
                  <a:cubicBezTo>
                    <a:pt x="1016996" y="1443304"/>
                    <a:pt x="1039598" y="1469683"/>
                    <a:pt x="1050899" y="1480989"/>
                  </a:cubicBezTo>
                  <a:cubicBezTo>
                    <a:pt x="1050899" y="1480989"/>
                    <a:pt x="1005695" y="1582737"/>
                    <a:pt x="911522" y="1582737"/>
                  </a:cubicBezTo>
                  <a:cubicBezTo>
                    <a:pt x="813581" y="1582737"/>
                    <a:pt x="768378" y="1480989"/>
                    <a:pt x="768378" y="1480989"/>
                  </a:cubicBezTo>
                  <a:cubicBezTo>
                    <a:pt x="779679" y="1469683"/>
                    <a:pt x="802280" y="1443304"/>
                    <a:pt x="787213" y="1409388"/>
                  </a:cubicBezTo>
                  <a:cubicBezTo>
                    <a:pt x="772145" y="1379241"/>
                    <a:pt x="734475" y="1416925"/>
                    <a:pt x="734475" y="1416925"/>
                  </a:cubicBezTo>
                  <a:cubicBezTo>
                    <a:pt x="734475" y="1416925"/>
                    <a:pt x="779679" y="1394314"/>
                    <a:pt x="779679" y="1435767"/>
                  </a:cubicBezTo>
                  <a:cubicBezTo>
                    <a:pt x="775912" y="1477220"/>
                    <a:pt x="708107" y="1488526"/>
                    <a:pt x="644068" y="1431999"/>
                  </a:cubicBezTo>
                  <a:cubicBezTo>
                    <a:pt x="580030" y="1375472"/>
                    <a:pt x="576263" y="1288798"/>
                    <a:pt x="576263" y="1288798"/>
                  </a:cubicBezTo>
                  <a:cubicBezTo>
                    <a:pt x="617700" y="1258650"/>
                    <a:pt x="696806" y="1179512"/>
                    <a:pt x="696806" y="1179512"/>
                  </a:cubicBezTo>
                  <a:close/>
                  <a:moveTo>
                    <a:pt x="765493" y="1081087"/>
                  </a:moveTo>
                  <a:cubicBezTo>
                    <a:pt x="765493" y="1081087"/>
                    <a:pt x="833257" y="1118757"/>
                    <a:pt x="912314" y="1118757"/>
                  </a:cubicBezTo>
                  <a:cubicBezTo>
                    <a:pt x="987607" y="1118757"/>
                    <a:pt x="1055371" y="1081087"/>
                    <a:pt x="1055371" y="1081087"/>
                  </a:cubicBezTo>
                  <a:cubicBezTo>
                    <a:pt x="1108076" y="1209163"/>
                    <a:pt x="991372" y="1246833"/>
                    <a:pt x="991372" y="1246833"/>
                  </a:cubicBezTo>
                  <a:cubicBezTo>
                    <a:pt x="991372" y="1246833"/>
                    <a:pt x="968784" y="1303337"/>
                    <a:pt x="912314" y="1303337"/>
                  </a:cubicBezTo>
                  <a:cubicBezTo>
                    <a:pt x="852080" y="1303337"/>
                    <a:pt x="833257" y="1246833"/>
                    <a:pt x="833257" y="1246833"/>
                  </a:cubicBezTo>
                  <a:cubicBezTo>
                    <a:pt x="833257" y="1246833"/>
                    <a:pt x="712788" y="1209163"/>
                    <a:pt x="765493" y="1081087"/>
                  </a:cubicBezTo>
                  <a:close/>
                  <a:moveTo>
                    <a:pt x="1122363" y="1069975"/>
                  </a:moveTo>
                  <a:cubicBezTo>
                    <a:pt x="1156296" y="1081267"/>
                    <a:pt x="1220391" y="1085031"/>
                    <a:pt x="1220391" y="1085031"/>
                  </a:cubicBezTo>
                  <a:cubicBezTo>
                    <a:pt x="1333501" y="1216768"/>
                    <a:pt x="1325960" y="1303338"/>
                    <a:pt x="1325960" y="1303338"/>
                  </a:cubicBezTo>
                  <a:cubicBezTo>
                    <a:pt x="1243013" y="1288283"/>
                    <a:pt x="1126133" y="1164073"/>
                    <a:pt x="1126133" y="1164073"/>
                  </a:cubicBezTo>
                  <a:cubicBezTo>
                    <a:pt x="1126133" y="1118906"/>
                    <a:pt x="1122363" y="1069975"/>
                    <a:pt x="1122363" y="1069975"/>
                  </a:cubicBezTo>
                  <a:close/>
                  <a:moveTo>
                    <a:pt x="696914" y="1069975"/>
                  </a:moveTo>
                  <a:cubicBezTo>
                    <a:pt x="696914" y="1069975"/>
                    <a:pt x="693144" y="1118906"/>
                    <a:pt x="693144" y="1164073"/>
                  </a:cubicBezTo>
                  <a:cubicBezTo>
                    <a:pt x="693144" y="1164073"/>
                    <a:pt x="576264" y="1288283"/>
                    <a:pt x="493317" y="1303338"/>
                  </a:cubicBezTo>
                  <a:cubicBezTo>
                    <a:pt x="493317" y="1303338"/>
                    <a:pt x="485776" y="1216768"/>
                    <a:pt x="598886" y="1085031"/>
                  </a:cubicBezTo>
                  <a:cubicBezTo>
                    <a:pt x="598886" y="1085031"/>
                    <a:pt x="662981" y="1081267"/>
                    <a:pt x="696914" y="1069975"/>
                  </a:cubicBezTo>
                  <a:close/>
                  <a:moveTo>
                    <a:pt x="1164680" y="754062"/>
                  </a:moveTo>
                  <a:cubicBezTo>
                    <a:pt x="1194868" y="757828"/>
                    <a:pt x="1232604" y="772891"/>
                    <a:pt x="1255245" y="825610"/>
                  </a:cubicBezTo>
                  <a:cubicBezTo>
                    <a:pt x="1255245" y="825610"/>
                    <a:pt x="1338264" y="844439"/>
                    <a:pt x="1338264" y="897159"/>
                  </a:cubicBezTo>
                  <a:cubicBezTo>
                    <a:pt x="1338264" y="946113"/>
                    <a:pt x="1255245" y="964941"/>
                    <a:pt x="1255245" y="964941"/>
                  </a:cubicBezTo>
                  <a:cubicBezTo>
                    <a:pt x="1206189" y="1077912"/>
                    <a:pt x="1108076" y="1025192"/>
                    <a:pt x="1108076" y="1025192"/>
                  </a:cubicBezTo>
                  <a:cubicBezTo>
                    <a:pt x="1108076" y="1025192"/>
                    <a:pt x="1157132" y="972473"/>
                    <a:pt x="1157132" y="897159"/>
                  </a:cubicBezTo>
                  <a:cubicBezTo>
                    <a:pt x="1157132" y="821845"/>
                    <a:pt x="1108076" y="765359"/>
                    <a:pt x="1108076" y="765359"/>
                  </a:cubicBezTo>
                  <a:cubicBezTo>
                    <a:pt x="1108076" y="765359"/>
                    <a:pt x="1134491" y="754062"/>
                    <a:pt x="1164680" y="754062"/>
                  </a:cubicBezTo>
                  <a:close/>
                  <a:moveTo>
                    <a:pt x="655945" y="754062"/>
                  </a:moveTo>
                  <a:cubicBezTo>
                    <a:pt x="686262" y="754062"/>
                    <a:pt x="712788" y="765359"/>
                    <a:pt x="712788" y="765359"/>
                  </a:cubicBezTo>
                  <a:cubicBezTo>
                    <a:pt x="712788" y="765359"/>
                    <a:pt x="667314" y="821845"/>
                    <a:pt x="667314" y="897159"/>
                  </a:cubicBezTo>
                  <a:cubicBezTo>
                    <a:pt x="667314" y="972473"/>
                    <a:pt x="712788" y="1025192"/>
                    <a:pt x="712788" y="1025192"/>
                  </a:cubicBezTo>
                  <a:cubicBezTo>
                    <a:pt x="712788" y="1025192"/>
                    <a:pt x="614261" y="1077912"/>
                    <a:pt x="564997" y="964941"/>
                  </a:cubicBezTo>
                  <a:cubicBezTo>
                    <a:pt x="564997" y="964941"/>
                    <a:pt x="477838" y="946113"/>
                    <a:pt x="477838" y="897159"/>
                  </a:cubicBezTo>
                  <a:cubicBezTo>
                    <a:pt x="477838" y="844439"/>
                    <a:pt x="564997" y="825610"/>
                    <a:pt x="564997" y="825610"/>
                  </a:cubicBezTo>
                  <a:cubicBezTo>
                    <a:pt x="587734" y="772891"/>
                    <a:pt x="625629" y="757828"/>
                    <a:pt x="655945" y="754062"/>
                  </a:cubicBezTo>
                  <a:close/>
                  <a:moveTo>
                    <a:pt x="908051" y="715962"/>
                  </a:moveTo>
                  <a:cubicBezTo>
                    <a:pt x="1008001" y="715962"/>
                    <a:pt x="1089026" y="796987"/>
                    <a:pt x="1089026" y="896937"/>
                  </a:cubicBezTo>
                  <a:cubicBezTo>
                    <a:pt x="1089026" y="996887"/>
                    <a:pt x="1008001" y="1077912"/>
                    <a:pt x="908051" y="1077912"/>
                  </a:cubicBezTo>
                  <a:cubicBezTo>
                    <a:pt x="808101" y="1077912"/>
                    <a:pt x="727076" y="996887"/>
                    <a:pt x="727076" y="896937"/>
                  </a:cubicBezTo>
                  <a:cubicBezTo>
                    <a:pt x="727076" y="796987"/>
                    <a:pt x="808101" y="715962"/>
                    <a:pt x="908051" y="715962"/>
                  </a:cubicBezTo>
                  <a:close/>
                  <a:moveTo>
                    <a:pt x="1329427" y="588962"/>
                  </a:moveTo>
                  <a:cubicBezTo>
                    <a:pt x="1352072" y="588962"/>
                    <a:pt x="1442649" y="592720"/>
                    <a:pt x="1480390" y="664129"/>
                  </a:cubicBezTo>
                  <a:cubicBezTo>
                    <a:pt x="1525678" y="746813"/>
                    <a:pt x="1491712" y="773122"/>
                    <a:pt x="1469068" y="765605"/>
                  </a:cubicBezTo>
                  <a:cubicBezTo>
                    <a:pt x="1442649" y="761847"/>
                    <a:pt x="1450197" y="724263"/>
                    <a:pt x="1472842" y="720505"/>
                  </a:cubicBezTo>
                  <a:cubicBezTo>
                    <a:pt x="1472842" y="720505"/>
                    <a:pt x="1438875" y="694196"/>
                    <a:pt x="1435101" y="743055"/>
                  </a:cubicBezTo>
                  <a:cubicBezTo>
                    <a:pt x="1431327" y="795672"/>
                    <a:pt x="1476616" y="791914"/>
                    <a:pt x="1518130" y="761847"/>
                  </a:cubicBezTo>
                  <a:cubicBezTo>
                    <a:pt x="1518130" y="761847"/>
                    <a:pt x="1616256" y="806947"/>
                    <a:pt x="1635126" y="897148"/>
                  </a:cubicBezTo>
                  <a:cubicBezTo>
                    <a:pt x="1616256" y="983590"/>
                    <a:pt x="1518130" y="1032449"/>
                    <a:pt x="1518130" y="1032449"/>
                  </a:cubicBezTo>
                  <a:cubicBezTo>
                    <a:pt x="1476616" y="1002382"/>
                    <a:pt x="1431327" y="998624"/>
                    <a:pt x="1435101" y="1047482"/>
                  </a:cubicBezTo>
                  <a:cubicBezTo>
                    <a:pt x="1438875" y="1100099"/>
                    <a:pt x="1472842" y="1073791"/>
                    <a:pt x="1472842" y="1073791"/>
                  </a:cubicBezTo>
                  <a:cubicBezTo>
                    <a:pt x="1450197" y="1066274"/>
                    <a:pt x="1442649" y="1032449"/>
                    <a:pt x="1469068" y="1024932"/>
                  </a:cubicBezTo>
                  <a:cubicBezTo>
                    <a:pt x="1491712" y="1021174"/>
                    <a:pt x="1525678" y="1043724"/>
                    <a:pt x="1480390" y="1126408"/>
                  </a:cubicBezTo>
                  <a:cubicBezTo>
                    <a:pt x="1435101" y="1212850"/>
                    <a:pt x="1325653" y="1201575"/>
                    <a:pt x="1325653" y="1201575"/>
                  </a:cubicBezTo>
                  <a:cubicBezTo>
                    <a:pt x="1303009" y="1141441"/>
                    <a:pt x="1235076" y="1081307"/>
                    <a:pt x="1235076" y="1081307"/>
                  </a:cubicBezTo>
                  <a:cubicBezTo>
                    <a:pt x="1235076" y="1081307"/>
                    <a:pt x="1280365" y="1054999"/>
                    <a:pt x="1303009" y="1006140"/>
                  </a:cubicBezTo>
                  <a:cubicBezTo>
                    <a:pt x="1303009" y="1006140"/>
                    <a:pt x="1408683" y="949765"/>
                    <a:pt x="1408683" y="897148"/>
                  </a:cubicBezTo>
                  <a:cubicBezTo>
                    <a:pt x="1408683" y="844531"/>
                    <a:pt x="1303009" y="788155"/>
                    <a:pt x="1303009" y="788155"/>
                  </a:cubicBezTo>
                  <a:cubicBezTo>
                    <a:pt x="1280365" y="739297"/>
                    <a:pt x="1235076" y="712988"/>
                    <a:pt x="1235076" y="712988"/>
                  </a:cubicBezTo>
                  <a:cubicBezTo>
                    <a:pt x="1235076" y="712988"/>
                    <a:pt x="1303009" y="652854"/>
                    <a:pt x="1325653" y="592720"/>
                  </a:cubicBezTo>
                  <a:cubicBezTo>
                    <a:pt x="1325653" y="592720"/>
                    <a:pt x="1325653" y="588962"/>
                    <a:pt x="1329427" y="588962"/>
                  </a:cubicBezTo>
                  <a:close/>
                  <a:moveTo>
                    <a:pt x="490312" y="588962"/>
                  </a:moveTo>
                  <a:cubicBezTo>
                    <a:pt x="494092" y="588962"/>
                    <a:pt x="494092" y="592720"/>
                    <a:pt x="494092" y="592720"/>
                  </a:cubicBezTo>
                  <a:cubicBezTo>
                    <a:pt x="516770" y="652854"/>
                    <a:pt x="581026" y="712988"/>
                    <a:pt x="581026" y="712988"/>
                  </a:cubicBezTo>
                  <a:cubicBezTo>
                    <a:pt x="581026" y="712988"/>
                    <a:pt x="539449" y="739297"/>
                    <a:pt x="516770" y="788155"/>
                  </a:cubicBezTo>
                  <a:cubicBezTo>
                    <a:pt x="516770" y="788155"/>
                    <a:pt x="410937" y="844531"/>
                    <a:pt x="410937" y="897148"/>
                  </a:cubicBezTo>
                  <a:cubicBezTo>
                    <a:pt x="410937" y="949765"/>
                    <a:pt x="516770" y="1006140"/>
                    <a:pt x="516770" y="1006140"/>
                  </a:cubicBezTo>
                  <a:cubicBezTo>
                    <a:pt x="539449" y="1054999"/>
                    <a:pt x="581026" y="1081307"/>
                    <a:pt x="581026" y="1081307"/>
                  </a:cubicBezTo>
                  <a:cubicBezTo>
                    <a:pt x="581026" y="1081307"/>
                    <a:pt x="516770" y="1141441"/>
                    <a:pt x="494092" y="1201575"/>
                  </a:cubicBezTo>
                  <a:cubicBezTo>
                    <a:pt x="494092" y="1201575"/>
                    <a:pt x="384478" y="1212850"/>
                    <a:pt x="339121" y="1126408"/>
                  </a:cubicBezTo>
                  <a:cubicBezTo>
                    <a:pt x="289984" y="1043724"/>
                    <a:pt x="327782" y="1021174"/>
                    <a:pt x="350461" y="1024932"/>
                  </a:cubicBezTo>
                  <a:cubicBezTo>
                    <a:pt x="373139" y="1032449"/>
                    <a:pt x="369359" y="1066274"/>
                    <a:pt x="346681" y="1073791"/>
                  </a:cubicBezTo>
                  <a:cubicBezTo>
                    <a:pt x="346681" y="1073791"/>
                    <a:pt x="380699" y="1100099"/>
                    <a:pt x="384478" y="1047482"/>
                  </a:cubicBezTo>
                  <a:cubicBezTo>
                    <a:pt x="388258" y="998624"/>
                    <a:pt x="342901" y="1002382"/>
                    <a:pt x="301324" y="1032449"/>
                  </a:cubicBezTo>
                  <a:cubicBezTo>
                    <a:pt x="301324" y="1032449"/>
                    <a:pt x="203050" y="983590"/>
                    <a:pt x="184151" y="897148"/>
                  </a:cubicBezTo>
                  <a:cubicBezTo>
                    <a:pt x="203050" y="806947"/>
                    <a:pt x="301324" y="761847"/>
                    <a:pt x="301324" y="761847"/>
                  </a:cubicBezTo>
                  <a:cubicBezTo>
                    <a:pt x="342901" y="791914"/>
                    <a:pt x="388258" y="795672"/>
                    <a:pt x="384478" y="743055"/>
                  </a:cubicBezTo>
                  <a:cubicBezTo>
                    <a:pt x="380699" y="694196"/>
                    <a:pt x="346681" y="720505"/>
                    <a:pt x="346681" y="720505"/>
                  </a:cubicBezTo>
                  <a:cubicBezTo>
                    <a:pt x="369359" y="724263"/>
                    <a:pt x="373139" y="761847"/>
                    <a:pt x="350461" y="765605"/>
                  </a:cubicBezTo>
                  <a:cubicBezTo>
                    <a:pt x="327782" y="773122"/>
                    <a:pt x="289984" y="746813"/>
                    <a:pt x="339121" y="664129"/>
                  </a:cubicBezTo>
                  <a:cubicBezTo>
                    <a:pt x="376919" y="592720"/>
                    <a:pt x="467633" y="588962"/>
                    <a:pt x="490312" y="588962"/>
                  </a:cubicBezTo>
                  <a:close/>
                  <a:moveTo>
                    <a:pt x="1325960" y="498475"/>
                  </a:moveTo>
                  <a:cubicBezTo>
                    <a:pt x="1325960" y="498475"/>
                    <a:pt x="1333501" y="585045"/>
                    <a:pt x="1220391" y="716782"/>
                  </a:cubicBezTo>
                  <a:cubicBezTo>
                    <a:pt x="1220391" y="716782"/>
                    <a:pt x="1156296" y="720546"/>
                    <a:pt x="1122363" y="731838"/>
                  </a:cubicBezTo>
                  <a:cubicBezTo>
                    <a:pt x="1122363" y="731838"/>
                    <a:pt x="1126133" y="682907"/>
                    <a:pt x="1126133" y="637740"/>
                  </a:cubicBezTo>
                  <a:cubicBezTo>
                    <a:pt x="1126133" y="637740"/>
                    <a:pt x="1243013" y="513531"/>
                    <a:pt x="1325960" y="498475"/>
                  </a:cubicBezTo>
                  <a:close/>
                  <a:moveTo>
                    <a:pt x="912314" y="498475"/>
                  </a:moveTo>
                  <a:cubicBezTo>
                    <a:pt x="968784" y="498475"/>
                    <a:pt x="991372" y="554979"/>
                    <a:pt x="991372" y="554979"/>
                  </a:cubicBezTo>
                  <a:cubicBezTo>
                    <a:pt x="991372" y="554979"/>
                    <a:pt x="1108076" y="592649"/>
                    <a:pt x="1055371" y="720725"/>
                  </a:cubicBezTo>
                  <a:cubicBezTo>
                    <a:pt x="1055371" y="720725"/>
                    <a:pt x="987607" y="683056"/>
                    <a:pt x="912314" y="683056"/>
                  </a:cubicBezTo>
                  <a:cubicBezTo>
                    <a:pt x="833257" y="683056"/>
                    <a:pt x="765493" y="720725"/>
                    <a:pt x="765493" y="720725"/>
                  </a:cubicBezTo>
                  <a:cubicBezTo>
                    <a:pt x="712788" y="592649"/>
                    <a:pt x="833257" y="554979"/>
                    <a:pt x="833257" y="554979"/>
                  </a:cubicBezTo>
                  <a:cubicBezTo>
                    <a:pt x="833257" y="554979"/>
                    <a:pt x="852080" y="498475"/>
                    <a:pt x="912314" y="498475"/>
                  </a:cubicBezTo>
                  <a:close/>
                  <a:moveTo>
                    <a:pt x="493317" y="498475"/>
                  </a:moveTo>
                  <a:cubicBezTo>
                    <a:pt x="576264" y="513531"/>
                    <a:pt x="693144" y="637740"/>
                    <a:pt x="693144" y="637740"/>
                  </a:cubicBezTo>
                  <a:cubicBezTo>
                    <a:pt x="693144" y="682907"/>
                    <a:pt x="696914" y="731838"/>
                    <a:pt x="696914" y="731838"/>
                  </a:cubicBezTo>
                  <a:cubicBezTo>
                    <a:pt x="662981" y="720546"/>
                    <a:pt x="598886" y="716782"/>
                    <a:pt x="598886" y="716782"/>
                  </a:cubicBezTo>
                  <a:cubicBezTo>
                    <a:pt x="485776" y="585045"/>
                    <a:pt x="493317" y="498475"/>
                    <a:pt x="493317" y="498475"/>
                  </a:cubicBezTo>
                  <a:close/>
                  <a:moveTo>
                    <a:pt x="911522" y="222250"/>
                  </a:moveTo>
                  <a:cubicBezTo>
                    <a:pt x="1005695" y="222250"/>
                    <a:pt x="1050899" y="320230"/>
                    <a:pt x="1050899" y="320230"/>
                  </a:cubicBezTo>
                  <a:cubicBezTo>
                    <a:pt x="1039598" y="331535"/>
                    <a:pt x="1016996" y="361683"/>
                    <a:pt x="1032064" y="391831"/>
                  </a:cubicBezTo>
                  <a:cubicBezTo>
                    <a:pt x="1047132" y="421978"/>
                    <a:pt x="1084801" y="384294"/>
                    <a:pt x="1084801" y="384294"/>
                  </a:cubicBezTo>
                  <a:cubicBezTo>
                    <a:pt x="1084801" y="384294"/>
                    <a:pt x="1039598" y="406905"/>
                    <a:pt x="1039598" y="365452"/>
                  </a:cubicBezTo>
                  <a:cubicBezTo>
                    <a:pt x="1043365" y="323998"/>
                    <a:pt x="1111170" y="312693"/>
                    <a:pt x="1175208" y="369220"/>
                  </a:cubicBezTo>
                  <a:cubicBezTo>
                    <a:pt x="1239246" y="425747"/>
                    <a:pt x="1243013" y="512421"/>
                    <a:pt x="1243013" y="512421"/>
                  </a:cubicBezTo>
                  <a:cubicBezTo>
                    <a:pt x="1201577" y="542569"/>
                    <a:pt x="1122471" y="625475"/>
                    <a:pt x="1122471" y="625475"/>
                  </a:cubicBezTo>
                  <a:cubicBezTo>
                    <a:pt x="1122471" y="625475"/>
                    <a:pt x="1107403" y="553874"/>
                    <a:pt x="1024530" y="523727"/>
                  </a:cubicBezTo>
                  <a:cubicBezTo>
                    <a:pt x="1024530" y="523727"/>
                    <a:pt x="975560" y="433284"/>
                    <a:pt x="911522" y="433284"/>
                  </a:cubicBezTo>
                  <a:cubicBezTo>
                    <a:pt x="843717" y="433284"/>
                    <a:pt x="794746" y="523727"/>
                    <a:pt x="794746" y="523727"/>
                  </a:cubicBezTo>
                  <a:cubicBezTo>
                    <a:pt x="715641" y="553874"/>
                    <a:pt x="696806" y="625475"/>
                    <a:pt x="696806" y="625475"/>
                  </a:cubicBezTo>
                  <a:cubicBezTo>
                    <a:pt x="696806" y="625475"/>
                    <a:pt x="617700" y="542569"/>
                    <a:pt x="576263" y="512421"/>
                  </a:cubicBezTo>
                  <a:cubicBezTo>
                    <a:pt x="576263" y="512421"/>
                    <a:pt x="580030" y="425747"/>
                    <a:pt x="644068" y="369220"/>
                  </a:cubicBezTo>
                  <a:cubicBezTo>
                    <a:pt x="708107" y="312693"/>
                    <a:pt x="775912" y="323998"/>
                    <a:pt x="779679" y="365452"/>
                  </a:cubicBezTo>
                  <a:cubicBezTo>
                    <a:pt x="779679" y="406905"/>
                    <a:pt x="734475" y="384294"/>
                    <a:pt x="734475" y="384294"/>
                  </a:cubicBezTo>
                  <a:cubicBezTo>
                    <a:pt x="734475" y="384294"/>
                    <a:pt x="772145" y="421978"/>
                    <a:pt x="787213" y="391831"/>
                  </a:cubicBezTo>
                  <a:cubicBezTo>
                    <a:pt x="802280" y="361683"/>
                    <a:pt x="779679" y="331535"/>
                    <a:pt x="768378" y="320230"/>
                  </a:cubicBezTo>
                  <a:cubicBezTo>
                    <a:pt x="768378" y="320230"/>
                    <a:pt x="813581" y="222250"/>
                    <a:pt x="911522" y="222250"/>
                  </a:cubicBezTo>
                  <a:close/>
                  <a:moveTo>
                    <a:pt x="907753" y="185737"/>
                  </a:moveTo>
                  <a:cubicBezTo>
                    <a:pt x="809738" y="204557"/>
                    <a:pt x="741881" y="294895"/>
                    <a:pt x="741881" y="294895"/>
                  </a:cubicBezTo>
                  <a:cubicBezTo>
                    <a:pt x="568468" y="328771"/>
                    <a:pt x="523231" y="490625"/>
                    <a:pt x="523231" y="490625"/>
                  </a:cubicBezTo>
                  <a:cubicBezTo>
                    <a:pt x="485532" y="483097"/>
                    <a:pt x="474223" y="498153"/>
                    <a:pt x="474223" y="498153"/>
                  </a:cubicBezTo>
                  <a:cubicBezTo>
                    <a:pt x="474223" y="498153"/>
                    <a:pt x="474223" y="505681"/>
                    <a:pt x="470453" y="539558"/>
                  </a:cubicBezTo>
                  <a:cubicBezTo>
                    <a:pt x="470453" y="539558"/>
                    <a:pt x="312120" y="558378"/>
                    <a:pt x="259342" y="742816"/>
                  </a:cubicBezTo>
                  <a:cubicBezTo>
                    <a:pt x="259342" y="742816"/>
                    <a:pt x="176406" y="787985"/>
                    <a:pt x="134938" y="900906"/>
                  </a:cubicBezTo>
                  <a:cubicBezTo>
                    <a:pt x="176406" y="1013828"/>
                    <a:pt x="259342" y="1058996"/>
                    <a:pt x="259342" y="1058996"/>
                  </a:cubicBezTo>
                  <a:cubicBezTo>
                    <a:pt x="312120" y="1243434"/>
                    <a:pt x="470453" y="1262255"/>
                    <a:pt x="470453" y="1262255"/>
                  </a:cubicBezTo>
                  <a:cubicBezTo>
                    <a:pt x="474223" y="1296131"/>
                    <a:pt x="474223" y="1303659"/>
                    <a:pt x="474223" y="1303659"/>
                  </a:cubicBezTo>
                  <a:cubicBezTo>
                    <a:pt x="474223" y="1303659"/>
                    <a:pt x="485532" y="1318715"/>
                    <a:pt x="523231" y="1311187"/>
                  </a:cubicBezTo>
                  <a:cubicBezTo>
                    <a:pt x="523231" y="1311187"/>
                    <a:pt x="568468" y="1473041"/>
                    <a:pt x="741881" y="1510682"/>
                  </a:cubicBezTo>
                  <a:cubicBezTo>
                    <a:pt x="741881" y="1510682"/>
                    <a:pt x="809738" y="1597255"/>
                    <a:pt x="907753" y="1616075"/>
                  </a:cubicBezTo>
                  <a:cubicBezTo>
                    <a:pt x="1009539" y="1597255"/>
                    <a:pt x="1077396" y="1510682"/>
                    <a:pt x="1077396" y="1510682"/>
                  </a:cubicBezTo>
                  <a:cubicBezTo>
                    <a:pt x="1250808" y="1473041"/>
                    <a:pt x="1296046" y="1311187"/>
                    <a:pt x="1296046" y="1311187"/>
                  </a:cubicBezTo>
                  <a:cubicBezTo>
                    <a:pt x="1333744" y="1318715"/>
                    <a:pt x="1345053" y="1303659"/>
                    <a:pt x="1345053" y="1303659"/>
                  </a:cubicBezTo>
                  <a:cubicBezTo>
                    <a:pt x="1345053" y="1303659"/>
                    <a:pt x="1345053" y="1296131"/>
                    <a:pt x="1348823" y="1262255"/>
                  </a:cubicBezTo>
                  <a:cubicBezTo>
                    <a:pt x="1348823" y="1262255"/>
                    <a:pt x="1503386" y="1243434"/>
                    <a:pt x="1559934" y="1058996"/>
                  </a:cubicBezTo>
                  <a:cubicBezTo>
                    <a:pt x="1559934" y="1058996"/>
                    <a:pt x="1642870" y="1013828"/>
                    <a:pt x="1684338" y="900906"/>
                  </a:cubicBezTo>
                  <a:cubicBezTo>
                    <a:pt x="1642870" y="787985"/>
                    <a:pt x="1559934" y="742816"/>
                    <a:pt x="1559934" y="742816"/>
                  </a:cubicBezTo>
                  <a:cubicBezTo>
                    <a:pt x="1503386" y="558378"/>
                    <a:pt x="1348823" y="539558"/>
                    <a:pt x="1348823" y="539558"/>
                  </a:cubicBezTo>
                  <a:cubicBezTo>
                    <a:pt x="1345053" y="505681"/>
                    <a:pt x="1345053" y="498153"/>
                    <a:pt x="1345053" y="498153"/>
                  </a:cubicBezTo>
                  <a:cubicBezTo>
                    <a:pt x="1345053" y="498153"/>
                    <a:pt x="1333744" y="483097"/>
                    <a:pt x="1296046" y="490625"/>
                  </a:cubicBezTo>
                  <a:cubicBezTo>
                    <a:pt x="1296046" y="490625"/>
                    <a:pt x="1250808" y="328771"/>
                    <a:pt x="1077396" y="294895"/>
                  </a:cubicBezTo>
                  <a:cubicBezTo>
                    <a:pt x="1077396" y="294895"/>
                    <a:pt x="1009539" y="204557"/>
                    <a:pt x="907753" y="185737"/>
                  </a:cubicBezTo>
                  <a:close/>
                  <a:moveTo>
                    <a:pt x="907754" y="0"/>
                  </a:moveTo>
                  <a:cubicBezTo>
                    <a:pt x="941654" y="33914"/>
                    <a:pt x="1024519" y="97974"/>
                    <a:pt x="1073485" y="120584"/>
                  </a:cubicBezTo>
                  <a:cubicBezTo>
                    <a:pt x="1122451" y="146962"/>
                    <a:pt x="1242983" y="207253"/>
                    <a:pt x="1303249" y="290155"/>
                  </a:cubicBezTo>
                  <a:cubicBezTo>
                    <a:pt x="1367281" y="373056"/>
                    <a:pt x="1352215" y="478567"/>
                    <a:pt x="1352215" y="478567"/>
                  </a:cubicBezTo>
                  <a:cubicBezTo>
                    <a:pt x="1352215" y="478567"/>
                    <a:pt x="1551845" y="489872"/>
                    <a:pt x="1646011" y="636833"/>
                  </a:cubicBezTo>
                  <a:cubicBezTo>
                    <a:pt x="1743943" y="780026"/>
                    <a:pt x="1762776" y="855391"/>
                    <a:pt x="1819275" y="900610"/>
                  </a:cubicBezTo>
                  <a:cubicBezTo>
                    <a:pt x="1762776" y="945829"/>
                    <a:pt x="1743943" y="1021194"/>
                    <a:pt x="1646011" y="1164387"/>
                  </a:cubicBezTo>
                  <a:cubicBezTo>
                    <a:pt x="1551845" y="1311348"/>
                    <a:pt x="1352215" y="1322653"/>
                    <a:pt x="1352215" y="1322653"/>
                  </a:cubicBezTo>
                  <a:cubicBezTo>
                    <a:pt x="1352215" y="1322653"/>
                    <a:pt x="1367281" y="1428164"/>
                    <a:pt x="1303249" y="1511065"/>
                  </a:cubicBezTo>
                  <a:cubicBezTo>
                    <a:pt x="1242983" y="1597735"/>
                    <a:pt x="1122451" y="1654259"/>
                    <a:pt x="1073485" y="1680636"/>
                  </a:cubicBezTo>
                  <a:cubicBezTo>
                    <a:pt x="1024519" y="1703246"/>
                    <a:pt x="941654" y="1767306"/>
                    <a:pt x="907754" y="1804988"/>
                  </a:cubicBezTo>
                  <a:cubicBezTo>
                    <a:pt x="877621" y="1767306"/>
                    <a:pt x="794756" y="1703246"/>
                    <a:pt x="745790" y="1680636"/>
                  </a:cubicBezTo>
                  <a:cubicBezTo>
                    <a:pt x="696824" y="1654259"/>
                    <a:pt x="576292" y="1597735"/>
                    <a:pt x="512260" y="1511065"/>
                  </a:cubicBezTo>
                  <a:cubicBezTo>
                    <a:pt x="451994" y="1428164"/>
                    <a:pt x="467060" y="1322653"/>
                    <a:pt x="467060" y="1322653"/>
                  </a:cubicBezTo>
                  <a:cubicBezTo>
                    <a:pt x="467060" y="1322653"/>
                    <a:pt x="267430" y="1311348"/>
                    <a:pt x="169498" y="1164387"/>
                  </a:cubicBezTo>
                  <a:cubicBezTo>
                    <a:pt x="75332" y="1021194"/>
                    <a:pt x="56499" y="945829"/>
                    <a:pt x="0" y="900610"/>
                  </a:cubicBezTo>
                  <a:cubicBezTo>
                    <a:pt x="56499" y="855391"/>
                    <a:pt x="75332" y="780026"/>
                    <a:pt x="169498" y="636833"/>
                  </a:cubicBezTo>
                  <a:cubicBezTo>
                    <a:pt x="267430" y="489872"/>
                    <a:pt x="467060" y="478567"/>
                    <a:pt x="467060" y="478567"/>
                  </a:cubicBezTo>
                  <a:cubicBezTo>
                    <a:pt x="467060" y="478567"/>
                    <a:pt x="451994" y="373056"/>
                    <a:pt x="512260" y="290155"/>
                  </a:cubicBezTo>
                  <a:cubicBezTo>
                    <a:pt x="576292" y="207253"/>
                    <a:pt x="696824" y="146962"/>
                    <a:pt x="745790" y="120584"/>
                  </a:cubicBezTo>
                  <a:cubicBezTo>
                    <a:pt x="794756" y="97974"/>
                    <a:pt x="877621" y="33914"/>
                    <a:pt x="907754" y="0"/>
                  </a:cubicBezTo>
                  <a:close/>
                </a:path>
              </a:pathLst>
            </a:custGeom>
            <a:noFill/>
            <a:ln>
              <a:solidFill>
                <a:srgbClr val="C7A787"/>
              </a:solidFill>
            </a:ln>
          </p:spPr>
          <p:txBody>
            <a:bodyPr vert="horz" wrap="square" lIns="91440" tIns="45720" rIns="91440" bIns="45720" numCol="1" anchor="t" anchorCtr="0" compatLnSpc="1">
              <a:noAutofit/>
            </a:bodyPr>
            <a:lstStyle/>
            <a:p>
              <a:endParaRPr lang="zh-CN" altLang="en-US" sz="1050">
                <a:latin typeface="+mn-ea"/>
              </a:endParaRPr>
            </a:p>
          </p:txBody>
        </p:sp>
        <p:grpSp>
          <p:nvGrpSpPr>
            <p:cNvPr id="24" name="组合 23">
              <a:extLst>
                <a:ext uri="{FF2B5EF4-FFF2-40B4-BE49-F238E27FC236}">
                  <a16:creationId xmlns="" xmlns:a16="http://schemas.microsoft.com/office/drawing/2014/main" id="{57BCA57A-C1C1-443C-AA09-DD44136360A9}"/>
                </a:ext>
              </a:extLst>
            </p:cNvPr>
            <p:cNvGrpSpPr/>
            <p:nvPr/>
          </p:nvGrpSpPr>
          <p:grpSpPr>
            <a:xfrm>
              <a:off x="6204" y="2853"/>
              <a:ext cx="2256" cy="2232"/>
              <a:chOff x="6204" y="2853"/>
              <a:chExt cx="2256" cy="2232"/>
            </a:xfrm>
          </p:grpSpPr>
          <p:sp>
            <p:nvSpPr>
              <p:cNvPr id="25" name="空心弧 24">
                <a:extLst>
                  <a:ext uri="{FF2B5EF4-FFF2-40B4-BE49-F238E27FC236}">
                    <a16:creationId xmlns="" xmlns:a16="http://schemas.microsoft.com/office/drawing/2014/main" id="{962EA11D-C080-4C6C-8EF8-1C79971C8E94}"/>
                  </a:ext>
                </a:extLst>
              </p:cNvPr>
              <p:cNvSpPr/>
              <p:nvPr/>
            </p:nvSpPr>
            <p:spPr>
              <a:xfrm rot="1250443">
                <a:off x="6204" y="2853"/>
                <a:ext cx="2256" cy="2232"/>
              </a:xfrm>
              <a:prstGeom prst="blockArc">
                <a:avLst>
                  <a:gd name="adj1" fmla="val 10800000"/>
                  <a:gd name="adj2" fmla="val 19193946"/>
                  <a:gd name="adj3" fmla="val 43860"/>
                </a:avLst>
              </a:prstGeom>
              <a:solidFill>
                <a:srgbClr val="C7A7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tx1"/>
                  </a:solidFill>
                  <a:latin typeface="+mn-ea"/>
                </a:endParaRPr>
              </a:p>
            </p:txBody>
          </p:sp>
          <p:sp>
            <p:nvSpPr>
              <p:cNvPr id="26" name="文本框 25">
                <a:extLst>
                  <a:ext uri="{FF2B5EF4-FFF2-40B4-BE49-F238E27FC236}">
                    <a16:creationId xmlns="" xmlns:a16="http://schemas.microsoft.com/office/drawing/2014/main" id="{E403B8D5-C334-4EB1-BC77-7FE7E4E9A914}"/>
                  </a:ext>
                </a:extLst>
              </p:cNvPr>
              <p:cNvSpPr txBox="1"/>
              <p:nvPr/>
            </p:nvSpPr>
            <p:spPr>
              <a:xfrm>
                <a:off x="6792" y="2982"/>
                <a:ext cx="1080" cy="677"/>
              </a:xfrm>
              <a:prstGeom prst="rect">
                <a:avLst/>
              </a:prstGeom>
              <a:noFill/>
            </p:spPr>
            <p:txBody>
              <a:bodyPr wrap="square" rtlCol="0">
                <a:spAutoFit/>
              </a:bodyPr>
              <a:lstStyle/>
              <a:p>
                <a:pPr algn="ctr"/>
                <a:r>
                  <a:rPr lang="zh-CN" altLang="en-US" sz="1400" dirty="0">
                    <a:solidFill>
                      <a:schemeClr val="bg1"/>
                    </a:solidFill>
                    <a:latin typeface="+mn-ea"/>
                  </a:rPr>
                  <a:t>叁</a:t>
                </a:r>
              </a:p>
            </p:txBody>
          </p:sp>
        </p:grpSp>
      </p:grpSp>
      <p:grpSp>
        <p:nvGrpSpPr>
          <p:cNvPr id="27" name="组合 26">
            <a:extLst>
              <a:ext uri="{FF2B5EF4-FFF2-40B4-BE49-F238E27FC236}">
                <a16:creationId xmlns="" xmlns:a16="http://schemas.microsoft.com/office/drawing/2014/main" id="{875FFBAF-4DED-4C00-975D-A44A51ED1939}"/>
              </a:ext>
            </a:extLst>
          </p:cNvPr>
          <p:cNvGrpSpPr/>
          <p:nvPr/>
        </p:nvGrpSpPr>
        <p:grpSpPr>
          <a:xfrm flipV="1">
            <a:off x="8371006" y="3597521"/>
            <a:ext cx="1025355" cy="1014447"/>
            <a:chOff x="5415" y="5640"/>
            <a:chExt cx="2256" cy="2232"/>
          </a:xfrm>
        </p:grpSpPr>
        <p:grpSp>
          <p:nvGrpSpPr>
            <p:cNvPr id="28" name="组合 27">
              <a:extLst>
                <a:ext uri="{FF2B5EF4-FFF2-40B4-BE49-F238E27FC236}">
                  <a16:creationId xmlns="" xmlns:a16="http://schemas.microsoft.com/office/drawing/2014/main" id="{AB34A3B8-785A-411A-B622-FDA85473F915}"/>
                </a:ext>
              </a:extLst>
            </p:cNvPr>
            <p:cNvGrpSpPr/>
            <p:nvPr/>
          </p:nvGrpSpPr>
          <p:grpSpPr>
            <a:xfrm flipV="1">
              <a:off x="5415" y="5640"/>
              <a:ext cx="2256" cy="2232"/>
              <a:chOff x="6204" y="2853"/>
              <a:chExt cx="2256" cy="2232"/>
            </a:xfrm>
          </p:grpSpPr>
          <p:sp>
            <p:nvSpPr>
              <p:cNvPr id="30" name="任意多边形 27">
                <a:extLst>
                  <a:ext uri="{FF2B5EF4-FFF2-40B4-BE49-F238E27FC236}">
                    <a16:creationId xmlns="" xmlns:a16="http://schemas.microsoft.com/office/drawing/2014/main" id="{831162C2-BD34-4877-9001-B183BA719A3C}"/>
                  </a:ext>
                </a:extLst>
              </p:cNvPr>
              <p:cNvSpPr/>
              <p:nvPr/>
            </p:nvSpPr>
            <p:spPr bwMode="auto">
              <a:xfrm rot="5400000">
                <a:off x="6844" y="4061"/>
                <a:ext cx="976" cy="970"/>
              </a:xfrm>
              <a:custGeom>
                <a:avLst/>
                <a:gdLst>
                  <a:gd name="connsiteX0" fmla="*/ 696806 w 1819275"/>
                  <a:gd name="connsiteY0" fmla="*/ 1179512 h 1804988"/>
                  <a:gd name="connsiteX1" fmla="*/ 794746 w 1819275"/>
                  <a:gd name="connsiteY1" fmla="*/ 1277492 h 1804988"/>
                  <a:gd name="connsiteX2" fmla="*/ 911522 w 1819275"/>
                  <a:gd name="connsiteY2" fmla="*/ 1367935 h 1804988"/>
                  <a:gd name="connsiteX3" fmla="*/ 1024530 w 1819275"/>
                  <a:gd name="connsiteY3" fmla="*/ 1277492 h 1804988"/>
                  <a:gd name="connsiteX4" fmla="*/ 1122471 w 1819275"/>
                  <a:gd name="connsiteY4" fmla="*/ 1179512 h 1804988"/>
                  <a:gd name="connsiteX5" fmla="*/ 1243013 w 1819275"/>
                  <a:gd name="connsiteY5" fmla="*/ 1288798 h 1804988"/>
                  <a:gd name="connsiteX6" fmla="*/ 1175208 w 1819275"/>
                  <a:gd name="connsiteY6" fmla="*/ 1431999 h 1804988"/>
                  <a:gd name="connsiteX7" fmla="*/ 1039598 w 1819275"/>
                  <a:gd name="connsiteY7" fmla="*/ 1435767 h 1804988"/>
                  <a:gd name="connsiteX8" fmla="*/ 1084801 w 1819275"/>
                  <a:gd name="connsiteY8" fmla="*/ 1416925 h 1804988"/>
                  <a:gd name="connsiteX9" fmla="*/ 1032064 w 1819275"/>
                  <a:gd name="connsiteY9" fmla="*/ 1409388 h 1804988"/>
                  <a:gd name="connsiteX10" fmla="*/ 1050899 w 1819275"/>
                  <a:gd name="connsiteY10" fmla="*/ 1480989 h 1804988"/>
                  <a:gd name="connsiteX11" fmla="*/ 911522 w 1819275"/>
                  <a:gd name="connsiteY11" fmla="*/ 1582737 h 1804988"/>
                  <a:gd name="connsiteX12" fmla="*/ 768378 w 1819275"/>
                  <a:gd name="connsiteY12" fmla="*/ 1480989 h 1804988"/>
                  <a:gd name="connsiteX13" fmla="*/ 787213 w 1819275"/>
                  <a:gd name="connsiteY13" fmla="*/ 1409388 h 1804988"/>
                  <a:gd name="connsiteX14" fmla="*/ 734475 w 1819275"/>
                  <a:gd name="connsiteY14" fmla="*/ 1416925 h 1804988"/>
                  <a:gd name="connsiteX15" fmla="*/ 779679 w 1819275"/>
                  <a:gd name="connsiteY15" fmla="*/ 1435767 h 1804988"/>
                  <a:gd name="connsiteX16" fmla="*/ 644068 w 1819275"/>
                  <a:gd name="connsiteY16" fmla="*/ 1431999 h 1804988"/>
                  <a:gd name="connsiteX17" fmla="*/ 576263 w 1819275"/>
                  <a:gd name="connsiteY17" fmla="*/ 1288798 h 1804988"/>
                  <a:gd name="connsiteX18" fmla="*/ 696806 w 1819275"/>
                  <a:gd name="connsiteY18" fmla="*/ 1179512 h 1804988"/>
                  <a:gd name="connsiteX19" fmla="*/ 765493 w 1819275"/>
                  <a:gd name="connsiteY19" fmla="*/ 1081087 h 1804988"/>
                  <a:gd name="connsiteX20" fmla="*/ 912314 w 1819275"/>
                  <a:gd name="connsiteY20" fmla="*/ 1118757 h 1804988"/>
                  <a:gd name="connsiteX21" fmla="*/ 1055371 w 1819275"/>
                  <a:gd name="connsiteY21" fmla="*/ 1081087 h 1804988"/>
                  <a:gd name="connsiteX22" fmla="*/ 991372 w 1819275"/>
                  <a:gd name="connsiteY22" fmla="*/ 1246833 h 1804988"/>
                  <a:gd name="connsiteX23" fmla="*/ 912314 w 1819275"/>
                  <a:gd name="connsiteY23" fmla="*/ 1303337 h 1804988"/>
                  <a:gd name="connsiteX24" fmla="*/ 833257 w 1819275"/>
                  <a:gd name="connsiteY24" fmla="*/ 1246833 h 1804988"/>
                  <a:gd name="connsiteX25" fmla="*/ 765493 w 1819275"/>
                  <a:gd name="connsiteY25" fmla="*/ 1081087 h 1804988"/>
                  <a:gd name="connsiteX26" fmla="*/ 1122363 w 1819275"/>
                  <a:gd name="connsiteY26" fmla="*/ 1069975 h 1804988"/>
                  <a:gd name="connsiteX27" fmla="*/ 1220391 w 1819275"/>
                  <a:gd name="connsiteY27" fmla="*/ 1085031 h 1804988"/>
                  <a:gd name="connsiteX28" fmla="*/ 1325960 w 1819275"/>
                  <a:gd name="connsiteY28" fmla="*/ 1303338 h 1804988"/>
                  <a:gd name="connsiteX29" fmla="*/ 1126133 w 1819275"/>
                  <a:gd name="connsiteY29" fmla="*/ 1164073 h 1804988"/>
                  <a:gd name="connsiteX30" fmla="*/ 1122363 w 1819275"/>
                  <a:gd name="connsiteY30" fmla="*/ 1069975 h 1804988"/>
                  <a:gd name="connsiteX31" fmla="*/ 696914 w 1819275"/>
                  <a:gd name="connsiteY31" fmla="*/ 1069975 h 1804988"/>
                  <a:gd name="connsiteX32" fmla="*/ 693144 w 1819275"/>
                  <a:gd name="connsiteY32" fmla="*/ 1164073 h 1804988"/>
                  <a:gd name="connsiteX33" fmla="*/ 493317 w 1819275"/>
                  <a:gd name="connsiteY33" fmla="*/ 1303338 h 1804988"/>
                  <a:gd name="connsiteX34" fmla="*/ 598886 w 1819275"/>
                  <a:gd name="connsiteY34" fmla="*/ 1085031 h 1804988"/>
                  <a:gd name="connsiteX35" fmla="*/ 696914 w 1819275"/>
                  <a:gd name="connsiteY35" fmla="*/ 1069975 h 1804988"/>
                  <a:gd name="connsiteX36" fmla="*/ 1164680 w 1819275"/>
                  <a:gd name="connsiteY36" fmla="*/ 754062 h 1804988"/>
                  <a:gd name="connsiteX37" fmla="*/ 1255245 w 1819275"/>
                  <a:gd name="connsiteY37" fmla="*/ 825610 h 1804988"/>
                  <a:gd name="connsiteX38" fmla="*/ 1338264 w 1819275"/>
                  <a:gd name="connsiteY38" fmla="*/ 897159 h 1804988"/>
                  <a:gd name="connsiteX39" fmla="*/ 1255245 w 1819275"/>
                  <a:gd name="connsiteY39" fmla="*/ 964941 h 1804988"/>
                  <a:gd name="connsiteX40" fmla="*/ 1108076 w 1819275"/>
                  <a:gd name="connsiteY40" fmla="*/ 1025192 h 1804988"/>
                  <a:gd name="connsiteX41" fmla="*/ 1157132 w 1819275"/>
                  <a:gd name="connsiteY41" fmla="*/ 897159 h 1804988"/>
                  <a:gd name="connsiteX42" fmla="*/ 1108076 w 1819275"/>
                  <a:gd name="connsiteY42" fmla="*/ 765359 h 1804988"/>
                  <a:gd name="connsiteX43" fmla="*/ 1164680 w 1819275"/>
                  <a:gd name="connsiteY43" fmla="*/ 754062 h 1804988"/>
                  <a:gd name="connsiteX44" fmla="*/ 655945 w 1819275"/>
                  <a:gd name="connsiteY44" fmla="*/ 754062 h 1804988"/>
                  <a:gd name="connsiteX45" fmla="*/ 712788 w 1819275"/>
                  <a:gd name="connsiteY45" fmla="*/ 765359 h 1804988"/>
                  <a:gd name="connsiteX46" fmla="*/ 667314 w 1819275"/>
                  <a:gd name="connsiteY46" fmla="*/ 897159 h 1804988"/>
                  <a:gd name="connsiteX47" fmla="*/ 712788 w 1819275"/>
                  <a:gd name="connsiteY47" fmla="*/ 1025192 h 1804988"/>
                  <a:gd name="connsiteX48" fmla="*/ 564997 w 1819275"/>
                  <a:gd name="connsiteY48" fmla="*/ 964941 h 1804988"/>
                  <a:gd name="connsiteX49" fmla="*/ 477838 w 1819275"/>
                  <a:gd name="connsiteY49" fmla="*/ 897159 h 1804988"/>
                  <a:gd name="connsiteX50" fmla="*/ 564997 w 1819275"/>
                  <a:gd name="connsiteY50" fmla="*/ 825610 h 1804988"/>
                  <a:gd name="connsiteX51" fmla="*/ 655945 w 1819275"/>
                  <a:gd name="connsiteY51" fmla="*/ 754062 h 1804988"/>
                  <a:gd name="connsiteX52" fmla="*/ 908051 w 1819275"/>
                  <a:gd name="connsiteY52" fmla="*/ 715962 h 1804988"/>
                  <a:gd name="connsiteX53" fmla="*/ 1089026 w 1819275"/>
                  <a:gd name="connsiteY53" fmla="*/ 896937 h 1804988"/>
                  <a:gd name="connsiteX54" fmla="*/ 908051 w 1819275"/>
                  <a:gd name="connsiteY54" fmla="*/ 1077912 h 1804988"/>
                  <a:gd name="connsiteX55" fmla="*/ 727076 w 1819275"/>
                  <a:gd name="connsiteY55" fmla="*/ 896937 h 1804988"/>
                  <a:gd name="connsiteX56" fmla="*/ 908051 w 1819275"/>
                  <a:gd name="connsiteY56" fmla="*/ 715962 h 1804988"/>
                  <a:gd name="connsiteX57" fmla="*/ 1329427 w 1819275"/>
                  <a:gd name="connsiteY57" fmla="*/ 588962 h 1804988"/>
                  <a:gd name="connsiteX58" fmla="*/ 1480390 w 1819275"/>
                  <a:gd name="connsiteY58" fmla="*/ 664129 h 1804988"/>
                  <a:gd name="connsiteX59" fmla="*/ 1469068 w 1819275"/>
                  <a:gd name="connsiteY59" fmla="*/ 765605 h 1804988"/>
                  <a:gd name="connsiteX60" fmla="*/ 1472842 w 1819275"/>
                  <a:gd name="connsiteY60" fmla="*/ 720505 h 1804988"/>
                  <a:gd name="connsiteX61" fmla="*/ 1435101 w 1819275"/>
                  <a:gd name="connsiteY61" fmla="*/ 743055 h 1804988"/>
                  <a:gd name="connsiteX62" fmla="*/ 1518130 w 1819275"/>
                  <a:gd name="connsiteY62" fmla="*/ 761847 h 1804988"/>
                  <a:gd name="connsiteX63" fmla="*/ 1635126 w 1819275"/>
                  <a:gd name="connsiteY63" fmla="*/ 897148 h 1804988"/>
                  <a:gd name="connsiteX64" fmla="*/ 1518130 w 1819275"/>
                  <a:gd name="connsiteY64" fmla="*/ 1032449 h 1804988"/>
                  <a:gd name="connsiteX65" fmla="*/ 1435101 w 1819275"/>
                  <a:gd name="connsiteY65" fmla="*/ 1047482 h 1804988"/>
                  <a:gd name="connsiteX66" fmla="*/ 1472842 w 1819275"/>
                  <a:gd name="connsiteY66" fmla="*/ 1073791 h 1804988"/>
                  <a:gd name="connsiteX67" fmla="*/ 1469068 w 1819275"/>
                  <a:gd name="connsiteY67" fmla="*/ 1024932 h 1804988"/>
                  <a:gd name="connsiteX68" fmla="*/ 1480390 w 1819275"/>
                  <a:gd name="connsiteY68" fmla="*/ 1126408 h 1804988"/>
                  <a:gd name="connsiteX69" fmla="*/ 1325653 w 1819275"/>
                  <a:gd name="connsiteY69" fmla="*/ 1201575 h 1804988"/>
                  <a:gd name="connsiteX70" fmla="*/ 1235076 w 1819275"/>
                  <a:gd name="connsiteY70" fmla="*/ 1081307 h 1804988"/>
                  <a:gd name="connsiteX71" fmla="*/ 1303009 w 1819275"/>
                  <a:gd name="connsiteY71" fmla="*/ 1006140 h 1804988"/>
                  <a:gd name="connsiteX72" fmla="*/ 1408683 w 1819275"/>
                  <a:gd name="connsiteY72" fmla="*/ 897148 h 1804988"/>
                  <a:gd name="connsiteX73" fmla="*/ 1303009 w 1819275"/>
                  <a:gd name="connsiteY73" fmla="*/ 788155 h 1804988"/>
                  <a:gd name="connsiteX74" fmla="*/ 1235076 w 1819275"/>
                  <a:gd name="connsiteY74" fmla="*/ 712988 h 1804988"/>
                  <a:gd name="connsiteX75" fmla="*/ 1325653 w 1819275"/>
                  <a:gd name="connsiteY75" fmla="*/ 592720 h 1804988"/>
                  <a:gd name="connsiteX76" fmla="*/ 1329427 w 1819275"/>
                  <a:gd name="connsiteY76" fmla="*/ 588962 h 1804988"/>
                  <a:gd name="connsiteX77" fmla="*/ 490312 w 1819275"/>
                  <a:gd name="connsiteY77" fmla="*/ 588962 h 1804988"/>
                  <a:gd name="connsiteX78" fmla="*/ 494092 w 1819275"/>
                  <a:gd name="connsiteY78" fmla="*/ 592720 h 1804988"/>
                  <a:gd name="connsiteX79" fmla="*/ 581026 w 1819275"/>
                  <a:gd name="connsiteY79" fmla="*/ 712988 h 1804988"/>
                  <a:gd name="connsiteX80" fmla="*/ 516770 w 1819275"/>
                  <a:gd name="connsiteY80" fmla="*/ 788155 h 1804988"/>
                  <a:gd name="connsiteX81" fmla="*/ 410937 w 1819275"/>
                  <a:gd name="connsiteY81" fmla="*/ 897148 h 1804988"/>
                  <a:gd name="connsiteX82" fmla="*/ 516770 w 1819275"/>
                  <a:gd name="connsiteY82" fmla="*/ 1006140 h 1804988"/>
                  <a:gd name="connsiteX83" fmla="*/ 581026 w 1819275"/>
                  <a:gd name="connsiteY83" fmla="*/ 1081307 h 1804988"/>
                  <a:gd name="connsiteX84" fmla="*/ 494092 w 1819275"/>
                  <a:gd name="connsiteY84" fmla="*/ 1201575 h 1804988"/>
                  <a:gd name="connsiteX85" fmla="*/ 339121 w 1819275"/>
                  <a:gd name="connsiteY85" fmla="*/ 1126408 h 1804988"/>
                  <a:gd name="connsiteX86" fmla="*/ 350461 w 1819275"/>
                  <a:gd name="connsiteY86" fmla="*/ 1024932 h 1804988"/>
                  <a:gd name="connsiteX87" fmla="*/ 346681 w 1819275"/>
                  <a:gd name="connsiteY87" fmla="*/ 1073791 h 1804988"/>
                  <a:gd name="connsiteX88" fmla="*/ 384478 w 1819275"/>
                  <a:gd name="connsiteY88" fmla="*/ 1047482 h 1804988"/>
                  <a:gd name="connsiteX89" fmla="*/ 301324 w 1819275"/>
                  <a:gd name="connsiteY89" fmla="*/ 1032449 h 1804988"/>
                  <a:gd name="connsiteX90" fmla="*/ 184151 w 1819275"/>
                  <a:gd name="connsiteY90" fmla="*/ 897148 h 1804988"/>
                  <a:gd name="connsiteX91" fmla="*/ 301324 w 1819275"/>
                  <a:gd name="connsiteY91" fmla="*/ 761847 h 1804988"/>
                  <a:gd name="connsiteX92" fmla="*/ 384478 w 1819275"/>
                  <a:gd name="connsiteY92" fmla="*/ 743055 h 1804988"/>
                  <a:gd name="connsiteX93" fmla="*/ 346681 w 1819275"/>
                  <a:gd name="connsiteY93" fmla="*/ 720505 h 1804988"/>
                  <a:gd name="connsiteX94" fmla="*/ 350461 w 1819275"/>
                  <a:gd name="connsiteY94" fmla="*/ 765605 h 1804988"/>
                  <a:gd name="connsiteX95" fmla="*/ 339121 w 1819275"/>
                  <a:gd name="connsiteY95" fmla="*/ 664129 h 1804988"/>
                  <a:gd name="connsiteX96" fmla="*/ 490312 w 1819275"/>
                  <a:gd name="connsiteY96" fmla="*/ 588962 h 1804988"/>
                  <a:gd name="connsiteX97" fmla="*/ 1325960 w 1819275"/>
                  <a:gd name="connsiteY97" fmla="*/ 498475 h 1804988"/>
                  <a:gd name="connsiteX98" fmla="*/ 1220391 w 1819275"/>
                  <a:gd name="connsiteY98" fmla="*/ 716782 h 1804988"/>
                  <a:gd name="connsiteX99" fmla="*/ 1122363 w 1819275"/>
                  <a:gd name="connsiteY99" fmla="*/ 731838 h 1804988"/>
                  <a:gd name="connsiteX100" fmla="*/ 1126133 w 1819275"/>
                  <a:gd name="connsiteY100" fmla="*/ 637740 h 1804988"/>
                  <a:gd name="connsiteX101" fmla="*/ 1325960 w 1819275"/>
                  <a:gd name="connsiteY101" fmla="*/ 498475 h 1804988"/>
                  <a:gd name="connsiteX102" fmla="*/ 912314 w 1819275"/>
                  <a:gd name="connsiteY102" fmla="*/ 498475 h 1804988"/>
                  <a:gd name="connsiteX103" fmla="*/ 991372 w 1819275"/>
                  <a:gd name="connsiteY103" fmla="*/ 554979 h 1804988"/>
                  <a:gd name="connsiteX104" fmla="*/ 1055371 w 1819275"/>
                  <a:gd name="connsiteY104" fmla="*/ 720725 h 1804988"/>
                  <a:gd name="connsiteX105" fmla="*/ 912314 w 1819275"/>
                  <a:gd name="connsiteY105" fmla="*/ 683056 h 1804988"/>
                  <a:gd name="connsiteX106" fmla="*/ 765493 w 1819275"/>
                  <a:gd name="connsiteY106" fmla="*/ 720725 h 1804988"/>
                  <a:gd name="connsiteX107" fmla="*/ 833257 w 1819275"/>
                  <a:gd name="connsiteY107" fmla="*/ 554979 h 1804988"/>
                  <a:gd name="connsiteX108" fmla="*/ 912314 w 1819275"/>
                  <a:gd name="connsiteY108" fmla="*/ 498475 h 1804988"/>
                  <a:gd name="connsiteX109" fmla="*/ 493317 w 1819275"/>
                  <a:gd name="connsiteY109" fmla="*/ 498475 h 1804988"/>
                  <a:gd name="connsiteX110" fmla="*/ 693144 w 1819275"/>
                  <a:gd name="connsiteY110" fmla="*/ 637740 h 1804988"/>
                  <a:gd name="connsiteX111" fmla="*/ 696914 w 1819275"/>
                  <a:gd name="connsiteY111" fmla="*/ 731838 h 1804988"/>
                  <a:gd name="connsiteX112" fmla="*/ 598886 w 1819275"/>
                  <a:gd name="connsiteY112" fmla="*/ 716782 h 1804988"/>
                  <a:gd name="connsiteX113" fmla="*/ 493317 w 1819275"/>
                  <a:gd name="connsiteY113" fmla="*/ 498475 h 1804988"/>
                  <a:gd name="connsiteX114" fmla="*/ 911522 w 1819275"/>
                  <a:gd name="connsiteY114" fmla="*/ 222250 h 1804988"/>
                  <a:gd name="connsiteX115" fmla="*/ 1050899 w 1819275"/>
                  <a:gd name="connsiteY115" fmla="*/ 320230 h 1804988"/>
                  <a:gd name="connsiteX116" fmla="*/ 1032064 w 1819275"/>
                  <a:gd name="connsiteY116" fmla="*/ 391831 h 1804988"/>
                  <a:gd name="connsiteX117" fmla="*/ 1084801 w 1819275"/>
                  <a:gd name="connsiteY117" fmla="*/ 384294 h 1804988"/>
                  <a:gd name="connsiteX118" fmla="*/ 1039598 w 1819275"/>
                  <a:gd name="connsiteY118" fmla="*/ 365452 h 1804988"/>
                  <a:gd name="connsiteX119" fmla="*/ 1175208 w 1819275"/>
                  <a:gd name="connsiteY119" fmla="*/ 369220 h 1804988"/>
                  <a:gd name="connsiteX120" fmla="*/ 1243013 w 1819275"/>
                  <a:gd name="connsiteY120" fmla="*/ 512421 h 1804988"/>
                  <a:gd name="connsiteX121" fmla="*/ 1122471 w 1819275"/>
                  <a:gd name="connsiteY121" fmla="*/ 625475 h 1804988"/>
                  <a:gd name="connsiteX122" fmla="*/ 1024530 w 1819275"/>
                  <a:gd name="connsiteY122" fmla="*/ 523727 h 1804988"/>
                  <a:gd name="connsiteX123" fmla="*/ 911522 w 1819275"/>
                  <a:gd name="connsiteY123" fmla="*/ 433284 h 1804988"/>
                  <a:gd name="connsiteX124" fmla="*/ 794746 w 1819275"/>
                  <a:gd name="connsiteY124" fmla="*/ 523727 h 1804988"/>
                  <a:gd name="connsiteX125" fmla="*/ 696806 w 1819275"/>
                  <a:gd name="connsiteY125" fmla="*/ 625475 h 1804988"/>
                  <a:gd name="connsiteX126" fmla="*/ 576263 w 1819275"/>
                  <a:gd name="connsiteY126" fmla="*/ 512421 h 1804988"/>
                  <a:gd name="connsiteX127" fmla="*/ 644068 w 1819275"/>
                  <a:gd name="connsiteY127" fmla="*/ 369220 h 1804988"/>
                  <a:gd name="connsiteX128" fmla="*/ 779679 w 1819275"/>
                  <a:gd name="connsiteY128" fmla="*/ 365452 h 1804988"/>
                  <a:gd name="connsiteX129" fmla="*/ 734475 w 1819275"/>
                  <a:gd name="connsiteY129" fmla="*/ 384294 h 1804988"/>
                  <a:gd name="connsiteX130" fmla="*/ 787213 w 1819275"/>
                  <a:gd name="connsiteY130" fmla="*/ 391831 h 1804988"/>
                  <a:gd name="connsiteX131" fmla="*/ 768378 w 1819275"/>
                  <a:gd name="connsiteY131" fmla="*/ 320230 h 1804988"/>
                  <a:gd name="connsiteX132" fmla="*/ 911522 w 1819275"/>
                  <a:gd name="connsiteY132" fmla="*/ 222250 h 1804988"/>
                  <a:gd name="connsiteX133" fmla="*/ 907753 w 1819275"/>
                  <a:gd name="connsiteY133" fmla="*/ 185737 h 1804988"/>
                  <a:gd name="connsiteX134" fmla="*/ 741881 w 1819275"/>
                  <a:gd name="connsiteY134" fmla="*/ 294895 h 1804988"/>
                  <a:gd name="connsiteX135" fmla="*/ 523231 w 1819275"/>
                  <a:gd name="connsiteY135" fmla="*/ 490625 h 1804988"/>
                  <a:gd name="connsiteX136" fmla="*/ 474223 w 1819275"/>
                  <a:gd name="connsiteY136" fmla="*/ 498153 h 1804988"/>
                  <a:gd name="connsiteX137" fmla="*/ 470453 w 1819275"/>
                  <a:gd name="connsiteY137" fmla="*/ 539558 h 1804988"/>
                  <a:gd name="connsiteX138" fmla="*/ 259342 w 1819275"/>
                  <a:gd name="connsiteY138" fmla="*/ 742816 h 1804988"/>
                  <a:gd name="connsiteX139" fmla="*/ 134938 w 1819275"/>
                  <a:gd name="connsiteY139" fmla="*/ 900906 h 1804988"/>
                  <a:gd name="connsiteX140" fmla="*/ 259342 w 1819275"/>
                  <a:gd name="connsiteY140" fmla="*/ 1058996 h 1804988"/>
                  <a:gd name="connsiteX141" fmla="*/ 470453 w 1819275"/>
                  <a:gd name="connsiteY141" fmla="*/ 1262255 h 1804988"/>
                  <a:gd name="connsiteX142" fmla="*/ 474223 w 1819275"/>
                  <a:gd name="connsiteY142" fmla="*/ 1303659 h 1804988"/>
                  <a:gd name="connsiteX143" fmla="*/ 523231 w 1819275"/>
                  <a:gd name="connsiteY143" fmla="*/ 1311187 h 1804988"/>
                  <a:gd name="connsiteX144" fmla="*/ 741881 w 1819275"/>
                  <a:gd name="connsiteY144" fmla="*/ 1510682 h 1804988"/>
                  <a:gd name="connsiteX145" fmla="*/ 907753 w 1819275"/>
                  <a:gd name="connsiteY145" fmla="*/ 1616075 h 1804988"/>
                  <a:gd name="connsiteX146" fmla="*/ 1077396 w 1819275"/>
                  <a:gd name="connsiteY146" fmla="*/ 1510682 h 1804988"/>
                  <a:gd name="connsiteX147" fmla="*/ 1296046 w 1819275"/>
                  <a:gd name="connsiteY147" fmla="*/ 1311187 h 1804988"/>
                  <a:gd name="connsiteX148" fmla="*/ 1345053 w 1819275"/>
                  <a:gd name="connsiteY148" fmla="*/ 1303659 h 1804988"/>
                  <a:gd name="connsiteX149" fmla="*/ 1348823 w 1819275"/>
                  <a:gd name="connsiteY149" fmla="*/ 1262255 h 1804988"/>
                  <a:gd name="connsiteX150" fmla="*/ 1559934 w 1819275"/>
                  <a:gd name="connsiteY150" fmla="*/ 1058996 h 1804988"/>
                  <a:gd name="connsiteX151" fmla="*/ 1684338 w 1819275"/>
                  <a:gd name="connsiteY151" fmla="*/ 900906 h 1804988"/>
                  <a:gd name="connsiteX152" fmla="*/ 1559934 w 1819275"/>
                  <a:gd name="connsiteY152" fmla="*/ 742816 h 1804988"/>
                  <a:gd name="connsiteX153" fmla="*/ 1348823 w 1819275"/>
                  <a:gd name="connsiteY153" fmla="*/ 539558 h 1804988"/>
                  <a:gd name="connsiteX154" fmla="*/ 1345053 w 1819275"/>
                  <a:gd name="connsiteY154" fmla="*/ 498153 h 1804988"/>
                  <a:gd name="connsiteX155" fmla="*/ 1296046 w 1819275"/>
                  <a:gd name="connsiteY155" fmla="*/ 490625 h 1804988"/>
                  <a:gd name="connsiteX156" fmla="*/ 1077396 w 1819275"/>
                  <a:gd name="connsiteY156" fmla="*/ 294895 h 1804988"/>
                  <a:gd name="connsiteX157" fmla="*/ 907753 w 1819275"/>
                  <a:gd name="connsiteY157" fmla="*/ 185737 h 1804988"/>
                  <a:gd name="connsiteX158" fmla="*/ 907754 w 1819275"/>
                  <a:gd name="connsiteY158" fmla="*/ 0 h 1804988"/>
                  <a:gd name="connsiteX159" fmla="*/ 1073485 w 1819275"/>
                  <a:gd name="connsiteY159" fmla="*/ 120584 h 1804988"/>
                  <a:gd name="connsiteX160" fmla="*/ 1303249 w 1819275"/>
                  <a:gd name="connsiteY160" fmla="*/ 290155 h 1804988"/>
                  <a:gd name="connsiteX161" fmla="*/ 1352215 w 1819275"/>
                  <a:gd name="connsiteY161" fmla="*/ 478567 h 1804988"/>
                  <a:gd name="connsiteX162" fmla="*/ 1646011 w 1819275"/>
                  <a:gd name="connsiteY162" fmla="*/ 636833 h 1804988"/>
                  <a:gd name="connsiteX163" fmla="*/ 1819275 w 1819275"/>
                  <a:gd name="connsiteY163" fmla="*/ 900610 h 1804988"/>
                  <a:gd name="connsiteX164" fmla="*/ 1646011 w 1819275"/>
                  <a:gd name="connsiteY164" fmla="*/ 1164387 h 1804988"/>
                  <a:gd name="connsiteX165" fmla="*/ 1352215 w 1819275"/>
                  <a:gd name="connsiteY165" fmla="*/ 1322653 h 1804988"/>
                  <a:gd name="connsiteX166" fmla="*/ 1303249 w 1819275"/>
                  <a:gd name="connsiteY166" fmla="*/ 1511065 h 1804988"/>
                  <a:gd name="connsiteX167" fmla="*/ 1073485 w 1819275"/>
                  <a:gd name="connsiteY167" fmla="*/ 1680636 h 1804988"/>
                  <a:gd name="connsiteX168" fmla="*/ 907754 w 1819275"/>
                  <a:gd name="connsiteY168" fmla="*/ 1804988 h 1804988"/>
                  <a:gd name="connsiteX169" fmla="*/ 745790 w 1819275"/>
                  <a:gd name="connsiteY169" fmla="*/ 1680636 h 1804988"/>
                  <a:gd name="connsiteX170" fmla="*/ 512260 w 1819275"/>
                  <a:gd name="connsiteY170" fmla="*/ 1511065 h 1804988"/>
                  <a:gd name="connsiteX171" fmla="*/ 467060 w 1819275"/>
                  <a:gd name="connsiteY171" fmla="*/ 1322653 h 1804988"/>
                  <a:gd name="connsiteX172" fmla="*/ 169498 w 1819275"/>
                  <a:gd name="connsiteY172" fmla="*/ 1164387 h 1804988"/>
                  <a:gd name="connsiteX173" fmla="*/ 0 w 1819275"/>
                  <a:gd name="connsiteY173" fmla="*/ 900610 h 1804988"/>
                  <a:gd name="connsiteX174" fmla="*/ 169498 w 1819275"/>
                  <a:gd name="connsiteY174" fmla="*/ 636833 h 1804988"/>
                  <a:gd name="connsiteX175" fmla="*/ 467060 w 1819275"/>
                  <a:gd name="connsiteY175" fmla="*/ 478567 h 1804988"/>
                  <a:gd name="connsiteX176" fmla="*/ 512260 w 1819275"/>
                  <a:gd name="connsiteY176" fmla="*/ 290155 h 1804988"/>
                  <a:gd name="connsiteX177" fmla="*/ 745790 w 1819275"/>
                  <a:gd name="connsiteY177" fmla="*/ 120584 h 1804988"/>
                  <a:gd name="connsiteX178" fmla="*/ 907754 w 1819275"/>
                  <a:gd name="connsiteY178" fmla="*/ 0 h 1804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1819275" h="1804988">
                    <a:moveTo>
                      <a:pt x="696806" y="1179512"/>
                    </a:moveTo>
                    <a:cubicBezTo>
                      <a:pt x="696806" y="1179512"/>
                      <a:pt x="715640" y="1251113"/>
                      <a:pt x="794746" y="1277492"/>
                    </a:cubicBezTo>
                    <a:cubicBezTo>
                      <a:pt x="794746" y="1277492"/>
                      <a:pt x="843717" y="1367935"/>
                      <a:pt x="911522" y="1367935"/>
                    </a:cubicBezTo>
                    <a:cubicBezTo>
                      <a:pt x="975560" y="1367935"/>
                      <a:pt x="1024530" y="1277492"/>
                      <a:pt x="1024530" y="1277492"/>
                    </a:cubicBezTo>
                    <a:cubicBezTo>
                      <a:pt x="1107403" y="1251113"/>
                      <a:pt x="1122471" y="1179512"/>
                      <a:pt x="1122471" y="1179512"/>
                    </a:cubicBezTo>
                    <a:cubicBezTo>
                      <a:pt x="1122471" y="1179512"/>
                      <a:pt x="1201577" y="1258650"/>
                      <a:pt x="1243013" y="1288798"/>
                    </a:cubicBezTo>
                    <a:cubicBezTo>
                      <a:pt x="1243013" y="1288798"/>
                      <a:pt x="1239246" y="1375472"/>
                      <a:pt x="1175208" y="1431999"/>
                    </a:cubicBezTo>
                    <a:cubicBezTo>
                      <a:pt x="1111170" y="1488526"/>
                      <a:pt x="1043365" y="1477220"/>
                      <a:pt x="1039598" y="1435767"/>
                    </a:cubicBezTo>
                    <a:cubicBezTo>
                      <a:pt x="1039598" y="1394314"/>
                      <a:pt x="1084801" y="1416925"/>
                      <a:pt x="1084801" y="1416925"/>
                    </a:cubicBezTo>
                    <a:cubicBezTo>
                      <a:pt x="1084801" y="1416925"/>
                      <a:pt x="1047132" y="1379241"/>
                      <a:pt x="1032064" y="1409388"/>
                    </a:cubicBezTo>
                    <a:cubicBezTo>
                      <a:pt x="1016996" y="1443304"/>
                      <a:pt x="1039598" y="1469683"/>
                      <a:pt x="1050899" y="1480989"/>
                    </a:cubicBezTo>
                    <a:cubicBezTo>
                      <a:pt x="1050899" y="1480989"/>
                      <a:pt x="1005695" y="1582737"/>
                      <a:pt x="911522" y="1582737"/>
                    </a:cubicBezTo>
                    <a:cubicBezTo>
                      <a:pt x="813581" y="1582737"/>
                      <a:pt x="768378" y="1480989"/>
                      <a:pt x="768378" y="1480989"/>
                    </a:cubicBezTo>
                    <a:cubicBezTo>
                      <a:pt x="779679" y="1469683"/>
                      <a:pt x="802280" y="1443304"/>
                      <a:pt x="787213" y="1409388"/>
                    </a:cubicBezTo>
                    <a:cubicBezTo>
                      <a:pt x="772145" y="1379241"/>
                      <a:pt x="734475" y="1416925"/>
                      <a:pt x="734475" y="1416925"/>
                    </a:cubicBezTo>
                    <a:cubicBezTo>
                      <a:pt x="734475" y="1416925"/>
                      <a:pt x="779679" y="1394314"/>
                      <a:pt x="779679" y="1435767"/>
                    </a:cubicBezTo>
                    <a:cubicBezTo>
                      <a:pt x="775912" y="1477220"/>
                      <a:pt x="708107" y="1488526"/>
                      <a:pt x="644068" y="1431999"/>
                    </a:cubicBezTo>
                    <a:cubicBezTo>
                      <a:pt x="580030" y="1375472"/>
                      <a:pt x="576263" y="1288798"/>
                      <a:pt x="576263" y="1288798"/>
                    </a:cubicBezTo>
                    <a:cubicBezTo>
                      <a:pt x="617700" y="1258650"/>
                      <a:pt x="696806" y="1179512"/>
                      <a:pt x="696806" y="1179512"/>
                    </a:cubicBezTo>
                    <a:close/>
                    <a:moveTo>
                      <a:pt x="765493" y="1081087"/>
                    </a:moveTo>
                    <a:cubicBezTo>
                      <a:pt x="765493" y="1081087"/>
                      <a:pt x="833257" y="1118757"/>
                      <a:pt x="912314" y="1118757"/>
                    </a:cubicBezTo>
                    <a:cubicBezTo>
                      <a:pt x="987607" y="1118757"/>
                      <a:pt x="1055371" y="1081087"/>
                      <a:pt x="1055371" y="1081087"/>
                    </a:cubicBezTo>
                    <a:cubicBezTo>
                      <a:pt x="1108076" y="1209163"/>
                      <a:pt x="991372" y="1246833"/>
                      <a:pt x="991372" y="1246833"/>
                    </a:cubicBezTo>
                    <a:cubicBezTo>
                      <a:pt x="991372" y="1246833"/>
                      <a:pt x="968784" y="1303337"/>
                      <a:pt x="912314" y="1303337"/>
                    </a:cubicBezTo>
                    <a:cubicBezTo>
                      <a:pt x="852080" y="1303337"/>
                      <a:pt x="833257" y="1246833"/>
                      <a:pt x="833257" y="1246833"/>
                    </a:cubicBezTo>
                    <a:cubicBezTo>
                      <a:pt x="833257" y="1246833"/>
                      <a:pt x="712788" y="1209163"/>
                      <a:pt x="765493" y="1081087"/>
                    </a:cubicBezTo>
                    <a:close/>
                    <a:moveTo>
                      <a:pt x="1122363" y="1069975"/>
                    </a:moveTo>
                    <a:cubicBezTo>
                      <a:pt x="1156296" y="1081267"/>
                      <a:pt x="1220391" y="1085031"/>
                      <a:pt x="1220391" y="1085031"/>
                    </a:cubicBezTo>
                    <a:cubicBezTo>
                      <a:pt x="1333501" y="1216768"/>
                      <a:pt x="1325960" y="1303338"/>
                      <a:pt x="1325960" y="1303338"/>
                    </a:cubicBezTo>
                    <a:cubicBezTo>
                      <a:pt x="1243013" y="1288283"/>
                      <a:pt x="1126133" y="1164073"/>
                      <a:pt x="1126133" y="1164073"/>
                    </a:cubicBezTo>
                    <a:cubicBezTo>
                      <a:pt x="1126133" y="1118906"/>
                      <a:pt x="1122363" y="1069975"/>
                      <a:pt x="1122363" y="1069975"/>
                    </a:cubicBezTo>
                    <a:close/>
                    <a:moveTo>
                      <a:pt x="696914" y="1069975"/>
                    </a:moveTo>
                    <a:cubicBezTo>
                      <a:pt x="696914" y="1069975"/>
                      <a:pt x="693144" y="1118906"/>
                      <a:pt x="693144" y="1164073"/>
                    </a:cubicBezTo>
                    <a:cubicBezTo>
                      <a:pt x="693144" y="1164073"/>
                      <a:pt x="576264" y="1288283"/>
                      <a:pt x="493317" y="1303338"/>
                    </a:cubicBezTo>
                    <a:cubicBezTo>
                      <a:pt x="493317" y="1303338"/>
                      <a:pt x="485776" y="1216768"/>
                      <a:pt x="598886" y="1085031"/>
                    </a:cubicBezTo>
                    <a:cubicBezTo>
                      <a:pt x="598886" y="1085031"/>
                      <a:pt x="662981" y="1081267"/>
                      <a:pt x="696914" y="1069975"/>
                    </a:cubicBezTo>
                    <a:close/>
                    <a:moveTo>
                      <a:pt x="1164680" y="754062"/>
                    </a:moveTo>
                    <a:cubicBezTo>
                      <a:pt x="1194868" y="757828"/>
                      <a:pt x="1232604" y="772891"/>
                      <a:pt x="1255245" y="825610"/>
                    </a:cubicBezTo>
                    <a:cubicBezTo>
                      <a:pt x="1255245" y="825610"/>
                      <a:pt x="1338264" y="844439"/>
                      <a:pt x="1338264" y="897159"/>
                    </a:cubicBezTo>
                    <a:cubicBezTo>
                      <a:pt x="1338264" y="946113"/>
                      <a:pt x="1255245" y="964941"/>
                      <a:pt x="1255245" y="964941"/>
                    </a:cubicBezTo>
                    <a:cubicBezTo>
                      <a:pt x="1206189" y="1077912"/>
                      <a:pt x="1108076" y="1025192"/>
                      <a:pt x="1108076" y="1025192"/>
                    </a:cubicBezTo>
                    <a:cubicBezTo>
                      <a:pt x="1108076" y="1025192"/>
                      <a:pt x="1157132" y="972473"/>
                      <a:pt x="1157132" y="897159"/>
                    </a:cubicBezTo>
                    <a:cubicBezTo>
                      <a:pt x="1157132" y="821845"/>
                      <a:pt x="1108076" y="765359"/>
                      <a:pt x="1108076" y="765359"/>
                    </a:cubicBezTo>
                    <a:cubicBezTo>
                      <a:pt x="1108076" y="765359"/>
                      <a:pt x="1134491" y="754062"/>
                      <a:pt x="1164680" y="754062"/>
                    </a:cubicBezTo>
                    <a:close/>
                    <a:moveTo>
                      <a:pt x="655945" y="754062"/>
                    </a:moveTo>
                    <a:cubicBezTo>
                      <a:pt x="686262" y="754062"/>
                      <a:pt x="712788" y="765359"/>
                      <a:pt x="712788" y="765359"/>
                    </a:cubicBezTo>
                    <a:cubicBezTo>
                      <a:pt x="712788" y="765359"/>
                      <a:pt x="667314" y="821845"/>
                      <a:pt x="667314" y="897159"/>
                    </a:cubicBezTo>
                    <a:cubicBezTo>
                      <a:pt x="667314" y="972473"/>
                      <a:pt x="712788" y="1025192"/>
                      <a:pt x="712788" y="1025192"/>
                    </a:cubicBezTo>
                    <a:cubicBezTo>
                      <a:pt x="712788" y="1025192"/>
                      <a:pt x="614261" y="1077912"/>
                      <a:pt x="564997" y="964941"/>
                    </a:cubicBezTo>
                    <a:cubicBezTo>
                      <a:pt x="564997" y="964941"/>
                      <a:pt x="477838" y="946113"/>
                      <a:pt x="477838" y="897159"/>
                    </a:cubicBezTo>
                    <a:cubicBezTo>
                      <a:pt x="477838" y="844439"/>
                      <a:pt x="564997" y="825610"/>
                      <a:pt x="564997" y="825610"/>
                    </a:cubicBezTo>
                    <a:cubicBezTo>
                      <a:pt x="587734" y="772891"/>
                      <a:pt x="625629" y="757828"/>
                      <a:pt x="655945" y="754062"/>
                    </a:cubicBezTo>
                    <a:close/>
                    <a:moveTo>
                      <a:pt x="908051" y="715962"/>
                    </a:moveTo>
                    <a:cubicBezTo>
                      <a:pt x="1008001" y="715962"/>
                      <a:pt x="1089026" y="796987"/>
                      <a:pt x="1089026" y="896937"/>
                    </a:cubicBezTo>
                    <a:cubicBezTo>
                      <a:pt x="1089026" y="996887"/>
                      <a:pt x="1008001" y="1077912"/>
                      <a:pt x="908051" y="1077912"/>
                    </a:cubicBezTo>
                    <a:cubicBezTo>
                      <a:pt x="808101" y="1077912"/>
                      <a:pt x="727076" y="996887"/>
                      <a:pt x="727076" y="896937"/>
                    </a:cubicBezTo>
                    <a:cubicBezTo>
                      <a:pt x="727076" y="796987"/>
                      <a:pt x="808101" y="715962"/>
                      <a:pt x="908051" y="715962"/>
                    </a:cubicBezTo>
                    <a:close/>
                    <a:moveTo>
                      <a:pt x="1329427" y="588962"/>
                    </a:moveTo>
                    <a:cubicBezTo>
                      <a:pt x="1352072" y="588962"/>
                      <a:pt x="1442649" y="592720"/>
                      <a:pt x="1480390" y="664129"/>
                    </a:cubicBezTo>
                    <a:cubicBezTo>
                      <a:pt x="1525678" y="746813"/>
                      <a:pt x="1491712" y="773122"/>
                      <a:pt x="1469068" y="765605"/>
                    </a:cubicBezTo>
                    <a:cubicBezTo>
                      <a:pt x="1442649" y="761847"/>
                      <a:pt x="1450197" y="724263"/>
                      <a:pt x="1472842" y="720505"/>
                    </a:cubicBezTo>
                    <a:cubicBezTo>
                      <a:pt x="1472842" y="720505"/>
                      <a:pt x="1438875" y="694196"/>
                      <a:pt x="1435101" y="743055"/>
                    </a:cubicBezTo>
                    <a:cubicBezTo>
                      <a:pt x="1431327" y="795672"/>
                      <a:pt x="1476616" y="791914"/>
                      <a:pt x="1518130" y="761847"/>
                    </a:cubicBezTo>
                    <a:cubicBezTo>
                      <a:pt x="1518130" y="761847"/>
                      <a:pt x="1616256" y="806947"/>
                      <a:pt x="1635126" y="897148"/>
                    </a:cubicBezTo>
                    <a:cubicBezTo>
                      <a:pt x="1616256" y="983590"/>
                      <a:pt x="1518130" y="1032449"/>
                      <a:pt x="1518130" y="1032449"/>
                    </a:cubicBezTo>
                    <a:cubicBezTo>
                      <a:pt x="1476616" y="1002382"/>
                      <a:pt x="1431327" y="998624"/>
                      <a:pt x="1435101" y="1047482"/>
                    </a:cubicBezTo>
                    <a:cubicBezTo>
                      <a:pt x="1438875" y="1100099"/>
                      <a:pt x="1472842" y="1073791"/>
                      <a:pt x="1472842" y="1073791"/>
                    </a:cubicBezTo>
                    <a:cubicBezTo>
                      <a:pt x="1450197" y="1066274"/>
                      <a:pt x="1442649" y="1032449"/>
                      <a:pt x="1469068" y="1024932"/>
                    </a:cubicBezTo>
                    <a:cubicBezTo>
                      <a:pt x="1491712" y="1021174"/>
                      <a:pt x="1525678" y="1043724"/>
                      <a:pt x="1480390" y="1126408"/>
                    </a:cubicBezTo>
                    <a:cubicBezTo>
                      <a:pt x="1435101" y="1212850"/>
                      <a:pt x="1325653" y="1201575"/>
                      <a:pt x="1325653" y="1201575"/>
                    </a:cubicBezTo>
                    <a:cubicBezTo>
                      <a:pt x="1303009" y="1141441"/>
                      <a:pt x="1235076" y="1081307"/>
                      <a:pt x="1235076" y="1081307"/>
                    </a:cubicBezTo>
                    <a:cubicBezTo>
                      <a:pt x="1235076" y="1081307"/>
                      <a:pt x="1280365" y="1054999"/>
                      <a:pt x="1303009" y="1006140"/>
                    </a:cubicBezTo>
                    <a:cubicBezTo>
                      <a:pt x="1303009" y="1006140"/>
                      <a:pt x="1408683" y="949765"/>
                      <a:pt x="1408683" y="897148"/>
                    </a:cubicBezTo>
                    <a:cubicBezTo>
                      <a:pt x="1408683" y="844531"/>
                      <a:pt x="1303009" y="788155"/>
                      <a:pt x="1303009" y="788155"/>
                    </a:cubicBezTo>
                    <a:cubicBezTo>
                      <a:pt x="1280365" y="739297"/>
                      <a:pt x="1235076" y="712988"/>
                      <a:pt x="1235076" y="712988"/>
                    </a:cubicBezTo>
                    <a:cubicBezTo>
                      <a:pt x="1235076" y="712988"/>
                      <a:pt x="1303009" y="652854"/>
                      <a:pt x="1325653" y="592720"/>
                    </a:cubicBezTo>
                    <a:cubicBezTo>
                      <a:pt x="1325653" y="592720"/>
                      <a:pt x="1325653" y="588962"/>
                      <a:pt x="1329427" y="588962"/>
                    </a:cubicBezTo>
                    <a:close/>
                    <a:moveTo>
                      <a:pt x="490312" y="588962"/>
                    </a:moveTo>
                    <a:cubicBezTo>
                      <a:pt x="494092" y="588962"/>
                      <a:pt x="494092" y="592720"/>
                      <a:pt x="494092" y="592720"/>
                    </a:cubicBezTo>
                    <a:cubicBezTo>
                      <a:pt x="516770" y="652854"/>
                      <a:pt x="581026" y="712988"/>
                      <a:pt x="581026" y="712988"/>
                    </a:cubicBezTo>
                    <a:cubicBezTo>
                      <a:pt x="581026" y="712988"/>
                      <a:pt x="539449" y="739297"/>
                      <a:pt x="516770" y="788155"/>
                    </a:cubicBezTo>
                    <a:cubicBezTo>
                      <a:pt x="516770" y="788155"/>
                      <a:pt x="410937" y="844531"/>
                      <a:pt x="410937" y="897148"/>
                    </a:cubicBezTo>
                    <a:cubicBezTo>
                      <a:pt x="410937" y="949765"/>
                      <a:pt x="516770" y="1006140"/>
                      <a:pt x="516770" y="1006140"/>
                    </a:cubicBezTo>
                    <a:cubicBezTo>
                      <a:pt x="539449" y="1054999"/>
                      <a:pt x="581026" y="1081307"/>
                      <a:pt x="581026" y="1081307"/>
                    </a:cubicBezTo>
                    <a:cubicBezTo>
                      <a:pt x="581026" y="1081307"/>
                      <a:pt x="516770" y="1141441"/>
                      <a:pt x="494092" y="1201575"/>
                    </a:cubicBezTo>
                    <a:cubicBezTo>
                      <a:pt x="494092" y="1201575"/>
                      <a:pt x="384478" y="1212850"/>
                      <a:pt x="339121" y="1126408"/>
                    </a:cubicBezTo>
                    <a:cubicBezTo>
                      <a:pt x="289984" y="1043724"/>
                      <a:pt x="327782" y="1021174"/>
                      <a:pt x="350461" y="1024932"/>
                    </a:cubicBezTo>
                    <a:cubicBezTo>
                      <a:pt x="373139" y="1032449"/>
                      <a:pt x="369359" y="1066274"/>
                      <a:pt x="346681" y="1073791"/>
                    </a:cubicBezTo>
                    <a:cubicBezTo>
                      <a:pt x="346681" y="1073791"/>
                      <a:pt x="380699" y="1100099"/>
                      <a:pt x="384478" y="1047482"/>
                    </a:cubicBezTo>
                    <a:cubicBezTo>
                      <a:pt x="388258" y="998624"/>
                      <a:pt x="342901" y="1002382"/>
                      <a:pt x="301324" y="1032449"/>
                    </a:cubicBezTo>
                    <a:cubicBezTo>
                      <a:pt x="301324" y="1032449"/>
                      <a:pt x="203050" y="983590"/>
                      <a:pt x="184151" y="897148"/>
                    </a:cubicBezTo>
                    <a:cubicBezTo>
                      <a:pt x="203050" y="806947"/>
                      <a:pt x="301324" y="761847"/>
                      <a:pt x="301324" y="761847"/>
                    </a:cubicBezTo>
                    <a:cubicBezTo>
                      <a:pt x="342901" y="791914"/>
                      <a:pt x="388258" y="795672"/>
                      <a:pt x="384478" y="743055"/>
                    </a:cubicBezTo>
                    <a:cubicBezTo>
                      <a:pt x="380699" y="694196"/>
                      <a:pt x="346681" y="720505"/>
                      <a:pt x="346681" y="720505"/>
                    </a:cubicBezTo>
                    <a:cubicBezTo>
                      <a:pt x="369359" y="724263"/>
                      <a:pt x="373139" y="761847"/>
                      <a:pt x="350461" y="765605"/>
                    </a:cubicBezTo>
                    <a:cubicBezTo>
                      <a:pt x="327782" y="773122"/>
                      <a:pt x="289984" y="746813"/>
                      <a:pt x="339121" y="664129"/>
                    </a:cubicBezTo>
                    <a:cubicBezTo>
                      <a:pt x="376919" y="592720"/>
                      <a:pt x="467633" y="588962"/>
                      <a:pt x="490312" y="588962"/>
                    </a:cubicBezTo>
                    <a:close/>
                    <a:moveTo>
                      <a:pt x="1325960" y="498475"/>
                    </a:moveTo>
                    <a:cubicBezTo>
                      <a:pt x="1325960" y="498475"/>
                      <a:pt x="1333501" y="585045"/>
                      <a:pt x="1220391" y="716782"/>
                    </a:cubicBezTo>
                    <a:cubicBezTo>
                      <a:pt x="1220391" y="716782"/>
                      <a:pt x="1156296" y="720546"/>
                      <a:pt x="1122363" y="731838"/>
                    </a:cubicBezTo>
                    <a:cubicBezTo>
                      <a:pt x="1122363" y="731838"/>
                      <a:pt x="1126133" y="682907"/>
                      <a:pt x="1126133" y="637740"/>
                    </a:cubicBezTo>
                    <a:cubicBezTo>
                      <a:pt x="1126133" y="637740"/>
                      <a:pt x="1243013" y="513531"/>
                      <a:pt x="1325960" y="498475"/>
                    </a:cubicBezTo>
                    <a:close/>
                    <a:moveTo>
                      <a:pt x="912314" y="498475"/>
                    </a:moveTo>
                    <a:cubicBezTo>
                      <a:pt x="968784" y="498475"/>
                      <a:pt x="991372" y="554979"/>
                      <a:pt x="991372" y="554979"/>
                    </a:cubicBezTo>
                    <a:cubicBezTo>
                      <a:pt x="991372" y="554979"/>
                      <a:pt x="1108076" y="592649"/>
                      <a:pt x="1055371" y="720725"/>
                    </a:cubicBezTo>
                    <a:cubicBezTo>
                      <a:pt x="1055371" y="720725"/>
                      <a:pt x="987607" y="683056"/>
                      <a:pt x="912314" y="683056"/>
                    </a:cubicBezTo>
                    <a:cubicBezTo>
                      <a:pt x="833257" y="683056"/>
                      <a:pt x="765493" y="720725"/>
                      <a:pt x="765493" y="720725"/>
                    </a:cubicBezTo>
                    <a:cubicBezTo>
                      <a:pt x="712788" y="592649"/>
                      <a:pt x="833257" y="554979"/>
                      <a:pt x="833257" y="554979"/>
                    </a:cubicBezTo>
                    <a:cubicBezTo>
                      <a:pt x="833257" y="554979"/>
                      <a:pt x="852080" y="498475"/>
                      <a:pt x="912314" y="498475"/>
                    </a:cubicBezTo>
                    <a:close/>
                    <a:moveTo>
                      <a:pt x="493317" y="498475"/>
                    </a:moveTo>
                    <a:cubicBezTo>
                      <a:pt x="576264" y="513531"/>
                      <a:pt x="693144" y="637740"/>
                      <a:pt x="693144" y="637740"/>
                    </a:cubicBezTo>
                    <a:cubicBezTo>
                      <a:pt x="693144" y="682907"/>
                      <a:pt x="696914" y="731838"/>
                      <a:pt x="696914" y="731838"/>
                    </a:cubicBezTo>
                    <a:cubicBezTo>
                      <a:pt x="662981" y="720546"/>
                      <a:pt x="598886" y="716782"/>
                      <a:pt x="598886" y="716782"/>
                    </a:cubicBezTo>
                    <a:cubicBezTo>
                      <a:pt x="485776" y="585045"/>
                      <a:pt x="493317" y="498475"/>
                      <a:pt x="493317" y="498475"/>
                    </a:cubicBezTo>
                    <a:close/>
                    <a:moveTo>
                      <a:pt x="911522" y="222250"/>
                    </a:moveTo>
                    <a:cubicBezTo>
                      <a:pt x="1005695" y="222250"/>
                      <a:pt x="1050899" y="320230"/>
                      <a:pt x="1050899" y="320230"/>
                    </a:cubicBezTo>
                    <a:cubicBezTo>
                      <a:pt x="1039598" y="331535"/>
                      <a:pt x="1016996" y="361683"/>
                      <a:pt x="1032064" y="391831"/>
                    </a:cubicBezTo>
                    <a:cubicBezTo>
                      <a:pt x="1047132" y="421978"/>
                      <a:pt x="1084801" y="384294"/>
                      <a:pt x="1084801" y="384294"/>
                    </a:cubicBezTo>
                    <a:cubicBezTo>
                      <a:pt x="1084801" y="384294"/>
                      <a:pt x="1039598" y="406905"/>
                      <a:pt x="1039598" y="365452"/>
                    </a:cubicBezTo>
                    <a:cubicBezTo>
                      <a:pt x="1043365" y="323998"/>
                      <a:pt x="1111170" y="312693"/>
                      <a:pt x="1175208" y="369220"/>
                    </a:cubicBezTo>
                    <a:cubicBezTo>
                      <a:pt x="1239246" y="425747"/>
                      <a:pt x="1243013" y="512421"/>
                      <a:pt x="1243013" y="512421"/>
                    </a:cubicBezTo>
                    <a:cubicBezTo>
                      <a:pt x="1201577" y="542569"/>
                      <a:pt x="1122471" y="625475"/>
                      <a:pt x="1122471" y="625475"/>
                    </a:cubicBezTo>
                    <a:cubicBezTo>
                      <a:pt x="1122471" y="625475"/>
                      <a:pt x="1107403" y="553874"/>
                      <a:pt x="1024530" y="523727"/>
                    </a:cubicBezTo>
                    <a:cubicBezTo>
                      <a:pt x="1024530" y="523727"/>
                      <a:pt x="975560" y="433284"/>
                      <a:pt x="911522" y="433284"/>
                    </a:cubicBezTo>
                    <a:cubicBezTo>
                      <a:pt x="843717" y="433284"/>
                      <a:pt x="794746" y="523727"/>
                      <a:pt x="794746" y="523727"/>
                    </a:cubicBezTo>
                    <a:cubicBezTo>
                      <a:pt x="715641" y="553874"/>
                      <a:pt x="696806" y="625475"/>
                      <a:pt x="696806" y="625475"/>
                    </a:cubicBezTo>
                    <a:cubicBezTo>
                      <a:pt x="696806" y="625475"/>
                      <a:pt x="617700" y="542569"/>
                      <a:pt x="576263" y="512421"/>
                    </a:cubicBezTo>
                    <a:cubicBezTo>
                      <a:pt x="576263" y="512421"/>
                      <a:pt x="580030" y="425747"/>
                      <a:pt x="644068" y="369220"/>
                    </a:cubicBezTo>
                    <a:cubicBezTo>
                      <a:pt x="708107" y="312693"/>
                      <a:pt x="775912" y="323998"/>
                      <a:pt x="779679" y="365452"/>
                    </a:cubicBezTo>
                    <a:cubicBezTo>
                      <a:pt x="779679" y="406905"/>
                      <a:pt x="734475" y="384294"/>
                      <a:pt x="734475" y="384294"/>
                    </a:cubicBezTo>
                    <a:cubicBezTo>
                      <a:pt x="734475" y="384294"/>
                      <a:pt x="772145" y="421978"/>
                      <a:pt x="787213" y="391831"/>
                    </a:cubicBezTo>
                    <a:cubicBezTo>
                      <a:pt x="802280" y="361683"/>
                      <a:pt x="779679" y="331535"/>
                      <a:pt x="768378" y="320230"/>
                    </a:cubicBezTo>
                    <a:cubicBezTo>
                      <a:pt x="768378" y="320230"/>
                      <a:pt x="813581" y="222250"/>
                      <a:pt x="911522" y="222250"/>
                    </a:cubicBezTo>
                    <a:close/>
                    <a:moveTo>
                      <a:pt x="907753" y="185737"/>
                    </a:moveTo>
                    <a:cubicBezTo>
                      <a:pt x="809738" y="204557"/>
                      <a:pt x="741881" y="294895"/>
                      <a:pt x="741881" y="294895"/>
                    </a:cubicBezTo>
                    <a:cubicBezTo>
                      <a:pt x="568468" y="328771"/>
                      <a:pt x="523231" y="490625"/>
                      <a:pt x="523231" y="490625"/>
                    </a:cubicBezTo>
                    <a:cubicBezTo>
                      <a:pt x="485532" y="483097"/>
                      <a:pt x="474223" y="498153"/>
                      <a:pt x="474223" y="498153"/>
                    </a:cubicBezTo>
                    <a:cubicBezTo>
                      <a:pt x="474223" y="498153"/>
                      <a:pt x="474223" y="505681"/>
                      <a:pt x="470453" y="539558"/>
                    </a:cubicBezTo>
                    <a:cubicBezTo>
                      <a:pt x="470453" y="539558"/>
                      <a:pt x="312120" y="558378"/>
                      <a:pt x="259342" y="742816"/>
                    </a:cubicBezTo>
                    <a:cubicBezTo>
                      <a:pt x="259342" y="742816"/>
                      <a:pt x="176406" y="787985"/>
                      <a:pt x="134938" y="900906"/>
                    </a:cubicBezTo>
                    <a:cubicBezTo>
                      <a:pt x="176406" y="1013828"/>
                      <a:pt x="259342" y="1058996"/>
                      <a:pt x="259342" y="1058996"/>
                    </a:cubicBezTo>
                    <a:cubicBezTo>
                      <a:pt x="312120" y="1243434"/>
                      <a:pt x="470453" y="1262255"/>
                      <a:pt x="470453" y="1262255"/>
                    </a:cubicBezTo>
                    <a:cubicBezTo>
                      <a:pt x="474223" y="1296131"/>
                      <a:pt x="474223" y="1303659"/>
                      <a:pt x="474223" y="1303659"/>
                    </a:cubicBezTo>
                    <a:cubicBezTo>
                      <a:pt x="474223" y="1303659"/>
                      <a:pt x="485532" y="1318715"/>
                      <a:pt x="523231" y="1311187"/>
                    </a:cubicBezTo>
                    <a:cubicBezTo>
                      <a:pt x="523231" y="1311187"/>
                      <a:pt x="568468" y="1473041"/>
                      <a:pt x="741881" y="1510682"/>
                    </a:cubicBezTo>
                    <a:cubicBezTo>
                      <a:pt x="741881" y="1510682"/>
                      <a:pt x="809738" y="1597255"/>
                      <a:pt x="907753" y="1616075"/>
                    </a:cubicBezTo>
                    <a:cubicBezTo>
                      <a:pt x="1009539" y="1597255"/>
                      <a:pt x="1077396" y="1510682"/>
                      <a:pt x="1077396" y="1510682"/>
                    </a:cubicBezTo>
                    <a:cubicBezTo>
                      <a:pt x="1250808" y="1473041"/>
                      <a:pt x="1296046" y="1311187"/>
                      <a:pt x="1296046" y="1311187"/>
                    </a:cubicBezTo>
                    <a:cubicBezTo>
                      <a:pt x="1333744" y="1318715"/>
                      <a:pt x="1345053" y="1303659"/>
                      <a:pt x="1345053" y="1303659"/>
                    </a:cubicBezTo>
                    <a:cubicBezTo>
                      <a:pt x="1345053" y="1303659"/>
                      <a:pt x="1345053" y="1296131"/>
                      <a:pt x="1348823" y="1262255"/>
                    </a:cubicBezTo>
                    <a:cubicBezTo>
                      <a:pt x="1348823" y="1262255"/>
                      <a:pt x="1503386" y="1243434"/>
                      <a:pt x="1559934" y="1058996"/>
                    </a:cubicBezTo>
                    <a:cubicBezTo>
                      <a:pt x="1559934" y="1058996"/>
                      <a:pt x="1642870" y="1013828"/>
                      <a:pt x="1684338" y="900906"/>
                    </a:cubicBezTo>
                    <a:cubicBezTo>
                      <a:pt x="1642870" y="787985"/>
                      <a:pt x="1559934" y="742816"/>
                      <a:pt x="1559934" y="742816"/>
                    </a:cubicBezTo>
                    <a:cubicBezTo>
                      <a:pt x="1503386" y="558378"/>
                      <a:pt x="1348823" y="539558"/>
                      <a:pt x="1348823" y="539558"/>
                    </a:cubicBezTo>
                    <a:cubicBezTo>
                      <a:pt x="1345053" y="505681"/>
                      <a:pt x="1345053" y="498153"/>
                      <a:pt x="1345053" y="498153"/>
                    </a:cubicBezTo>
                    <a:cubicBezTo>
                      <a:pt x="1345053" y="498153"/>
                      <a:pt x="1333744" y="483097"/>
                      <a:pt x="1296046" y="490625"/>
                    </a:cubicBezTo>
                    <a:cubicBezTo>
                      <a:pt x="1296046" y="490625"/>
                      <a:pt x="1250808" y="328771"/>
                      <a:pt x="1077396" y="294895"/>
                    </a:cubicBezTo>
                    <a:cubicBezTo>
                      <a:pt x="1077396" y="294895"/>
                      <a:pt x="1009539" y="204557"/>
                      <a:pt x="907753" y="185737"/>
                    </a:cubicBezTo>
                    <a:close/>
                    <a:moveTo>
                      <a:pt x="907754" y="0"/>
                    </a:moveTo>
                    <a:cubicBezTo>
                      <a:pt x="941654" y="33914"/>
                      <a:pt x="1024519" y="97974"/>
                      <a:pt x="1073485" y="120584"/>
                    </a:cubicBezTo>
                    <a:cubicBezTo>
                      <a:pt x="1122451" y="146962"/>
                      <a:pt x="1242983" y="207253"/>
                      <a:pt x="1303249" y="290155"/>
                    </a:cubicBezTo>
                    <a:cubicBezTo>
                      <a:pt x="1367281" y="373056"/>
                      <a:pt x="1352215" y="478567"/>
                      <a:pt x="1352215" y="478567"/>
                    </a:cubicBezTo>
                    <a:cubicBezTo>
                      <a:pt x="1352215" y="478567"/>
                      <a:pt x="1551845" y="489872"/>
                      <a:pt x="1646011" y="636833"/>
                    </a:cubicBezTo>
                    <a:cubicBezTo>
                      <a:pt x="1743943" y="780026"/>
                      <a:pt x="1762776" y="855391"/>
                      <a:pt x="1819275" y="900610"/>
                    </a:cubicBezTo>
                    <a:cubicBezTo>
                      <a:pt x="1762776" y="945829"/>
                      <a:pt x="1743943" y="1021194"/>
                      <a:pt x="1646011" y="1164387"/>
                    </a:cubicBezTo>
                    <a:cubicBezTo>
                      <a:pt x="1551845" y="1311348"/>
                      <a:pt x="1352215" y="1322653"/>
                      <a:pt x="1352215" y="1322653"/>
                    </a:cubicBezTo>
                    <a:cubicBezTo>
                      <a:pt x="1352215" y="1322653"/>
                      <a:pt x="1367281" y="1428164"/>
                      <a:pt x="1303249" y="1511065"/>
                    </a:cubicBezTo>
                    <a:cubicBezTo>
                      <a:pt x="1242983" y="1597735"/>
                      <a:pt x="1122451" y="1654259"/>
                      <a:pt x="1073485" y="1680636"/>
                    </a:cubicBezTo>
                    <a:cubicBezTo>
                      <a:pt x="1024519" y="1703246"/>
                      <a:pt x="941654" y="1767306"/>
                      <a:pt x="907754" y="1804988"/>
                    </a:cubicBezTo>
                    <a:cubicBezTo>
                      <a:pt x="877621" y="1767306"/>
                      <a:pt x="794756" y="1703246"/>
                      <a:pt x="745790" y="1680636"/>
                    </a:cubicBezTo>
                    <a:cubicBezTo>
                      <a:pt x="696824" y="1654259"/>
                      <a:pt x="576292" y="1597735"/>
                      <a:pt x="512260" y="1511065"/>
                    </a:cubicBezTo>
                    <a:cubicBezTo>
                      <a:pt x="451994" y="1428164"/>
                      <a:pt x="467060" y="1322653"/>
                      <a:pt x="467060" y="1322653"/>
                    </a:cubicBezTo>
                    <a:cubicBezTo>
                      <a:pt x="467060" y="1322653"/>
                      <a:pt x="267430" y="1311348"/>
                      <a:pt x="169498" y="1164387"/>
                    </a:cubicBezTo>
                    <a:cubicBezTo>
                      <a:pt x="75332" y="1021194"/>
                      <a:pt x="56499" y="945829"/>
                      <a:pt x="0" y="900610"/>
                    </a:cubicBezTo>
                    <a:cubicBezTo>
                      <a:pt x="56499" y="855391"/>
                      <a:pt x="75332" y="780026"/>
                      <a:pt x="169498" y="636833"/>
                    </a:cubicBezTo>
                    <a:cubicBezTo>
                      <a:pt x="267430" y="489872"/>
                      <a:pt x="467060" y="478567"/>
                      <a:pt x="467060" y="478567"/>
                    </a:cubicBezTo>
                    <a:cubicBezTo>
                      <a:pt x="467060" y="478567"/>
                      <a:pt x="451994" y="373056"/>
                      <a:pt x="512260" y="290155"/>
                    </a:cubicBezTo>
                    <a:cubicBezTo>
                      <a:pt x="576292" y="207253"/>
                      <a:pt x="696824" y="146962"/>
                      <a:pt x="745790" y="120584"/>
                    </a:cubicBezTo>
                    <a:cubicBezTo>
                      <a:pt x="794756" y="97974"/>
                      <a:pt x="877621" y="33914"/>
                      <a:pt x="907754" y="0"/>
                    </a:cubicBezTo>
                    <a:close/>
                  </a:path>
                </a:pathLst>
              </a:custGeom>
              <a:noFill/>
              <a:ln>
                <a:solidFill>
                  <a:srgbClr val="C7A787"/>
                </a:solidFill>
              </a:ln>
            </p:spPr>
            <p:txBody>
              <a:bodyPr vert="horz" wrap="square" lIns="91440" tIns="45720" rIns="91440" bIns="45720" numCol="1" anchor="t" anchorCtr="0" compatLnSpc="1">
                <a:noAutofit/>
              </a:bodyPr>
              <a:lstStyle/>
              <a:p>
                <a:endParaRPr lang="zh-CN" altLang="en-US" sz="1050" dirty="0">
                  <a:latin typeface="+mn-ea"/>
                </a:endParaRPr>
              </a:p>
            </p:txBody>
          </p:sp>
          <p:sp>
            <p:nvSpPr>
              <p:cNvPr id="31" name="空心弧 30">
                <a:extLst>
                  <a:ext uri="{FF2B5EF4-FFF2-40B4-BE49-F238E27FC236}">
                    <a16:creationId xmlns="" xmlns:a16="http://schemas.microsoft.com/office/drawing/2014/main" id="{558252B1-2961-4ABC-AC94-F7411A7952B3}"/>
                  </a:ext>
                </a:extLst>
              </p:cNvPr>
              <p:cNvSpPr/>
              <p:nvPr/>
            </p:nvSpPr>
            <p:spPr>
              <a:xfrm rot="1250443">
                <a:off x="6204" y="2853"/>
                <a:ext cx="2256" cy="2232"/>
              </a:xfrm>
              <a:prstGeom prst="blockArc">
                <a:avLst>
                  <a:gd name="adj1" fmla="val 10800000"/>
                  <a:gd name="adj2" fmla="val 19193946"/>
                  <a:gd name="adj3" fmla="val 43860"/>
                </a:avLst>
              </a:prstGeom>
              <a:solidFill>
                <a:srgbClr val="C7A7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tx1"/>
                  </a:solidFill>
                  <a:latin typeface="+mn-ea"/>
                </a:endParaRPr>
              </a:p>
            </p:txBody>
          </p:sp>
        </p:grpSp>
        <p:sp>
          <p:nvSpPr>
            <p:cNvPr id="29" name="文本框 28">
              <a:extLst>
                <a:ext uri="{FF2B5EF4-FFF2-40B4-BE49-F238E27FC236}">
                  <a16:creationId xmlns="" xmlns:a16="http://schemas.microsoft.com/office/drawing/2014/main" id="{740C0F43-0CE9-4865-A8C5-3F0B6A17FA3E}"/>
                </a:ext>
              </a:extLst>
            </p:cNvPr>
            <p:cNvSpPr txBox="1"/>
            <p:nvPr/>
          </p:nvSpPr>
          <p:spPr>
            <a:xfrm flipV="1">
              <a:off x="6003" y="7124"/>
              <a:ext cx="1080" cy="677"/>
            </a:xfrm>
            <a:prstGeom prst="rect">
              <a:avLst/>
            </a:prstGeom>
            <a:noFill/>
          </p:spPr>
          <p:txBody>
            <a:bodyPr wrap="square" rtlCol="0">
              <a:spAutoFit/>
            </a:bodyPr>
            <a:lstStyle/>
            <a:p>
              <a:pPr algn="ctr"/>
              <a:r>
                <a:rPr lang="zh-CN" altLang="en-US" sz="1400" dirty="0">
                  <a:solidFill>
                    <a:schemeClr val="bg1"/>
                  </a:solidFill>
                  <a:latin typeface="+mn-ea"/>
                </a:rPr>
                <a:t>肆</a:t>
              </a:r>
            </a:p>
          </p:txBody>
        </p:sp>
      </p:grpSp>
      <p:sp>
        <p:nvSpPr>
          <p:cNvPr id="32" name="文本框 31">
            <a:extLst>
              <a:ext uri="{FF2B5EF4-FFF2-40B4-BE49-F238E27FC236}">
                <a16:creationId xmlns="" xmlns:a16="http://schemas.microsoft.com/office/drawing/2014/main" id="{257D1703-1A5F-47CF-9937-046871D82936}"/>
              </a:ext>
            </a:extLst>
          </p:cNvPr>
          <p:cNvSpPr txBox="1"/>
          <p:nvPr/>
        </p:nvSpPr>
        <p:spPr>
          <a:xfrm>
            <a:off x="2703830" y="3710690"/>
            <a:ext cx="1208519" cy="1165705"/>
          </a:xfrm>
          <a:prstGeom prst="rect">
            <a:avLst/>
          </a:prstGeom>
          <a:noFill/>
        </p:spPr>
        <p:txBody>
          <a:bodyPr wrap="square" rtlCol="0">
            <a:spAutoFit/>
          </a:bodyPr>
          <a:lstStyle/>
          <a:p>
            <a:pPr algn="ctr">
              <a:lnSpc>
                <a:spcPct val="150000"/>
              </a:lnSpc>
            </a:pPr>
            <a:r>
              <a:rPr lang="zh-CN" altLang="en-US" sz="1050" dirty="0">
                <a:solidFill>
                  <a:srgbClr val="B1865A"/>
                </a:solidFill>
                <a:latin typeface="+mn-ea"/>
              </a:rPr>
              <a:t>添加标题</a:t>
            </a:r>
          </a:p>
          <a:p>
            <a:pPr>
              <a:lnSpc>
                <a:spcPct val="150000"/>
              </a:lnSpc>
            </a:pPr>
            <a:r>
              <a:rPr lang="zh-CN" altLang="en-US" sz="900" dirty="0">
                <a:solidFill>
                  <a:schemeClr val="tx1">
                    <a:lumMod val="65000"/>
                    <a:lumOff val="35000"/>
                  </a:schemeClr>
                </a:solidFill>
                <a:latin typeface="+mn-ea"/>
              </a:rPr>
              <a:t>请输入适量文字在此处进行解释说明以便于读者合理理解上述标题的内容</a:t>
            </a:r>
          </a:p>
        </p:txBody>
      </p:sp>
      <p:sp>
        <p:nvSpPr>
          <p:cNvPr id="33" name="文本框 32">
            <a:extLst>
              <a:ext uri="{FF2B5EF4-FFF2-40B4-BE49-F238E27FC236}">
                <a16:creationId xmlns="" xmlns:a16="http://schemas.microsoft.com/office/drawing/2014/main" id="{69F4CF3A-949B-49E4-B7DE-A444CB281DFA}"/>
              </a:ext>
            </a:extLst>
          </p:cNvPr>
          <p:cNvSpPr txBox="1"/>
          <p:nvPr/>
        </p:nvSpPr>
        <p:spPr>
          <a:xfrm>
            <a:off x="4352306" y="2142662"/>
            <a:ext cx="1208519" cy="1165705"/>
          </a:xfrm>
          <a:prstGeom prst="rect">
            <a:avLst/>
          </a:prstGeom>
          <a:noFill/>
        </p:spPr>
        <p:txBody>
          <a:bodyPr wrap="square" rtlCol="0">
            <a:spAutoFit/>
          </a:bodyPr>
          <a:lstStyle/>
          <a:p>
            <a:pPr algn="ctr">
              <a:lnSpc>
                <a:spcPct val="150000"/>
              </a:lnSpc>
            </a:pPr>
            <a:r>
              <a:rPr lang="zh-CN" altLang="en-US" sz="1050" dirty="0">
                <a:solidFill>
                  <a:srgbClr val="B1865A"/>
                </a:solidFill>
                <a:latin typeface="+mn-ea"/>
              </a:rPr>
              <a:t>添加标题</a:t>
            </a:r>
          </a:p>
          <a:p>
            <a:pPr>
              <a:lnSpc>
                <a:spcPct val="150000"/>
              </a:lnSpc>
            </a:pPr>
            <a:r>
              <a:rPr lang="zh-CN" altLang="en-US" sz="900" dirty="0">
                <a:solidFill>
                  <a:schemeClr val="tx1">
                    <a:lumMod val="65000"/>
                    <a:lumOff val="35000"/>
                  </a:schemeClr>
                </a:solidFill>
                <a:latin typeface="+mn-ea"/>
              </a:rPr>
              <a:t>请输入适量文字在此处进行解释说明以便于读者合理理解上述标题的内容</a:t>
            </a:r>
          </a:p>
        </p:txBody>
      </p:sp>
      <p:sp>
        <p:nvSpPr>
          <p:cNvPr id="34" name="文本框 33">
            <a:extLst>
              <a:ext uri="{FF2B5EF4-FFF2-40B4-BE49-F238E27FC236}">
                <a16:creationId xmlns="" xmlns:a16="http://schemas.microsoft.com/office/drawing/2014/main" id="{359C488D-1BE5-4CE0-BAA6-42DC27A7DD83}"/>
              </a:ext>
            </a:extLst>
          </p:cNvPr>
          <p:cNvSpPr txBox="1"/>
          <p:nvPr/>
        </p:nvSpPr>
        <p:spPr>
          <a:xfrm>
            <a:off x="6473918" y="3673878"/>
            <a:ext cx="1208519" cy="1165705"/>
          </a:xfrm>
          <a:prstGeom prst="rect">
            <a:avLst/>
          </a:prstGeom>
          <a:noFill/>
        </p:spPr>
        <p:txBody>
          <a:bodyPr wrap="square" rtlCol="0">
            <a:spAutoFit/>
          </a:bodyPr>
          <a:lstStyle/>
          <a:p>
            <a:pPr algn="ctr">
              <a:lnSpc>
                <a:spcPct val="150000"/>
              </a:lnSpc>
            </a:pPr>
            <a:r>
              <a:rPr lang="zh-CN" altLang="en-US" sz="1050" dirty="0">
                <a:solidFill>
                  <a:srgbClr val="B1865A"/>
                </a:solidFill>
                <a:latin typeface="+mn-ea"/>
              </a:rPr>
              <a:t>添加标题</a:t>
            </a:r>
          </a:p>
          <a:p>
            <a:pPr>
              <a:lnSpc>
                <a:spcPct val="150000"/>
              </a:lnSpc>
            </a:pPr>
            <a:r>
              <a:rPr lang="zh-CN" altLang="en-US" sz="900" dirty="0">
                <a:solidFill>
                  <a:schemeClr val="tx1">
                    <a:lumMod val="65000"/>
                    <a:lumOff val="35000"/>
                  </a:schemeClr>
                </a:solidFill>
                <a:latin typeface="+mn-ea"/>
              </a:rPr>
              <a:t>请输入适量文字在此处进行解释说明以便于读者合理理解上述标题的内容</a:t>
            </a:r>
          </a:p>
        </p:txBody>
      </p:sp>
      <p:sp>
        <p:nvSpPr>
          <p:cNvPr id="35" name="文本框 34">
            <a:extLst>
              <a:ext uri="{FF2B5EF4-FFF2-40B4-BE49-F238E27FC236}">
                <a16:creationId xmlns="" xmlns:a16="http://schemas.microsoft.com/office/drawing/2014/main" id="{705DB75D-AA04-4F85-825B-41710F6089F8}"/>
              </a:ext>
            </a:extLst>
          </p:cNvPr>
          <p:cNvSpPr txBox="1"/>
          <p:nvPr/>
        </p:nvSpPr>
        <p:spPr>
          <a:xfrm>
            <a:off x="8279651" y="2142662"/>
            <a:ext cx="1208519" cy="1165704"/>
          </a:xfrm>
          <a:prstGeom prst="rect">
            <a:avLst/>
          </a:prstGeom>
          <a:noFill/>
        </p:spPr>
        <p:txBody>
          <a:bodyPr wrap="square" rtlCol="0">
            <a:spAutoFit/>
          </a:bodyPr>
          <a:lstStyle/>
          <a:p>
            <a:pPr algn="ctr">
              <a:lnSpc>
                <a:spcPct val="150000"/>
              </a:lnSpc>
            </a:pPr>
            <a:r>
              <a:rPr lang="zh-CN" altLang="en-US" sz="1050" dirty="0">
                <a:solidFill>
                  <a:srgbClr val="B1865A"/>
                </a:solidFill>
                <a:latin typeface="+mn-ea"/>
              </a:rPr>
              <a:t>添加标题</a:t>
            </a:r>
          </a:p>
          <a:p>
            <a:pPr>
              <a:lnSpc>
                <a:spcPct val="150000"/>
              </a:lnSpc>
            </a:pPr>
            <a:r>
              <a:rPr lang="zh-CN" altLang="en-US" sz="900" dirty="0">
                <a:solidFill>
                  <a:schemeClr val="tx1">
                    <a:lumMod val="65000"/>
                    <a:lumOff val="35000"/>
                  </a:schemeClr>
                </a:solidFill>
                <a:latin typeface="+mn-ea"/>
              </a:rPr>
              <a:t>请输入适量文字在此处进行解释说明以便于读者合理理解上述标题的内容</a:t>
            </a:r>
          </a:p>
        </p:txBody>
      </p:sp>
    </p:spTree>
    <p:extLst>
      <p:ext uri="{BB962C8B-B14F-4D97-AF65-F5344CB8AC3E}">
        <p14:creationId xmlns:p14="http://schemas.microsoft.com/office/powerpoint/2010/main" val="604827844"/>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1000"/>
                                        <p:tgtEl>
                                          <p:spTgt spid="40"/>
                                        </p:tgtEl>
                                      </p:cBhvr>
                                    </p:animEffect>
                                    <p:anim calcmode="lin" valueType="num">
                                      <p:cBhvr>
                                        <p:cTn id="13" dur="1000" fill="hold"/>
                                        <p:tgtEl>
                                          <p:spTgt spid="40"/>
                                        </p:tgtEl>
                                        <p:attrNameLst>
                                          <p:attrName>ppt_x</p:attrName>
                                        </p:attrNameLst>
                                      </p:cBhvr>
                                      <p:tavLst>
                                        <p:tav tm="0">
                                          <p:val>
                                            <p:strVal val="#ppt_x"/>
                                          </p:val>
                                        </p:tav>
                                        <p:tav tm="100000">
                                          <p:val>
                                            <p:strVal val="#ppt_x"/>
                                          </p:val>
                                        </p:tav>
                                      </p:tavLst>
                                    </p:anim>
                                    <p:anim calcmode="lin" valueType="num">
                                      <p:cBhvr>
                                        <p:cTn id="14" dur="1000" fill="hold"/>
                                        <p:tgtEl>
                                          <p:spTgt spid="40"/>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3" fill="hold" grpId="0" nodeType="afterEffect">
                                  <p:stCondLst>
                                    <p:cond delay="0"/>
                                  </p:stCondLst>
                                  <p:iterate type="lt">
                                    <p:tmPct val="14286"/>
                                  </p:iterate>
                                  <p:childTnLst>
                                    <p:set>
                                      <p:cBhvr>
                                        <p:cTn id="17" dur="1" fill="hold">
                                          <p:stCondLst>
                                            <p:cond delay="0"/>
                                          </p:stCondLst>
                                        </p:cTn>
                                        <p:tgtEl>
                                          <p:spTgt spid="41"/>
                                        </p:tgtEl>
                                        <p:attrNameLst>
                                          <p:attrName>style.visibility</p:attrName>
                                        </p:attrNameLst>
                                      </p:cBhvr>
                                      <p:to>
                                        <p:strVal val="visible"/>
                                      </p:to>
                                    </p:set>
                                    <p:anim calcmode="lin" valueType="num">
                                      <p:cBhvr additive="base">
                                        <p:cTn id="18" dur="500" fill="hold"/>
                                        <p:tgtEl>
                                          <p:spTgt spid="41"/>
                                        </p:tgtEl>
                                        <p:attrNameLst>
                                          <p:attrName>ppt_x</p:attrName>
                                        </p:attrNameLst>
                                      </p:cBhvr>
                                      <p:tavLst>
                                        <p:tav tm="0">
                                          <p:val>
                                            <p:strVal val="1+#ppt_w/2"/>
                                          </p:val>
                                        </p:tav>
                                        <p:tav tm="100000">
                                          <p:val>
                                            <p:strVal val="#ppt_x"/>
                                          </p:val>
                                        </p:tav>
                                      </p:tavLst>
                                    </p:anim>
                                    <p:anim calcmode="lin" valueType="num">
                                      <p:cBhvr additive="base">
                                        <p:cTn id="19" dur="500" fill="hold"/>
                                        <p:tgtEl>
                                          <p:spTgt spid="41"/>
                                        </p:tgtEl>
                                        <p:attrNameLst>
                                          <p:attrName>ppt_y</p:attrName>
                                        </p:attrNameLst>
                                      </p:cBhvr>
                                      <p:tavLst>
                                        <p:tav tm="0">
                                          <p:val>
                                            <p:strVal val="0-#ppt_h/2"/>
                                          </p:val>
                                        </p:tav>
                                        <p:tav tm="100000">
                                          <p:val>
                                            <p:strVal val="#ppt_y"/>
                                          </p:val>
                                        </p:tav>
                                      </p:tavLst>
                                    </p:anim>
                                  </p:childTnLst>
                                </p:cTn>
                              </p:par>
                              <p:par>
                                <p:cTn id="20" presetID="2" presetClass="entr" presetSubtype="6" fill="hold" grpId="0" nodeType="withEffect">
                                  <p:stCondLst>
                                    <p:cond delay="0"/>
                                  </p:stCondLst>
                                  <p:iterate type="lt">
                                    <p:tmPct val="5556"/>
                                  </p:iterate>
                                  <p:childTnLst>
                                    <p:set>
                                      <p:cBhvr>
                                        <p:cTn id="21" dur="1" fill="hold">
                                          <p:stCondLst>
                                            <p:cond delay="0"/>
                                          </p:stCondLst>
                                        </p:cTn>
                                        <p:tgtEl>
                                          <p:spTgt spid="42"/>
                                        </p:tgtEl>
                                        <p:attrNameLst>
                                          <p:attrName>style.visibility</p:attrName>
                                        </p:attrNameLst>
                                      </p:cBhvr>
                                      <p:to>
                                        <p:strVal val="visible"/>
                                      </p:to>
                                    </p:set>
                                    <p:anim calcmode="lin" valueType="num">
                                      <p:cBhvr additive="base">
                                        <p:cTn id="22" dur="500" fill="hold"/>
                                        <p:tgtEl>
                                          <p:spTgt spid="42"/>
                                        </p:tgtEl>
                                        <p:attrNameLst>
                                          <p:attrName>ppt_x</p:attrName>
                                        </p:attrNameLst>
                                      </p:cBhvr>
                                      <p:tavLst>
                                        <p:tav tm="0">
                                          <p:val>
                                            <p:strVal val="1+#ppt_w/2"/>
                                          </p:val>
                                        </p:tav>
                                        <p:tav tm="100000">
                                          <p:val>
                                            <p:strVal val="#ppt_x"/>
                                          </p:val>
                                        </p:tav>
                                      </p:tavLst>
                                    </p:anim>
                                    <p:anim calcmode="lin" valueType="num">
                                      <p:cBhvr additive="base">
                                        <p:cTn id="23" dur="500" fill="hold"/>
                                        <p:tgtEl>
                                          <p:spTgt spid="42"/>
                                        </p:tgtEl>
                                        <p:attrNameLst>
                                          <p:attrName>ppt_y</p:attrName>
                                        </p:attrNameLst>
                                      </p:cBhvr>
                                      <p:tavLst>
                                        <p:tav tm="0">
                                          <p:val>
                                            <p:strVal val="1+#ppt_h/2"/>
                                          </p:val>
                                        </p:tav>
                                        <p:tav tm="100000">
                                          <p:val>
                                            <p:strVal val="#ppt_y"/>
                                          </p:val>
                                        </p:tav>
                                      </p:tavLst>
                                    </p:anim>
                                  </p:childTnLst>
                                </p:cTn>
                              </p:par>
                              <p:par>
                                <p:cTn id="24" presetID="12" presetClass="entr" presetSubtype="8" fill="hold" nodeType="withEffect">
                                  <p:stCondLst>
                                    <p:cond delay="0"/>
                                  </p:stCondLst>
                                  <p:childTnLst>
                                    <p:set>
                                      <p:cBhvr>
                                        <p:cTn id="25" dur="1" fill="hold">
                                          <p:stCondLst>
                                            <p:cond delay="0"/>
                                          </p:stCondLst>
                                        </p:cTn>
                                        <p:tgtEl>
                                          <p:spTgt spid="46"/>
                                        </p:tgtEl>
                                        <p:attrNameLst>
                                          <p:attrName>style.visibility</p:attrName>
                                        </p:attrNameLst>
                                      </p:cBhvr>
                                      <p:to>
                                        <p:strVal val="visible"/>
                                      </p:to>
                                    </p:set>
                                    <p:anim calcmode="lin" valueType="num">
                                      <p:cBhvr additive="base">
                                        <p:cTn id="26" dur="500"/>
                                        <p:tgtEl>
                                          <p:spTgt spid="46"/>
                                        </p:tgtEl>
                                        <p:attrNameLst>
                                          <p:attrName>ppt_x</p:attrName>
                                        </p:attrNameLst>
                                      </p:cBhvr>
                                      <p:tavLst>
                                        <p:tav tm="0">
                                          <p:val>
                                            <p:strVal val="#ppt_x-#ppt_w*1.125000"/>
                                          </p:val>
                                        </p:tav>
                                        <p:tav tm="100000">
                                          <p:val>
                                            <p:strVal val="#ppt_x"/>
                                          </p:val>
                                        </p:tav>
                                      </p:tavLst>
                                    </p:anim>
                                    <p:animEffect transition="in" filter="wipe(right)">
                                      <p:cBhvr>
                                        <p:cTn id="27" dur="500"/>
                                        <p:tgtEl>
                                          <p:spTgt spid="46"/>
                                        </p:tgtEl>
                                      </p:cBhvr>
                                    </p:animEffect>
                                  </p:childTnLst>
                                </p:cTn>
                              </p:par>
                              <p:par>
                                <p:cTn id="28" presetID="12" presetClass="entr" presetSubtype="1" fill="hold" nodeType="withEffect">
                                  <p:stCondLst>
                                    <p:cond delay="0"/>
                                  </p:stCondLst>
                                  <p:childTnLst>
                                    <p:set>
                                      <p:cBhvr>
                                        <p:cTn id="29" dur="1" fill="hold">
                                          <p:stCondLst>
                                            <p:cond delay="0"/>
                                          </p:stCondLst>
                                        </p:cTn>
                                        <p:tgtEl>
                                          <p:spTgt spid="44"/>
                                        </p:tgtEl>
                                        <p:attrNameLst>
                                          <p:attrName>style.visibility</p:attrName>
                                        </p:attrNameLst>
                                      </p:cBhvr>
                                      <p:to>
                                        <p:strVal val="visible"/>
                                      </p:to>
                                    </p:set>
                                    <p:anim calcmode="lin" valueType="num">
                                      <p:cBhvr additive="base">
                                        <p:cTn id="30" dur="500"/>
                                        <p:tgtEl>
                                          <p:spTgt spid="44"/>
                                        </p:tgtEl>
                                        <p:attrNameLst>
                                          <p:attrName>ppt_y</p:attrName>
                                        </p:attrNameLst>
                                      </p:cBhvr>
                                      <p:tavLst>
                                        <p:tav tm="0">
                                          <p:val>
                                            <p:strVal val="#ppt_y-#ppt_h*1.125000"/>
                                          </p:val>
                                        </p:tav>
                                        <p:tav tm="100000">
                                          <p:val>
                                            <p:strVal val="#ppt_y"/>
                                          </p:val>
                                        </p:tav>
                                      </p:tavLst>
                                    </p:anim>
                                    <p:animEffect transition="in" filter="wipe(down)">
                                      <p:cBhvr>
                                        <p:cTn id="31" dur="500"/>
                                        <p:tgtEl>
                                          <p:spTgt spid="44"/>
                                        </p:tgtEl>
                                      </p:cBhvr>
                                    </p:animEffect>
                                  </p:childTnLst>
                                </p:cTn>
                              </p:par>
                              <p:par>
                                <p:cTn id="32" presetID="12" presetClass="entr" presetSubtype="8" fill="hold" nodeType="withEffect">
                                  <p:stCondLst>
                                    <p:cond delay="0"/>
                                  </p:stCondLst>
                                  <p:childTnLst>
                                    <p:set>
                                      <p:cBhvr>
                                        <p:cTn id="33" dur="1" fill="hold">
                                          <p:stCondLst>
                                            <p:cond delay="0"/>
                                          </p:stCondLst>
                                        </p:cTn>
                                        <p:tgtEl>
                                          <p:spTgt spid="47"/>
                                        </p:tgtEl>
                                        <p:attrNameLst>
                                          <p:attrName>style.visibility</p:attrName>
                                        </p:attrNameLst>
                                      </p:cBhvr>
                                      <p:to>
                                        <p:strVal val="visible"/>
                                      </p:to>
                                    </p:set>
                                    <p:anim calcmode="lin" valueType="num">
                                      <p:cBhvr additive="base">
                                        <p:cTn id="34" dur="500"/>
                                        <p:tgtEl>
                                          <p:spTgt spid="47"/>
                                        </p:tgtEl>
                                        <p:attrNameLst>
                                          <p:attrName>ppt_x</p:attrName>
                                        </p:attrNameLst>
                                      </p:cBhvr>
                                      <p:tavLst>
                                        <p:tav tm="0">
                                          <p:val>
                                            <p:strVal val="#ppt_x-#ppt_w*1.125000"/>
                                          </p:val>
                                        </p:tav>
                                        <p:tav tm="100000">
                                          <p:val>
                                            <p:strVal val="#ppt_x"/>
                                          </p:val>
                                        </p:tav>
                                      </p:tavLst>
                                    </p:anim>
                                    <p:animEffect transition="in" filter="wipe(right)">
                                      <p:cBhvr>
                                        <p:cTn id="35" dur="500"/>
                                        <p:tgtEl>
                                          <p:spTgt spid="47"/>
                                        </p:tgtEl>
                                      </p:cBhvr>
                                    </p:animEffect>
                                  </p:childTnLst>
                                </p:cTn>
                              </p:par>
                              <p:par>
                                <p:cTn id="36" presetID="12" presetClass="entr" presetSubtype="4" fill="hold" nodeType="withEffect">
                                  <p:stCondLst>
                                    <p:cond delay="0"/>
                                  </p:stCondLst>
                                  <p:childTnLst>
                                    <p:set>
                                      <p:cBhvr>
                                        <p:cTn id="37" dur="1" fill="hold">
                                          <p:stCondLst>
                                            <p:cond delay="0"/>
                                          </p:stCondLst>
                                        </p:cTn>
                                        <p:tgtEl>
                                          <p:spTgt spid="45"/>
                                        </p:tgtEl>
                                        <p:attrNameLst>
                                          <p:attrName>style.visibility</p:attrName>
                                        </p:attrNameLst>
                                      </p:cBhvr>
                                      <p:to>
                                        <p:strVal val="visible"/>
                                      </p:to>
                                    </p:set>
                                    <p:anim calcmode="lin" valueType="num">
                                      <p:cBhvr additive="base">
                                        <p:cTn id="38" dur="500"/>
                                        <p:tgtEl>
                                          <p:spTgt spid="45"/>
                                        </p:tgtEl>
                                        <p:attrNameLst>
                                          <p:attrName>ppt_y</p:attrName>
                                        </p:attrNameLst>
                                      </p:cBhvr>
                                      <p:tavLst>
                                        <p:tav tm="0">
                                          <p:val>
                                            <p:strVal val="#ppt_y+#ppt_h*1.125000"/>
                                          </p:val>
                                        </p:tav>
                                        <p:tav tm="100000">
                                          <p:val>
                                            <p:strVal val="#ppt_y"/>
                                          </p:val>
                                        </p:tav>
                                      </p:tavLst>
                                    </p:anim>
                                    <p:animEffect transition="in" filter="wipe(up)">
                                      <p:cBhvr>
                                        <p:cTn id="39" dur="500"/>
                                        <p:tgtEl>
                                          <p:spTgt spid="45"/>
                                        </p:tgtEl>
                                      </p:cBhvr>
                                    </p:animEffect>
                                  </p:childTnLst>
                                </p:cTn>
                              </p:par>
                              <p:par>
                                <p:cTn id="40" presetID="49" presetClass="entr" presetSubtype="0" decel="100000" fill="hold" grpId="0" nodeType="withEffect">
                                  <p:stCondLst>
                                    <p:cond delay="500"/>
                                  </p:stCondLst>
                                  <p:childTnLst>
                                    <p:set>
                                      <p:cBhvr>
                                        <p:cTn id="41" dur="1" fill="hold">
                                          <p:stCondLst>
                                            <p:cond delay="0"/>
                                          </p:stCondLst>
                                        </p:cTn>
                                        <p:tgtEl>
                                          <p:spTgt spid="43"/>
                                        </p:tgtEl>
                                        <p:attrNameLst>
                                          <p:attrName>style.visibility</p:attrName>
                                        </p:attrNameLst>
                                      </p:cBhvr>
                                      <p:to>
                                        <p:strVal val="visible"/>
                                      </p:to>
                                    </p:set>
                                    <p:anim calcmode="lin" valueType="num">
                                      <p:cBhvr>
                                        <p:cTn id="42" dur="500" fill="hold"/>
                                        <p:tgtEl>
                                          <p:spTgt spid="43"/>
                                        </p:tgtEl>
                                        <p:attrNameLst>
                                          <p:attrName>ppt_w</p:attrName>
                                        </p:attrNameLst>
                                      </p:cBhvr>
                                      <p:tavLst>
                                        <p:tav tm="0">
                                          <p:val>
                                            <p:fltVal val="0"/>
                                          </p:val>
                                        </p:tav>
                                        <p:tav tm="100000">
                                          <p:val>
                                            <p:strVal val="#ppt_w"/>
                                          </p:val>
                                        </p:tav>
                                      </p:tavLst>
                                    </p:anim>
                                    <p:anim calcmode="lin" valueType="num">
                                      <p:cBhvr>
                                        <p:cTn id="43" dur="500" fill="hold"/>
                                        <p:tgtEl>
                                          <p:spTgt spid="43"/>
                                        </p:tgtEl>
                                        <p:attrNameLst>
                                          <p:attrName>ppt_h</p:attrName>
                                        </p:attrNameLst>
                                      </p:cBhvr>
                                      <p:tavLst>
                                        <p:tav tm="0">
                                          <p:val>
                                            <p:fltVal val="0"/>
                                          </p:val>
                                        </p:tav>
                                        <p:tav tm="100000">
                                          <p:val>
                                            <p:strVal val="#ppt_h"/>
                                          </p:val>
                                        </p:tav>
                                      </p:tavLst>
                                    </p:anim>
                                    <p:anim calcmode="lin" valueType="num">
                                      <p:cBhvr>
                                        <p:cTn id="44" dur="500" fill="hold"/>
                                        <p:tgtEl>
                                          <p:spTgt spid="43"/>
                                        </p:tgtEl>
                                        <p:attrNameLst>
                                          <p:attrName>style.rotation</p:attrName>
                                        </p:attrNameLst>
                                      </p:cBhvr>
                                      <p:tavLst>
                                        <p:tav tm="0">
                                          <p:val>
                                            <p:fltVal val="360"/>
                                          </p:val>
                                        </p:tav>
                                        <p:tav tm="100000">
                                          <p:val>
                                            <p:fltVal val="0"/>
                                          </p:val>
                                        </p:tav>
                                      </p:tavLst>
                                    </p:anim>
                                    <p:animEffect transition="in" filter="fade">
                                      <p:cBhvr>
                                        <p:cTn id="45" dur="500"/>
                                        <p:tgtEl>
                                          <p:spTgt spid="43"/>
                                        </p:tgtEl>
                                      </p:cBhvr>
                                    </p:animEffect>
                                  </p:childTnLst>
                                </p:cTn>
                              </p:par>
                            </p:childTnLst>
                          </p:cTn>
                        </p:par>
                        <p:par>
                          <p:cTn id="46" fill="hold">
                            <p:stCondLst>
                              <p:cond delay="2000"/>
                            </p:stCondLst>
                            <p:childTnLst>
                              <p:par>
                                <p:cTn id="47" presetID="20" presetClass="entr" presetSubtype="0" fill="hold" nodeType="after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edge">
                                      <p:cBhvr>
                                        <p:cTn id="49" dur="1000"/>
                                        <p:tgtEl>
                                          <p:spTgt spid="12"/>
                                        </p:tgtEl>
                                      </p:cBhvr>
                                    </p:animEffect>
                                  </p:childTnLst>
                                </p:cTn>
                              </p:par>
                              <p:par>
                                <p:cTn id="50" presetID="20" presetClass="entr" presetSubtype="0" fill="hold" nodeType="with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wedge">
                                      <p:cBhvr>
                                        <p:cTn id="52" dur="1000"/>
                                        <p:tgtEl>
                                          <p:spTgt spid="17"/>
                                        </p:tgtEl>
                                      </p:cBhvr>
                                    </p:animEffect>
                                  </p:childTnLst>
                                </p:cTn>
                              </p:par>
                              <p:par>
                                <p:cTn id="53" presetID="20" presetClass="entr" presetSubtype="0" fill="hold" nodeType="with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wedge">
                                      <p:cBhvr>
                                        <p:cTn id="55" dur="1000"/>
                                        <p:tgtEl>
                                          <p:spTgt spid="22"/>
                                        </p:tgtEl>
                                      </p:cBhvr>
                                    </p:animEffect>
                                  </p:childTnLst>
                                </p:cTn>
                              </p:par>
                              <p:par>
                                <p:cTn id="56" presetID="20" presetClass="entr" presetSubtype="0" fill="hold" nodeType="withEffect">
                                  <p:stCondLst>
                                    <p:cond delay="0"/>
                                  </p:stCondLst>
                                  <p:childTnLst>
                                    <p:set>
                                      <p:cBhvr>
                                        <p:cTn id="57" dur="1" fill="hold">
                                          <p:stCondLst>
                                            <p:cond delay="0"/>
                                          </p:stCondLst>
                                        </p:cTn>
                                        <p:tgtEl>
                                          <p:spTgt spid="27"/>
                                        </p:tgtEl>
                                        <p:attrNameLst>
                                          <p:attrName>style.visibility</p:attrName>
                                        </p:attrNameLst>
                                      </p:cBhvr>
                                      <p:to>
                                        <p:strVal val="visible"/>
                                      </p:to>
                                    </p:set>
                                    <p:animEffect transition="in" filter="wedge">
                                      <p:cBhvr>
                                        <p:cTn id="58" dur="1000"/>
                                        <p:tgtEl>
                                          <p:spTgt spid="27"/>
                                        </p:tgtEl>
                                      </p:cBhvr>
                                    </p:animEffect>
                                  </p:childTnLst>
                                </p:cTn>
                              </p:par>
                            </p:childTnLst>
                          </p:cTn>
                        </p:par>
                        <p:par>
                          <p:cTn id="59" fill="hold">
                            <p:stCondLst>
                              <p:cond delay="3000"/>
                            </p:stCondLst>
                            <p:childTnLst>
                              <p:par>
                                <p:cTn id="60" presetID="12" presetClass="entr" presetSubtype="4" fill="hold" grpId="0" nodeType="afterEffect">
                                  <p:stCondLst>
                                    <p:cond delay="0"/>
                                  </p:stCondLst>
                                  <p:childTnLst>
                                    <p:set>
                                      <p:cBhvr>
                                        <p:cTn id="61" dur="1" fill="hold">
                                          <p:stCondLst>
                                            <p:cond delay="0"/>
                                          </p:stCondLst>
                                        </p:cTn>
                                        <p:tgtEl>
                                          <p:spTgt spid="33"/>
                                        </p:tgtEl>
                                        <p:attrNameLst>
                                          <p:attrName>style.visibility</p:attrName>
                                        </p:attrNameLst>
                                      </p:cBhvr>
                                      <p:to>
                                        <p:strVal val="visible"/>
                                      </p:to>
                                    </p:set>
                                    <p:anim calcmode="lin" valueType="num">
                                      <p:cBhvr additive="base">
                                        <p:cTn id="62" dur="500"/>
                                        <p:tgtEl>
                                          <p:spTgt spid="33"/>
                                        </p:tgtEl>
                                        <p:attrNameLst>
                                          <p:attrName>ppt_y</p:attrName>
                                        </p:attrNameLst>
                                      </p:cBhvr>
                                      <p:tavLst>
                                        <p:tav tm="0">
                                          <p:val>
                                            <p:strVal val="#ppt_y+#ppt_h*1.125000"/>
                                          </p:val>
                                        </p:tav>
                                        <p:tav tm="100000">
                                          <p:val>
                                            <p:strVal val="#ppt_y"/>
                                          </p:val>
                                        </p:tav>
                                      </p:tavLst>
                                    </p:anim>
                                    <p:animEffect transition="in" filter="wipe(up)">
                                      <p:cBhvr>
                                        <p:cTn id="63" dur="500"/>
                                        <p:tgtEl>
                                          <p:spTgt spid="33"/>
                                        </p:tgtEl>
                                      </p:cBhvr>
                                    </p:animEffect>
                                  </p:childTnLst>
                                </p:cTn>
                              </p:par>
                              <p:par>
                                <p:cTn id="64" presetID="12" presetClass="entr" presetSubtype="1" fill="hold" grpId="0" nodeType="withEffect">
                                  <p:stCondLst>
                                    <p:cond delay="0"/>
                                  </p:stCondLst>
                                  <p:childTnLst>
                                    <p:set>
                                      <p:cBhvr>
                                        <p:cTn id="65" dur="1" fill="hold">
                                          <p:stCondLst>
                                            <p:cond delay="0"/>
                                          </p:stCondLst>
                                        </p:cTn>
                                        <p:tgtEl>
                                          <p:spTgt spid="32"/>
                                        </p:tgtEl>
                                        <p:attrNameLst>
                                          <p:attrName>style.visibility</p:attrName>
                                        </p:attrNameLst>
                                      </p:cBhvr>
                                      <p:to>
                                        <p:strVal val="visible"/>
                                      </p:to>
                                    </p:set>
                                    <p:anim calcmode="lin" valueType="num">
                                      <p:cBhvr additive="base">
                                        <p:cTn id="66" dur="500"/>
                                        <p:tgtEl>
                                          <p:spTgt spid="32"/>
                                        </p:tgtEl>
                                        <p:attrNameLst>
                                          <p:attrName>ppt_y</p:attrName>
                                        </p:attrNameLst>
                                      </p:cBhvr>
                                      <p:tavLst>
                                        <p:tav tm="0">
                                          <p:val>
                                            <p:strVal val="#ppt_y-#ppt_h*1.125000"/>
                                          </p:val>
                                        </p:tav>
                                        <p:tav tm="100000">
                                          <p:val>
                                            <p:strVal val="#ppt_y"/>
                                          </p:val>
                                        </p:tav>
                                      </p:tavLst>
                                    </p:anim>
                                    <p:animEffect transition="in" filter="wipe(down)">
                                      <p:cBhvr>
                                        <p:cTn id="67" dur="500"/>
                                        <p:tgtEl>
                                          <p:spTgt spid="32"/>
                                        </p:tgtEl>
                                      </p:cBhvr>
                                    </p:animEffect>
                                  </p:childTnLst>
                                </p:cTn>
                              </p:par>
                              <p:par>
                                <p:cTn id="68" presetID="12" presetClass="entr" presetSubtype="1" fill="hold" grpId="0" nodeType="withEffect">
                                  <p:stCondLst>
                                    <p:cond delay="0"/>
                                  </p:stCondLst>
                                  <p:childTnLst>
                                    <p:set>
                                      <p:cBhvr>
                                        <p:cTn id="69" dur="1" fill="hold">
                                          <p:stCondLst>
                                            <p:cond delay="0"/>
                                          </p:stCondLst>
                                        </p:cTn>
                                        <p:tgtEl>
                                          <p:spTgt spid="34"/>
                                        </p:tgtEl>
                                        <p:attrNameLst>
                                          <p:attrName>style.visibility</p:attrName>
                                        </p:attrNameLst>
                                      </p:cBhvr>
                                      <p:to>
                                        <p:strVal val="visible"/>
                                      </p:to>
                                    </p:set>
                                    <p:anim calcmode="lin" valueType="num">
                                      <p:cBhvr additive="base">
                                        <p:cTn id="70" dur="500"/>
                                        <p:tgtEl>
                                          <p:spTgt spid="34"/>
                                        </p:tgtEl>
                                        <p:attrNameLst>
                                          <p:attrName>ppt_y</p:attrName>
                                        </p:attrNameLst>
                                      </p:cBhvr>
                                      <p:tavLst>
                                        <p:tav tm="0">
                                          <p:val>
                                            <p:strVal val="#ppt_y-#ppt_h*1.125000"/>
                                          </p:val>
                                        </p:tav>
                                        <p:tav tm="100000">
                                          <p:val>
                                            <p:strVal val="#ppt_y"/>
                                          </p:val>
                                        </p:tav>
                                      </p:tavLst>
                                    </p:anim>
                                    <p:animEffect transition="in" filter="wipe(down)">
                                      <p:cBhvr>
                                        <p:cTn id="71" dur="500"/>
                                        <p:tgtEl>
                                          <p:spTgt spid="34"/>
                                        </p:tgtEl>
                                      </p:cBhvr>
                                    </p:animEffect>
                                  </p:childTnLst>
                                </p:cTn>
                              </p:par>
                              <p:par>
                                <p:cTn id="72" presetID="12" presetClass="entr" presetSubtype="4" fill="hold" grpId="0" nodeType="withEffect">
                                  <p:stCondLst>
                                    <p:cond delay="0"/>
                                  </p:stCondLst>
                                  <p:childTnLst>
                                    <p:set>
                                      <p:cBhvr>
                                        <p:cTn id="73" dur="1" fill="hold">
                                          <p:stCondLst>
                                            <p:cond delay="0"/>
                                          </p:stCondLst>
                                        </p:cTn>
                                        <p:tgtEl>
                                          <p:spTgt spid="35"/>
                                        </p:tgtEl>
                                        <p:attrNameLst>
                                          <p:attrName>style.visibility</p:attrName>
                                        </p:attrNameLst>
                                      </p:cBhvr>
                                      <p:to>
                                        <p:strVal val="visible"/>
                                      </p:to>
                                    </p:set>
                                    <p:anim calcmode="lin" valueType="num">
                                      <p:cBhvr additive="base">
                                        <p:cTn id="74" dur="500"/>
                                        <p:tgtEl>
                                          <p:spTgt spid="35"/>
                                        </p:tgtEl>
                                        <p:attrNameLst>
                                          <p:attrName>ppt_y</p:attrName>
                                        </p:attrNameLst>
                                      </p:cBhvr>
                                      <p:tavLst>
                                        <p:tav tm="0">
                                          <p:val>
                                            <p:strVal val="#ppt_y+#ppt_h*1.125000"/>
                                          </p:val>
                                        </p:tav>
                                        <p:tav tm="100000">
                                          <p:val>
                                            <p:strVal val="#ppt_y"/>
                                          </p:val>
                                        </p:tav>
                                      </p:tavLst>
                                    </p:anim>
                                    <p:animEffect transition="in" filter="wipe(up)">
                                      <p:cBhvr>
                                        <p:cTn id="75"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32" grpId="0"/>
      <p:bldP spid="33" grpId="0"/>
      <p:bldP spid="34" grpId="0"/>
      <p:bldP spid="3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Janice">
            <a:extLst>
              <a:ext uri="{FF2B5EF4-FFF2-40B4-BE49-F238E27FC236}">
                <a16:creationId xmlns="" xmlns:a16="http://schemas.microsoft.com/office/drawing/2014/main" id="{C6A628C9-D1A3-471B-A183-C2543A9DC3F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5400000">
            <a:off x="2404961" y="-14790"/>
            <a:ext cx="1177664" cy="1207244"/>
          </a:xfrm>
          <a:prstGeom prst="rect">
            <a:avLst/>
          </a:prstGeom>
        </p:spPr>
      </p:pic>
      <p:pic>
        <p:nvPicPr>
          <p:cNvPr id="40" name="Janice">
            <a:extLst>
              <a:ext uri="{FF2B5EF4-FFF2-40B4-BE49-F238E27FC236}">
                <a16:creationId xmlns="" xmlns:a16="http://schemas.microsoft.com/office/drawing/2014/main" id="{F40F2D3C-FF9B-4FC8-95D6-55178C26E24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16200000" flipH="1">
            <a:off x="8596072" y="21795"/>
            <a:ext cx="1177664" cy="1207244"/>
          </a:xfrm>
          <a:prstGeom prst="rect">
            <a:avLst/>
          </a:prstGeom>
        </p:spPr>
      </p:pic>
      <p:sp>
        <p:nvSpPr>
          <p:cNvPr id="41" name="文本框 40">
            <a:extLst>
              <a:ext uri="{FF2B5EF4-FFF2-40B4-BE49-F238E27FC236}">
                <a16:creationId xmlns="" xmlns:a16="http://schemas.microsoft.com/office/drawing/2014/main" id="{8EB5E889-AA8F-4D12-A233-DCD3A19AAB86}"/>
              </a:ext>
            </a:extLst>
          </p:cNvPr>
          <p:cNvSpPr txBox="1"/>
          <p:nvPr/>
        </p:nvSpPr>
        <p:spPr>
          <a:xfrm>
            <a:off x="5144687" y="265521"/>
            <a:ext cx="2646878" cy="461665"/>
          </a:xfrm>
          <a:prstGeom prst="rect">
            <a:avLst/>
          </a:prstGeom>
          <a:noFill/>
        </p:spPr>
        <p:txBody>
          <a:bodyPr wrap="none" rtlCol="0">
            <a:spAutoFit/>
          </a:bodyPr>
          <a:lstStyle/>
          <a:p>
            <a:r>
              <a:rPr lang="zh-CN" altLang="en-US" sz="2400" dirty="0">
                <a:solidFill>
                  <a:schemeClr val="tx1">
                    <a:lumMod val="65000"/>
                    <a:lumOff val="35000"/>
                  </a:schemeClr>
                </a:solidFill>
                <a:latin typeface="方正舒体" panose="02010601030101010101" pitchFamily="2" charset="-122"/>
                <a:ea typeface="方正舒体" panose="02010601030101010101" pitchFamily="2" charset="-122"/>
              </a:rPr>
              <a:t>点击此处添加标题</a:t>
            </a:r>
          </a:p>
        </p:txBody>
      </p:sp>
      <p:sp>
        <p:nvSpPr>
          <p:cNvPr id="42" name="文本框 41">
            <a:extLst>
              <a:ext uri="{FF2B5EF4-FFF2-40B4-BE49-F238E27FC236}">
                <a16:creationId xmlns="" xmlns:a16="http://schemas.microsoft.com/office/drawing/2014/main" id="{FA10461C-2705-483A-A73C-66F606E336AB}"/>
              </a:ext>
            </a:extLst>
          </p:cNvPr>
          <p:cNvSpPr txBox="1"/>
          <p:nvPr/>
        </p:nvSpPr>
        <p:spPr>
          <a:xfrm>
            <a:off x="5204046" y="605527"/>
            <a:ext cx="2662908" cy="307777"/>
          </a:xfrm>
          <a:prstGeom prst="rect">
            <a:avLst/>
          </a:prstGeom>
          <a:noFill/>
        </p:spPr>
        <p:txBody>
          <a:bodyPr wrap="none" rtlCol="0">
            <a:spAutoFit/>
          </a:bodyPr>
          <a:lstStyle/>
          <a:p>
            <a:pPr algn="l"/>
            <a:r>
              <a:rPr lang="zh-CN" altLang="en-US" sz="1400" spc="300" dirty="0">
                <a:solidFill>
                  <a:schemeClr val="tx1">
                    <a:lumMod val="65000"/>
                    <a:lumOff val="35000"/>
                  </a:schemeClr>
                </a:solidFill>
                <a:uFillTx/>
                <a:latin typeface="方正舒体" panose="02010601030101010101" pitchFamily="2" charset="-122"/>
                <a:ea typeface="方正舒体" panose="02010601030101010101" pitchFamily="2" charset="-122"/>
              </a:rPr>
              <a:t>Click enter your title</a:t>
            </a:r>
          </a:p>
        </p:txBody>
      </p:sp>
      <p:sp>
        <p:nvSpPr>
          <p:cNvPr id="43" name="文本框 42">
            <a:extLst>
              <a:ext uri="{FF2B5EF4-FFF2-40B4-BE49-F238E27FC236}">
                <a16:creationId xmlns="" xmlns:a16="http://schemas.microsoft.com/office/drawing/2014/main" id="{4CE0BF15-02EA-452A-A83C-1D4239877F29}"/>
              </a:ext>
            </a:extLst>
          </p:cNvPr>
          <p:cNvSpPr txBox="1"/>
          <p:nvPr/>
        </p:nvSpPr>
        <p:spPr>
          <a:xfrm>
            <a:off x="4325046" y="133857"/>
            <a:ext cx="805322" cy="769441"/>
          </a:xfrm>
          <a:prstGeom prst="rect">
            <a:avLst/>
          </a:prstGeom>
          <a:noFill/>
        </p:spPr>
        <p:txBody>
          <a:bodyPr wrap="square" rtlCol="0">
            <a:spAutoFit/>
          </a:bodyPr>
          <a:lstStyle/>
          <a:p>
            <a:pPr algn="ctr"/>
            <a:r>
              <a:rPr lang="zh-CN" altLang="en-US" sz="4400" dirty="0">
                <a:solidFill>
                  <a:srgbClr val="B1865A"/>
                </a:solidFill>
                <a:latin typeface="方正舒体" panose="02010601030101010101" pitchFamily="2" charset="-122"/>
                <a:ea typeface="方正舒体" panose="02010601030101010101" pitchFamily="2" charset="-122"/>
              </a:rPr>
              <a:t>壹</a:t>
            </a:r>
          </a:p>
        </p:txBody>
      </p:sp>
      <p:cxnSp>
        <p:nvCxnSpPr>
          <p:cNvPr id="44" name="PA_直接连接符 44">
            <a:extLst>
              <a:ext uri="{FF2B5EF4-FFF2-40B4-BE49-F238E27FC236}">
                <a16:creationId xmlns="" xmlns:a16="http://schemas.microsoft.com/office/drawing/2014/main" id="{0A0591C2-73EF-4DA6-AD2A-EBA29E391EF1}"/>
              </a:ext>
            </a:extLst>
          </p:cNvPr>
          <p:cNvCxnSpPr/>
          <p:nvPr>
            <p:custDataLst>
              <p:tags r:id="rId1"/>
            </p:custDataLst>
          </p:nvPr>
        </p:nvCxnSpPr>
        <p:spPr>
          <a:xfrm rot="16200000" flipH="1">
            <a:off x="4264724" y="396656"/>
            <a:ext cx="325545"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45" name="PA_直接连接符 44">
            <a:extLst>
              <a:ext uri="{FF2B5EF4-FFF2-40B4-BE49-F238E27FC236}">
                <a16:creationId xmlns="" xmlns:a16="http://schemas.microsoft.com/office/drawing/2014/main" id="{10119E43-3B55-4822-969A-B5A1A39D2BC6}"/>
              </a:ext>
            </a:extLst>
          </p:cNvPr>
          <p:cNvCxnSpPr/>
          <p:nvPr>
            <p:custDataLst>
              <p:tags r:id="rId2"/>
            </p:custDataLst>
          </p:nvPr>
        </p:nvCxnSpPr>
        <p:spPr>
          <a:xfrm rot="16200000" flipH="1">
            <a:off x="4879463" y="734939"/>
            <a:ext cx="325546"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46" name="PA_直接连接符 44">
            <a:extLst>
              <a:ext uri="{FF2B5EF4-FFF2-40B4-BE49-F238E27FC236}">
                <a16:creationId xmlns="" xmlns:a16="http://schemas.microsoft.com/office/drawing/2014/main" id="{4AF6799A-D4E5-4091-A333-024D76B0BDEF}"/>
              </a:ext>
            </a:extLst>
          </p:cNvPr>
          <p:cNvCxnSpPr>
            <a:cxnSpLocks/>
          </p:cNvCxnSpPr>
          <p:nvPr>
            <p:custDataLst>
              <p:tags r:id="rId3"/>
            </p:custDataLst>
          </p:nvPr>
        </p:nvCxnSpPr>
        <p:spPr>
          <a:xfrm>
            <a:off x="4373295" y="263927"/>
            <a:ext cx="391235"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47" name="PA_直接连接符 44">
            <a:extLst>
              <a:ext uri="{FF2B5EF4-FFF2-40B4-BE49-F238E27FC236}">
                <a16:creationId xmlns="" xmlns:a16="http://schemas.microsoft.com/office/drawing/2014/main" id="{9B287E3E-8EE6-4A83-802E-1A7E7FD83E09}"/>
              </a:ext>
            </a:extLst>
          </p:cNvPr>
          <p:cNvCxnSpPr>
            <a:cxnSpLocks/>
          </p:cNvCxnSpPr>
          <p:nvPr>
            <p:custDataLst>
              <p:tags r:id="rId4"/>
            </p:custDataLst>
          </p:nvPr>
        </p:nvCxnSpPr>
        <p:spPr>
          <a:xfrm>
            <a:off x="4732779" y="866797"/>
            <a:ext cx="355389"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sp>
        <p:nvSpPr>
          <p:cNvPr id="12" name="矩形: 圆角 11">
            <a:extLst>
              <a:ext uri="{FF2B5EF4-FFF2-40B4-BE49-F238E27FC236}">
                <a16:creationId xmlns="" xmlns:a16="http://schemas.microsoft.com/office/drawing/2014/main" id="{0A2CDAC1-8411-4409-80EF-F323962275C1}"/>
              </a:ext>
            </a:extLst>
          </p:cNvPr>
          <p:cNvSpPr/>
          <p:nvPr/>
        </p:nvSpPr>
        <p:spPr>
          <a:xfrm>
            <a:off x="3946190" y="1602390"/>
            <a:ext cx="249038" cy="2232720"/>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p>
        </p:txBody>
      </p:sp>
      <p:sp>
        <p:nvSpPr>
          <p:cNvPr id="13" name="矩形: 圆角 12">
            <a:extLst>
              <a:ext uri="{FF2B5EF4-FFF2-40B4-BE49-F238E27FC236}">
                <a16:creationId xmlns="" xmlns:a16="http://schemas.microsoft.com/office/drawing/2014/main" id="{999BBC12-FBB1-4250-B49D-B1BCACA2D9A7}"/>
              </a:ext>
            </a:extLst>
          </p:cNvPr>
          <p:cNvSpPr/>
          <p:nvPr/>
        </p:nvSpPr>
        <p:spPr>
          <a:xfrm>
            <a:off x="4460437" y="1602390"/>
            <a:ext cx="249038" cy="2232720"/>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14" name="矩形: 圆角 7">
            <a:extLst>
              <a:ext uri="{FF2B5EF4-FFF2-40B4-BE49-F238E27FC236}">
                <a16:creationId xmlns="" xmlns:a16="http://schemas.microsoft.com/office/drawing/2014/main" id="{677DA515-8291-46DE-8924-0FCE57A06BB2}"/>
              </a:ext>
            </a:extLst>
          </p:cNvPr>
          <p:cNvSpPr/>
          <p:nvPr/>
        </p:nvSpPr>
        <p:spPr>
          <a:xfrm>
            <a:off x="4974683" y="1602390"/>
            <a:ext cx="249038" cy="2232720"/>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15" name="矩形: 圆角 8">
            <a:extLst>
              <a:ext uri="{FF2B5EF4-FFF2-40B4-BE49-F238E27FC236}">
                <a16:creationId xmlns="" xmlns:a16="http://schemas.microsoft.com/office/drawing/2014/main" id="{FB0321C8-FCC8-4E98-ABFA-663E84BD308C}"/>
              </a:ext>
            </a:extLst>
          </p:cNvPr>
          <p:cNvSpPr/>
          <p:nvPr/>
        </p:nvSpPr>
        <p:spPr>
          <a:xfrm>
            <a:off x="5488929" y="1602390"/>
            <a:ext cx="249038" cy="2232720"/>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16" name="矩形: 圆角 9">
            <a:extLst>
              <a:ext uri="{FF2B5EF4-FFF2-40B4-BE49-F238E27FC236}">
                <a16:creationId xmlns="" xmlns:a16="http://schemas.microsoft.com/office/drawing/2014/main" id="{F0098010-2E94-4D10-854D-80DAB73D5BDE}"/>
              </a:ext>
            </a:extLst>
          </p:cNvPr>
          <p:cNvSpPr/>
          <p:nvPr/>
        </p:nvSpPr>
        <p:spPr>
          <a:xfrm>
            <a:off x="6003175" y="1602390"/>
            <a:ext cx="249038" cy="2232720"/>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22" name="矩形: 圆角 15">
            <a:extLst>
              <a:ext uri="{FF2B5EF4-FFF2-40B4-BE49-F238E27FC236}">
                <a16:creationId xmlns="" xmlns:a16="http://schemas.microsoft.com/office/drawing/2014/main" id="{3B12E868-21B0-49CA-AC3D-798B69C000F8}"/>
              </a:ext>
            </a:extLst>
          </p:cNvPr>
          <p:cNvSpPr/>
          <p:nvPr/>
        </p:nvSpPr>
        <p:spPr>
          <a:xfrm>
            <a:off x="6517421" y="1602390"/>
            <a:ext cx="249038" cy="2232720"/>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24" name="矩形: 圆角 17">
            <a:extLst>
              <a:ext uri="{FF2B5EF4-FFF2-40B4-BE49-F238E27FC236}">
                <a16:creationId xmlns="" xmlns:a16="http://schemas.microsoft.com/office/drawing/2014/main" id="{D061FF0B-9104-4FC3-87B3-EF571675B360}"/>
              </a:ext>
            </a:extLst>
          </p:cNvPr>
          <p:cNvSpPr/>
          <p:nvPr/>
        </p:nvSpPr>
        <p:spPr>
          <a:xfrm>
            <a:off x="7031667" y="1602390"/>
            <a:ext cx="249038" cy="2232720"/>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26" name="矩形: 圆角 19">
            <a:extLst>
              <a:ext uri="{FF2B5EF4-FFF2-40B4-BE49-F238E27FC236}">
                <a16:creationId xmlns="" xmlns:a16="http://schemas.microsoft.com/office/drawing/2014/main" id="{8EC74D3B-F590-4530-A221-F406635CD633}"/>
              </a:ext>
            </a:extLst>
          </p:cNvPr>
          <p:cNvSpPr/>
          <p:nvPr/>
        </p:nvSpPr>
        <p:spPr>
          <a:xfrm>
            <a:off x="7545913" y="1602390"/>
            <a:ext cx="249038" cy="2232720"/>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28" name="矩形: 圆角 21">
            <a:extLst>
              <a:ext uri="{FF2B5EF4-FFF2-40B4-BE49-F238E27FC236}">
                <a16:creationId xmlns="" xmlns:a16="http://schemas.microsoft.com/office/drawing/2014/main" id="{5FB20AC2-3300-4E7D-81C2-55221B88D6FD}"/>
              </a:ext>
            </a:extLst>
          </p:cNvPr>
          <p:cNvSpPr/>
          <p:nvPr/>
        </p:nvSpPr>
        <p:spPr>
          <a:xfrm>
            <a:off x="8060159" y="1602390"/>
            <a:ext cx="249038" cy="2232720"/>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cxnSp>
        <p:nvCxnSpPr>
          <p:cNvPr id="30" name="直接连接符 29">
            <a:extLst>
              <a:ext uri="{FF2B5EF4-FFF2-40B4-BE49-F238E27FC236}">
                <a16:creationId xmlns="" xmlns:a16="http://schemas.microsoft.com/office/drawing/2014/main" id="{3FE19E14-872F-4408-A7AC-E6F479E44335}"/>
              </a:ext>
            </a:extLst>
          </p:cNvPr>
          <p:cNvCxnSpPr/>
          <p:nvPr/>
        </p:nvCxnSpPr>
        <p:spPr>
          <a:xfrm>
            <a:off x="3637649" y="4014768"/>
            <a:ext cx="4980088" cy="0"/>
          </a:xfrm>
          <a:prstGeom prst="line">
            <a:avLst/>
          </a:prstGeom>
          <a:ln>
            <a:solidFill>
              <a:schemeClr val="tx1">
                <a:lumMod val="75000"/>
                <a:lumOff val="25000"/>
              </a:schemeClr>
            </a:solidFill>
            <a:prstDash val="dashDot"/>
            <a:headEnd type="oval"/>
            <a:tailEnd type="oval"/>
          </a:ln>
        </p:spPr>
        <p:style>
          <a:lnRef idx="1">
            <a:schemeClr val="accent1"/>
          </a:lnRef>
          <a:fillRef idx="0">
            <a:schemeClr val="accent1"/>
          </a:fillRef>
          <a:effectRef idx="0">
            <a:schemeClr val="accent1"/>
          </a:effectRef>
          <a:fontRef idx="minor">
            <a:schemeClr val="tx1"/>
          </a:fontRef>
        </p:style>
      </p:cxnSp>
      <p:sp>
        <p:nvSpPr>
          <p:cNvPr id="31" name="椭圆 30">
            <a:extLst>
              <a:ext uri="{FF2B5EF4-FFF2-40B4-BE49-F238E27FC236}">
                <a16:creationId xmlns="" xmlns:a16="http://schemas.microsoft.com/office/drawing/2014/main" id="{021EE069-2493-487C-BABA-46CC4C2B081B}"/>
              </a:ext>
            </a:extLst>
          </p:cNvPr>
          <p:cNvSpPr/>
          <p:nvPr/>
        </p:nvSpPr>
        <p:spPr>
          <a:xfrm>
            <a:off x="4030796" y="3974855"/>
            <a:ext cx="79826" cy="79826"/>
          </a:xfrm>
          <a:prstGeom prst="ellipse">
            <a:avLst/>
          </a:prstGeom>
          <a:solidFill>
            <a:srgbClr val="B186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32" name="椭圆 31">
            <a:extLst>
              <a:ext uri="{FF2B5EF4-FFF2-40B4-BE49-F238E27FC236}">
                <a16:creationId xmlns="" xmlns:a16="http://schemas.microsoft.com/office/drawing/2014/main" id="{2663A603-B454-445B-8C45-61443B29182D}"/>
              </a:ext>
            </a:extLst>
          </p:cNvPr>
          <p:cNvSpPr/>
          <p:nvPr/>
        </p:nvSpPr>
        <p:spPr>
          <a:xfrm>
            <a:off x="4545043" y="3974855"/>
            <a:ext cx="79826" cy="79826"/>
          </a:xfrm>
          <a:prstGeom prst="ellipse">
            <a:avLst/>
          </a:prstGeom>
          <a:solidFill>
            <a:srgbClr val="B186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33" name="椭圆 32">
            <a:extLst>
              <a:ext uri="{FF2B5EF4-FFF2-40B4-BE49-F238E27FC236}">
                <a16:creationId xmlns="" xmlns:a16="http://schemas.microsoft.com/office/drawing/2014/main" id="{CF2BCEDA-309B-4C99-9DF9-B3EC0E84163D}"/>
              </a:ext>
            </a:extLst>
          </p:cNvPr>
          <p:cNvSpPr/>
          <p:nvPr/>
        </p:nvSpPr>
        <p:spPr>
          <a:xfrm>
            <a:off x="5059289" y="3974855"/>
            <a:ext cx="79826" cy="79826"/>
          </a:xfrm>
          <a:prstGeom prst="ellipse">
            <a:avLst/>
          </a:prstGeom>
          <a:solidFill>
            <a:srgbClr val="B186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34" name="椭圆 33">
            <a:extLst>
              <a:ext uri="{FF2B5EF4-FFF2-40B4-BE49-F238E27FC236}">
                <a16:creationId xmlns="" xmlns:a16="http://schemas.microsoft.com/office/drawing/2014/main" id="{0C8544D1-ED31-4FC5-BA0A-B1847DCB07EE}"/>
              </a:ext>
            </a:extLst>
          </p:cNvPr>
          <p:cNvSpPr/>
          <p:nvPr/>
        </p:nvSpPr>
        <p:spPr>
          <a:xfrm>
            <a:off x="5573536" y="3974855"/>
            <a:ext cx="79826" cy="79826"/>
          </a:xfrm>
          <a:prstGeom prst="ellipse">
            <a:avLst/>
          </a:prstGeom>
          <a:solidFill>
            <a:srgbClr val="B186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35" name="椭圆 34">
            <a:extLst>
              <a:ext uri="{FF2B5EF4-FFF2-40B4-BE49-F238E27FC236}">
                <a16:creationId xmlns="" xmlns:a16="http://schemas.microsoft.com/office/drawing/2014/main" id="{EEC6E949-82D2-4CEC-98A3-1D70987F4D38}"/>
              </a:ext>
            </a:extLst>
          </p:cNvPr>
          <p:cNvSpPr/>
          <p:nvPr/>
        </p:nvSpPr>
        <p:spPr>
          <a:xfrm>
            <a:off x="6087783" y="3974855"/>
            <a:ext cx="79826" cy="79826"/>
          </a:xfrm>
          <a:prstGeom prst="ellipse">
            <a:avLst/>
          </a:prstGeom>
          <a:solidFill>
            <a:srgbClr val="B186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36" name="椭圆 35">
            <a:extLst>
              <a:ext uri="{FF2B5EF4-FFF2-40B4-BE49-F238E27FC236}">
                <a16:creationId xmlns="" xmlns:a16="http://schemas.microsoft.com/office/drawing/2014/main" id="{763C4A0C-6B91-4F52-AC2E-0B5B9BAD87C7}"/>
              </a:ext>
            </a:extLst>
          </p:cNvPr>
          <p:cNvSpPr/>
          <p:nvPr/>
        </p:nvSpPr>
        <p:spPr>
          <a:xfrm>
            <a:off x="6602030" y="3974855"/>
            <a:ext cx="79826" cy="79826"/>
          </a:xfrm>
          <a:prstGeom prst="ellipse">
            <a:avLst/>
          </a:prstGeom>
          <a:solidFill>
            <a:srgbClr val="B186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37" name="椭圆 36">
            <a:extLst>
              <a:ext uri="{FF2B5EF4-FFF2-40B4-BE49-F238E27FC236}">
                <a16:creationId xmlns="" xmlns:a16="http://schemas.microsoft.com/office/drawing/2014/main" id="{01E308C2-FC10-42F0-BDAD-809FC531E28C}"/>
              </a:ext>
            </a:extLst>
          </p:cNvPr>
          <p:cNvSpPr/>
          <p:nvPr/>
        </p:nvSpPr>
        <p:spPr>
          <a:xfrm>
            <a:off x="7118657" y="3974855"/>
            <a:ext cx="79826" cy="79826"/>
          </a:xfrm>
          <a:prstGeom prst="ellipse">
            <a:avLst/>
          </a:prstGeom>
          <a:solidFill>
            <a:srgbClr val="B186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38" name="椭圆 37">
            <a:extLst>
              <a:ext uri="{FF2B5EF4-FFF2-40B4-BE49-F238E27FC236}">
                <a16:creationId xmlns="" xmlns:a16="http://schemas.microsoft.com/office/drawing/2014/main" id="{0B2D3FD6-2096-4099-B075-04E7C805285A}"/>
              </a:ext>
            </a:extLst>
          </p:cNvPr>
          <p:cNvSpPr/>
          <p:nvPr/>
        </p:nvSpPr>
        <p:spPr>
          <a:xfrm>
            <a:off x="8144765" y="3974855"/>
            <a:ext cx="79826" cy="79826"/>
          </a:xfrm>
          <a:prstGeom prst="ellipse">
            <a:avLst/>
          </a:prstGeom>
          <a:solidFill>
            <a:srgbClr val="B186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49" name="椭圆 48">
            <a:extLst>
              <a:ext uri="{FF2B5EF4-FFF2-40B4-BE49-F238E27FC236}">
                <a16:creationId xmlns="" xmlns:a16="http://schemas.microsoft.com/office/drawing/2014/main" id="{C121BCA1-08E2-4FD0-9F60-1548B7A42B48}"/>
              </a:ext>
            </a:extLst>
          </p:cNvPr>
          <p:cNvSpPr/>
          <p:nvPr/>
        </p:nvSpPr>
        <p:spPr>
          <a:xfrm>
            <a:off x="7635285" y="3974855"/>
            <a:ext cx="79826" cy="79826"/>
          </a:xfrm>
          <a:prstGeom prst="ellipse">
            <a:avLst/>
          </a:prstGeom>
          <a:solidFill>
            <a:srgbClr val="B186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50" name="文本框 40">
            <a:extLst>
              <a:ext uri="{FF2B5EF4-FFF2-40B4-BE49-F238E27FC236}">
                <a16:creationId xmlns="" xmlns:a16="http://schemas.microsoft.com/office/drawing/2014/main" id="{9FF12D7B-C9DA-4FB9-80E0-5769C7CD7C78}"/>
              </a:ext>
            </a:extLst>
          </p:cNvPr>
          <p:cNvSpPr txBox="1"/>
          <p:nvPr/>
        </p:nvSpPr>
        <p:spPr>
          <a:xfrm>
            <a:off x="3841112" y="4194427"/>
            <a:ext cx="459192" cy="230832"/>
          </a:xfrm>
          <a:prstGeom prst="rect">
            <a:avLst/>
          </a:prstGeom>
          <a:noFill/>
          <a:ln w="9525">
            <a:noFill/>
          </a:ln>
        </p:spPr>
        <p:txBody>
          <a:bodyPr wrap="square">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en-US" altLang="zh-CN" sz="900" b="0" i="0" u="none" strike="noStrike" kern="1200" cap="none" spc="0" normalizeH="0" baseline="0" noProof="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rPr>
              <a:t>2010</a:t>
            </a:r>
          </a:p>
        </p:txBody>
      </p:sp>
      <p:sp>
        <p:nvSpPr>
          <p:cNvPr id="51" name="文本框 40">
            <a:extLst>
              <a:ext uri="{FF2B5EF4-FFF2-40B4-BE49-F238E27FC236}">
                <a16:creationId xmlns="" xmlns:a16="http://schemas.microsoft.com/office/drawing/2014/main" id="{70013387-9AAC-4EBC-8D0F-CAB189E77966}"/>
              </a:ext>
            </a:extLst>
          </p:cNvPr>
          <p:cNvSpPr txBox="1"/>
          <p:nvPr/>
        </p:nvSpPr>
        <p:spPr>
          <a:xfrm>
            <a:off x="4355359" y="4194427"/>
            <a:ext cx="459192" cy="230832"/>
          </a:xfrm>
          <a:prstGeom prst="rect">
            <a:avLst/>
          </a:prstGeom>
          <a:noFill/>
          <a:ln w="9525">
            <a:noFill/>
          </a:ln>
        </p:spPr>
        <p:txBody>
          <a:bodyPr wrap="square">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en-US" altLang="zh-CN" sz="900" b="0" i="0" u="none" strike="noStrike" kern="1200" cap="none" spc="0" normalizeH="0" baseline="0" noProof="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rPr>
              <a:t>2011</a:t>
            </a:r>
          </a:p>
        </p:txBody>
      </p:sp>
      <p:sp>
        <p:nvSpPr>
          <p:cNvPr id="52" name="文本框 40">
            <a:extLst>
              <a:ext uri="{FF2B5EF4-FFF2-40B4-BE49-F238E27FC236}">
                <a16:creationId xmlns="" xmlns:a16="http://schemas.microsoft.com/office/drawing/2014/main" id="{ABCE5C66-6C0D-4A3C-9F64-E734015CACC1}"/>
              </a:ext>
            </a:extLst>
          </p:cNvPr>
          <p:cNvSpPr txBox="1"/>
          <p:nvPr/>
        </p:nvSpPr>
        <p:spPr>
          <a:xfrm>
            <a:off x="4869604" y="4194427"/>
            <a:ext cx="459192" cy="230832"/>
          </a:xfrm>
          <a:prstGeom prst="rect">
            <a:avLst/>
          </a:prstGeom>
          <a:noFill/>
          <a:ln w="9525">
            <a:noFill/>
          </a:ln>
        </p:spPr>
        <p:txBody>
          <a:bodyPr wrap="square">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en-US" altLang="zh-CN" sz="900" b="0" i="0" u="none" strike="noStrike" kern="1200" cap="none" spc="0" normalizeH="0" baseline="0" noProof="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rPr>
              <a:t>2012</a:t>
            </a:r>
          </a:p>
        </p:txBody>
      </p:sp>
      <p:sp>
        <p:nvSpPr>
          <p:cNvPr id="53" name="文本框 52">
            <a:extLst>
              <a:ext uri="{FF2B5EF4-FFF2-40B4-BE49-F238E27FC236}">
                <a16:creationId xmlns="" xmlns:a16="http://schemas.microsoft.com/office/drawing/2014/main" id="{A741BF59-B976-41C8-B7BA-9E22645D101C}"/>
              </a:ext>
            </a:extLst>
          </p:cNvPr>
          <p:cNvSpPr txBox="1"/>
          <p:nvPr/>
        </p:nvSpPr>
        <p:spPr>
          <a:xfrm>
            <a:off x="5383850" y="4194427"/>
            <a:ext cx="459192" cy="230832"/>
          </a:xfrm>
          <a:prstGeom prst="rect">
            <a:avLst/>
          </a:prstGeom>
          <a:noFill/>
          <a:ln w="9525">
            <a:noFill/>
          </a:ln>
        </p:spPr>
        <p:txBody>
          <a:bodyPr wrap="square">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en-US" altLang="zh-CN" sz="900" b="0" i="0" u="none" strike="noStrike" kern="1200" cap="none" spc="0" normalizeH="0" baseline="0" noProof="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rPr>
              <a:t>2013</a:t>
            </a:r>
          </a:p>
        </p:txBody>
      </p:sp>
      <p:sp>
        <p:nvSpPr>
          <p:cNvPr id="54" name="文本框 40">
            <a:extLst>
              <a:ext uri="{FF2B5EF4-FFF2-40B4-BE49-F238E27FC236}">
                <a16:creationId xmlns="" xmlns:a16="http://schemas.microsoft.com/office/drawing/2014/main" id="{5AC61974-D3E0-46FC-B7BD-5ECF5D295968}"/>
              </a:ext>
            </a:extLst>
          </p:cNvPr>
          <p:cNvSpPr txBox="1"/>
          <p:nvPr/>
        </p:nvSpPr>
        <p:spPr>
          <a:xfrm>
            <a:off x="5898097" y="4194427"/>
            <a:ext cx="459192" cy="230832"/>
          </a:xfrm>
          <a:prstGeom prst="rect">
            <a:avLst/>
          </a:prstGeom>
          <a:noFill/>
          <a:ln w="9525">
            <a:noFill/>
          </a:ln>
        </p:spPr>
        <p:txBody>
          <a:bodyPr wrap="square">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en-US" altLang="zh-CN" sz="900" b="0" i="0" u="none" strike="noStrike" kern="1200" cap="none" spc="0" normalizeH="0" baseline="0" noProof="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rPr>
              <a:t>2014</a:t>
            </a:r>
          </a:p>
        </p:txBody>
      </p:sp>
      <p:sp>
        <p:nvSpPr>
          <p:cNvPr id="55" name="文本框 40">
            <a:extLst>
              <a:ext uri="{FF2B5EF4-FFF2-40B4-BE49-F238E27FC236}">
                <a16:creationId xmlns="" xmlns:a16="http://schemas.microsoft.com/office/drawing/2014/main" id="{56AF54B0-FC3C-427A-B863-6AB31620C2B1}"/>
              </a:ext>
            </a:extLst>
          </p:cNvPr>
          <p:cNvSpPr txBox="1"/>
          <p:nvPr/>
        </p:nvSpPr>
        <p:spPr>
          <a:xfrm>
            <a:off x="6412343" y="4194427"/>
            <a:ext cx="459192" cy="230832"/>
          </a:xfrm>
          <a:prstGeom prst="rect">
            <a:avLst/>
          </a:prstGeom>
          <a:noFill/>
          <a:ln w="9525">
            <a:noFill/>
          </a:ln>
        </p:spPr>
        <p:txBody>
          <a:bodyPr wrap="square">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en-US" altLang="zh-CN" sz="900" b="0" i="0" u="none" strike="noStrike" kern="1200" cap="none" spc="0" normalizeH="0" baseline="0" noProof="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rPr>
              <a:t>2015</a:t>
            </a:r>
          </a:p>
        </p:txBody>
      </p:sp>
      <p:sp>
        <p:nvSpPr>
          <p:cNvPr id="56" name="文本框 40">
            <a:extLst>
              <a:ext uri="{FF2B5EF4-FFF2-40B4-BE49-F238E27FC236}">
                <a16:creationId xmlns="" xmlns:a16="http://schemas.microsoft.com/office/drawing/2014/main" id="{93D6FD1B-A359-4762-A15C-A596B6DBB99C}"/>
              </a:ext>
            </a:extLst>
          </p:cNvPr>
          <p:cNvSpPr txBox="1"/>
          <p:nvPr/>
        </p:nvSpPr>
        <p:spPr>
          <a:xfrm>
            <a:off x="6926589" y="4194427"/>
            <a:ext cx="459192" cy="230832"/>
          </a:xfrm>
          <a:prstGeom prst="rect">
            <a:avLst/>
          </a:prstGeom>
          <a:noFill/>
          <a:ln w="9525">
            <a:noFill/>
          </a:ln>
        </p:spPr>
        <p:txBody>
          <a:bodyPr wrap="square">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en-US" altLang="zh-CN" sz="900" b="0" i="0" u="none" strike="noStrike" kern="1200" cap="none" spc="0" normalizeH="0" baseline="0" noProof="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rPr>
              <a:t>2016</a:t>
            </a:r>
          </a:p>
        </p:txBody>
      </p:sp>
      <p:sp>
        <p:nvSpPr>
          <p:cNvPr id="57" name="文本框 56">
            <a:extLst>
              <a:ext uri="{FF2B5EF4-FFF2-40B4-BE49-F238E27FC236}">
                <a16:creationId xmlns="" xmlns:a16="http://schemas.microsoft.com/office/drawing/2014/main" id="{C492CBFD-C409-406F-AFC5-D0F0BA619A9E}"/>
              </a:ext>
            </a:extLst>
          </p:cNvPr>
          <p:cNvSpPr txBox="1"/>
          <p:nvPr/>
        </p:nvSpPr>
        <p:spPr>
          <a:xfrm>
            <a:off x="7440835" y="4194427"/>
            <a:ext cx="459192" cy="230832"/>
          </a:xfrm>
          <a:prstGeom prst="rect">
            <a:avLst/>
          </a:prstGeom>
          <a:noFill/>
          <a:ln w="9525">
            <a:noFill/>
          </a:ln>
        </p:spPr>
        <p:txBody>
          <a:bodyPr wrap="square">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en-US" altLang="zh-CN" sz="900" b="0" i="0" u="none" strike="noStrike" kern="1200" cap="none" spc="0" normalizeH="0" baseline="0" noProof="1"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rPr>
              <a:t>2019</a:t>
            </a:r>
            <a:endParaRPr kumimoji="0" lang="en-US" altLang="zh-CN" sz="900" b="0" i="0" u="none" strike="noStrike" kern="1200" cap="none" spc="0" normalizeH="0" baseline="0" noProof="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8" name="文本框 40">
            <a:extLst>
              <a:ext uri="{FF2B5EF4-FFF2-40B4-BE49-F238E27FC236}">
                <a16:creationId xmlns="" xmlns:a16="http://schemas.microsoft.com/office/drawing/2014/main" id="{C0139E1B-A712-4C12-B864-5950ED18F681}"/>
              </a:ext>
            </a:extLst>
          </p:cNvPr>
          <p:cNvSpPr txBox="1"/>
          <p:nvPr/>
        </p:nvSpPr>
        <p:spPr>
          <a:xfrm>
            <a:off x="7955080" y="4194427"/>
            <a:ext cx="541219" cy="230832"/>
          </a:xfrm>
          <a:prstGeom prst="rect">
            <a:avLst/>
          </a:prstGeom>
          <a:noFill/>
          <a:ln w="9525">
            <a:noFill/>
          </a:ln>
        </p:spPr>
        <p:txBody>
          <a:bodyPr wrap="square">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en-US" altLang="zh-CN" sz="900" b="0" i="0" u="none" strike="noStrike" kern="1200" cap="none" spc="0" normalizeH="0" baseline="0" noProof="1"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rPr>
              <a:t>20XX</a:t>
            </a:r>
            <a:endParaRPr kumimoji="0" lang="en-US" altLang="zh-CN" sz="900" b="0" i="0" u="none" strike="noStrike" kern="1200" cap="none" spc="0" normalizeH="0" baseline="0" noProof="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grpSp>
        <p:nvGrpSpPr>
          <p:cNvPr id="3" name="组合 2">
            <a:extLst>
              <a:ext uri="{FF2B5EF4-FFF2-40B4-BE49-F238E27FC236}">
                <a16:creationId xmlns="" xmlns:a16="http://schemas.microsoft.com/office/drawing/2014/main" id="{E3506112-82E1-4A8F-80B6-CC342C10AE94}"/>
              </a:ext>
            </a:extLst>
          </p:cNvPr>
          <p:cNvGrpSpPr/>
          <p:nvPr/>
        </p:nvGrpSpPr>
        <p:grpSpPr>
          <a:xfrm>
            <a:off x="3886327" y="2841189"/>
            <a:ext cx="368763" cy="993920"/>
            <a:chOff x="3886327" y="2841189"/>
            <a:chExt cx="368763" cy="993920"/>
          </a:xfrm>
        </p:grpSpPr>
        <p:sp>
          <p:nvSpPr>
            <p:cNvPr id="17" name="矩形: 圆角 10">
              <a:extLst>
                <a:ext uri="{FF2B5EF4-FFF2-40B4-BE49-F238E27FC236}">
                  <a16:creationId xmlns="" xmlns:a16="http://schemas.microsoft.com/office/drawing/2014/main" id="{9CB1867F-FE32-4017-97AA-2047989FE8AC}"/>
                </a:ext>
              </a:extLst>
            </p:cNvPr>
            <p:cNvSpPr/>
            <p:nvPr/>
          </p:nvSpPr>
          <p:spPr>
            <a:xfrm rot="10800000">
              <a:off x="3946190" y="2841189"/>
              <a:ext cx="249038" cy="993920"/>
            </a:xfrm>
            <a:prstGeom prst="roundRect">
              <a:avLst>
                <a:gd name="adj" fmla="val 50000"/>
              </a:avLst>
            </a:prstGeom>
            <a:solidFill>
              <a:srgbClr val="B186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p>
          </p:txBody>
        </p:sp>
        <p:sp>
          <p:nvSpPr>
            <p:cNvPr id="59" name="文本框 40">
              <a:extLst>
                <a:ext uri="{FF2B5EF4-FFF2-40B4-BE49-F238E27FC236}">
                  <a16:creationId xmlns="" xmlns:a16="http://schemas.microsoft.com/office/drawing/2014/main" id="{9CB5B8C8-8CD2-4716-A7EE-97CDD6BB1D3B}"/>
                </a:ext>
              </a:extLst>
            </p:cNvPr>
            <p:cNvSpPr txBox="1"/>
            <p:nvPr/>
          </p:nvSpPr>
          <p:spPr>
            <a:xfrm>
              <a:off x="3886327" y="3593373"/>
              <a:ext cx="368763" cy="215444"/>
            </a:xfrm>
            <a:prstGeom prst="rect">
              <a:avLst/>
            </a:prstGeom>
            <a:noFill/>
            <a:ln w="9525">
              <a:noFill/>
            </a:ln>
          </p:spPr>
          <p:txBody>
            <a:bodyPr wrap="square">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en-US" altLang="zh-CN" sz="800" b="0" i="0" u="none" strike="noStrike" kern="1200" cap="none" spc="0" normalizeH="0" baseline="0" noProof="1">
                  <a:ln>
                    <a:noFill/>
                  </a:ln>
                  <a:solidFill>
                    <a:schemeClr val="bg1"/>
                  </a:solidFill>
                  <a:effectLst/>
                  <a:uLnTx/>
                  <a:uFillTx/>
                  <a:latin typeface="幼圆" panose="02010509060101010101" pitchFamily="49" charset="-122"/>
                  <a:ea typeface="幼圆" panose="02010509060101010101" pitchFamily="49" charset="-122"/>
                  <a:cs typeface="+mn-ea"/>
                  <a:sym typeface="Arial" panose="020B0604020202020204" pitchFamily="34" charset="0"/>
                </a:rPr>
                <a:t>34</a:t>
              </a:r>
            </a:p>
          </p:txBody>
        </p:sp>
      </p:grpSp>
      <p:grpSp>
        <p:nvGrpSpPr>
          <p:cNvPr id="4" name="组合 3">
            <a:extLst>
              <a:ext uri="{FF2B5EF4-FFF2-40B4-BE49-F238E27FC236}">
                <a16:creationId xmlns="" xmlns:a16="http://schemas.microsoft.com/office/drawing/2014/main" id="{DEBE218A-ED07-4E10-83C0-405234EE61A6}"/>
              </a:ext>
            </a:extLst>
          </p:cNvPr>
          <p:cNvGrpSpPr/>
          <p:nvPr/>
        </p:nvGrpSpPr>
        <p:grpSpPr>
          <a:xfrm>
            <a:off x="4400573" y="3116878"/>
            <a:ext cx="368763" cy="718232"/>
            <a:chOff x="4400573" y="3116878"/>
            <a:chExt cx="368763" cy="718232"/>
          </a:xfrm>
        </p:grpSpPr>
        <p:sp>
          <p:nvSpPr>
            <p:cNvPr id="18" name="矩形: 圆角 11">
              <a:extLst>
                <a:ext uri="{FF2B5EF4-FFF2-40B4-BE49-F238E27FC236}">
                  <a16:creationId xmlns="" xmlns:a16="http://schemas.microsoft.com/office/drawing/2014/main" id="{3755D427-4B2C-4075-B5FF-3D84CEFFDA87}"/>
                </a:ext>
              </a:extLst>
            </p:cNvPr>
            <p:cNvSpPr/>
            <p:nvPr/>
          </p:nvSpPr>
          <p:spPr>
            <a:xfrm rot="10800000">
              <a:off x="4460437" y="3116878"/>
              <a:ext cx="249038" cy="718232"/>
            </a:xfrm>
            <a:prstGeom prst="roundRect">
              <a:avLst>
                <a:gd name="adj" fmla="val 50000"/>
              </a:avLst>
            </a:prstGeom>
            <a:solidFill>
              <a:srgbClr val="B186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p>
          </p:txBody>
        </p:sp>
        <p:sp>
          <p:nvSpPr>
            <p:cNvPr id="60" name="文本框 40">
              <a:extLst>
                <a:ext uri="{FF2B5EF4-FFF2-40B4-BE49-F238E27FC236}">
                  <a16:creationId xmlns="" xmlns:a16="http://schemas.microsoft.com/office/drawing/2014/main" id="{352F264E-A5AE-4E3F-9213-0F6B2CAC2B61}"/>
                </a:ext>
              </a:extLst>
            </p:cNvPr>
            <p:cNvSpPr txBox="1"/>
            <p:nvPr/>
          </p:nvSpPr>
          <p:spPr>
            <a:xfrm>
              <a:off x="4400573" y="3593373"/>
              <a:ext cx="368763" cy="215444"/>
            </a:xfrm>
            <a:prstGeom prst="rect">
              <a:avLst/>
            </a:prstGeom>
            <a:noFill/>
            <a:ln w="9525">
              <a:noFill/>
            </a:ln>
          </p:spPr>
          <p:txBody>
            <a:bodyPr wrap="square">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en-US" altLang="zh-CN" sz="800" b="0" i="0" u="none" strike="noStrike" kern="1200" cap="none" spc="0" normalizeH="0" baseline="0" noProof="1">
                  <a:ln>
                    <a:noFill/>
                  </a:ln>
                  <a:solidFill>
                    <a:schemeClr val="bg1"/>
                  </a:solidFill>
                  <a:effectLst/>
                  <a:uLnTx/>
                  <a:uFillTx/>
                  <a:latin typeface="幼圆" panose="02010509060101010101" pitchFamily="49" charset="-122"/>
                  <a:ea typeface="幼圆" panose="02010509060101010101" pitchFamily="49" charset="-122"/>
                  <a:cs typeface="+mn-ea"/>
                  <a:sym typeface="Arial" panose="020B0604020202020204" pitchFamily="34" charset="0"/>
                </a:rPr>
                <a:t>26</a:t>
              </a:r>
            </a:p>
          </p:txBody>
        </p:sp>
      </p:grpSp>
      <p:grpSp>
        <p:nvGrpSpPr>
          <p:cNvPr id="5" name="组合 4">
            <a:extLst>
              <a:ext uri="{FF2B5EF4-FFF2-40B4-BE49-F238E27FC236}">
                <a16:creationId xmlns="" xmlns:a16="http://schemas.microsoft.com/office/drawing/2014/main" id="{6BDD46C0-EE06-4923-98CF-D3BB236F7E63}"/>
              </a:ext>
            </a:extLst>
          </p:cNvPr>
          <p:cNvGrpSpPr/>
          <p:nvPr/>
        </p:nvGrpSpPr>
        <p:grpSpPr>
          <a:xfrm>
            <a:off x="4912478" y="2414652"/>
            <a:ext cx="368763" cy="1420458"/>
            <a:chOff x="4912478" y="2414652"/>
            <a:chExt cx="368763" cy="1420458"/>
          </a:xfrm>
        </p:grpSpPr>
        <p:sp>
          <p:nvSpPr>
            <p:cNvPr id="19" name="矩形: 圆角 12">
              <a:extLst>
                <a:ext uri="{FF2B5EF4-FFF2-40B4-BE49-F238E27FC236}">
                  <a16:creationId xmlns="" xmlns:a16="http://schemas.microsoft.com/office/drawing/2014/main" id="{7BDBBAB7-6618-466F-98FC-6C69A509A31D}"/>
                </a:ext>
              </a:extLst>
            </p:cNvPr>
            <p:cNvSpPr/>
            <p:nvPr/>
          </p:nvSpPr>
          <p:spPr>
            <a:xfrm rot="10800000">
              <a:off x="4974683" y="2414652"/>
              <a:ext cx="249038" cy="1420458"/>
            </a:xfrm>
            <a:prstGeom prst="roundRect">
              <a:avLst>
                <a:gd name="adj" fmla="val 50000"/>
              </a:avLst>
            </a:prstGeom>
            <a:solidFill>
              <a:srgbClr val="B186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p>
          </p:txBody>
        </p:sp>
        <p:sp>
          <p:nvSpPr>
            <p:cNvPr id="61" name="文本框 40">
              <a:extLst>
                <a:ext uri="{FF2B5EF4-FFF2-40B4-BE49-F238E27FC236}">
                  <a16:creationId xmlns="" xmlns:a16="http://schemas.microsoft.com/office/drawing/2014/main" id="{65930295-4BA2-4DDA-A1D4-C455AED49509}"/>
                </a:ext>
              </a:extLst>
            </p:cNvPr>
            <p:cNvSpPr txBox="1"/>
            <p:nvPr/>
          </p:nvSpPr>
          <p:spPr>
            <a:xfrm>
              <a:off x="4912478" y="3593373"/>
              <a:ext cx="368763" cy="215444"/>
            </a:xfrm>
            <a:prstGeom prst="rect">
              <a:avLst/>
            </a:prstGeom>
            <a:noFill/>
            <a:ln w="9525">
              <a:noFill/>
            </a:ln>
          </p:spPr>
          <p:txBody>
            <a:bodyPr wrap="square">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en-US" altLang="zh-CN" sz="800" b="0" i="0" u="none" strike="noStrike" kern="1200" cap="none" spc="0" normalizeH="0" baseline="0" noProof="1">
                  <a:ln>
                    <a:noFill/>
                  </a:ln>
                  <a:solidFill>
                    <a:schemeClr val="bg1"/>
                  </a:solidFill>
                  <a:effectLst/>
                  <a:uLnTx/>
                  <a:uFillTx/>
                  <a:latin typeface="幼圆" panose="02010509060101010101" pitchFamily="49" charset="-122"/>
                  <a:ea typeface="幼圆" panose="02010509060101010101" pitchFamily="49" charset="-122"/>
                  <a:cs typeface="+mn-ea"/>
                  <a:sym typeface="Arial" panose="020B0604020202020204" pitchFamily="34" charset="0"/>
                </a:rPr>
                <a:t>54</a:t>
              </a:r>
            </a:p>
          </p:txBody>
        </p:sp>
      </p:grpSp>
      <p:grpSp>
        <p:nvGrpSpPr>
          <p:cNvPr id="6" name="组合 5">
            <a:extLst>
              <a:ext uri="{FF2B5EF4-FFF2-40B4-BE49-F238E27FC236}">
                <a16:creationId xmlns="" xmlns:a16="http://schemas.microsoft.com/office/drawing/2014/main" id="{22D1A423-4A25-4FDF-B1F9-9ECA0CF98268}"/>
              </a:ext>
            </a:extLst>
          </p:cNvPr>
          <p:cNvGrpSpPr/>
          <p:nvPr/>
        </p:nvGrpSpPr>
        <p:grpSpPr>
          <a:xfrm>
            <a:off x="5424382" y="2528689"/>
            <a:ext cx="368763" cy="1306421"/>
            <a:chOff x="5424382" y="2528689"/>
            <a:chExt cx="368763" cy="1306421"/>
          </a:xfrm>
        </p:grpSpPr>
        <p:sp>
          <p:nvSpPr>
            <p:cNvPr id="20" name="矩形: 圆角 13">
              <a:extLst>
                <a:ext uri="{FF2B5EF4-FFF2-40B4-BE49-F238E27FC236}">
                  <a16:creationId xmlns="" xmlns:a16="http://schemas.microsoft.com/office/drawing/2014/main" id="{31E64E7E-CC68-42F6-B902-A1975F7A3575}"/>
                </a:ext>
              </a:extLst>
            </p:cNvPr>
            <p:cNvSpPr/>
            <p:nvPr/>
          </p:nvSpPr>
          <p:spPr>
            <a:xfrm rot="10800000">
              <a:off x="5488929" y="2528689"/>
              <a:ext cx="249038" cy="1306421"/>
            </a:xfrm>
            <a:prstGeom prst="roundRect">
              <a:avLst>
                <a:gd name="adj" fmla="val 50000"/>
              </a:avLst>
            </a:prstGeom>
            <a:solidFill>
              <a:srgbClr val="B186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p>
          </p:txBody>
        </p:sp>
        <p:sp>
          <p:nvSpPr>
            <p:cNvPr id="62" name="文本框 40">
              <a:extLst>
                <a:ext uri="{FF2B5EF4-FFF2-40B4-BE49-F238E27FC236}">
                  <a16:creationId xmlns="" xmlns:a16="http://schemas.microsoft.com/office/drawing/2014/main" id="{4BD32A0E-D72D-4689-86F6-A523925BA335}"/>
                </a:ext>
              </a:extLst>
            </p:cNvPr>
            <p:cNvSpPr txBox="1"/>
            <p:nvPr/>
          </p:nvSpPr>
          <p:spPr>
            <a:xfrm>
              <a:off x="5424382" y="3593373"/>
              <a:ext cx="368763" cy="215444"/>
            </a:xfrm>
            <a:prstGeom prst="rect">
              <a:avLst/>
            </a:prstGeom>
            <a:noFill/>
            <a:ln w="9525">
              <a:noFill/>
            </a:ln>
          </p:spPr>
          <p:txBody>
            <a:bodyPr wrap="square">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en-US" altLang="zh-CN" sz="800" b="0" i="0" u="none" strike="noStrike" kern="1200" cap="none" spc="0" normalizeH="0" baseline="0" noProof="1">
                  <a:ln>
                    <a:noFill/>
                  </a:ln>
                  <a:solidFill>
                    <a:schemeClr val="bg1"/>
                  </a:solidFill>
                  <a:effectLst/>
                  <a:uLnTx/>
                  <a:uFillTx/>
                  <a:latin typeface="幼圆" panose="02010509060101010101" pitchFamily="49" charset="-122"/>
                  <a:ea typeface="幼圆" panose="02010509060101010101" pitchFamily="49" charset="-122"/>
                  <a:cs typeface="+mn-ea"/>
                  <a:sym typeface="Arial" panose="020B0604020202020204" pitchFamily="34" charset="0"/>
                </a:rPr>
                <a:t>52</a:t>
              </a:r>
            </a:p>
          </p:txBody>
        </p:sp>
      </p:grpSp>
      <p:grpSp>
        <p:nvGrpSpPr>
          <p:cNvPr id="7" name="组合 6">
            <a:extLst>
              <a:ext uri="{FF2B5EF4-FFF2-40B4-BE49-F238E27FC236}">
                <a16:creationId xmlns="" xmlns:a16="http://schemas.microsoft.com/office/drawing/2014/main" id="{89942729-745A-4833-A0C6-7656FBBFA575}"/>
              </a:ext>
            </a:extLst>
          </p:cNvPr>
          <p:cNvGrpSpPr/>
          <p:nvPr/>
        </p:nvGrpSpPr>
        <p:grpSpPr>
          <a:xfrm>
            <a:off x="5936286" y="2677937"/>
            <a:ext cx="368763" cy="1157173"/>
            <a:chOff x="5936286" y="2677937"/>
            <a:chExt cx="368763" cy="1157173"/>
          </a:xfrm>
        </p:grpSpPr>
        <p:sp>
          <p:nvSpPr>
            <p:cNvPr id="21" name="矩形: 圆角 14">
              <a:extLst>
                <a:ext uri="{FF2B5EF4-FFF2-40B4-BE49-F238E27FC236}">
                  <a16:creationId xmlns="" xmlns:a16="http://schemas.microsoft.com/office/drawing/2014/main" id="{E7B4E393-0D62-43CD-8166-087B54370BA7}"/>
                </a:ext>
              </a:extLst>
            </p:cNvPr>
            <p:cNvSpPr/>
            <p:nvPr/>
          </p:nvSpPr>
          <p:spPr>
            <a:xfrm rot="10800000">
              <a:off x="6003175" y="2677937"/>
              <a:ext cx="249038" cy="1157173"/>
            </a:xfrm>
            <a:prstGeom prst="roundRect">
              <a:avLst>
                <a:gd name="adj" fmla="val 50000"/>
              </a:avLst>
            </a:prstGeom>
            <a:solidFill>
              <a:srgbClr val="B186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p>
          </p:txBody>
        </p:sp>
        <p:sp>
          <p:nvSpPr>
            <p:cNvPr id="63" name="文本框 40">
              <a:extLst>
                <a:ext uri="{FF2B5EF4-FFF2-40B4-BE49-F238E27FC236}">
                  <a16:creationId xmlns="" xmlns:a16="http://schemas.microsoft.com/office/drawing/2014/main" id="{4294FB0A-9D97-41C8-AF95-C6689FCE805F}"/>
                </a:ext>
              </a:extLst>
            </p:cNvPr>
            <p:cNvSpPr txBox="1"/>
            <p:nvPr/>
          </p:nvSpPr>
          <p:spPr>
            <a:xfrm>
              <a:off x="5936286" y="3593373"/>
              <a:ext cx="368763" cy="215444"/>
            </a:xfrm>
            <a:prstGeom prst="rect">
              <a:avLst/>
            </a:prstGeom>
            <a:noFill/>
            <a:ln w="9525">
              <a:noFill/>
            </a:ln>
          </p:spPr>
          <p:txBody>
            <a:bodyPr wrap="square">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en-US" altLang="zh-CN" sz="800" b="0" i="0" u="none" strike="noStrike" kern="1200" cap="none" spc="0" normalizeH="0" baseline="0" noProof="1">
                  <a:ln>
                    <a:noFill/>
                  </a:ln>
                  <a:solidFill>
                    <a:schemeClr val="bg1"/>
                  </a:solidFill>
                  <a:effectLst/>
                  <a:uLnTx/>
                  <a:uFillTx/>
                  <a:latin typeface="幼圆" panose="02010509060101010101" pitchFamily="49" charset="-122"/>
                  <a:ea typeface="幼圆" panose="02010509060101010101" pitchFamily="49" charset="-122"/>
                  <a:cs typeface="+mn-ea"/>
                  <a:sym typeface="Arial" panose="020B0604020202020204" pitchFamily="34" charset="0"/>
                </a:rPr>
                <a:t>50</a:t>
              </a:r>
            </a:p>
          </p:txBody>
        </p:sp>
      </p:grpSp>
      <p:grpSp>
        <p:nvGrpSpPr>
          <p:cNvPr id="8" name="组合 7">
            <a:extLst>
              <a:ext uri="{FF2B5EF4-FFF2-40B4-BE49-F238E27FC236}">
                <a16:creationId xmlns="" xmlns:a16="http://schemas.microsoft.com/office/drawing/2014/main" id="{5CA54028-A725-440A-ADB2-BD02A995CB21}"/>
              </a:ext>
            </a:extLst>
          </p:cNvPr>
          <p:cNvGrpSpPr/>
          <p:nvPr/>
        </p:nvGrpSpPr>
        <p:grpSpPr>
          <a:xfrm>
            <a:off x="6452910" y="2528689"/>
            <a:ext cx="368763" cy="1306421"/>
            <a:chOff x="6452910" y="2528689"/>
            <a:chExt cx="368763" cy="1306421"/>
          </a:xfrm>
        </p:grpSpPr>
        <p:sp>
          <p:nvSpPr>
            <p:cNvPr id="23" name="矩形: 圆角 16">
              <a:extLst>
                <a:ext uri="{FF2B5EF4-FFF2-40B4-BE49-F238E27FC236}">
                  <a16:creationId xmlns="" xmlns:a16="http://schemas.microsoft.com/office/drawing/2014/main" id="{5C6D5B01-B70F-46CC-B9FC-A8262202D3E4}"/>
                </a:ext>
              </a:extLst>
            </p:cNvPr>
            <p:cNvSpPr/>
            <p:nvPr/>
          </p:nvSpPr>
          <p:spPr>
            <a:xfrm rot="10800000">
              <a:off x="6517421" y="2528689"/>
              <a:ext cx="249038" cy="1306421"/>
            </a:xfrm>
            <a:prstGeom prst="roundRect">
              <a:avLst>
                <a:gd name="adj" fmla="val 50000"/>
              </a:avLst>
            </a:prstGeom>
            <a:solidFill>
              <a:srgbClr val="B186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p>
          </p:txBody>
        </p:sp>
        <p:sp>
          <p:nvSpPr>
            <p:cNvPr id="64" name="文本框 40">
              <a:extLst>
                <a:ext uri="{FF2B5EF4-FFF2-40B4-BE49-F238E27FC236}">
                  <a16:creationId xmlns="" xmlns:a16="http://schemas.microsoft.com/office/drawing/2014/main" id="{3DFC2990-DE22-4D0D-8E61-847D03B5D9F7}"/>
                </a:ext>
              </a:extLst>
            </p:cNvPr>
            <p:cNvSpPr txBox="1"/>
            <p:nvPr/>
          </p:nvSpPr>
          <p:spPr>
            <a:xfrm>
              <a:off x="6452910" y="3593373"/>
              <a:ext cx="368763" cy="215444"/>
            </a:xfrm>
            <a:prstGeom prst="rect">
              <a:avLst/>
            </a:prstGeom>
            <a:noFill/>
            <a:ln w="9525">
              <a:noFill/>
            </a:ln>
          </p:spPr>
          <p:txBody>
            <a:bodyPr wrap="square">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en-US" altLang="zh-CN" sz="800" b="0" i="0" u="none" strike="noStrike" kern="1200" cap="none" spc="0" normalizeH="0" baseline="0" noProof="1">
                  <a:ln>
                    <a:noFill/>
                  </a:ln>
                  <a:solidFill>
                    <a:schemeClr val="bg1"/>
                  </a:solidFill>
                  <a:effectLst/>
                  <a:uLnTx/>
                  <a:uFillTx/>
                  <a:latin typeface="幼圆" panose="02010509060101010101" pitchFamily="49" charset="-122"/>
                  <a:ea typeface="幼圆" panose="02010509060101010101" pitchFamily="49" charset="-122"/>
                  <a:cs typeface="+mn-ea"/>
                  <a:sym typeface="Arial" panose="020B0604020202020204" pitchFamily="34" charset="0"/>
                </a:rPr>
                <a:t>52</a:t>
              </a:r>
            </a:p>
          </p:txBody>
        </p:sp>
      </p:grpSp>
      <p:grpSp>
        <p:nvGrpSpPr>
          <p:cNvPr id="9" name="组合 8">
            <a:extLst>
              <a:ext uri="{FF2B5EF4-FFF2-40B4-BE49-F238E27FC236}">
                <a16:creationId xmlns="" xmlns:a16="http://schemas.microsoft.com/office/drawing/2014/main" id="{8B1F135D-1F00-4246-959D-A2548D42F605}"/>
              </a:ext>
            </a:extLst>
          </p:cNvPr>
          <p:cNvGrpSpPr/>
          <p:nvPr/>
        </p:nvGrpSpPr>
        <p:grpSpPr>
          <a:xfrm>
            <a:off x="6971803" y="2414652"/>
            <a:ext cx="368763" cy="1420458"/>
            <a:chOff x="6971803" y="2414652"/>
            <a:chExt cx="368763" cy="1420458"/>
          </a:xfrm>
        </p:grpSpPr>
        <p:sp>
          <p:nvSpPr>
            <p:cNvPr id="25" name="矩形: 圆角 18">
              <a:extLst>
                <a:ext uri="{FF2B5EF4-FFF2-40B4-BE49-F238E27FC236}">
                  <a16:creationId xmlns="" xmlns:a16="http://schemas.microsoft.com/office/drawing/2014/main" id="{E6CB3466-7E5B-421F-A313-C0782D3A8646}"/>
                </a:ext>
              </a:extLst>
            </p:cNvPr>
            <p:cNvSpPr/>
            <p:nvPr/>
          </p:nvSpPr>
          <p:spPr>
            <a:xfrm rot="10800000">
              <a:off x="7031667" y="2414652"/>
              <a:ext cx="249038" cy="1420458"/>
            </a:xfrm>
            <a:prstGeom prst="roundRect">
              <a:avLst>
                <a:gd name="adj" fmla="val 50000"/>
              </a:avLst>
            </a:prstGeom>
            <a:solidFill>
              <a:srgbClr val="B186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p>
          </p:txBody>
        </p:sp>
        <p:sp>
          <p:nvSpPr>
            <p:cNvPr id="65" name="文本框 40">
              <a:extLst>
                <a:ext uri="{FF2B5EF4-FFF2-40B4-BE49-F238E27FC236}">
                  <a16:creationId xmlns="" xmlns:a16="http://schemas.microsoft.com/office/drawing/2014/main" id="{7486C15A-478D-4A13-B6DC-E02323E0BE50}"/>
                </a:ext>
              </a:extLst>
            </p:cNvPr>
            <p:cNvSpPr txBox="1"/>
            <p:nvPr/>
          </p:nvSpPr>
          <p:spPr>
            <a:xfrm>
              <a:off x="6971803" y="3593373"/>
              <a:ext cx="368763" cy="215444"/>
            </a:xfrm>
            <a:prstGeom prst="rect">
              <a:avLst/>
            </a:prstGeom>
            <a:noFill/>
            <a:ln w="9525">
              <a:noFill/>
            </a:ln>
          </p:spPr>
          <p:txBody>
            <a:bodyPr wrap="square">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en-US" altLang="zh-CN" sz="800" b="0" i="0" u="none" strike="noStrike" kern="1200" cap="none" spc="0" normalizeH="0" baseline="0" noProof="1">
                  <a:ln>
                    <a:noFill/>
                  </a:ln>
                  <a:solidFill>
                    <a:schemeClr val="bg1"/>
                  </a:solidFill>
                  <a:effectLst/>
                  <a:uLnTx/>
                  <a:uFillTx/>
                  <a:latin typeface="幼圆" panose="02010509060101010101" pitchFamily="49" charset="-122"/>
                  <a:ea typeface="幼圆" panose="02010509060101010101" pitchFamily="49" charset="-122"/>
                  <a:cs typeface="+mn-ea"/>
                  <a:sym typeface="Arial" panose="020B0604020202020204" pitchFamily="34" charset="0"/>
                </a:rPr>
                <a:t>54</a:t>
              </a:r>
            </a:p>
          </p:txBody>
        </p:sp>
      </p:grpSp>
      <p:grpSp>
        <p:nvGrpSpPr>
          <p:cNvPr id="10" name="组合 9">
            <a:extLst>
              <a:ext uri="{FF2B5EF4-FFF2-40B4-BE49-F238E27FC236}">
                <a16:creationId xmlns="" xmlns:a16="http://schemas.microsoft.com/office/drawing/2014/main" id="{93C39484-3573-4C2A-A5BE-02861AA39C7D}"/>
              </a:ext>
            </a:extLst>
          </p:cNvPr>
          <p:cNvGrpSpPr/>
          <p:nvPr/>
        </p:nvGrpSpPr>
        <p:grpSpPr>
          <a:xfrm>
            <a:off x="7486051" y="2276607"/>
            <a:ext cx="368763" cy="1558503"/>
            <a:chOff x="7486051" y="2276607"/>
            <a:chExt cx="368763" cy="1558503"/>
          </a:xfrm>
        </p:grpSpPr>
        <p:sp>
          <p:nvSpPr>
            <p:cNvPr id="27" name="矩形: 圆角 20">
              <a:extLst>
                <a:ext uri="{FF2B5EF4-FFF2-40B4-BE49-F238E27FC236}">
                  <a16:creationId xmlns="" xmlns:a16="http://schemas.microsoft.com/office/drawing/2014/main" id="{BCB0247E-D533-4EEA-A793-140EF54EFF7F}"/>
                </a:ext>
              </a:extLst>
            </p:cNvPr>
            <p:cNvSpPr/>
            <p:nvPr/>
          </p:nvSpPr>
          <p:spPr>
            <a:xfrm rot="10800000">
              <a:off x="7545913" y="2276607"/>
              <a:ext cx="249038" cy="1558503"/>
            </a:xfrm>
            <a:prstGeom prst="roundRect">
              <a:avLst>
                <a:gd name="adj" fmla="val 50000"/>
              </a:avLst>
            </a:prstGeom>
            <a:solidFill>
              <a:srgbClr val="B186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p>
          </p:txBody>
        </p:sp>
        <p:sp>
          <p:nvSpPr>
            <p:cNvPr id="66" name="文本框 40">
              <a:extLst>
                <a:ext uri="{FF2B5EF4-FFF2-40B4-BE49-F238E27FC236}">
                  <a16:creationId xmlns="" xmlns:a16="http://schemas.microsoft.com/office/drawing/2014/main" id="{31FE9DB8-024B-4405-873A-41FED3FDD419}"/>
                </a:ext>
              </a:extLst>
            </p:cNvPr>
            <p:cNvSpPr txBox="1"/>
            <p:nvPr/>
          </p:nvSpPr>
          <p:spPr>
            <a:xfrm>
              <a:off x="7486051" y="3593373"/>
              <a:ext cx="368763" cy="215444"/>
            </a:xfrm>
            <a:prstGeom prst="rect">
              <a:avLst/>
            </a:prstGeom>
            <a:noFill/>
            <a:ln w="9525">
              <a:noFill/>
            </a:ln>
          </p:spPr>
          <p:txBody>
            <a:bodyPr wrap="square">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en-US" altLang="zh-CN" sz="800" b="0" i="0" u="none" strike="noStrike" kern="1200" cap="none" spc="0" normalizeH="0" baseline="0" noProof="1">
                  <a:ln>
                    <a:noFill/>
                  </a:ln>
                  <a:solidFill>
                    <a:schemeClr val="bg1"/>
                  </a:solidFill>
                  <a:effectLst/>
                  <a:uLnTx/>
                  <a:uFillTx/>
                  <a:latin typeface="幼圆" panose="02010509060101010101" pitchFamily="49" charset="-122"/>
                  <a:ea typeface="幼圆" panose="02010509060101010101" pitchFamily="49" charset="-122"/>
                  <a:cs typeface="+mn-ea"/>
                  <a:sym typeface="Arial" panose="020B0604020202020204" pitchFamily="34" charset="0"/>
                </a:rPr>
                <a:t>65</a:t>
              </a:r>
            </a:p>
          </p:txBody>
        </p:sp>
      </p:grpSp>
      <p:grpSp>
        <p:nvGrpSpPr>
          <p:cNvPr id="11" name="组合 10">
            <a:extLst>
              <a:ext uri="{FF2B5EF4-FFF2-40B4-BE49-F238E27FC236}">
                <a16:creationId xmlns="" xmlns:a16="http://schemas.microsoft.com/office/drawing/2014/main" id="{C3CF60FD-F7A8-4B00-B35A-B7E34446BA8C}"/>
              </a:ext>
            </a:extLst>
          </p:cNvPr>
          <p:cNvGrpSpPr/>
          <p:nvPr/>
        </p:nvGrpSpPr>
        <p:grpSpPr>
          <a:xfrm>
            <a:off x="8000296" y="2106553"/>
            <a:ext cx="368763" cy="1728557"/>
            <a:chOff x="8000296" y="2106553"/>
            <a:chExt cx="368763" cy="1728557"/>
          </a:xfrm>
        </p:grpSpPr>
        <p:sp>
          <p:nvSpPr>
            <p:cNvPr id="29" name="矩形: 圆角 22">
              <a:extLst>
                <a:ext uri="{FF2B5EF4-FFF2-40B4-BE49-F238E27FC236}">
                  <a16:creationId xmlns="" xmlns:a16="http://schemas.microsoft.com/office/drawing/2014/main" id="{0C39EE66-54E8-427C-BA0A-DB16C4CEE1F9}"/>
                </a:ext>
              </a:extLst>
            </p:cNvPr>
            <p:cNvSpPr/>
            <p:nvPr/>
          </p:nvSpPr>
          <p:spPr>
            <a:xfrm rot="10800000">
              <a:off x="8060159" y="2106553"/>
              <a:ext cx="249038" cy="1728557"/>
            </a:xfrm>
            <a:prstGeom prst="roundRect">
              <a:avLst>
                <a:gd name="adj" fmla="val 50000"/>
              </a:avLst>
            </a:prstGeom>
            <a:solidFill>
              <a:srgbClr val="B186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p>
          </p:txBody>
        </p:sp>
        <p:sp>
          <p:nvSpPr>
            <p:cNvPr id="67" name="文本框 40">
              <a:extLst>
                <a:ext uri="{FF2B5EF4-FFF2-40B4-BE49-F238E27FC236}">
                  <a16:creationId xmlns="" xmlns:a16="http://schemas.microsoft.com/office/drawing/2014/main" id="{09B627D0-AD53-4D78-99C3-B3E3F5F570AE}"/>
                </a:ext>
              </a:extLst>
            </p:cNvPr>
            <p:cNvSpPr txBox="1"/>
            <p:nvPr/>
          </p:nvSpPr>
          <p:spPr>
            <a:xfrm>
              <a:off x="8000296" y="3593373"/>
              <a:ext cx="368763" cy="215444"/>
            </a:xfrm>
            <a:prstGeom prst="rect">
              <a:avLst/>
            </a:prstGeom>
            <a:noFill/>
            <a:ln w="9525">
              <a:noFill/>
            </a:ln>
          </p:spPr>
          <p:txBody>
            <a:bodyPr wrap="square">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en-US" altLang="zh-CN" sz="800" b="0" i="0" u="none" strike="noStrike" kern="1200" cap="none" spc="0" normalizeH="0" baseline="0" noProof="1">
                  <a:ln>
                    <a:noFill/>
                  </a:ln>
                  <a:solidFill>
                    <a:schemeClr val="bg1"/>
                  </a:solidFill>
                  <a:effectLst/>
                  <a:uLnTx/>
                  <a:uFillTx/>
                  <a:latin typeface="幼圆" panose="02010509060101010101" pitchFamily="49" charset="-122"/>
                  <a:ea typeface="幼圆" panose="02010509060101010101" pitchFamily="49" charset="-122"/>
                  <a:cs typeface="+mn-ea"/>
                  <a:sym typeface="Arial" panose="020B0604020202020204" pitchFamily="34" charset="0"/>
                </a:rPr>
                <a:t>80</a:t>
              </a:r>
            </a:p>
          </p:txBody>
        </p:sp>
      </p:grpSp>
      <p:grpSp>
        <p:nvGrpSpPr>
          <p:cNvPr id="48" name="组合 47">
            <a:extLst>
              <a:ext uri="{FF2B5EF4-FFF2-40B4-BE49-F238E27FC236}">
                <a16:creationId xmlns="" xmlns:a16="http://schemas.microsoft.com/office/drawing/2014/main" id="{3CCAB310-6908-41F0-AAFF-BFCDF9A4C2CE}"/>
              </a:ext>
            </a:extLst>
          </p:cNvPr>
          <p:cNvGrpSpPr/>
          <p:nvPr/>
        </p:nvGrpSpPr>
        <p:grpSpPr>
          <a:xfrm>
            <a:off x="4477310" y="4710314"/>
            <a:ext cx="524490" cy="524490"/>
            <a:chOff x="4477310" y="4710314"/>
            <a:chExt cx="524490" cy="524490"/>
          </a:xfrm>
        </p:grpSpPr>
        <p:sp>
          <p:nvSpPr>
            <p:cNvPr id="68" name="椭圆 67">
              <a:extLst>
                <a:ext uri="{FF2B5EF4-FFF2-40B4-BE49-F238E27FC236}">
                  <a16:creationId xmlns="" xmlns:a16="http://schemas.microsoft.com/office/drawing/2014/main" id="{8B8D658F-6E07-4A31-B0FD-3F9F09F2CFC3}"/>
                </a:ext>
              </a:extLst>
            </p:cNvPr>
            <p:cNvSpPr/>
            <p:nvPr/>
          </p:nvSpPr>
          <p:spPr>
            <a:xfrm>
              <a:off x="4477310" y="4710314"/>
              <a:ext cx="524490" cy="524490"/>
            </a:xfrm>
            <a:prstGeom prst="ellipse">
              <a:avLst/>
            </a:prstGeom>
            <a:noFill/>
            <a:ln w="12700">
              <a:solidFill>
                <a:srgbClr val="B186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72" name="Freeform 139">
              <a:extLst>
                <a:ext uri="{FF2B5EF4-FFF2-40B4-BE49-F238E27FC236}">
                  <a16:creationId xmlns="" xmlns:a16="http://schemas.microsoft.com/office/drawing/2014/main" id="{4CAD0D5D-A07F-451D-A7A6-CB41ED735394}"/>
                </a:ext>
              </a:extLst>
            </p:cNvPr>
            <p:cNvSpPr>
              <a:spLocks noEditPoints="1"/>
            </p:cNvSpPr>
            <p:nvPr/>
          </p:nvSpPr>
          <p:spPr>
            <a:xfrm>
              <a:off x="4629376" y="4863399"/>
              <a:ext cx="220359" cy="218321"/>
            </a:xfrm>
            <a:custGeom>
              <a:avLst/>
              <a:gdLst/>
              <a:ahLst/>
              <a:cxnLst>
                <a:cxn ang="0">
                  <a:pos x="73686" y="24653"/>
                </a:cxn>
                <a:cxn ang="0">
                  <a:pos x="96493" y="24653"/>
                </a:cxn>
                <a:cxn ang="0">
                  <a:pos x="84212" y="0"/>
                </a:cxn>
                <a:cxn ang="0">
                  <a:pos x="73686" y="24653"/>
                </a:cxn>
                <a:cxn ang="0">
                  <a:pos x="85967" y="31697"/>
                </a:cxn>
                <a:cxn ang="0">
                  <a:pos x="138600" y="84527"/>
                </a:cxn>
                <a:cxn ang="0">
                  <a:pos x="85967" y="139117"/>
                </a:cxn>
                <a:cxn ang="0">
                  <a:pos x="31579" y="84527"/>
                </a:cxn>
                <a:cxn ang="0">
                  <a:pos x="85967" y="31697"/>
                </a:cxn>
                <a:cxn ang="0">
                  <a:pos x="105265" y="26414"/>
                </a:cxn>
                <a:cxn ang="0">
                  <a:pos x="124564" y="38741"/>
                </a:cxn>
                <a:cxn ang="0">
                  <a:pos x="128073" y="10565"/>
                </a:cxn>
                <a:cxn ang="0">
                  <a:pos x="105265" y="26414"/>
                </a:cxn>
                <a:cxn ang="0">
                  <a:pos x="131582" y="44024"/>
                </a:cxn>
                <a:cxn ang="0">
                  <a:pos x="142109" y="63395"/>
                </a:cxn>
                <a:cxn ang="0">
                  <a:pos x="159653" y="42263"/>
                </a:cxn>
                <a:cxn ang="0">
                  <a:pos x="131582" y="44024"/>
                </a:cxn>
                <a:cxn ang="0">
                  <a:pos x="145617" y="73961"/>
                </a:cxn>
                <a:cxn ang="0">
                  <a:pos x="145617" y="95092"/>
                </a:cxn>
                <a:cxn ang="0">
                  <a:pos x="170180" y="84527"/>
                </a:cxn>
                <a:cxn ang="0">
                  <a:pos x="145617" y="73961"/>
                </a:cxn>
                <a:cxn ang="0">
                  <a:pos x="143863" y="105658"/>
                </a:cxn>
                <a:cxn ang="0">
                  <a:pos x="131582" y="125029"/>
                </a:cxn>
                <a:cxn ang="0">
                  <a:pos x="159653" y="126790"/>
                </a:cxn>
                <a:cxn ang="0">
                  <a:pos x="143863" y="105658"/>
                </a:cxn>
                <a:cxn ang="0">
                  <a:pos x="126319" y="132073"/>
                </a:cxn>
                <a:cxn ang="0">
                  <a:pos x="107020" y="142639"/>
                </a:cxn>
                <a:cxn ang="0">
                  <a:pos x="128073" y="158488"/>
                </a:cxn>
                <a:cxn ang="0">
                  <a:pos x="126319" y="132073"/>
                </a:cxn>
                <a:cxn ang="0">
                  <a:pos x="96493" y="146161"/>
                </a:cxn>
                <a:cxn ang="0">
                  <a:pos x="75440" y="146161"/>
                </a:cxn>
                <a:cxn ang="0">
                  <a:pos x="85967" y="170815"/>
                </a:cxn>
                <a:cxn ang="0">
                  <a:pos x="96493" y="146161"/>
                </a:cxn>
                <a:cxn ang="0">
                  <a:pos x="64914" y="142639"/>
                </a:cxn>
                <a:cxn ang="0">
                  <a:pos x="45615" y="132073"/>
                </a:cxn>
                <a:cxn ang="0">
                  <a:pos x="43860" y="160249"/>
                </a:cxn>
                <a:cxn ang="0">
                  <a:pos x="64914" y="142639"/>
                </a:cxn>
                <a:cxn ang="0">
                  <a:pos x="38597" y="125029"/>
                </a:cxn>
                <a:cxn ang="0">
                  <a:pos x="28070" y="105658"/>
                </a:cxn>
                <a:cxn ang="0">
                  <a:pos x="12281" y="128551"/>
                </a:cxn>
                <a:cxn ang="0">
                  <a:pos x="38597" y="125029"/>
                </a:cxn>
                <a:cxn ang="0">
                  <a:pos x="24562" y="96853"/>
                </a:cxn>
                <a:cxn ang="0">
                  <a:pos x="24562" y="73961"/>
                </a:cxn>
                <a:cxn ang="0">
                  <a:pos x="0" y="86287"/>
                </a:cxn>
                <a:cxn ang="0">
                  <a:pos x="24562" y="96853"/>
                </a:cxn>
                <a:cxn ang="0">
                  <a:pos x="26316" y="65156"/>
                </a:cxn>
                <a:cxn ang="0">
                  <a:pos x="38597" y="45785"/>
                </a:cxn>
                <a:cxn ang="0">
                  <a:pos x="10526" y="42263"/>
                </a:cxn>
                <a:cxn ang="0">
                  <a:pos x="26316" y="65156"/>
                </a:cxn>
                <a:cxn ang="0">
                  <a:pos x="45615" y="38741"/>
                </a:cxn>
                <a:cxn ang="0">
                  <a:pos x="64914" y="28175"/>
                </a:cxn>
                <a:cxn ang="0">
                  <a:pos x="42106" y="10565"/>
                </a:cxn>
                <a:cxn ang="0">
                  <a:pos x="45615" y="38741"/>
                </a:cxn>
              </a:cxnLst>
              <a:rect l="0" t="0" r="0" b="0"/>
              <a:pathLst>
                <a:path w="97" h="97">
                  <a:moveTo>
                    <a:pt x="42" y="14"/>
                  </a:moveTo>
                  <a:cubicBezTo>
                    <a:pt x="55" y="14"/>
                    <a:pt x="55" y="14"/>
                    <a:pt x="55" y="14"/>
                  </a:cubicBezTo>
                  <a:cubicBezTo>
                    <a:pt x="48" y="0"/>
                    <a:pt x="48" y="0"/>
                    <a:pt x="48" y="0"/>
                  </a:cubicBezTo>
                  <a:cubicBezTo>
                    <a:pt x="42" y="14"/>
                    <a:pt x="42" y="14"/>
                    <a:pt x="42" y="14"/>
                  </a:cubicBezTo>
                  <a:close/>
                  <a:moveTo>
                    <a:pt x="49" y="18"/>
                  </a:moveTo>
                  <a:cubicBezTo>
                    <a:pt x="65" y="18"/>
                    <a:pt x="79" y="31"/>
                    <a:pt x="79" y="48"/>
                  </a:cubicBezTo>
                  <a:cubicBezTo>
                    <a:pt x="79" y="65"/>
                    <a:pt x="65" y="79"/>
                    <a:pt x="49" y="79"/>
                  </a:cubicBezTo>
                  <a:cubicBezTo>
                    <a:pt x="32" y="79"/>
                    <a:pt x="18" y="65"/>
                    <a:pt x="18" y="48"/>
                  </a:cubicBezTo>
                  <a:cubicBezTo>
                    <a:pt x="18" y="31"/>
                    <a:pt x="32" y="18"/>
                    <a:pt x="49" y="18"/>
                  </a:cubicBezTo>
                  <a:close/>
                  <a:moveTo>
                    <a:pt x="60" y="15"/>
                  </a:moveTo>
                  <a:cubicBezTo>
                    <a:pt x="71" y="22"/>
                    <a:pt x="71" y="22"/>
                    <a:pt x="71" y="22"/>
                  </a:cubicBezTo>
                  <a:cubicBezTo>
                    <a:pt x="73" y="6"/>
                    <a:pt x="73" y="6"/>
                    <a:pt x="73" y="6"/>
                  </a:cubicBezTo>
                  <a:cubicBezTo>
                    <a:pt x="60" y="15"/>
                    <a:pt x="60" y="15"/>
                    <a:pt x="60" y="15"/>
                  </a:cubicBezTo>
                  <a:close/>
                  <a:moveTo>
                    <a:pt x="75" y="25"/>
                  </a:moveTo>
                  <a:cubicBezTo>
                    <a:pt x="81" y="36"/>
                    <a:pt x="81" y="36"/>
                    <a:pt x="81" y="36"/>
                  </a:cubicBezTo>
                  <a:cubicBezTo>
                    <a:pt x="91" y="24"/>
                    <a:pt x="91" y="24"/>
                    <a:pt x="91" y="24"/>
                  </a:cubicBezTo>
                  <a:cubicBezTo>
                    <a:pt x="75" y="25"/>
                    <a:pt x="75" y="25"/>
                    <a:pt x="75" y="25"/>
                  </a:cubicBezTo>
                  <a:close/>
                  <a:moveTo>
                    <a:pt x="83" y="42"/>
                  </a:moveTo>
                  <a:cubicBezTo>
                    <a:pt x="83" y="54"/>
                    <a:pt x="83" y="54"/>
                    <a:pt x="83" y="54"/>
                  </a:cubicBezTo>
                  <a:cubicBezTo>
                    <a:pt x="97" y="48"/>
                    <a:pt x="97" y="48"/>
                    <a:pt x="97" y="48"/>
                  </a:cubicBezTo>
                  <a:cubicBezTo>
                    <a:pt x="83" y="42"/>
                    <a:pt x="83" y="42"/>
                    <a:pt x="83" y="42"/>
                  </a:cubicBezTo>
                  <a:close/>
                  <a:moveTo>
                    <a:pt x="82" y="60"/>
                  </a:moveTo>
                  <a:cubicBezTo>
                    <a:pt x="75" y="71"/>
                    <a:pt x="75" y="71"/>
                    <a:pt x="75" y="71"/>
                  </a:cubicBezTo>
                  <a:cubicBezTo>
                    <a:pt x="91" y="72"/>
                    <a:pt x="91" y="72"/>
                    <a:pt x="91" y="72"/>
                  </a:cubicBezTo>
                  <a:cubicBezTo>
                    <a:pt x="82" y="60"/>
                    <a:pt x="82" y="60"/>
                    <a:pt x="82" y="60"/>
                  </a:cubicBezTo>
                  <a:close/>
                  <a:moveTo>
                    <a:pt x="72" y="75"/>
                  </a:moveTo>
                  <a:cubicBezTo>
                    <a:pt x="61" y="81"/>
                    <a:pt x="61" y="81"/>
                    <a:pt x="61" y="81"/>
                  </a:cubicBezTo>
                  <a:cubicBezTo>
                    <a:pt x="73" y="90"/>
                    <a:pt x="73" y="90"/>
                    <a:pt x="73" y="90"/>
                  </a:cubicBezTo>
                  <a:cubicBezTo>
                    <a:pt x="72" y="75"/>
                    <a:pt x="72" y="75"/>
                    <a:pt x="72" y="75"/>
                  </a:cubicBezTo>
                  <a:close/>
                  <a:moveTo>
                    <a:pt x="55" y="83"/>
                  </a:moveTo>
                  <a:cubicBezTo>
                    <a:pt x="43" y="83"/>
                    <a:pt x="43" y="83"/>
                    <a:pt x="43" y="83"/>
                  </a:cubicBezTo>
                  <a:cubicBezTo>
                    <a:pt x="49" y="97"/>
                    <a:pt x="49" y="97"/>
                    <a:pt x="49" y="97"/>
                  </a:cubicBezTo>
                  <a:cubicBezTo>
                    <a:pt x="55" y="83"/>
                    <a:pt x="55" y="83"/>
                    <a:pt x="55" y="83"/>
                  </a:cubicBezTo>
                  <a:close/>
                  <a:moveTo>
                    <a:pt x="37" y="81"/>
                  </a:moveTo>
                  <a:cubicBezTo>
                    <a:pt x="26" y="75"/>
                    <a:pt x="26" y="75"/>
                    <a:pt x="26" y="75"/>
                  </a:cubicBezTo>
                  <a:cubicBezTo>
                    <a:pt x="25" y="91"/>
                    <a:pt x="25" y="91"/>
                    <a:pt x="25" y="91"/>
                  </a:cubicBezTo>
                  <a:cubicBezTo>
                    <a:pt x="37" y="81"/>
                    <a:pt x="37" y="81"/>
                    <a:pt x="37" y="81"/>
                  </a:cubicBezTo>
                  <a:close/>
                  <a:moveTo>
                    <a:pt x="22" y="71"/>
                  </a:moveTo>
                  <a:cubicBezTo>
                    <a:pt x="16" y="60"/>
                    <a:pt x="16" y="60"/>
                    <a:pt x="16" y="60"/>
                  </a:cubicBezTo>
                  <a:cubicBezTo>
                    <a:pt x="7" y="73"/>
                    <a:pt x="7" y="73"/>
                    <a:pt x="7" y="73"/>
                  </a:cubicBezTo>
                  <a:cubicBezTo>
                    <a:pt x="22" y="71"/>
                    <a:pt x="22" y="71"/>
                    <a:pt x="22" y="71"/>
                  </a:cubicBezTo>
                  <a:close/>
                  <a:moveTo>
                    <a:pt x="14" y="55"/>
                  </a:moveTo>
                  <a:cubicBezTo>
                    <a:pt x="14" y="42"/>
                    <a:pt x="14" y="42"/>
                    <a:pt x="14" y="42"/>
                  </a:cubicBezTo>
                  <a:cubicBezTo>
                    <a:pt x="0" y="49"/>
                    <a:pt x="0" y="49"/>
                    <a:pt x="0" y="49"/>
                  </a:cubicBezTo>
                  <a:cubicBezTo>
                    <a:pt x="14" y="55"/>
                    <a:pt x="14" y="55"/>
                    <a:pt x="14" y="55"/>
                  </a:cubicBezTo>
                  <a:close/>
                  <a:moveTo>
                    <a:pt x="15" y="37"/>
                  </a:moveTo>
                  <a:cubicBezTo>
                    <a:pt x="22" y="26"/>
                    <a:pt x="22" y="26"/>
                    <a:pt x="22" y="26"/>
                  </a:cubicBezTo>
                  <a:cubicBezTo>
                    <a:pt x="6" y="24"/>
                    <a:pt x="6" y="24"/>
                    <a:pt x="6" y="24"/>
                  </a:cubicBezTo>
                  <a:cubicBezTo>
                    <a:pt x="15" y="37"/>
                    <a:pt x="15" y="37"/>
                    <a:pt x="15" y="37"/>
                  </a:cubicBezTo>
                  <a:close/>
                  <a:moveTo>
                    <a:pt x="26" y="22"/>
                  </a:moveTo>
                  <a:cubicBezTo>
                    <a:pt x="37" y="16"/>
                    <a:pt x="37" y="16"/>
                    <a:pt x="37" y="16"/>
                  </a:cubicBezTo>
                  <a:cubicBezTo>
                    <a:pt x="24" y="6"/>
                    <a:pt x="24" y="6"/>
                    <a:pt x="24" y="6"/>
                  </a:cubicBezTo>
                  <a:lnTo>
                    <a:pt x="26" y="22"/>
                  </a:lnTo>
                  <a:close/>
                </a:path>
              </a:pathLst>
            </a:custGeom>
            <a:solidFill>
              <a:srgbClr val="B1865A"/>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80" name="组合 79">
            <a:extLst>
              <a:ext uri="{FF2B5EF4-FFF2-40B4-BE49-F238E27FC236}">
                <a16:creationId xmlns="" xmlns:a16="http://schemas.microsoft.com/office/drawing/2014/main" id="{59A19D41-E61F-4C12-8012-56BBCB9E8E97}"/>
              </a:ext>
            </a:extLst>
          </p:cNvPr>
          <p:cNvGrpSpPr/>
          <p:nvPr/>
        </p:nvGrpSpPr>
        <p:grpSpPr>
          <a:xfrm>
            <a:off x="6085172" y="4710314"/>
            <a:ext cx="524490" cy="524490"/>
            <a:chOff x="6085172" y="4710314"/>
            <a:chExt cx="524490" cy="524490"/>
          </a:xfrm>
        </p:grpSpPr>
        <p:sp>
          <p:nvSpPr>
            <p:cNvPr id="70" name="椭圆 69">
              <a:extLst>
                <a:ext uri="{FF2B5EF4-FFF2-40B4-BE49-F238E27FC236}">
                  <a16:creationId xmlns="" xmlns:a16="http://schemas.microsoft.com/office/drawing/2014/main" id="{A5007623-BC07-4FE0-815C-D6370442FA88}"/>
                </a:ext>
              </a:extLst>
            </p:cNvPr>
            <p:cNvSpPr/>
            <p:nvPr/>
          </p:nvSpPr>
          <p:spPr>
            <a:xfrm>
              <a:off x="6085172" y="4710314"/>
              <a:ext cx="524490" cy="524490"/>
            </a:xfrm>
            <a:prstGeom prst="ellipse">
              <a:avLst/>
            </a:prstGeom>
            <a:noFill/>
            <a:ln w="12700">
              <a:solidFill>
                <a:srgbClr val="B186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73" name="Freeform 144">
              <a:extLst>
                <a:ext uri="{FF2B5EF4-FFF2-40B4-BE49-F238E27FC236}">
                  <a16:creationId xmlns="" xmlns:a16="http://schemas.microsoft.com/office/drawing/2014/main" id="{850AA8CC-A935-4D5A-B876-D6DA4BAC98DD}"/>
                </a:ext>
              </a:extLst>
            </p:cNvPr>
            <p:cNvSpPr>
              <a:spLocks noEditPoints="1"/>
            </p:cNvSpPr>
            <p:nvPr/>
          </p:nvSpPr>
          <p:spPr>
            <a:xfrm>
              <a:off x="6279512" y="4865439"/>
              <a:ext cx="132625" cy="214241"/>
            </a:xfrm>
            <a:custGeom>
              <a:avLst/>
              <a:gdLst/>
              <a:ahLst/>
              <a:cxnLst>
                <a:cxn ang="0">
                  <a:pos x="33127" y="10507"/>
                </a:cxn>
                <a:cxn ang="0">
                  <a:pos x="69742" y="0"/>
                </a:cxn>
                <a:cxn ang="0">
                  <a:pos x="78460" y="10507"/>
                </a:cxn>
                <a:cxn ang="0">
                  <a:pos x="102870" y="33274"/>
                </a:cxn>
                <a:cxn ang="0">
                  <a:pos x="95895" y="159364"/>
                </a:cxn>
                <a:cxn ang="0">
                  <a:pos x="78460" y="166370"/>
                </a:cxn>
                <a:cxn ang="0">
                  <a:pos x="6974" y="159364"/>
                </a:cxn>
                <a:cxn ang="0">
                  <a:pos x="0" y="33274"/>
                </a:cxn>
                <a:cxn ang="0">
                  <a:pos x="6974" y="17512"/>
                </a:cxn>
                <a:cxn ang="0">
                  <a:pos x="24409" y="10507"/>
                </a:cxn>
                <a:cxn ang="0">
                  <a:pos x="33127" y="49035"/>
                </a:cxn>
                <a:cxn ang="0">
                  <a:pos x="47076" y="63045"/>
                </a:cxn>
                <a:cxn ang="0">
                  <a:pos x="54050" y="49035"/>
                </a:cxn>
                <a:cxn ang="0">
                  <a:pos x="67998" y="40279"/>
                </a:cxn>
                <a:cxn ang="0">
                  <a:pos x="54050" y="26268"/>
                </a:cxn>
                <a:cxn ang="0">
                  <a:pos x="47076" y="40279"/>
                </a:cxn>
                <a:cxn ang="0">
                  <a:pos x="22666" y="66548"/>
                </a:cxn>
                <a:cxn ang="0">
                  <a:pos x="78460" y="77055"/>
                </a:cxn>
                <a:cxn ang="0">
                  <a:pos x="22666" y="66548"/>
                </a:cxn>
                <a:cxn ang="0">
                  <a:pos x="22666" y="92816"/>
                </a:cxn>
                <a:cxn ang="0">
                  <a:pos x="78460" y="80558"/>
                </a:cxn>
                <a:cxn ang="0">
                  <a:pos x="22666" y="96319"/>
                </a:cxn>
                <a:cxn ang="0">
                  <a:pos x="78460" y="108578"/>
                </a:cxn>
                <a:cxn ang="0">
                  <a:pos x="22666" y="96319"/>
                </a:cxn>
                <a:cxn ang="0">
                  <a:pos x="22666" y="124339"/>
                </a:cxn>
                <a:cxn ang="0">
                  <a:pos x="78460" y="113832"/>
                </a:cxn>
                <a:cxn ang="0">
                  <a:pos x="22666" y="129593"/>
                </a:cxn>
                <a:cxn ang="0">
                  <a:pos x="78460" y="140101"/>
                </a:cxn>
                <a:cxn ang="0">
                  <a:pos x="22666" y="129593"/>
                </a:cxn>
                <a:cxn ang="0">
                  <a:pos x="24409" y="24517"/>
                </a:cxn>
                <a:cxn ang="0">
                  <a:pos x="17435" y="26268"/>
                </a:cxn>
                <a:cxn ang="0">
                  <a:pos x="13948" y="141852"/>
                </a:cxn>
                <a:cxn ang="0">
                  <a:pos x="24409" y="152359"/>
                </a:cxn>
                <a:cxn ang="0">
                  <a:pos x="85434" y="148857"/>
                </a:cxn>
                <a:cxn ang="0">
                  <a:pos x="88921" y="33274"/>
                </a:cxn>
                <a:cxn ang="0">
                  <a:pos x="78460" y="24517"/>
                </a:cxn>
              </a:cxnLst>
              <a:rect l="0" t="0" r="0" b="0"/>
              <a:pathLst>
                <a:path w="59" h="95">
                  <a:moveTo>
                    <a:pt x="14" y="6"/>
                  </a:moveTo>
                  <a:cubicBezTo>
                    <a:pt x="19" y="6"/>
                    <a:pt x="19" y="6"/>
                    <a:pt x="19" y="6"/>
                  </a:cubicBezTo>
                  <a:cubicBezTo>
                    <a:pt x="19" y="0"/>
                    <a:pt x="19" y="0"/>
                    <a:pt x="19" y="0"/>
                  </a:cubicBezTo>
                  <a:cubicBezTo>
                    <a:pt x="40" y="0"/>
                    <a:pt x="40" y="0"/>
                    <a:pt x="40" y="0"/>
                  </a:cubicBezTo>
                  <a:cubicBezTo>
                    <a:pt x="40" y="6"/>
                    <a:pt x="40" y="6"/>
                    <a:pt x="40" y="6"/>
                  </a:cubicBezTo>
                  <a:cubicBezTo>
                    <a:pt x="45" y="6"/>
                    <a:pt x="45" y="6"/>
                    <a:pt x="45" y="6"/>
                  </a:cubicBezTo>
                  <a:cubicBezTo>
                    <a:pt x="49" y="6"/>
                    <a:pt x="52" y="7"/>
                    <a:pt x="55" y="10"/>
                  </a:cubicBezTo>
                  <a:cubicBezTo>
                    <a:pt x="57" y="12"/>
                    <a:pt x="59" y="15"/>
                    <a:pt x="59" y="19"/>
                  </a:cubicBezTo>
                  <a:cubicBezTo>
                    <a:pt x="59" y="81"/>
                    <a:pt x="59" y="81"/>
                    <a:pt x="59" y="81"/>
                  </a:cubicBezTo>
                  <a:cubicBezTo>
                    <a:pt x="59" y="85"/>
                    <a:pt x="57" y="88"/>
                    <a:pt x="55" y="91"/>
                  </a:cubicBezTo>
                  <a:cubicBezTo>
                    <a:pt x="55" y="91"/>
                    <a:pt x="55" y="91"/>
                    <a:pt x="55" y="91"/>
                  </a:cubicBezTo>
                  <a:cubicBezTo>
                    <a:pt x="52" y="93"/>
                    <a:pt x="49" y="95"/>
                    <a:pt x="45" y="95"/>
                  </a:cubicBezTo>
                  <a:cubicBezTo>
                    <a:pt x="14" y="95"/>
                    <a:pt x="14" y="95"/>
                    <a:pt x="14" y="95"/>
                  </a:cubicBezTo>
                  <a:cubicBezTo>
                    <a:pt x="10" y="95"/>
                    <a:pt x="7" y="93"/>
                    <a:pt x="4" y="91"/>
                  </a:cubicBezTo>
                  <a:cubicBezTo>
                    <a:pt x="2" y="88"/>
                    <a:pt x="0" y="85"/>
                    <a:pt x="0" y="81"/>
                  </a:cubicBezTo>
                  <a:cubicBezTo>
                    <a:pt x="0" y="19"/>
                    <a:pt x="0" y="19"/>
                    <a:pt x="0" y="19"/>
                  </a:cubicBezTo>
                  <a:cubicBezTo>
                    <a:pt x="0" y="15"/>
                    <a:pt x="2" y="12"/>
                    <a:pt x="4" y="10"/>
                  </a:cubicBezTo>
                  <a:cubicBezTo>
                    <a:pt x="4" y="10"/>
                    <a:pt x="4" y="10"/>
                    <a:pt x="4" y="10"/>
                  </a:cubicBezTo>
                  <a:cubicBezTo>
                    <a:pt x="4" y="10"/>
                    <a:pt x="4" y="10"/>
                    <a:pt x="4" y="10"/>
                  </a:cubicBezTo>
                  <a:cubicBezTo>
                    <a:pt x="7" y="7"/>
                    <a:pt x="10" y="6"/>
                    <a:pt x="14" y="6"/>
                  </a:cubicBezTo>
                  <a:close/>
                  <a:moveTo>
                    <a:pt x="19" y="23"/>
                  </a:moveTo>
                  <a:cubicBezTo>
                    <a:pt x="19" y="28"/>
                    <a:pt x="19" y="28"/>
                    <a:pt x="19" y="28"/>
                  </a:cubicBezTo>
                  <a:cubicBezTo>
                    <a:pt x="27" y="28"/>
                    <a:pt x="27" y="28"/>
                    <a:pt x="27" y="28"/>
                  </a:cubicBezTo>
                  <a:cubicBezTo>
                    <a:pt x="27" y="36"/>
                    <a:pt x="27" y="36"/>
                    <a:pt x="27" y="36"/>
                  </a:cubicBezTo>
                  <a:cubicBezTo>
                    <a:pt x="31" y="36"/>
                    <a:pt x="31" y="36"/>
                    <a:pt x="31" y="36"/>
                  </a:cubicBezTo>
                  <a:cubicBezTo>
                    <a:pt x="31" y="28"/>
                    <a:pt x="31" y="28"/>
                    <a:pt x="31" y="28"/>
                  </a:cubicBezTo>
                  <a:cubicBezTo>
                    <a:pt x="39" y="28"/>
                    <a:pt x="39" y="28"/>
                    <a:pt x="39" y="28"/>
                  </a:cubicBezTo>
                  <a:cubicBezTo>
                    <a:pt x="39" y="23"/>
                    <a:pt x="39" y="23"/>
                    <a:pt x="39" y="23"/>
                  </a:cubicBezTo>
                  <a:cubicBezTo>
                    <a:pt x="31" y="23"/>
                    <a:pt x="31" y="23"/>
                    <a:pt x="31" y="23"/>
                  </a:cubicBezTo>
                  <a:cubicBezTo>
                    <a:pt x="31" y="15"/>
                    <a:pt x="31" y="15"/>
                    <a:pt x="31" y="15"/>
                  </a:cubicBezTo>
                  <a:cubicBezTo>
                    <a:pt x="27" y="15"/>
                    <a:pt x="27" y="15"/>
                    <a:pt x="27" y="15"/>
                  </a:cubicBezTo>
                  <a:cubicBezTo>
                    <a:pt x="27" y="23"/>
                    <a:pt x="27" y="23"/>
                    <a:pt x="27" y="23"/>
                  </a:cubicBezTo>
                  <a:cubicBezTo>
                    <a:pt x="19" y="23"/>
                    <a:pt x="19" y="23"/>
                    <a:pt x="19" y="23"/>
                  </a:cubicBezTo>
                  <a:close/>
                  <a:moveTo>
                    <a:pt x="13" y="38"/>
                  </a:moveTo>
                  <a:cubicBezTo>
                    <a:pt x="13" y="44"/>
                    <a:pt x="13" y="44"/>
                    <a:pt x="13" y="44"/>
                  </a:cubicBezTo>
                  <a:cubicBezTo>
                    <a:pt x="45" y="44"/>
                    <a:pt x="45" y="44"/>
                    <a:pt x="45" y="44"/>
                  </a:cubicBezTo>
                  <a:cubicBezTo>
                    <a:pt x="45" y="38"/>
                    <a:pt x="45" y="38"/>
                    <a:pt x="45" y="38"/>
                  </a:cubicBezTo>
                  <a:cubicBezTo>
                    <a:pt x="13" y="38"/>
                    <a:pt x="13" y="38"/>
                    <a:pt x="13" y="38"/>
                  </a:cubicBezTo>
                  <a:close/>
                  <a:moveTo>
                    <a:pt x="13" y="46"/>
                  </a:moveTo>
                  <a:cubicBezTo>
                    <a:pt x="13" y="53"/>
                    <a:pt x="13" y="53"/>
                    <a:pt x="13" y="53"/>
                  </a:cubicBezTo>
                  <a:cubicBezTo>
                    <a:pt x="45" y="53"/>
                    <a:pt x="45" y="53"/>
                    <a:pt x="45" y="53"/>
                  </a:cubicBezTo>
                  <a:cubicBezTo>
                    <a:pt x="45" y="46"/>
                    <a:pt x="45" y="46"/>
                    <a:pt x="45" y="46"/>
                  </a:cubicBezTo>
                  <a:cubicBezTo>
                    <a:pt x="13" y="46"/>
                    <a:pt x="13" y="46"/>
                    <a:pt x="13" y="46"/>
                  </a:cubicBezTo>
                  <a:close/>
                  <a:moveTo>
                    <a:pt x="13" y="55"/>
                  </a:moveTo>
                  <a:cubicBezTo>
                    <a:pt x="13" y="62"/>
                    <a:pt x="13" y="62"/>
                    <a:pt x="13" y="62"/>
                  </a:cubicBezTo>
                  <a:cubicBezTo>
                    <a:pt x="45" y="62"/>
                    <a:pt x="45" y="62"/>
                    <a:pt x="45" y="62"/>
                  </a:cubicBezTo>
                  <a:cubicBezTo>
                    <a:pt x="45" y="55"/>
                    <a:pt x="45" y="55"/>
                    <a:pt x="45" y="55"/>
                  </a:cubicBezTo>
                  <a:cubicBezTo>
                    <a:pt x="13" y="55"/>
                    <a:pt x="13" y="55"/>
                    <a:pt x="13" y="55"/>
                  </a:cubicBezTo>
                  <a:close/>
                  <a:moveTo>
                    <a:pt x="13" y="65"/>
                  </a:moveTo>
                  <a:cubicBezTo>
                    <a:pt x="13" y="71"/>
                    <a:pt x="13" y="71"/>
                    <a:pt x="13" y="71"/>
                  </a:cubicBezTo>
                  <a:cubicBezTo>
                    <a:pt x="45" y="71"/>
                    <a:pt x="45" y="71"/>
                    <a:pt x="45" y="71"/>
                  </a:cubicBezTo>
                  <a:cubicBezTo>
                    <a:pt x="45" y="65"/>
                    <a:pt x="45" y="65"/>
                    <a:pt x="45" y="65"/>
                  </a:cubicBezTo>
                  <a:cubicBezTo>
                    <a:pt x="13" y="65"/>
                    <a:pt x="13" y="65"/>
                    <a:pt x="13" y="65"/>
                  </a:cubicBezTo>
                  <a:close/>
                  <a:moveTo>
                    <a:pt x="13" y="74"/>
                  </a:moveTo>
                  <a:cubicBezTo>
                    <a:pt x="13" y="80"/>
                    <a:pt x="13" y="80"/>
                    <a:pt x="13" y="80"/>
                  </a:cubicBezTo>
                  <a:cubicBezTo>
                    <a:pt x="45" y="80"/>
                    <a:pt x="45" y="80"/>
                    <a:pt x="45" y="80"/>
                  </a:cubicBezTo>
                  <a:cubicBezTo>
                    <a:pt x="45" y="74"/>
                    <a:pt x="45" y="74"/>
                    <a:pt x="45" y="74"/>
                  </a:cubicBezTo>
                  <a:cubicBezTo>
                    <a:pt x="13" y="74"/>
                    <a:pt x="13" y="74"/>
                    <a:pt x="13" y="74"/>
                  </a:cubicBezTo>
                  <a:close/>
                  <a:moveTo>
                    <a:pt x="45" y="14"/>
                  </a:moveTo>
                  <a:cubicBezTo>
                    <a:pt x="14" y="14"/>
                    <a:pt x="14" y="14"/>
                    <a:pt x="14" y="14"/>
                  </a:cubicBezTo>
                  <a:cubicBezTo>
                    <a:pt x="12" y="14"/>
                    <a:pt x="11" y="14"/>
                    <a:pt x="10" y="15"/>
                  </a:cubicBezTo>
                  <a:cubicBezTo>
                    <a:pt x="10" y="15"/>
                    <a:pt x="10" y="15"/>
                    <a:pt x="10" y="15"/>
                  </a:cubicBezTo>
                  <a:cubicBezTo>
                    <a:pt x="9" y="16"/>
                    <a:pt x="8" y="18"/>
                    <a:pt x="8" y="19"/>
                  </a:cubicBezTo>
                  <a:cubicBezTo>
                    <a:pt x="8" y="81"/>
                    <a:pt x="8" y="81"/>
                    <a:pt x="8" y="81"/>
                  </a:cubicBezTo>
                  <a:cubicBezTo>
                    <a:pt x="8" y="83"/>
                    <a:pt x="9" y="84"/>
                    <a:pt x="10" y="85"/>
                  </a:cubicBezTo>
                  <a:cubicBezTo>
                    <a:pt x="11" y="86"/>
                    <a:pt x="12" y="87"/>
                    <a:pt x="14" y="87"/>
                  </a:cubicBezTo>
                  <a:cubicBezTo>
                    <a:pt x="45" y="87"/>
                    <a:pt x="45" y="87"/>
                    <a:pt x="45" y="87"/>
                  </a:cubicBezTo>
                  <a:cubicBezTo>
                    <a:pt x="47" y="87"/>
                    <a:pt x="48" y="86"/>
                    <a:pt x="49" y="85"/>
                  </a:cubicBezTo>
                  <a:cubicBezTo>
                    <a:pt x="50" y="84"/>
                    <a:pt x="51" y="83"/>
                    <a:pt x="51" y="81"/>
                  </a:cubicBezTo>
                  <a:cubicBezTo>
                    <a:pt x="51" y="19"/>
                    <a:pt x="51" y="19"/>
                    <a:pt x="51" y="19"/>
                  </a:cubicBezTo>
                  <a:cubicBezTo>
                    <a:pt x="51" y="18"/>
                    <a:pt x="50" y="16"/>
                    <a:pt x="49" y="15"/>
                  </a:cubicBezTo>
                  <a:cubicBezTo>
                    <a:pt x="48" y="14"/>
                    <a:pt x="47" y="14"/>
                    <a:pt x="45" y="14"/>
                  </a:cubicBezTo>
                  <a:close/>
                </a:path>
              </a:pathLst>
            </a:custGeom>
            <a:solidFill>
              <a:srgbClr val="B1865A"/>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79" name="组合 78">
            <a:extLst>
              <a:ext uri="{FF2B5EF4-FFF2-40B4-BE49-F238E27FC236}">
                <a16:creationId xmlns="" xmlns:a16="http://schemas.microsoft.com/office/drawing/2014/main" id="{ADCBB86B-241C-4ED7-8E9F-DBAE49AB5F46}"/>
              </a:ext>
            </a:extLst>
          </p:cNvPr>
          <p:cNvGrpSpPr/>
          <p:nvPr/>
        </p:nvGrpSpPr>
        <p:grpSpPr>
          <a:xfrm>
            <a:off x="5281241" y="4710314"/>
            <a:ext cx="524490" cy="524490"/>
            <a:chOff x="5281241" y="4710314"/>
            <a:chExt cx="524490" cy="524490"/>
          </a:xfrm>
        </p:grpSpPr>
        <p:sp>
          <p:nvSpPr>
            <p:cNvPr id="69" name="椭圆 68">
              <a:extLst>
                <a:ext uri="{FF2B5EF4-FFF2-40B4-BE49-F238E27FC236}">
                  <a16:creationId xmlns="" xmlns:a16="http://schemas.microsoft.com/office/drawing/2014/main" id="{AFC6CECE-EB31-4F9B-A660-0C37B619CE53}"/>
                </a:ext>
              </a:extLst>
            </p:cNvPr>
            <p:cNvSpPr/>
            <p:nvPr/>
          </p:nvSpPr>
          <p:spPr>
            <a:xfrm>
              <a:off x="5281241" y="4710314"/>
              <a:ext cx="524490" cy="524490"/>
            </a:xfrm>
            <a:prstGeom prst="ellipse">
              <a:avLst/>
            </a:prstGeom>
            <a:noFill/>
            <a:ln w="12700">
              <a:solidFill>
                <a:srgbClr val="B186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74" name="Freeform 145">
              <a:extLst>
                <a:ext uri="{FF2B5EF4-FFF2-40B4-BE49-F238E27FC236}">
                  <a16:creationId xmlns="" xmlns:a16="http://schemas.microsoft.com/office/drawing/2014/main" id="{C598950F-67ED-4EB3-B200-2433E2F5B503}"/>
                </a:ext>
              </a:extLst>
            </p:cNvPr>
            <p:cNvSpPr>
              <a:spLocks noEditPoints="1"/>
            </p:cNvSpPr>
            <p:nvPr/>
          </p:nvSpPr>
          <p:spPr>
            <a:xfrm>
              <a:off x="5432285" y="4860338"/>
              <a:ext cx="222402" cy="224442"/>
            </a:xfrm>
            <a:custGeom>
              <a:avLst/>
              <a:gdLst/>
              <a:ahLst/>
              <a:cxnLst>
                <a:cxn ang="0">
                  <a:pos x="75785" y="134055"/>
                </a:cxn>
                <a:cxn ang="0">
                  <a:pos x="70497" y="123472"/>
                </a:cxn>
                <a:cxn ang="0">
                  <a:pos x="65210" y="130527"/>
                </a:cxn>
                <a:cxn ang="0">
                  <a:pos x="61685" y="134055"/>
                </a:cxn>
                <a:cxn ang="0">
                  <a:pos x="56398" y="132291"/>
                </a:cxn>
                <a:cxn ang="0">
                  <a:pos x="3524" y="79375"/>
                </a:cxn>
                <a:cxn ang="0">
                  <a:pos x="12337" y="17638"/>
                </a:cxn>
                <a:cxn ang="0">
                  <a:pos x="70497" y="45861"/>
                </a:cxn>
                <a:cxn ang="0">
                  <a:pos x="125133" y="0"/>
                </a:cxn>
                <a:cxn ang="0">
                  <a:pos x="84597" y="139347"/>
                </a:cxn>
                <a:cxn ang="0">
                  <a:pos x="61685" y="174625"/>
                </a:cxn>
                <a:cxn ang="0">
                  <a:pos x="51111" y="167569"/>
                </a:cxn>
                <a:cxn ang="0">
                  <a:pos x="75785" y="134055"/>
                </a:cxn>
                <a:cxn ang="0">
                  <a:pos x="82835" y="100541"/>
                </a:cxn>
                <a:cxn ang="0">
                  <a:pos x="88122" y="111125"/>
                </a:cxn>
                <a:cxn ang="0">
                  <a:pos x="114559" y="31750"/>
                </a:cxn>
                <a:cxn ang="0">
                  <a:pos x="82835" y="56444"/>
                </a:cxn>
                <a:cxn ang="0">
                  <a:pos x="81072" y="59972"/>
                </a:cxn>
                <a:cxn ang="0">
                  <a:pos x="82835" y="100541"/>
                </a:cxn>
                <a:cxn ang="0">
                  <a:pos x="49348" y="111125"/>
                </a:cxn>
                <a:cxn ang="0">
                  <a:pos x="28199" y="42333"/>
                </a:cxn>
                <a:cxn ang="0">
                  <a:pos x="28199" y="42333"/>
                </a:cxn>
                <a:cxn ang="0">
                  <a:pos x="58160" y="107597"/>
                </a:cxn>
                <a:cxn ang="0">
                  <a:pos x="22911" y="37041"/>
                </a:cxn>
                <a:cxn ang="0">
                  <a:pos x="17624" y="77611"/>
                </a:cxn>
                <a:cxn ang="0">
                  <a:pos x="49348" y="111125"/>
                </a:cxn>
                <a:cxn ang="0">
                  <a:pos x="96934" y="112888"/>
                </a:cxn>
                <a:cxn ang="0">
                  <a:pos x="119846" y="31750"/>
                </a:cxn>
                <a:cxn ang="0">
                  <a:pos x="96934" y="112888"/>
                </a:cxn>
              </a:cxnLst>
              <a:rect l="0" t="0" r="0" b="0"/>
              <a:pathLst>
                <a:path w="98" h="99">
                  <a:moveTo>
                    <a:pt x="43" y="76"/>
                  </a:moveTo>
                  <a:cubicBezTo>
                    <a:pt x="42" y="75"/>
                    <a:pt x="41" y="73"/>
                    <a:pt x="40" y="70"/>
                  </a:cubicBezTo>
                  <a:cubicBezTo>
                    <a:pt x="39" y="71"/>
                    <a:pt x="38" y="73"/>
                    <a:pt x="37" y="74"/>
                  </a:cubicBezTo>
                  <a:cubicBezTo>
                    <a:pt x="35" y="76"/>
                    <a:pt x="35" y="76"/>
                    <a:pt x="35" y="76"/>
                  </a:cubicBezTo>
                  <a:cubicBezTo>
                    <a:pt x="32" y="75"/>
                    <a:pt x="32" y="75"/>
                    <a:pt x="32" y="75"/>
                  </a:cubicBezTo>
                  <a:cubicBezTo>
                    <a:pt x="25" y="72"/>
                    <a:pt x="4" y="62"/>
                    <a:pt x="2" y="45"/>
                  </a:cubicBezTo>
                  <a:cubicBezTo>
                    <a:pt x="0" y="28"/>
                    <a:pt x="10" y="19"/>
                    <a:pt x="7" y="10"/>
                  </a:cubicBezTo>
                  <a:cubicBezTo>
                    <a:pt x="21" y="13"/>
                    <a:pt x="33" y="19"/>
                    <a:pt x="40" y="26"/>
                  </a:cubicBezTo>
                  <a:cubicBezTo>
                    <a:pt x="52" y="11"/>
                    <a:pt x="67" y="11"/>
                    <a:pt x="71" y="0"/>
                  </a:cubicBezTo>
                  <a:cubicBezTo>
                    <a:pt x="98" y="38"/>
                    <a:pt x="94" y="74"/>
                    <a:pt x="48" y="79"/>
                  </a:cubicBezTo>
                  <a:cubicBezTo>
                    <a:pt x="44" y="86"/>
                    <a:pt x="40" y="93"/>
                    <a:pt x="35" y="99"/>
                  </a:cubicBezTo>
                  <a:cubicBezTo>
                    <a:pt x="29" y="95"/>
                    <a:pt x="29" y="95"/>
                    <a:pt x="29" y="95"/>
                  </a:cubicBezTo>
                  <a:cubicBezTo>
                    <a:pt x="34" y="89"/>
                    <a:pt x="39" y="83"/>
                    <a:pt x="43" y="76"/>
                  </a:cubicBezTo>
                  <a:close/>
                  <a:moveTo>
                    <a:pt x="47" y="57"/>
                  </a:moveTo>
                  <a:cubicBezTo>
                    <a:pt x="48" y="60"/>
                    <a:pt x="49" y="62"/>
                    <a:pt x="50" y="63"/>
                  </a:cubicBezTo>
                  <a:cubicBezTo>
                    <a:pt x="56" y="49"/>
                    <a:pt x="61" y="33"/>
                    <a:pt x="65" y="18"/>
                  </a:cubicBezTo>
                  <a:cubicBezTo>
                    <a:pt x="61" y="22"/>
                    <a:pt x="53" y="24"/>
                    <a:pt x="47" y="32"/>
                  </a:cubicBezTo>
                  <a:cubicBezTo>
                    <a:pt x="47" y="33"/>
                    <a:pt x="46" y="33"/>
                    <a:pt x="46" y="34"/>
                  </a:cubicBezTo>
                  <a:cubicBezTo>
                    <a:pt x="50" y="41"/>
                    <a:pt x="50" y="49"/>
                    <a:pt x="47" y="57"/>
                  </a:cubicBezTo>
                  <a:close/>
                  <a:moveTo>
                    <a:pt x="28" y="63"/>
                  </a:moveTo>
                  <a:cubicBezTo>
                    <a:pt x="25" y="49"/>
                    <a:pt x="22" y="36"/>
                    <a:pt x="16" y="24"/>
                  </a:cubicBezTo>
                  <a:cubicBezTo>
                    <a:pt x="16" y="24"/>
                    <a:pt x="16" y="24"/>
                    <a:pt x="16" y="24"/>
                  </a:cubicBezTo>
                  <a:cubicBezTo>
                    <a:pt x="22" y="33"/>
                    <a:pt x="29" y="46"/>
                    <a:pt x="33" y="61"/>
                  </a:cubicBezTo>
                  <a:cubicBezTo>
                    <a:pt x="47" y="44"/>
                    <a:pt x="38" y="27"/>
                    <a:pt x="13" y="21"/>
                  </a:cubicBezTo>
                  <a:cubicBezTo>
                    <a:pt x="15" y="27"/>
                    <a:pt x="9" y="33"/>
                    <a:pt x="10" y="44"/>
                  </a:cubicBezTo>
                  <a:cubicBezTo>
                    <a:pt x="11" y="56"/>
                    <a:pt x="24" y="61"/>
                    <a:pt x="28" y="63"/>
                  </a:cubicBezTo>
                  <a:close/>
                  <a:moveTo>
                    <a:pt x="55" y="64"/>
                  </a:moveTo>
                  <a:cubicBezTo>
                    <a:pt x="80" y="60"/>
                    <a:pt x="83" y="40"/>
                    <a:pt x="68" y="18"/>
                  </a:cubicBezTo>
                  <a:cubicBezTo>
                    <a:pt x="67" y="31"/>
                    <a:pt x="62" y="48"/>
                    <a:pt x="55" y="64"/>
                  </a:cubicBezTo>
                  <a:close/>
                </a:path>
              </a:pathLst>
            </a:custGeom>
            <a:solidFill>
              <a:srgbClr val="B1865A"/>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81" name="组合 80">
            <a:extLst>
              <a:ext uri="{FF2B5EF4-FFF2-40B4-BE49-F238E27FC236}">
                <a16:creationId xmlns="" xmlns:a16="http://schemas.microsoft.com/office/drawing/2014/main" id="{D8DD8708-DF16-417A-A6A9-338B29C8B8B8}"/>
              </a:ext>
            </a:extLst>
          </p:cNvPr>
          <p:cNvGrpSpPr/>
          <p:nvPr/>
        </p:nvGrpSpPr>
        <p:grpSpPr>
          <a:xfrm>
            <a:off x="6889103" y="4710314"/>
            <a:ext cx="524490" cy="524490"/>
            <a:chOff x="6889103" y="4710314"/>
            <a:chExt cx="524490" cy="524490"/>
          </a:xfrm>
        </p:grpSpPr>
        <p:sp>
          <p:nvSpPr>
            <p:cNvPr id="71" name="椭圆 70">
              <a:extLst>
                <a:ext uri="{FF2B5EF4-FFF2-40B4-BE49-F238E27FC236}">
                  <a16:creationId xmlns="" xmlns:a16="http://schemas.microsoft.com/office/drawing/2014/main" id="{C2B8AB74-DEFD-4C75-A821-1E68803F35D9}"/>
                </a:ext>
              </a:extLst>
            </p:cNvPr>
            <p:cNvSpPr/>
            <p:nvPr/>
          </p:nvSpPr>
          <p:spPr>
            <a:xfrm>
              <a:off x="6889103" y="4710314"/>
              <a:ext cx="524490" cy="524490"/>
            </a:xfrm>
            <a:prstGeom prst="ellipse">
              <a:avLst/>
            </a:prstGeom>
            <a:noFill/>
            <a:ln w="12700">
              <a:solidFill>
                <a:srgbClr val="B186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75" name="Freeform 203">
              <a:extLst>
                <a:ext uri="{FF2B5EF4-FFF2-40B4-BE49-F238E27FC236}">
                  <a16:creationId xmlns="" xmlns:a16="http://schemas.microsoft.com/office/drawing/2014/main" id="{EE08EAB9-9115-4717-846A-0B36B8E6449C}"/>
                </a:ext>
              </a:extLst>
            </p:cNvPr>
            <p:cNvSpPr>
              <a:spLocks noEditPoints="1"/>
            </p:cNvSpPr>
            <p:nvPr/>
          </p:nvSpPr>
          <p:spPr>
            <a:xfrm>
              <a:off x="7058510" y="4882782"/>
              <a:ext cx="185676" cy="179554"/>
            </a:xfrm>
            <a:custGeom>
              <a:avLst/>
              <a:gdLst/>
              <a:ahLst/>
              <a:cxnLst>
                <a:cxn ang="0">
                  <a:pos x="129509" y="10525"/>
                </a:cxn>
                <a:cxn ang="0">
                  <a:pos x="117258" y="47363"/>
                </a:cxn>
                <a:cxn ang="0">
                  <a:pos x="113757" y="52625"/>
                </a:cxn>
                <a:cxn ang="0">
                  <a:pos x="131259" y="124547"/>
                </a:cxn>
                <a:cxn ang="0">
                  <a:pos x="115508" y="140335"/>
                </a:cxn>
                <a:cxn ang="0">
                  <a:pos x="77005" y="87709"/>
                </a:cxn>
                <a:cxn ang="0">
                  <a:pos x="63004" y="99988"/>
                </a:cxn>
                <a:cxn ang="0">
                  <a:pos x="68254" y="122793"/>
                </a:cxn>
                <a:cxn ang="0">
                  <a:pos x="59504" y="131564"/>
                </a:cxn>
                <a:cxn ang="0">
                  <a:pos x="45503" y="107005"/>
                </a:cxn>
                <a:cxn ang="0">
                  <a:pos x="36752" y="117530"/>
                </a:cxn>
                <a:cxn ang="0">
                  <a:pos x="28001" y="108759"/>
                </a:cxn>
                <a:cxn ang="0">
                  <a:pos x="36752" y="99988"/>
                </a:cxn>
                <a:cxn ang="0">
                  <a:pos x="12250" y="87709"/>
                </a:cxn>
                <a:cxn ang="0">
                  <a:pos x="21001" y="77184"/>
                </a:cxn>
                <a:cxn ang="0">
                  <a:pos x="43753" y="82446"/>
                </a:cxn>
                <a:cxn ang="0">
                  <a:pos x="56003" y="68413"/>
                </a:cxn>
                <a:cxn ang="0">
                  <a:pos x="0" y="31575"/>
                </a:cxn>
                <a:cxn ang="0">
                  <a:pos x="15751" y="14033"/>
                </a:cxn>
                <a:cxn ang="0">
                  <a:pos x="89256" y="28067"/>
                </a:cxn>
                <a:cxn ang="0">
                  <a:pos x="92756" y="22804"/>
                </a:cxn>
                <a:cxn ang="0">
                  <a:pos x="129509" y="10525"/>
                </a:cxn>
                <a:cxn ang="0">
                  <a:pos x="143510" y="87709"/>
                </a:cxn>
                <a:cxn ang="0">
                  <a:pos x="129509" y="73675"/>
                </a:cxn>
                <a:cxn ang="0">
                  <a:pos x="126008" y="77184"/>
                </a:cxn>
                <a:cxn ang="0">
                  <a:pos x="133009" y="99988"/>
                </a:cxn>
                <a:cxn ang="0">
                  <a:pos x="143510" y="87709"/>
                </a:cxn>
                <a:cxn ang="0">
                  <a:pos x="50753" y="0"/>
                </a:cxn>
                <a:cxn ang="0">
                  <a:pos x="40252" y="12279"/>
                </a:cxn>
                <a:cxn ang="0">
                  <a:pos x="63004" y="17541"/>
                </a:cxn>
                <a:cxn ang="0">
                  <a:pos x="64754" y="14033"/>
                </a:cxn>
                <a:cxn ang="0">
                  <a:pos x="50753" y="0"/>
                </a:cxn>
              </a:cxnLst>
              <a:rect l="0" t="0" r="0" b="0"/>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rgbClr val="B1865A"/>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sp>
        <p:nvSpPr>
          <p:cNvPr id="77" name="文本框 76">
            <a:extLst>
              <a:ext uri="{FF2B5EF4-FFF2-40B4-BE49-F238E27FC236}">
                <a16:creationId xmlns="" xmlns:a16="http://schemas.microsoft.com/office/drawing/2014/main" id="{FD1721C3-57DD-4A44-B497-DD7BBFAF969D}"/>
              </a:ext>
            </a:extLst>
          </p:cNvPr>
          <p:cNvSpPr txBox="1"/>
          <p:nvPr/>
        </p:nvSpPr>
        <p:spPr>
          <a:xfrm>
            <a:off x="3505367" y="5687696"/>
            <a:ext cx="5548289" cy="437107"/>
          </a:xfrm>
          <a:prstGeom prst="rect">
            <a:avLst/>
          </a:prstGeom>
          <a:noFill/>
        </p:spPr>
        <p:txBody>
          <a:bodyPr wrap="square" rtlCol="0">
            <a:spAutoFit/>
          </a:bodyPr>
          <a:lstStyle/>
          <a:p>
            <a:pPr algn="l">
              <a:lnSpc>
                <a:spcPct val="120000"/>
              </a:lnSpc>
            </a:pPr>
            <a:r>
              <a:rPr lang="en-US" altLang="zh-CN" sz="1000" dirty="0">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rPr>
              <a:t>请输入适量文字在此处进行解释说明以便于读者合理理解上述标题的内容请输入适量文字</a:t>
            </a:r>
            <a:r>
              <a:rPr lang="zh-CN" altLang="en-US" sz="1000" dirty="0">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rPr>
              <a:t>。</a:t>
            </a:r>
            <a:r>
              <a:rPr lang="en-US" altLang="zh-CN" sz="1000" dirty="0" err="1">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rPr>
              <a:t>请输入适量文字在此处进行解释说明以便于读者合理理解上述标题的内容</a:t>
            </a:r>
            <a:r>
              <a:rPr lang="en-US" altLang="zh-CN" sz="1000" dirty="0">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rPr>
              <a:t>.</a:t>
            </a:r>
            <a:endParaRPr lang="zh-CN" altLang="en-US" sz="1000" dirty="0">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endParaRPr>
          </a:p>
        </p:txBody>
      </p:sp>
      <p:sp>
        <p:nvSpPr>
          <p:cNvPr id="78" name="文本框 77">
            <a:extLst>
              <a:ext uri="{FF2B5EF4-FFF2-40B4-BE49-F238E27FC236}">
                <a16:creationId xmlns="" xmlns:a16="http://schemas.microsoft.com/office/drawing/2014/main" id="{13A430FA-C6C2-44A5-B39F-F75CDB82FF72}"/>
              </a:ext>
            </a:extLst>
          </p:cNvPr>
          <p:cNvSpPr txBox="1"/>
          <p:nvPr/>
        </p:nvSpPr>
        <p:spPr>
          <a:xfrm>
            <a:off x="3582120" y="5404455"/>
            <a:ext cx="1338932" cy="261584"/>
          </a:xfrm>
          <a:prstGeom prst="rect">
            <a:avLst/>
          </a:prstGeom>
          <a:noFill/>
        </p:spPr>
        <p:txBody>
          <a:bodyPr wrap="square" rtlCol="0">
            <a:spAutoFit/>
          </a:bodyPr>
          <a:lstStyle/>
          <a:p>
            <a:pPr algn="l"/>
            <a:r>
              <a:rPr lang="zh-CN" altLang="en-US" sz="1100" dirty="0">
                <a:solidFill>
                  <a:schemeClr val="tx1">
                    <a:lumMod val="65000"/>
                    <a:lumOff val="35000"/>
                  </a:schemeClr>
                </a:solidFill>
                <a:latin typeface="幼圆" panose="02010509060101010101" pitchFamily="49" charset="-122"/>
                <a:ea typeface="幼圆" panose="02010509060101010101" pitchFamily="49" charset="-122"/>
                <a:sym typeface="+mn-ea"/>
              </a:rPr>
              <a:t>点击输入标题</a:t>
            </a:r>
          </a:p>
        </p:txBody>
      </p:sp>
    </p:spTree>
    <p:extLst>
      <p:ext uri="{BB962C8B-B14F-4D97-AF65-F5344CB8AC3E}">
        <p14:creationId xmlns:p14="http://schemas.microsoft.com/office/powerpoint/2010/main" val="3457601596"/>
      </p:ext>
    </p:extLst>
  </p:cSld>
  <p:clrMapOvr>
    <a:masterClrMapping/>
  </p:clrMapOvr>
  <p:transition spd="slow" advTm="5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1000"/>
                                        <p:tgtEl>
                                          <p:spTgt spid="40"/>
                                        </p:tgtEl>
                                      </p:cBhvr>
                                    </p:animEffect>
                                    <p:anim calcmode="lin" valueType="num">
                                      <p:cBhvr>
                                        <p:cTn id="13" dur="1000" fill="hold"/>
                                        <p:tgtEl>
                                          <p:spTgt spid="40"/>
                                        </p:tgtEl>
                                        <p:attrNameLst>
                                          <p:attrName>ppt_x</p:attrName>
                                        </p:attrNameLst>
                                      </p:cBhvr>
                                      <p:tavLst>
                                        <p:tav tm="0">
                                          <p:val>
                                            <p:strVal val="#ppt_x"/>
                                          </p:val>
                                        </p:tav>
                                        <p:tav tm="100000">
                                          <p:val>
                                            <p:strVal val="#ppt_x"/>
                                          </p:val>
                                        </p:tav>
                                      </p:tavLst>
                                    </p:anim>
                                    <p:anim calcmode="lin" valueType="num">
                                      <p:cBhvr>
                                        <p:cTn id="14" dur="1000" fill="hold"/>
                                        <p:tgtEl>
                                          <p:spTgt spid="40"/>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3" fill="hold" grpId="0" nodeType="afterEffect">
                                  <p:stCondLst>
                                    <p:cond delay="0"/>
                                  </p:stCondLst>
                                  <p:iterate type="lt">
                                    <p:tmPct val="14286"/>
                                  </p:iterate>
                                  <p:childTnLst>
                                    <p:set>
                                      <p:cBhvr>
                                        <p:cTn id="17" dur="1" fill="hold">
                                          <p:stCondLst>
                                            <p:cond delay="0"/>
                                          </p:stCondLst>
                                        </p:cTn>
                                        <p:tgtEl>
                                          <p:spTgt spid="41"/>
                                        </p:tgtEl>
                                        <p:attrNameLst>
                                          <p:attrName>style.visibility</p:attrName>
                                        </p:attrNameLst>
                                      </p:cBhvr>
                                      <p:to>
                                        <p:strVal val="visible"/>
                                      </p:to>
                                    </p:set>
                                    <p:anim calcmode="lin" valueType="num">
                                      <p:cBhvr additive="base">
                                        <p:cTn id="18" dur="500" fill="hold"/>
                                        <p:tgtEl>
                                          <p:spTgt spid="41"/>
                                        </p:tgtEl>
                                        <p:attrNameLst>
                                          <p:attrName>ppt_x</p:attrName>
                                        </p:attrNameLst>
                                      </p:cBhvr>
                                      <p:tavLst>
                                        <p:tav tm="0">
                                          <p:val>
                                            <p:strVal val="1+#ppt_w/2"/>
                                          </p:val>
                                        </p:tav>
                                        <p:tav tm="100000">
                                          <p:val>
                                            <p:strVal val="#ppt_x"/>
                                          </p:val>
                                        </p:tav>
                                      </p:tavLst>
                                    </p:anim>
                                    <p:anim calcmode="lin" valueType="num">
                                      <p:cBhvr additive="base">
                                        <p:cTn id="19" dur="500" fill="hold"/>
                                        <p:tgtEl>
                                          <p:spTgt spid="41"/>
                                        </p:tgtEl>
                                        <p:attrNameLst>
                                          <p:attrName>ppt_y</p:attrName>
                                        </p:attrNameLst>
                                      </p:cBhvr>
                                      <p:tavLst>
                                        <p:tav tm="0">
                                          <p:val>
                                            <p:strVal val="0-#ppt_h/2"/>
                                          </p:val>
                                        </p:tav>
                                        <p:tav tm="100000">
                                          <p:val>
                                            <p:strVal val="#ppt_y"/>
                                          </p:val>
                                        </p:tav>
                                      </p:tavLst>
                                    </p:anim>
                                  </p:childTnLst>
                                </p:cTn>
                              </p:par>
                              <p:par>
                                <p:cTn id="20" presetID="2" presetClass="entr" presetSubtype="6" fill="hold" grpId="0" nodeType="withEffect">
                                  <p:stCondLst>
                                    <p:cond delay="0"/>
                                  </p:stCondLst>
                                  <p:iterate type="lt">
                                    <p:tmPct val="5556"/>
                                  </p:iterate>
                                  <p:childTnLst>
                                    <p:set>
                                      <p:cBhvr>
                                        <p:cTn id="21" dur="1" fill="hold">
                                          <p:stCondLst>
                                            <p:cond delay="0"/>
                                          </p:stCondLst>
                                        </p:cTn>
                                        <p:tgtEl>
                                          <p:spTgt spid="42"/>
                                        </p:tgtEl>
                                        <p:attrNameLst>
                                          <p:attrName>style.visibility</p:attrName>
                                        </p:attrNameLst>
                                      </p:cBhvr>
                                      <p:to>
                                        <p:strVal val="visible"/>
                                      </p:to>
                                    </p:set>
                                    <p:anim calcmode="lin" valueType="num">
                                      <p:cBhvr additive="base">
                                        <p:cTn id="22" dur="500" fill="hold"/>
                                        <p:tgtEl>
                                          <p:spTgt spid="42"/>
                                        </p:tgtEl>
                                        <p:attrNameLst>
                                          <p:attrName>ppt_x</p:attrName>
                                        </p:attrNameLst>
                                      </p:cBhvr>
                                      <p:tavLst>
                                        <p:tav tm="0">
                                          <p:val>
                                            <p:strVal val="1+#ppt_w/2"/>
                                          </p:val>
                                        </p:tav>
                                        <p:tav tm="100000">
                                          <p:val>
                                            <p:strVal val="#ppt_x"/>
                                          </p:val>
                                        </p:tav>
                                      </p:tavLst>
                                    </p:anim>
                                    <p:anim calcmode="lin" valueType="num">
                                      <p:cBhvr additive="base">
                                        <p:cTn id="23" dur="500" fill="hold"/>
                                        <p:tgtEl>
                                          <p:spTgt spid="42"/>
                                        </p:tgtEl>
                                        <p:attrNameLst>
                                          <p:attrName>ppt_y</p:attrName>
                                        </p:attrNameLst>
                                      </p:cBhvr>
                                      <p:tavLst>
                                        <p:tav tm="0">
                                          <p:val>
                                            <p:strVal val="1+#ppt_h/2"/>
                                          </p:val>
                                        </p:tav>
                                        <p:tav tm="100000">
                                          <p:val>
                                            <p:strVal val="#ppt_y"/>
                                          </p:val>
                                        </p:tav>
                                      </p:tavLst>
                                    </p:anim>
                                  </p:childTnLst>
                                </p:cTn>
                              </p:par>
                              <p:par>
                                <p:cTn id="24" presetID="12" presetClass="entr" presetSubtype="8" fill="hold" nodeType="withEffect">
                                  <p:stCondLst>
                                    <p:cond delay="0"/>
                                  </p:stCondLst>
                                  <p:childTnLst>
                                    <p:set>
                                      <p:cBhvr>
                                        <p:cTn id="25" dur="1" fill="hold">
                                          <p:stCondLst>
                                            <p:cond delay="0"/>
                                          </p:stCondLst>
                                        </p:cTn>
                                        <p:tgtEl>
                                          <p:spTgt spid="46"/>
                                        </p:tgtEl>
                                        <p:attrNameLst>
                                          <p:attrName>style.visibility</p:attrName>
                                        </p:attrNameLst>
                                      </p:cBhvr>
                                      <p:to>
                                        <p:strVal val="visible"/>
                                      </p:to>
                                    </p:set>
                                    <p:anim calcmode="lin" valueType="num">
                                      <p:cBhvr additive="base">
                                        <p:cTn id="26" dur="500"/>
                                        <p:tgtEl>
                                          <p:spTgt spid="46"/>
                                        </p:tgtEl>
                                        <p:attrNameLst>
                                          <p:attrName>ppt_x</p:attrName>
                                        </p:attrNameLst>
                                      </p:cBhvr>
                                      <p:tavLst>
                                        <p:tav tm="0">
                                          <p:val>
                                            <p:strVal val="#ppt_x-#ppt_w*1.125000"/>
                                          </p:val>
                                        </p:tav>
                                        <p:tav tm="100000">
                                          <p:val>
                                            <p:strVal val="#ppt_x"/>
                                          </p:val>
                                        </p:tav>
                                      </p:tavLst>
                                    </p:anim>
                                    <p:animEffect transition="in" filter="wipe(right)">
                                      <p:cBhvr>
                                        <p:cTn id="27" dur="500"/>
                                        <p:tgtEl>
                                          <p:spTgt spid="46"/>
                                        </p:tgtEl>
                                      </p:cBhvr>
                                    </p:animEffect>
                                  </p:childTnLst>
                                </p:cTn>
                              </p:par>
                              <p:par>
                                <p:cTn id="28" presetID="12" presetClass="entr" presetSubtype="1" fill="hold" nodeType="withEffect">
                                  <p:stCondLst>
                                    <p:cond delay="0"/>
                                  </p:stCondLst>
                                  <p:childTnLst>
                                    <p:set>
                                      <p:cBhvr>
                                        <p:cTn id="29" dur="1" fill="hold">
                                          <p:stCondLst>
                                            <p:cond delay="0"/>
                                          </p:stCondLst>
                                        </p:cTn>
                                        <p:tgtEl>
                                          <p:spTgt spid="44"/>
                                        </p:tgtEl>
                                        <p:attrNameLst>
                                          <p:attrName>style.visibility</p:attrName>
                                        </p:attrNameLst>
                                      </p:cBhvr>
                                      <p:to>
                                        <p:strVal val="visible"/>
                                      </p:to>
                                    </p:set>
                                    <p:anim calcmode="lin" valueType="num">
                                      <p:cBhvr additive="base">
                                        <p:cTn id="30" dur="500"/>
                                        <p:tgtEl>
                                          <p:spTgt spid="44"/>
                                        </p:tgtEl>
                                        <p:attrNameLst>
                                          <p:attrName>ppt_y</p:attrName>
                                        </p:attrNameLst>
                                      </p:cBhvr>
                                      <p:tavLst>
                                        <p:tav tm="0">
                                          <p:val>
                                            <p:strVal val="#ppt_y-#ppt_h*1.125000"/>
                                          </p:val>
                                        </p:tav>
                                        <p:tav tm="100000">
                                          <p:val>
                                            <p:strVal val="#ppt_y"/>
                                          </p:val>
                                        </p:tav>
                                      </p:tavLst>
                                    </p:anim>
                                    <p:animEffect transition="in" filter="wipe(down)">
                                      <p:cBhvr>
                                        <p:cTn id="31" dur="500"/>
                                        <p:tgtEl>
                                          <p:spTgt spid="44"/>
                                        </p:tgtEl>
                                      </p:cBhvr>
                                    </p:animEffect>
                                  </p:childTnLst>
                                </p:cTn>
                              </p:par>
                              <p:par>
                                <p:cTn id="32" presetID="12" presetClass="entr" presetSubtype="8" fill="hold" nodeType="withEffect">
                                  <p:stCondLst>
                                    <p:cond delay="0"/>
                                  </p:stCondLst>
                                  <p:childTnLst>
                                    <p:set>
                                      <p:cBhvr>
                                        <p:cTn id="33" dur="1" fill="hold">
                                          <p:stCondLst>
                                            <p:cond delay="0"/>
                                          </p:stCondLst>
                                        </p:cTn>
                                        <p:tgtEl>
                                          <p:spTgt spid="47"/>
                                        </p:tgtEl>
                                        <p:attrNameLst>
                                          <p:attrName>style.visibility</p:attrName>
                                        </p:attrNameLst>
                                      </p:cBhvr>
                                      <p:to>
                                        <p:strVal val="visible"/>
                                      </p:to>
                                    </p:set>
                                    <p:anim calcmode="lin" valueType="num">
                                      <p:cBhvr additive="base">
                                        <p:cTn id="34" dur="500"/>
                                        <p:tgtEl>
                                          <p:spTgt spid="47"/>
                                        </p:tgtEl>
                                        <p:attrNameLst>
                                          <p:attrName>ppt_x</p:attrName>
                                        </p:attrNameLst>
                                      </p:cBhvr>
                                      <p:tavLst>
                                        <p:tav tm="0">
                                          <p:val>
                                            <p:strVal val="#ppt_x-#ppt_w*1.125000"/>
                                          </p:val>
                                        </p:tav>
                                        <p:tav tm="100000">
                                          <p:val>
                                            <p:strVal val="#ppt_x"/>
                                          </p:val>
                                        </p:tav>
                                      </p:tavLst>
                                    </p:anim>
                                    <p:animEffect transition="in" filter="wipe(right)">
                                      <p:cBhvr>
                                        <p:cTn id="35" dur="500"/>
                                        <p:tgtEl>
                                          <p:spTgt spid="47"/>
                                        </p:tgtEl>
                                      </p:cBhvr>
                                    </p:animEffect>
                                  </p:childTnLst>
                                </p:cTn>
                              </p:par>
                              <p:par>
                                <p:cTn id="36" presetID="12" presetClass="entr" presetSubtype="4" fill="hold" nodeType="withEffect">
                                  <p:stCondLst>
                                    <p:cond delay="0"/>
                                  </p:stCondLst>
                                  <p:childTnLst>
                                    <p:set>
                                      <p:cBhvr>
                                        <p:cTn id="37" dur="1" fill="hold">
                                          <p:stCondLst>
                                            <p:cond delay="0"/>
                                          </p:stCondLst>
                                        </p:cTn>
                                        <p:tgtEl>
                                          <p:spTgt spid="45"/>
                                        </p:tgtEl>
                                        <p:attrNameLst>
                                          <p:attrName>style.visibility</p:attrName>
                                        </p:attrNameLst>
                                      </p:cBhvr>
                                      <p:to>
                                        <p:strVal val="visible"/>
                                      </p:to>
                                    </p:set>
                                    <p:anim calcmode="lin" valueType="num">
                                      <p:cBhvr additive="base">
                                        <p:cTn id="38" dur="500"/>
                                        <p:tgtEl>
                                          <p:spTgt spid="45"/>
                                        </p:tgtEl>
                                        <p:attrNameLst>
                                          <p:attrName>ppt_y</p:attrName>
                                        </p:attrNameLst>
                                      </p:cBhvr>
                                      <p:tavLst>
                                        <p:tav tm="0">
                                          <p:val>
                                            <p:strVal val="#ppt_y+#ppt_h*1.125000"/>
                                          </p:val>
                                        </p:tav>
                                        <p:tav tm="100000">
                                          <p:val>
                                            <p:strVal val="#ppt_y"/>
                                          </p:val>
                                        </p:tav>
                                      </p:tavLst>
                                    </p:anim>
                                    <p:animEffect transition="in" filter="wipe(up)">
                                      <p:cBhvr>
                                        <p:cTn id="39" dur="500"/>
                                        <p:tgtEl>
                                          <p:spTgt spid="45"/>
                                        </p:tgtEl>
                                      </p:cBhvr>
                                    </p:animEffect>
                                  </p:childTnLst>
                                </p:cTn>
                              </p:par>
                              <p:par>
                                <p:cTn id="40" presetID="49" presetClass="entr" presetSubtype="0" decel="100000" fill="hold" grpId="0" nodeType="withEffect">
                                  <p:stCondLst>
                                    <p:cond delay="500"/>
                                  </p:stCondLst>
                                  <p:childTnLst>
                                    <p:set>
                                      <p:cBhvr>
                                        <p:cTn id="41" dur="1" fill="hold">
                                          <p:stCondLst>
                                            <p:cond delay="0"/>
                                          </p:stCondLst>
                                        </p:cTn>
                                        <p:tgtEl>
                                          <p:spTgt spid="43"/>
                                        </p:tgtEl>
                                        <p:attrNameLst>
                                          <p:attrName>style.visibility</p:attrName>
                                        </p:attrNameLst>
                                      </p:cBhvr>
                                      <p:to>
                                        <p:strVal val="visible"/>
                                      </p:to>
                                    </p:set>
                                    <p:anim calcmode="lin" valueType="num">
                                      <p:cBhvr>
                                        <p:cTn id="42" dur="500" fill="hold"/>
                                        <p:tgtEl>
                                          <p:spTgt spid="43"/>
                                        </p:tgtEl>
                                        <p:attrNameLst>
                                          <p:attrName>ppt_w</p:attrName>
                                        </p:attrNameLst>
                                      </p:cBhvr>
                                      <p:tavLst>
                                        <p:tav tm="0">
                                          <p:val>
                                            <p:fltVal val="0"/>
                                          </p:val>
                                        </p:tav>
                                        <p:tav tm="100000">
                                          <p:val>
                                            <p:strVal val="#ppt_w"/>
                                          </p:val>
                                        </p:tav>
                                      </p:tavLst>
                                    </p:anim>
                                    <p:anim calcmode="lin" valueType="num">
                                      <p:cBhvr>
                                        <p:cTn id="43" dur="500" fill="hold"/>
                                        <p:tgtEl>
                                          <p:spTgt spid="43"/>
                                        </p:tgtEl>
                                        <p:attrNameLst>
                                          <p:attrName>ppt_h</p:attrName>
                                        </p:attrNameLst>
                                      </p:cBhvr>
                                      <p:tavLst>
                                        <p:tav tm="0">
                                          <p:val>
                                            <p:fltVal val="0"/>
                                          </p:val>
                                        </p:tav>
                                        <p:tav tm="100000">
                                          <p:val>
                                            <p:strVal val="#ppt_h"/>
                                          </p:val>
                                        </p:tav>
                                      </p:tavLst>
                                    </p:anim>
                                    <p:anim calcmode="lin" valueType="num">
                                      <p:cBhvr>
                                        <p:cTn id="44" dur="500" fill="hold"/>
                                        <p:tgtEl>
                                          <p:spTgt spid="43"/>
                                        </p:tgtEl>
                                        <p:attrNameLst>
                                          <p:attrName>style.rotation</p:attrName>
                                        </p:attrNameLst>
                                      </p:cBhvr>
                                      <p:tavLst>
                                        <p:tav tm="0">
                                          <p:val>
                                            <p:fltVal val="360"/>
                                          </p:val>
                                        </p:tav>
                                        <p:tav tm="100000">
                                          <p:val>
                                            <p:fltVal val="0"/>
                                          </p:val>
                                        </p:tav>
                                      </p:tavLst>
                                    </p:anim>
                                    <p:animEffect transition="in" filter="fade">
                                      <p:cBhvr>
                                        <p:cTn id="45" dur="500"/>
                                        <p:tgtEl>
                                          <p:spTgt spid="43"/>
                                        </p:tgtEl>
                                      </p:cBhvr>
                                    </p:animEffect>
                                  </p:childTnLst>
                                </p:cTn>
                              </p:par>
                            </p:childTnLst>
                          </p:cTn>
                        </p:par>
                        <p:par>
                          <p:cTn id="46" fill="hold">
                            <p:stCondLst>
                              <p:cond delay="2000"/>
                            </p:stCondLst>
                            <p:childTnLst>
                              <p:par>
                                <p:cTn id="47" presetID="2" presetClass="entr" presetSubtype="4" fill="hold" nodeType="afterEffect">
                                  <p:stCondLst>
                                    <p:cond delay="0"/>
                                  </p:stCondLst>
                                  <p:childTnLst>
                                    <p:set>
                                      <p:cBhvr>
                                        <p:cTn id="48" dur="1" fill="hold">
                                          <p:stCondLst>
                                            <p:cond delay="0"/>
                                          </p:stCondLst>
                                        </p:cTn>
                                        <p:tgtEl>
                                          <p:spTgt spid="30"/>
                                        </p:tgtEl>
                                        <p:attrNameLst>
                                          <p:attrName>style.visibility</p:attrName>
                                        </p:attrNameLst>
                                      </p:cBhvr>
                                      <p:to>
                                        <p:strVal val="visible"/>
                                      </p:to>
                                    </p:set>
                                    <p:anim calcmode="lin" valueType="num">
                                      <p:cBhvr additive="base">
                                        <p:cTn id="49" dur="500" fill="hold"/>
                                        <p:tgtEl>
                                          <p:spTgt spid="30"/>
                                        </p:tgtEl>
                                        <p:attrNameLst>
                                          <p:attrName>ppt_x</p:attrName>
                                        </p:attrNameLst>
                                      </p:cBhvr>
                                      <p:tavLst>
                                        <p:tav tm="0">
                                          <p:val>
                                            <p:strVal val="#ppt_x"/>
                                          </p:val>
                                        </p:tav>
                                        <p:tav tm="100000">
                                          <p:val>
                                            <p:strVal val="#ppt_x"/>
                                          </p:val>
                                        </p:tav>
                                      </p:tavLst>
                                    </p:anim>
                                    <p:anim calcmode="lin" valueType="num">
                                      <p:cBhvr additive="base">
                                        <p:cTn id="50" dur="500" fill="hold"/>
                                        <p:tgtEl>
                                          <p:spTgt spid="30"/>
                                        </p:tgtEl>
                                        <p:attrNameLst>
                                          <p:attrName>ppt_y</p:attrName>
                                        </p:attrNameLst>
                                      </p:cBhvr>
                                      <p:tavLst>
                                        <p:tav tm="0">
                                          <p:val>
                                            <p:strVal val="1+#ppt_h/2"/>
                                          </p:val>
                                        </p:tav>
                                        <p:tav tm="100000">
                                          <p:val>
                                            <p:strVal val="#ppt_y"/>
                                          </p:val>
                                        </p:tav>
                                      </p:tavLst>
                                    </p:anim>
                                  </p:childTnLst>
                                </p:cTn>
                              </p:par>
                              <p:par>
                                <p:cTn id="51" presetID="49" presetClass="entr" presetSubtype="0" decel="100000" fill="hold" nodeType="withEffect">
                                  <p:stCondLst>
                                    <p:cond delay="0"/>
                                  </p:stCondLst>
                                  <p:childTnLst>
                                    <p:set>
                                      <p:cBhvr>
                                        <p:cTn id="52" dur="1" fill="hold">
                                          <p:stCondLst>
                                            <p:cond delay="0"/>
                                          </p:stCondLst>
                                        </p:cTn>
                                        <p:tgtEl>
                                          <p:spTgt spid="30"/>
                                        </p:tgtEl>
                                        <p:attrNameLst>
                                          <p:attrName>style.visibility</p:attrName>
                                        </p:attrNameLst>
                                      </p:cBhvr>
                                      <p:to>
                                        <p:strVal val="visible"/>
                                      </p:to>
                                    </p:set>
                                    <p:anim calcmode="lin" valueType="num">
                                      <p:cBhvr>
                                        <p:cTn id="53" dur="500" fill="hold"/>
                                        <p:tgtEl>
                                          <p:spTgt spid="30"/>
                                        </p:tgtEl>
                                        <p:attrNameLst>
                                          <p:attrName>ppt_w</p:attrName>
                                        </p:attrNameLst>
                                      </p:cBhvr>
                                      <p:tavLst>
                                        <p:tav tm="0">
                                          <p:val>
                                            <p:fltVal val="0"/>
                                          </p:val>
                                        </p:tav>
                                        <p:tav tm="100000">
                                          <p:val>
                                            <p:strVal val="#ppt_w"/>
                                          </p:val>
                                        </p:tav>
                                      </p:tavLst>
                                    </p:anim>
                                    <p:anim calcmode="lin" valueType="num">
                                      <p:cBhvr>
                                        <p:cTn id="54" dur="500" fill="hold"/>
                                        <p:tgtEl>
                                          <p:spTgt spid="30"/>
                                        </p:tgtEl>
                                        <p:attrNameLst>
                                          <p:attrName>ppt_h</p:attrName>
                                        </p:attrNameLst>
                                      </p:cBhvr>
                                      <p:tavLst>
                                        <p:tav tm="0">
                                          <p:val>
                                            <p:fltVal val="0"/>
                                          </p:val>
                                        </p:tav>
                                        <p:tav tm="100000">
                                          <p:val>
                                            <p:strVal val="#ppt_h"/>
                                          </p:val>
                                        </p:tav>
                                      </p:tavLst>
                                    </p:anim>
                                    <p:anim calcmode="lin" valueType="num">
                                      <p:cBhvr>
                                        <p:cTn id="55" dur="500" fill="hold"/>
                                        <p:tgtEl>
                                          <p:spTgt spid="30"/>
                                        </p:tgtEl>
                                        <p:attrNameLst>
                                          <p:attrName>style.rotation</p:attrName>
                                        </p:attrNameLst>
                                      </p:cBhvr>
                                      <p:tavLst>
                                        <p:tav tm="0">
                                          <p:val>
                                            <p:fltVal val="360"/>
                                          </p:val>
                                        </p:tav>
                                        <p:tav tm="100000">
                                          <p:val>
                                            <p:fltVal val="0"/>
                                          </p:val>
                                        </p:tav>
                                      </p:tavLst>
                                    </p:anim>
                                    <p:animEffect transition="in" filter="fade">
                                      <p:cBhvr>
                                        <p:cTn id="56" dur="500"/>
                                        <p:tgtEl>
                                          <p:spTgt spid="30"/>
                                        </p:tgtEl>
                                      </p:cBhvr>
                                    </p:animEffect>
                                  </p:childTnLst>
                                </p:cTn>
                              </p:par>
                            </p:childTnLst>
                          </p:cTn>
                        </p:par>
                        <p:par>
                          <p:cTn id="57" fill="hold">
                            <p:stCondLst>
                              <p:cond delay="2500"/>
                            </p:stCondLst>
                            <p:childTnLst>
                              <p:par>
                                <p:cTn id="58" presetID="17" presetClass="entr" presetSubtype="4" fill="hold" grpId="0" nodeType="afterEffect">
                                  <p:stCondLst>
                                    <p:cond delay="0"/>
                                  </p:stCondLst>
                                  <p:childTnLst>
                                    <p:set>
                                      <p:cBhvr>
                                        <p:cTn id="59" dur="1" fill="hold">
                                          <p:stCondLst>
                                            <p:cond delay="0"/>
                                          </p:stCondLst>
                                        </p:cTn>
                                        <p:tgtEl>
                                          <p:spTgt spid="12"/>
                                        </p:tgtEl>
                                        <p:attrNameLst>
                                          <p:attrName>style.visibility</p:attrName>
                                        </p:attrNameLst>
                                      </p:cBhvr>
                                      <p:to>
                                        <p:strVal val="visible"/>
                                      </p:to>
                                    </p:set>
                                    <p:anim calcmode="lin" valueType="num">
                                      <p:cBhvr>
                                        <p:cTn id="60" dur="500" fill="hold"/>
                                        <p:tgtEl>
                                          <p:spTgt spid="12"/>
                                        </p:tgtEl>
                                        <p:attrNameLst>
                                          <p:attrName>ppt_x</p:attrName>
                                        </p:attrNameLst>
                                      </p:cBhvr>
                                      <p:tavLst>
                                        <p:tav tm="0">
                                          <p:val>
                                            <p:strVal val="#ppt_x"/>
                                          </p:val>
                                        </p:tav>
                                        <p:tav tm="100000">
                                          <p:val>
                                            <p:strVal val="#ppt_x"/>
                                          </p:val>
                                        </p:tav>
                                      </p:tavLst>
                                    </p:anim>
                                    <p:anim calcmode="lin" valueType="num">
                                      <p:cBhvr>
                                        <p:cTn id="61" dur="500" fill="hold"/>
                                        <p:tgtEl>
                                          <p:spTgt spid="12"/>
                                        </p:tgtEl>
                                        <p:attrNameLst>
                                          <p:attrName>ppt_y</p:attrName>
                                        </p:attrNameLst>
                                      </p:cBhvr>
                                      <p:tavLst>
                                        <p:tav tm="0">
                                          <p:val>
                                            <p:strVal val="#ppt_y+#ppt_h/2"/>
                                          </p:val>
                                        </p:tav>
                                        <p:tav tm="100000">
                                          <p:val>
                                            <p:strVal val="#ppt_y"/>
                                          </p:val>
                                        </p:tav>
                                      </p:tavLst>
                                    </p:anim>
                                    <p:anim calcmode="lin" valueType="num">
                                      <p:cBhvr>
                                        <p:cTn id="62" dur="500" fill="hold"/>
                                        <p:tgtEl>
                                          <p:spTgt spid="12"/>
                                        </p:tgtEl>
                                        <p:attrNameLst>
                                          <p:attrName>ppt_w</p:attrName>
                                        </p:attrNameLst>
                                      </p:cBhvr>
                                      <p:tavLst>
                                        <p:tav tm="0">
                                          <p:val>
                                            <p:strVal val="#ppt_w"/>
                                          </p:val>
                                        </p:tav>
                                        <p:tav tm="100000">
                                          <p:val>
                                            <p:strVal val="#ppt_w"/>
                                          </p:val>
                                        </p:tav>
                                      </p:tavLst>
                                    </p:anim>
                                    <p:anim calcmode="lin" valueType="num">
                                      <p:cBhvr>
                                        <p:cTn id="63" dur="500" fill="hold"/>
                                        <p:tgtEl>
                                          <p:spTgt spid="12"/>
                                        </p:tgtEl>
                                        <p:attrNameLst>
                                          <p:attrName>ppt_h</p:attrName>
                                        </p:attrNameLst>
                                      </p:cBhvr>
                                      <p:tavLst>
                                        <p:tav tm="0">
                                          <p:val>
                                            <p:fltVal val="0"/>
                                          </p:val>
                                        </p:tav>
                                        <p:tav tm="100000">
                                          <p:val>
                                            <p:strVal val="#ppt_h"/>
                                          </p:val>
                                        </p:tav>
                                      </p:tavLst>
                                    </p:anim>
                                  </p:childTnLst>
                                </p:cTn>
                              </p:par>
                              <p:par>
                                <p:cTn id="64" presetID="17" presetClass="entr" presetSubtype="4" fill="hold" grpId="0" nodeType="withEffect">
                                  <p:stCondLst>
                                    <p:cond delay="0"/>
                                  </p:stCondLst>
                                  <p:childTnLst>
                                    <p:set>
                                      <p:cBhvr>
                                        <p:cTn id="65" dur="1" fill="hold">
                                          <p:stCondLst>
                                            <p:cond delay="0"/>
                                          </p:stCondLst>
                                        </p:cTn>
                                        <p:tgtEl>
                                          <p:spTgt spid="14"/>
                                        </p:tgtEl>
                                        <p:attrNameLst>
                                          <p:attrName>style.visibility</p:attrName>
                                        </p:attrNameLst>
                                      </p:cBhvr>
                                      <p:to>
                                        <p:strVal val="visible"/>
                                      </p:to>
                                    </p:set>
                                    <p:anim calcmode="lin" valueType="num">
                                      <p:cBhvr>
                                        <p:cTn id="66" dur="500" fill="hold"/>
                                        <p:tgtEl>
                                          <p:spTgt spid="14"/>
                                        </p:tgtEl>
                                        <p:attrNameLst>
                                          <p:attrName>ppt_x</p:attrName>
                                        </p:attrNameLst>
                                      </p:cBhvr>
                                      <p:tavLst>
                                        <p:tav tm="0">
                                          <p:val>
                                            <p:strVal val="#ppt_x"/>
                                          </p:val>
                                        </p:tav>
                                        <p:tav tm="100000">
                                          <p:val>
                                            <p:strVal val="#ppt_x"/>
                                          </p:val>
                                        </p:tav>
                                      </p:tavLst>
                                    </p:anim>
                                    <p:anim calcmode="lin" valueType="num">
                                      <p:cBhvr>
                                        <p:cTn id="67" dur="500" fill="hold"/>
                                        <p:tgtEl>
                                          <p:spTgt spid="14"/>
                                        </p:tgtEl>
                                        <p:attrNameLst>
                                          <p:attrName>ppt_y</p:attrName>
                                        </p:attrNameLst>
                                      </p:cBhvr>
                                      <p:tavLst>
                                        <p:tav tm="0">
                                          <p:val>
                                            <p:strVal val="#ppt_y+#ppt_h/2"/>
                                          </p:val>
                                        </p:tav>
                                        <p:tav tm="100000">
                                          <p:val>
                                            <p:strVal val="#ppt_y"/>
                                          </p:val>
                                        </p:tav>
                                      </p:tavLst>
                                    </p:anim>
                                    <p:anim calcmode="lin" valueType="num">
                                      <p:cBhvr>
                                        <p:cTn id="68" dur="500" fill="hold"/>
                                        <p:tgtEl>
                                          <p:spTgt spid="14"/>
                                        </p:tgtEl>
                                        <p:attrNameLst>
                                          <p:attrName>ppt_w</p:attrName>
                                        </p:attrNameLst>
                                      </p:cBhvr>
                                      <p:tavLst>
                                        <p:tav tm="0">
                                          <p:val>
                                            <p:strVal val="#ppt_w"/>
                                          </p:val>
                                        </p:tav>
                                        <p:tav tm="100000">
                                          <p:val>
                                            <p:strVal val="#ppt_w"/>
                                          </p:val>
                                        </p:tav>
                                      </p:tavLst>
                                    </p:anim>
                                    <p:anim calcmode="lin" valueType="num">
                                      <p:cBhvr>
                                        <p:cTn id="69" dur="500" fill="hold"/>
                                        <p:tgtEl>
                                          <p:spTgt spid="14"/>
                                        </p:tgtEl>
                                        <p:attrNameLst>
                                          <p:attrName>ppt_h</p:attrName>
                                        </p:attrNameLst>
                                      </p:cBhvr>
                                      <p:tavLst>
                                        <p:tav tm="0">
                                          <p:val>
                                            <p:fltVal val="0"/>
                                          </p:val>
                                        </p:tav>
                                        <p:tav tm="100000">
                                          <p:val>
                                            <p:strVal val="#ppt_h"/>
                                          </p:val>
                                        </p:tav>
                                      </p:tavLst>
                                    </p:anim>
                                  </p:childTnLst>
                                </p:cTn>
                              </p:par>
                              <p:par>
                                <p:cTn id="70" presetID="17" presetClass="entr" presetSubtype="4" fill="hold" grpId="0" nodeType="withEffect">
                                  <p:stCondLst>
                                    <p:cond delay="0"/>
                                  </p:stCondLst>
                                  <p:childTnLst>
                                    <p:set>
                                      <p:cBhvr>
                                        <p:cTn id="71" dur="1" fill="hold">
                                          <p:stCondLst>
                                            <p:cond delay="0"/>
                                          </p:stCondLst>
                                        </p:cTn>
                                        <p:tgtEl>
                                          <p:spTgt spid="13"/>
                                        </p:tgtEl>
                                        <p:attrNameLst>
                                          <p:attrName>style.visibility</p:attrName>
                                        </p:attrNameLst>
                                      </p:cBhvr>
                                      <p:to>
                                        <p:strVal val="visible"/>
                                      </p:to>
                                    </p:set>
                                    <p:anim calcmode="lin" valueType="num">
                                      <p:cBhvr>
                                        <p:cTn id="72" dur="500" fill="hold"/>
                                        <p:tgtEl>
                                          <p:spTgt spid="13"/>
                                        </p:tgtEl>
                                        <p:attrNameLst>
                                          <p:attrName>ppt_x</p:attrName>
                                        </p:attrNameLst>
                                      </p:cBhvr>
                                      <p:tavLst>
                                        <p:tav tm="0">
                                          <p:val>
                                            <p:strVal val="#ppt_x"/>
                                          </p:val>
                                        </p:tav>
                                        <p:tav tm="100000">
                                          <p:val>
                                            <p:strVal val="#ppt_x"/>
                                          </p:val>
                                        </p:tav>
                                      </p:tavLst>
                                    </p:anim>
                                    <p:anim calcmode="lin" valueType="num">
                                      <p:cBhvr>
                                        <p:cTn id="73" dur="500" fill="hold"/>
                                        <p:tgtEl>
                                          <p:spTgt spid="13"/>
                                        </p:tgtEl>
                                        <p:attrNameLst>
                                          <p:attrName>ppt_y</p:attrName>
                                        </p:attrNameLst>
                                      </p:cBhvr>
                                      <p:tavLst>
                                        <p:tav tm="0">
                                          <p:val>
                                            <p:strVal val="#ppt_y+#ppt_h/2"/>
                                          </p:val>
                                        </p:tav>
                                        <p:tav tm="100000">
                                          <p:val>
                                            <p:strVal val="#ppt_y"/>
                                          </p:val>
                                        </p:tav>
                                      </p:tavLst>
                                    </p:anim>
                                    <p:anim calcmode="lin" valueType="num">
                                      <p:cBhvr>
                                        <p:cTn id="74" dur="500" fill="hold"/>
                                        <p:tgtEl>
                                          <p:spTgt spid="13"/>
                                        </p:tgtEl>
                                        <p:attrNameLst>
                                          <p:attrName>ppt_w</p:attrName>
                                        </p:attrNameLst>
                                      </p:cBhvr>
                                      <p:tavLst>
                                        <p:tav tm="0">
                                          <p:val>
                                            <p:strVal val="#ppt_w"/>
                                          </p:val>
                                        </p:tav>
                                        <p:tav tm="100000">
                                          <p:val>
                                            <p:strVal val="#ppt_w"/>
                                          </p:val>
                                        </p:tav>
                                      </p:tavLst>
                                    </p:anim>
                                    <p:anim calcmode="lin" valueType="num">
                                      <p:cBhvr>
                                        <p:cTn id="75" dur="500" fill="hold"/>
                                        <p:tgtEl>
                                          <p:spTgt spid="13"/>
                                        </p:tgtEl>
                                        <p:attrNameLst>
                                          <p:attrName>ppt_h</p:attrName>
                                        </p:attrNameLst>
                                      </p:cBhvr>
                                      <p:tavLst>
                                        <p:tav tm="0">
                                          <p:val>
                                            <p:fltVal val="0"/>
                                          </p:val>
                                        </p:tav>
                                        <p:tav tm="100000">
                                          <p:val>
                                            <p:strVal val="#ppt_h"/>
                                          </p:val>
                                        </p:tav>
                                      </p:tavLst>
                                    </p:anim>
                                  </p:childTnLst>
                                </p:cTn>
                              </p:par>
                              <p:par>
                                <p:cTn id="76" presetID="17" presetClass="entr" presetSubtype="4" fill="hold" grpId="0" nodeType="withEffect">
                                  <p:stCondLst>
                                    <p:cond delay="0"/>
                                  </p:stCondLst>
                                  <p:childTnLst>
                                    <p:set>
                                      <p:cBhvr>
                                        <p:cTn id="77" dur="1" fill="hold">
                                          <p:stCondLst>
                                            <p:cond delay="0"/>
                                          </p:stCondLst>
                                        </p:cTn>
                                        <p:tgtEl>
                                          <p:spTgt spid="15"/>
                                        </p:tgtEl>
                                        <p:attrNameLst>
                                          <p:attrName>style.visibility</p:attrName>
                                        </p:attrNameLst>
                                      </p:cBhvr>
                                      <p:to>
                                        <p:strVal val="visible"/>
                                      </p:to>
                                    </p:set>
                                    <p:anim calcmode="lin" valueType="num">
                                      <p:cBhvr>
                                        <p:cTn id="78" dur="500" fill="hold"/>
                                        <p:tgtEl>
                                          <p:spTgt spid="15"/>
                                        </p:tgtEl>
                                        <p:attrNameLst>
                                          <p:attrName>ppt_x</p:attrName>
                                        </p:attrNameLst>
                                      </p:cBhvr>
                                      <p:tavLst>
                                        <p:tav tm="0">
                                          <p:val>
                                            <p:strVal val="#ppt_x"/>
                                          </p:val>
                                        </p:tav>
                                        <p:tav tm="100000">
                                          <p:val>
                                            <p:strVal val="#ppt_x"/>
                                          </p:val>
                                        </p:tav>
                                      </p:tavLst>
                                    </p:anim>
                                    <p:anim calcmode="lin" valueType="num">
                                      <p:cBhvr>
                                        <p:cTn id="79" dur="500" fill="hold"/>
                                        <p:tgtEl>
                                          <p:spTgt spid="15"/>
                                        </p:tgtEl>
                                        <p:attrNameLst>
                                          <p:attrName>ppt_y</p:attrName>
                                        </p:attrNameLst>
                                      </p:cBhvr>
                                      <p:tavLst>
                                        <p:tav tm="0">
                                          <p:val>
                                            <p:strVal val="#ppt_y+#ppt_h/2"/>
                                          </p:val>
                                        </p:tav>
                                        <p:tav tm="100000">
                                          <p:val>
                                            <p:strVal val="#ppt_y"/>
                                          </p:val>
                                        </p:tav>
                                      </p:tavLst>
                                    </p:anim>
                                    <p:anim calcmode="lin" valueType="num">
                                      <p:cBhvr>
                                        <p:cTn id="80" dur="500" fill="hold"/>
                                        <p:tgtEl>
                                          <p:spTgt spid="15"/>
                                        </p:tgtEl>
                                        <p:attrNameLst>
                                          <p:attrName>ppt_w</p:attrName>
                                        </p:attrNameLst>
                                      </p:cBhvr>
                                      <p:tavLst>
                                        <p:tav tm="0">
                                          <p:val>
                                            <p:strVal val="#ppt_w"/>
                                          </p:val>
                                        </p:tav>
                                        <p:tav tm="100000">
                                          <p:val>
                                            <p:strVal val="#ppt_w"/>
                                          </p:val>
                                        </p:tav>
                                      </p:tavLst>
                                    </p:anim>
                                    <p:anim calcmode="lin" valueType="num">
                                      <p:cBhvr>
                                        <p:cTn id="81" dur="500" fill="hold"/>
                                        <p:tgtEl>
                                          <p:spTgt spid="15"/>
                                        </p:tgtEl>
                                        <p:attrNameLst>
                                          <p:attrName>ppt_h</p:attrName>
                                        </p:attrNameLst>
                                      </p:cBhvr>
                                      <p:tavLst>
                                        <p:tav tm="0">
                                          <p:val>
                                            <p:fltVal val="0"/>
                                          </p:val>
                                        </p:tav>
                                        <p:tav tm="100000">
                                          <p:val>
                                            <p:strVal val="#ppt_h"/>
                                          </p:val>
                                        </p:tav>
                                      </p:tavLst>
                                    </p:anim>
                                  </p:childTnLst>
                                </p:cTn>
                              </p:par>
                              <p:par>
                                <p:cTn id="82" presetID="17" presetClass="entr" presetSubtype="4" fill="hold" grpId="0" nodeType="withEffect">
                                  <p:stCondLst>
                                    <p:cond delay="0"/>
                                  </p:stCondLst>
                                  <p:childTnLst>
                                    <p:set>
                                      <p:cBhvr>
                                        <p:cTn id="83" dur="1" fill="hold">
                                          <p:stCondLst>
                                            <p:cond delay="0"/>
                                          </p:stCondLst>
                                        </p:cTn>
                                        <p:tgtEl>
                                          <p:spTgt spid="16"/>
                                        </p:tgtEl>
                                        <p:attrNameLst>
                                          <p:attrName>style.visibility</p:attrName>
                                        </p:attrNameLst>
                                      </p:cBhvr>
                                      <p:to>
                                        <p:strVal val="visible"/>
                                      </p:to>
                                    </p:set>
                                    <p:anim calcmode="lin" valueType="num">
                                      <p:cBhvr>
                                        <p:cTn id="84" dur="500" fill="hold"/>
                                        <p:tgtEl>
                                          <p:spTgt spid="16"/>
                                        </p:tgtEl>
                                        <p:attrNameLst>
                                          <p:attrName>ppt_x</p:attrName>
                                        </p:attrNameLst>
                                      </p:cBhvr>
                                      <p:tavLst>
                                        <p:tav tm="0">
                                          <p:val>
                                            <p:strVal val="#ppt_x"/>
                                          </p:val>
                                        </p:tav>
                                        <p:tav tm="100000">
                                          <p:val>
                                            <p:strVal val="#ppt_x"/>
                                          </p:val>
                                        </p:tav>
                                      </p:tavLst>
                                    </p:anim>
                                    <p:anim calcmode="lin" valueType="num">
                                      <p:cBhvr>
                                        <p:cTn id="85" dur="500" fill="hold"/>
                                        <p:tgtEl>
                                          <p:spTgt spid="16"/>
                                        </p:tgtEl>
                                        <p:attrNameLst>
                                          <p:attrName>ppt_y</p:attrName>
                                        </p:attrNameLst>
                                      </p:cBhvr>
                                      <p:tavLst>
                                        <p:tav tm="0">
                                          <p:val>
                                            <p:strVal val="#ppt_y+#ppt_h/2"/>
                                          </p:val>
                                        </p:tav>
                                        <p:tav tm="100000">
                                          <p:val>
                                            <p:strVal val="#ppt_y"/>
                                          </p:val>
                                        </p:tav>
                                      </p:tavLst>
                                    </p:anim>
                                    <p:anim calcmode="lin" valueType="num">
                                      <p:cBhvr>
                                        <p:cTn id="86" dur="500" fill="hold"/>
                                        <p:tgtEl>
                                          <p:spTgt spid="16"/>
                                        </p:tgtEl>
                                        <p:attrNameLst>
                                          <p:attrName>ppt_w</p:attrName>
                                        </p:attrNameLst>
                                      </p:cBhvr>
                                      <p:tavLst>
                                        <p:tav tm="0">
                                          <p:val>
                                            <p:strVal val="#ppt_w"/>
                                          </p:val>
                                        </p:tav>
                                        <p:tav tm="100000">
                                          <p:val>
                                            <p:strVal val="#ppt_w"/>
                                          </p:val>
                                        </p:tav>
                                      </p:tavLst>
                                    </p:anim>
                                    <p:anim calcmode="lin" valueType="num">
                                      <p:cBhvr>
                                        <p:cTn id="87" dur="500" fill="hold"/>
                                        <p:tgtEl>
                                          <p:spTgt spid="16"/>
                                        </p:tgtEl>
                                        <p:attrNameLst>
                                          <p:attrName>ppt_h</p:attrName>
                                        </p:attrNameLst>
                                      </p:cBhvr>
                                      <p:tavLst>
                                        <p:tav tm="0">
                                          <p:val>
                                            <p:fltVal val="0"/>
                                          </p:val>
                                        </p:tav>
                                        <p:tav tm="100000">
                                          <p:val>
                                            <p:strVal val="#ppt_h"/>
                                          </p:val>
                                        </p:tav>
                                      </p:tavLst>
                                    </p:anim>
                                  </p:childTnLst>
                                </p:cTn>
                              </p:par>
                              <p:par>
                                <p:cTn id="88" presetID="17" presetClass="entr" presetSubtype="4" fill="hold" grpId="0" nodeType="withEffect">
                                  <p:stCondLst>
                                    <p:cond delay="0"/>
                                  </p:stCondLst>
                                  <p:childTnLst>
                                    <p:set>
                                      <p:cBhvr>
                                        <p:cTn id="89" dur="1" fill="hold">
                                          <p:stCondLst>
                                            <p:cond delay="0"/>
                                          </p:stCondLst>
                                        </p:cTn>
                                        <p:tgtEl>
                                          <p:spTgt spid="22"/>
                                        </p:tgtEl>
                                        <p:attrNameLst>
                                          <p:attrName>style.visibility</p:attrName>
                                        </p:attrNameLst>
                                      </p:cBhvr>
                                      <p:to>
                                        <p:strVal val="visible"/>
                                      </p:to>
                                    </p:set>
                                    <p:anim calcmode="lin" valueType="num">
                                      <p:cBhvr>
                                        <p:cTn id="90" dur="500" fill="hold"/>
                                        <p:tgtEl>
                                          <p:spTgt spid="22"/>
                                        </p:tgtEl>
                                        <p:attrNameLst>
                                          <p:attrName>ppt_x</p:attrName>
                                        </p:attrNameLst>
                                      </p:cBhvr>
                                      <p:tavLst>
                                        <p:tav tm="0">
                                          <p:val>
                                            <p:strVal val="#ppt_x"/>
                                          </p:val>
                                        </p:tav>
                                        <p:tav tm="100000">
                                          <p:val>
                                            <p:strVal val="#ppt_x"/>
                                          </p:val>
                                        </p:tav>
                                      </p:tavLst>
                                    </p:anim>
                                    <p:anim calcmode="lin" valueType="num">
                                      <p:cBhvr>
                                        <p:cTn id="91" dur="500" fill="hold"/>
                                        <p:tgtEl>
                                          <p:spTgt spid="22"/>
                                        </p:tgtEl>
                                        <p:attrNameLst>
                                          <p:attrName>ppt_y</p:attrName>
                                        </p:attrNameLst>
                                      </p:cBhvr>
                                      <p:tavLst>
                                        <p:tav tm="0">
                                          <p:val>
                                            <p:strVal val="#ppt_y+#ppt_h/2"/>
                                          </p:val>
                                        </p:tav>
                                        <p:tav tm="100000">
                                          <p:val>
                                            <p:strVal val="#ppt_y"/>
                                          </p:val>
                                        </p:tav>
                                      </p:tavLst>
                                    </p:anim>
                                    <p:anim calcmode="lin" valueType="num">
                                      <p:cBhvr>
                                        <p:cTn id="92" dur="500" fill="hold"/>
                                        <p:tgtEl>
                                          <p:spTgt spid="22"/>
                                        </p:tgtEl>
                                        <p:attrNameLst>
                                          <p:attrName>ppt_w</p:attrName>
                                        </p:attrNameLst>
                                      </p:cBhvr>
                                      <p:tavLst>
                                        <p:tav tm="0">
                                          <p:val>
                                            <p:strVal val="#ppt_w"/>
                                          </p:val>
                                        </p:tav>
                                        <p:tav tm="100000">
                                          <p:val>
                                            <p:strVal val="#ppt_w"/>
                                          </p:val>
                                        </p:tav>
                                      </p:tavLst>
                                    </p:anim>
                                    <p:anim calcmode="lin" valueType="num">
                                      <p:cBhvr>
                                        <p:cTn id="93" dur="500" fill="hold"/>
                                        <p:tgtEl>
                                          <p:spTgt spid="22"/>
                                        </p:tgtEl>
                                        <p:attrNameLst>
                                          <p:attrName>ppt_h</p:attrName>
                                        </p:attrNameLst>
                                      </p:cBhvr>
                                      <p:tavLst>
                                        <p:tav tm="0">
                                          <p:val>
                                            <p:fltVal val="0"/>
                                          </p:val>
                                        </p:tav>
                                        <p:tav tm="100000">
                                          <p:val>
                                            <p:strVal val="#ppt_h"/>
                                          </p:val>
                                        </p:tav>
                                      </p:tavLst>
                                    </p:anim>
                                  </p:childTnLst>
                                </p:cTn>
                              </p:par>
                              <p:par>
                                <p:cTn id="94" presetID="17" presetClass="entr" presetSubtype="4" fill="hold" grpId="0" nodeType="withEffect">
                                  <p:stCondLst>
                                    <p:cond delay="0"/>
                                  </p:stCondLst>
                                  <p:childTnLst>
                                    <p:set>
                                      <p:cBhvr>
                                        <p:cTn id="95" dur="1" fill="hold">
                                          <p:stCondLst>
                                            <p:cond delay="0"/>
                                          </p:stCondLst>
                                        </p:cTn>
                                        <p:tgtEl>
                                          <p:spTgt spid="24"/>
                                        </p:tgtEl>
                                        <p:attrNameLst>
                                          <p:attrName>style.visibility</p:attrName>
                                        </p:attrNameLst>
                                      </p:cBhvr>
                                      <p:to>
                                        <p:strVal val="visible"/>
                                      </p:to>
                                    </p:set>
                                    <p:anim calcmode="lin" valueType="num">
                                      <p:cBhvr>
                                        <p:cTn id="96" dur="500" fill="hold"/>
                                        <p:tgtEl>
                                          <p:spTgt spid="24"/>
                                        </p:tgtEl>
                                        <p:attrNameLst>
                                          <p:attrName>ppt_x</p:attrName>
                                        </p:attrNameLst>
                                      </p:cBhvr>
                                      <p:tavLst>
                                        <p:tav tm="0">
                                          <p:val>
                                            <p:strVal val="#ppt_x"/>
                                          </p:val>
                                        </p:tav>
                                        <p:tav tm="100000">
                                          <p:val>
                                            <p:strVal val="#ppt_x"/>
                                          </p:val>
                                        </p:tav>
                                      </p:tavLst>
                                    </p:anim>
                                    <p:anim calcmode="lin" valueType="num">
                                      <p:cBhvr>
                                        <p:cTn id="97" dur="500" fill="hold"/>
                                        <p:tgtEl>
                                          <p:spTgt spid="24"/>
                                        </p:tgtEl>
                                        <p:attrNameLst>
                                          <p:attrName>ppt_y</p:attrName>
                                        </p:attrNameLst>
                                      </p:cBhvr>
                                      <p:tavLst>
                                        <p:tav tm="0">
                                          <p:val>
                                            <p:strVal val="#ppt_y+#ppt_h/2"/>
                                          </p:val>
                                        </p:tav>
                                        <p:tav tm="100000">
                                          <p:val>
                                            <p:strVal val="#ppt_y"/>
                                          </p:val>
                                        </p:tav>
                                      </p:tavLst>
                                    </p:anim>
                                    <p:anim calcmode="lin" valueType="num">
                                      <p:cBhvr>
                                        <p:cTn id="98" dur="500" fill="hold"/>
                                        <p:tgtEl>
                                          <p:spTgt spid="24"/>
                                        </p:tgtEl>
                                        <p:attrNameLst>
                                          <p:attrName>ppt_w</p:attrName>
                                        </p:attrNameLst>
                                      </p:cBhvr>
                                      <p:tavLst>
                                        <p:tav tm="0">
                                          <p:val>
                                            <p:strVal val="#ppt_w"/>
                                          </p:val>
                                        </p:tav>
                                        <p:tav tm="100000">
                                          <p:val>
                                            <p:strVal val="#ppt_w"/>
                                          </p:val>
                                        </p:tav>
                                      </p:tavLst>
                                    </p:anim>
                                    <p:anim calcmode="lin" valueType="num">
                                      <p:cBhvr>
                                        <p:cTn id="99" dur="500" fill="hold"/>
                                        <p:tgtEl>
                                          <p:spTgt spid="24"/>
                                        </p:tgtEl>
                                        <p:attrNameLst>
                                          <p:attrName>ppt_h</p:attrName>
                                        </p:attrNameLst>
                                      </p:cBhvr>
                                      <p:tavLst>
                                        <p:tav tm="0">
                                          <p:val>
                                            <p:fltVal val="0"/>
                                          </p:val>
                                        </p:tav>
                                        <p:tav tm="100000">
                                          <p:val>
                                            <p:strVal val="#ppt_h"/>
                                          </p:val>
                                        </p:tav>
                                      </p:tavLst>
                                    </p:anim>
                                  </p:childTnLst>
                                </p:cTn>
                              </p:par>
                              <p:par>
                                <p:cTn id="100" presetID="17" presetClass="entr" presetSubtype="4" fill="hold" grpId="0" nodeType="withEffect">
                                  <p:stCondLst>
                                    <p:cond delay="0"/>
                                  </p:stCondLst>
                                  <p:childTnLst>
                                    <p:set>
                                      <p:cBhvr>
                                        <p:cTn id="101" dur="1" fill="hold">
                                          <p:stCondLst>
                                            <p:cond delay="0"/>
                                          </p:stCondLst>
                                        </p:cTn>
                                        <p:tgtEl>
                                          <p:spTgt spid="26"/>
                                        </p:tgtEl>
                                        <p:attrNameLst>
                                          <p:attrName>style.visibility</p:attrName>
                                        </p:attrNameLst>
                                      </p:cBhvr>
                                      <p:to>
                                        <p:strVal val="visible"/>
                                      </p:to>
                                    </p:set>
                                    <p:anim calcmode="lin" valueType="num">
                                      <p:cBhvr>
                                        <p:cTn id="102" dur="500" fill="hold"/>
                                        <p:tgtEl>
                                          <p:spTgt spid="26"/>
                                        </p:tgtEl>
                                        <p:attrNameLst>
                                          <p:attrName>ppt_x</p:attrName>
                                        </p:attrNameLst>
                                      </p:cBhvr>
                                      <p:tavLst>
                                        <p:tav tm="0">
                                          <p:val>
                                            <p:strVal val="#ppt_x"/>
                                          </p:val>
                                        </p:tav>
                                        <p:tav tm="100000">
                                          <p:val>
                                            <p:strVal val="#ppt_x"/>
                                          </p:val>
                                        </p:tav>
                                      </p:tavLst>
                                    </p:anim>
                                    <p:anim calcmode="lin" valueType="num">
                                      <p:cBhvr>
                                        <p:cTn id="103" dur="500" fill="hold"/>
                                        <p:tgtEl>
                                          <p:spTgt spid="26"/>
                                        </p:tgtEl>
                                        <p:attrNameLst>
                                          <p:attrName>ppt_y</p:attrName>
                                        </p:attrNameLst>
                                      </p:cBhvr>
                                      <p:tavLst>
                                        <p:tav tm="0">
                                          <p:val>
                                            <p:strVal val="#ppt_y+#ppt_h/2"/>
                                          </p:val>
                                        </p:tav>
                                        <p:tav tm="100000">
                                          <p:val>
                                            <p:strVal val="#ppt_y"/>
                                          </p:val>
                                        </p:tav>
                                      </p:tavLst>
                                    </p:anim>
                                    <p:anim calcmode="lin" valueType="num">
                                      <p:cBhvr>
                                        <p:cTn id="104" dur="500" fill="hold"/>
                                        <p:tgtEl>
                                          <p:spTgt spid="26"/>
                                        </p:tgtEl>
                                        <p:attrNameLst>
                                          <p:attrName>ppt_w</p:attrName>
                                        </p:attrNameLst>
                                      </p:cBhvr>
                                      <p:tavLst>
                                        <p:tav tm="0">
                                          <p:val>
                                            <p:strVal val="#ppt_w"/>
                                          </p:val>
                                        </p:tav>
                                        <p:tav tm="100000">
                                          <p:val>
                                            <p:strVal val="#ppt_w"/>
                                          </p:val>
                                        </p:tav>
                                      </p:tavLst>
                                    </p:anim>
                                    <p:anim calcmode="lin" valueType="num">
                                      <p:cBhvr>
                                        <p:cTn id="105" dur="500" fill="hold"/>
                                        <p:tgtEl>
                                          <p:spTgt spid="26"/>
                                        </p:tgtEl>
                                        <p:attrNameLst>
                                          <p:attrName>ppt_h</p:attrName>
                                        </p:attrNameLst>
                                      </p:cBhvr>
                                      <p:tavLst>
                                        <p:tav tm="0">
                                          <p:val>
                                            <p:fltVal val="0"/>
                                          </p:val>
                                        </p:tav>
                                        <p:tav tm="100000">
                                          <p:val>
                                            <p:strVal val="#ppt_h"/>
                                          </p:val>
                                        </p:tav>
                                      </p:tavLst>
                                    </p:anim>
                                  </p:childTnLst>
                                </p:cTn>
                              </p:par>
                              <p:par>
                                <p:cTn id="106" presetID="17" presetClass="entr" presetSubtype="4" fill="hold" grpId="0" nodeType="withEffect">
                                  <p:stCondLst>
                                    <p:cond delay="0"/>
                                  </p:stCondLst>
                                  <p:childTnLst>
                                    <p:set>
                                      <p:cBhvr>
                                        <p:cTn id="107" dur="1" fill="hold">
                                          <p:stCondLst>
                                            <p:cond delay="0"/>
                                          </p:stCondLst>
                                        </p:cTn>
                                        <p:tgtEl>
                                          <p:spTgt spid="28"/>
                                        </p:tgtEl>
                                        <p:attrNameLst>
                                          <p:attrName>style.visibility</p:attrName>
                                        </p:attrNameLst>
                                      </p:cBhvr>
                                      <p:to>
                                        <p:strVal val="visible"/>
                                      </p:to>
                                    </p:set>
                                    <p:anim calcmode="lin" valueType="num">
                                      <p:cBhvr>
                                        <p:cTn id="108" dur="500" fill="hold"/>
                                        <p:tgtEl>
                                          <p:spTgt spid="28"/>
                                        </p:tgtEl>
                                        <p:attrNameLst>
                                          <p:attrName>ppt_x</p:attrName>
                                        </p:attrNameLst>
                                      </p:cBhvr>
                                      <p:tavLst>
                                        <p:tav tm="0">
                                          <p:val>
                                            <p:strVal val="#ppt_x"/>
                                          </p:val>
                                        </p:tav>
                                        <p:tav tm="100000">
                                          <p:val>
                                            <p:strVal val="#ppt_x"/>
                                          </p:val>
                                        </p:tav>
                                      </p:tavLst>
                                    </p:anim>
                                    <p:anim calcmode="lin" valueType="num">
                                      <p:cBhvr>
                                        <p:cTn id="109" dur="500" fill="hold"/>
                                        <p:tgtEl>
                                          <p:spTgt spid="28"/>
                                        </p:tgtEl>
                                        <p:attrNameLst>
                                          <p:attrName>ppt_y</p:attrName>
                                        </p:attrNameLst>
                                      </p:cBhvr>
                                      <p:tavLst>
                                        <p:tav tm="0">
                                          <p:val>
                                            <p:strVal val="#ppt_y+#ppt_h/2"/>
                                          </p:val>
                                        </p:tav>
                                        <p:tav tm="100000">
                                          <p:val>
                                            <p:strVal val="#ppt_y"/>
                                          </p:val>
                                        </p:tav>
                                      </p:tavLst>
                                    </p:anim>
                                    <p:anim calcmode="lin" valueType="num">
                                      <p:cBhvr>
                                        <p:cTn id="110" dur="500" fill="hold"/>
                                        <p:tgtEl>
                                          <p:spTgt spid="28"/>
                                        </p:tgtEl>
                                        <p:attrNameLst>
                                          <p:attrName>ppt_w</p:attrName>
                                        </p:attrNameLst>
                                      </p:cBhvr>
                                      <p:tavLst>
                                        <p:tav tm="0">
                                          <p:val>
                                            <p:strVal val="#ppt_w"/>
                                          </p:val>
                                        </p:tav>
                                        <p:tav tm="100000">
                                          <p:val>
                                            <p:strVal val="#ppt_w"/>
                                          </p:val>
                                        </p:tav>
                                      </p:tavLst>
                                    </p:anim>
                                    <p:anim calcmode="lin" valueType="num">
                                      <p:cBhvr>
                                        <p:cTn id="111" dur="500" fill="hold"/>
                                        <p:tgtEl>
                                          <p:spTgt spid="28"/>
                                        </p:tgtEl>
                                        <p:attrNameLst>
                                          <p:attrName>ppt_h</p:attrName>
                                        </p:attrNameLst>
                                      </p:cBhvr>
                                      <p:tavLst>
                                        <p:tav tm="0">
                                          <p:val>
                                            <p:fltVal val="0"/>
                                          </p:val>
                                        </p:tav>
                                        <p:tav tm="100000">
                                          <p:val>
                                            <p:strVal val="#ppt_h"/>
                                          </p:val>
                                        </p:tav>
                                      </p:tavLst>
                                    </p:anim>
                                  </p:childTnLst>
                                </p:cTn>
                              </p:par>
                              <p:par>
                                <p:cTn id="112" presetID="53" presetClass="entr" presetSubtype="16" fill="hold" grpId="0" nodeType="withEffect">
                                  <p:stCondLst>
                                    <p:cond delay="0"/>
                                  </p:stCondLst>
                                  <p:childTnLst>
                                    <p:set>
                                      <p:cBhvr>
                                        <p:cTn id="113" dur="1" fill="hold">
                                          <p:stCondLst>
                                            <p:cond delay="0"/>
                                          </p:stCondLst>
                                        </p:cTn>
                                        <p:tgtEl>
                                          <p:spTgt spid="31"/>
                                        </p:tgtEl>
                                        <p:attrNameLst>
                                          <p:attrName>style.visibility</p:attrName>
                                        </p:attrNameLst>
                                      </p:cBhvr>
                                      <p:to>
                                        <p:strVal val="visible"/>
                                      </p:to>
                                    </p:set>
                                    <p:anim calcmode="lin" valueType="num">
                                      <p:cBhvr>
                                        <p:cTn id="114" dur="500" fill="hold"/>
                                        <p:tgtEl>
                                          <p:spTgt spid="31"/>
                                        </p:tgtEl>
                                        <p:attrNameLst>
                                          <p:attrName>ppt_w</p:attrName>
                                        </p:attrNameLst>
                                      </p:cBhvr>
                                      <p:tavLst>
                                        <p:tav tm="0">
                                          <p:val>
                                            <p:fltVal val="0"/>
                                          </p:val>
                                        </p:tav>
                                        <p:tav tm="100000">
                                          <p:val>
                                            <p:strVal val="#ppt_w"/>
                                          </p:val>
                                        </p:tav>
                                      </p:tavLst>
                                    </p:anim>
                                    <p:anim calcmode="lin" valueType="num">
                                      <p:cBhvr>
                                        <p:cTn id="115" dur="500" fill="hold"/>
                                        <p:tgtEl>
                                          <p:spTgt spid="31"/>
                                        </p:tgtEl>
                                        <p:attrNameLst>
                                          <p:attrName>ppt_h</p:attrName>
                                        </p:attrNameLst>
                                      </p:cBhvr>
                                      <p:tavLst>
                                        <p:tav tm="0">
                                          <p:val>
                                            <p:fltVal val="0"/>
                                          </p:val>
                                        </p:tav>
                                        <p:tav tm="100000">
                                          <p:val>
                                            <p:strVal val="#ppt_h"/>
                                          </p:val>
                                        </p:tav>
                                      </p:tavLst>
                                    </p:anim>
                                    <p:animEffect transition="in" filter="fade">
                                      <p:cBhvr>
                                        <p:cTn id="116" dur="500"/>
                                        <p:tgtEl>
                                          <p:spTgt spid="31"/>
                                        </p:tgtEl>
                                      </p:cBhvr>
                                    </p:animEffect>
                                  </p:childTnLst>
                                </p:cTn>
                              </p:par>
                              <p:par>
                                <p:cTn id="117" presetID="53" presetClass="entr" presetSubtype="16" fill="hold" grpId="0" nodeType="withEffect">
                                  <p:stCondLst>
                                    <p:cond delay="0"/>
                                  </p:stCondLst>
                                  <p:childTnLst>
                                    <p:set>
                                      <p:cBhvr>
                                        <p:cTn id="118" dur="1" fill="hold">
                                          <p:stCondLst>
                                            <p:cond delay="0"/>
                                          </p:stCondLst>
                                        </p:cTn>
                                        <p:tgtEl>
                                          <p:spTgt spid="32"/>
                                        </p:tgtEl>
                                        <p:attrNameLst>
                                          <p:attrName>style.visibility</p:attrName>
                                        </p:attrNameLst>
                                      </p:cBhvr>
                                      <p:to>
                                        <p:strVal val="visible"/>
                                      </p:to>
                                    </p:set>
                                    <p:anim calcmode="lin" valueType="num">
                                      <p:cBhvr>
                                        <p:cTn id="119" dur="500" fill="hold"/>
                                        <p:tgtEl>
                                          <p:spTgt spid="32"/>
                                        </p:tgtEl>
                                        <p:attrNameLst>
                                          <p:attrName>ppt_w</p:attrName>
                                        </p:attrNameLst>
                                      </p:cBhvr>
                                      <p:tavLst>
                                        <p:tav tm="0">
                                          <p:val>
                                            <p:fltVal val="0"/>
                                          </p:val>
                                        </p:tav>
                                        <p:tav tm="100000">
                                          <p:val>
                                            <p:strVal val="#ppt_w"/>
                                          </p:val>
                                        </p:tav>
                                      </p:tavLst>
                                    </p:anim>
                                    <p:anim calcmode="lin" valueType="num">
                                      <p:cBhvr>
                                        <p:cTn id="120" dur="500" fill="hold"/>
                                        <p:tgtEl>
                                          <p:spTgt spid="32"/>
                                        </p:tgtEl>
                                        <p:attrNameLst>
                                          <p:attrName>ppt_h</p:attrName>
                                        </p:attrNameLst>
                                      </p:cBhvr>
                                      <p:tavLst>
                                        <p:tav tm="0">
                                          <p:val>
                                            <p:fltVal val="0"/>
                                          </p:val>
                                        </p:tav>
                                        <p:tav tm="100000">
                                          <p:val>
                                            <p:strVal val="#ppt_h"/>
                                          </p:val>
                                        </p:tav>
                                      </p:tavLst>
                                    </p:anim>
                                    <p:animEffect transition="in" filter="fade">
                                      <p:cBhvr>
                                        <p:cTn id="121" dur="500"/>
                                        <p:tgtEl>
                                          <p:spTgt spid="32"/>
                                        </p:tgtEl>
                                      </p:cBhvr>
                                    </p:animEffect>
                                  </p:childTnLst>
                                </p:cTn>
                              </p:par>
                              <p:par>
                                <p:cTn id="122" presetID="53" presetClass="entr" presetSubtype="16" fill="hold" grpId="0" nodeType="withEffect">
                                  <p:stCondLst>
                                    <p:cond delay="0"/>
                                  </p:stCondLst>
                                  <p:childTnLst>
                                    <p:set>
                                      <p:cBhvr>
                                        <p:cTn id="123" dur="1" fill="hold">
                                          <p:stCondLst>
                                            <p:cond delay="0"/>
                                          </p:stCondLst>
                                        </p:cTn>
                                        <p:tgtEl>
                                          <p:spTgt spid="33"/>
                                        </p:tgtEl>
                                        <p:attrNameLst>
                                          <p:attrName>style.visibility</p:attrName>
                                        </p:attrNameLst>
                                      </p:cBhvr>
                                      <p:to>
                                        <p:strVal val="visible"/>
                                      </p:to>
                                    </p:set>
                                    <p:anim calcmode="lin" valueType="num">
                                      <p:cBhvr>
                                        <p:cTn id="124" dur="500" fill="hold"/>
                                        <p:tgtEl>
                                          <p:spTgt spid="33"/>
                                        </p:tgtEl>
                                        <p:attrNameLst>
                                          <p:attrName>ppt_w</p:attrName>
                                        </p:attrNameLst>
                                      </p:cBhvr>
                                      <p:tavLst>
                                        <p:tav tm="0">
                                          <p:val>
                                            <p:fltVal val="0"/>
                                          </p:val>
                                        </p:tav>
                                        <p:tav tm="100000">
                                          <p:val>
                                            <p:strVal val="#ppt_w"/>
                                          </p:val>
                                        </p:tav>
                                      </p:tavLst>
                                    </p:anim>
                                    <p:anim calcmode="lin" valueType="num">
                                      <p:cBhvr>
                                        <p:cTn id="125" dur="500" fill="hold"/>
                                        <p:tgtEl>
                                          <p:spTgt spid="33"/>
                                        </p:tgtEl>
                                        <p:attrNameLst>
                                          <p:attrName>ppt_h</p:attrName>
                                        </p:attrNameLst>
                                      </p:cBhvr>
                                      <p:tavLst>
                                        <p:tav tm="0">
                                          <p:val>
                                            <p:fltVal val="0"/>
                                          </p:val>
                                        </p:tav>
                                        <p:tav tm="100000">
                                          <p:val>
                                            <p:strVal val="#ppt_h"/>
                                          </p:val>
                                        </p:tav>
                                      </p:tavLst>
                                    </p:anim>
                                    <p:animEffect transition="in" filter="fade">
                                      <p:cBhvr>
                                        <p:cTn id="126" dur="500"/>
                                        <p:tgtEl>
                                          <p:spTgt spid="33"/>
                                        </p:tgtEl>
                                      </p:cBhvr>
                                    </p:animEffect>
                                  </p:childTnLst>
                                </p:cTn>
                              </p:par>
                              <p:par>
                                <p:cTn id="127" presetID="53" presetClass="entr" presetSubtype="16" fill="hold" grpId="0" nodeType="withEffect">
                                  <p:stCondLst>
                                    <p:cond delay="0"/>
                                  </p:stCondLst>
                                  <p:childTnLst>
                                    <p:set>
                                      <p:cBhvr>
                                        <p:cTn id="128" dur="1" fill="hold">
                                          <p:stCondLst>
                                            <p:cond delay="0"/>
                                          </p:stCondLst>
                                        </p:cTn>
                                        <p:tgtEl>
                                          <p:spTgt spid="34"/>
                                        </p:tgtEl>
                                        <p:attrNameLst>
                                          <p:attrName>style.visibility</p:attrName>
                                        </p:attrNameLst>
                                      </p:cBhvr>
                                      <p:to>
                                        <p:strVal val="visible"/>
                                      </p:to>
                                    </p:set>
                                    <p:anim calcmode="lin" valueType="num">
                                      <p:cBhvr>
                                        <p:cTn id="129" dur="500" fill="hold"/>
                                        <p:tgtEl>
                                          <p:spTgt spid="34"/>
                                        </p:tgtEl>
                                        <p:attrNameLst>
                                          <p:attrName>ppt_w</p:attrName>
                                        </p:attrNameLst>
                                      </p:cBhvr>
                                      <p:tavLst>
                                        <p:tav tm="0">
                                          <p:val>
                                            <p:fltVal val="0"/>
                                          </p:val>
                                        </p:tav>
                                        <p:tav tm="100000">
                                          <p:val>
                                            <p:strVal val="#ppt_w"/>
                                          </p:val>
                                        </p:tav>
                                      </p:tavLst>
                                    </p:anim>
                                    <p:anim calcmode="lin" valueType="num">
                                      <p:cBhvr>
                                        <p:cTn id="130" dur="500" fill="hold"/>
                                        <p:tgtEl>
                                          <p:spTgt spid="34"/>
                                        </p:tgtEl>
                                        <p:attrNameLst>
                                          <p:attrName>ppt_h</p:attrName>
                                        </p:attrNameLst>
                                      </p:cBhvr>
                                      <p:tavLst>
                                        <p:tav tm="0">
                                          <p:val>
                                            <p:fltVal val="0"/>
                                          </p:val>
                                        </p:tav>
                                        <p:tav tm="100000">
                                          <p:val>
                                            <p:strVal val="#ppt_h"/>
                                          </p:val>
                                        </p:tav>
                                      </p:tavLst>
                                    </p:anim>
                                    <p:animEffect transition="in" filter="fade">
                                      <p:cBhvr>
                                        <p:cTn id="131" dur="500"/>
                                        <p:tgtEl>
                                          <p:spTgt spid="34"/>
                                        </p:tgtEl>
                                      </p:cBhvr>
                                    </p:animEffect>
                                  </p:childTnLst>
                                </p:cTn>
                              </p:par>
                              <p:par>
                                <p:cTn id="132" presetID="53" presetClass="entr" presetSubtype="16" fill="hold" grpId="0" nodeType="withEffect">
                                  <p:stCondLst>
                                    <p:cond delay="0"/>
                                  </p:stCondLst>
                                  <p:childTnLst>
                                    <p:set>
                                      <p:cBhvr>
                                        <p:cTn id="133" dur="1" fill="hold">
                                          <p:stCondLst>
                                            <p:cond delay="0"/>
                                          </p:stCondLst>
                                        </p:cTn>
                                        <p:tgtEl>
                                          <p:spTgt spid="35"/>
                                        </p:tgtEl>
                                        <p:attrNameLst>
                                          <p:attrName>style.visibility</p:attrName>
                                        </p:attrNameLst>
                                      </p:cBhvr>
                                      <p:to>
                                        <p:strVal val="visible"/>
                                      </p:to>
                                    </p:set>
                                    <p:anim calcmode="lin" valueType="num">
                                      <p:cBhvr>
                                        <p:cTn id="134" dur="500" fill="hold"/>
                                        <p:tgtEl>
                                          <p:spTgt spid="35"/>
                                        </p:tgtEl>
                                        <p:attrNameLst>
                                          <p:attrName>ppt_w</p:attrName>
                                        </p:attrNameLst>
                                      </p:cBhvr>
                                      <p:tavLst>
                                        <p:tav tm="0">
                                          <p:val>
                                            <p:fltVal val="0"/>
                                          </p:val>
                                        </p:tav>
                                        <p:tav tm="100000">
                                          <p:val>
                                            <p:strVal val="#ppt_w"/>
                                          </p:val>
                                        </p:tav>
                                      </p:tavLst>
                                    </p:anim>
                                    <p:anim calcmode="lin" valueType="num">
                                      <p:cBhvr>
                                        <p:cTn id="135" dur="500" fill="hold"/>
                                        <p:tgtEl>
                                          <p:spTgt spid="35"/>
                                        </p:tgtEl>
                                        <p:attrNameLst>
                                          <p:attrName>ppt_h</p:attrName>
                                        </p:attrNameLst>
                                      </p:cBhvr>
                                      <p:tavLst>
                                        <p:tav tm="0">
                                          <p:val>
                                            <p:fltVal val="0"/>
                                          </p:val>
                                        </p:tav>
                                        <p:tav tm="100000">
                                          <p:val>
                                            <p:strVal val="#ppt_h"/>
                                          </p:val>
                                        </p:tav>
                                      </p:tavLst>
                                    </p:anim>
                                    <p:animEffect transition="in" filter="fade">
                                      <p:cBhvr>
                                        <p:cTn id="136" dur="500"/>
                                        <p:tgtEl>
                                          <p:spTgt spid="35"/>
                                        </p:tgtEl>
                                      </p:cBhvr>
                                    </p:animEffect>
                                  </p:childTnLst>
                                </p:cTn>
                              </p:par>
                              <p:par>
                                <p:cTn id="137" presetID="53" presetClass="entr" presetSubtype="16" fill="hold" grpId="0" nodeType="withEffect">
                                  <p:stCondLst>
                                    <p:cond delay="0"/>
                                  </p:stCondLst>
                                  <p:childTnLst>
                                    <p:set>
                                      <p:cBhvr>
                                        <p:cTn id="138" dur="1" fill="hold">
                                          <p:stCondLst>
                                            <p:cond delay="0"/>
                                          </p:stCondLst>
                                        </p:cTn>
                                        <p:tgtEl>
                                          <p:spTgt spid="36"/>
                                        </p:tgtEl>
                                        <p:attrNameLst>
                                          <p:attrName>style.visibility</p:attrName>
                                        </p:attrNameLst>
                                      </p:cBhvr>
                                      <p:to>
                                        <p:strVal val="visible"/>
                                      </p:to>
                                    </p:set>
                                    <p:anim calcmode="lin" valueType="num">
                                      <p:cBhvr>
                                        <p:cTn id="139" dur="500" fill="hold"/>
                                        <p:tgtEl>
                                          <p:spTgt spid="36"/>
                                        </p:tgtEl>
                                        <p:attrNameLst>
                                          <p:attrName>ppt_w</p:attrName>
                                        </p:attrNameLst>
                                      </p:cBhvr>
                                      <p:tavLst>
                                        <p:tav tm="0">
                                          <p:val>
                                            <p:fltVal val="0"/>
                                          </p:val>
                                        </p:tav>
                                        <p:tav tm="100000">
                                          <p:val>
                                            <p:strVal val="#ppt_w"/>
                                          </p:val>
                                        </p:tav>
                                      </p:tavLst>
                                    </p:anim>
                                    <p:anim calcmode="lin" valueType="num">
                                      <p:cBhvr>
                                        <p:cTn id="140" dur="500" fill="hold"/>
                                        <p:tgtEl>
                                          <p:spTgt spid="36"/>
                                        </p:tgtEl>
                                        <p:attrNameLst>
                                          <p:attrName>ppt_h</p:attrName>
                                        </p:attrNameLst>
                                      </p:cBhvr>
                                      <p:tavLst>
                                        <p:tav tm="0">
                                          <p:val>
                                            <p:fltVal val="0"/>
                                          </p:val>
                                        </p:tav>
                                        <p:tav tm="100000">
                                          <p:val>
                                            <p:strVal val="#ppt_h"/>
                                          </p:val>
                                        </p:tav>
                                      </p:tavLst>
                                    </p:anim>
                                    <p:animEffect transition="in" filter="fade">
                                      <p:cBhvr>
                                        <p:cTn id="141" dur="500"/>
                                        <p:tgtEl>
                                          <p:spTgt spid="36"/>
                                        </p:tgtEl>
                                      </p:cBhvr>
                                    </p:animEffect>
                                  </p:childTnLst>
                                </p:cTn>
                              </p:par>
                              <p:par>
                                <p:cTn id="142" presetID="53" presetClass="entr" presetSubtype="16" fill="hold" grpId="0" nodeType="withEffect">
                                  <p:stCondLst>
                                    <p:cond delay="0"/>
                                  </p:stCondLst>
                                  <p:childTnLst>
                                    <p:set>
                                      <p:cBhvr>
                                        <p:cTn id="143" dur="1" fill="hold">
                                          <p:stCondLst>
                                            <p:cond delay="0"/>
                                          </p:stCondLst>
                                        </p:cTn>
                                        <p:tgtEl>
                                          <p:spTgt spid="37"/>
                                        </p:tgtEl>
                                        <p:attrNameLst>
                                          <p:attrName>style.visibility</p:attrName>
                                        </p:attrNameLst>
                                      </p:cBhvr>
                                      <p:to>
                                        <p:strVal val="visible"/>
                                      </p:to>
                                    </p:set>
                                    <p:anim calcmode="lin" valueType="num">
                                      <p:cBhvr>
                                        <p:cTn id="144" dur="500" fill="hold"/>
                                        <p:tgtEl>
                                          <p:spTgt spid="37"/>
                                        </p:tgtEl>
                                        <p:attrNameLst>
                                          <p:attrName>ppt_w</p:attrName>
                                        </p:attrNameLst>
                                      </p:cBhvr>
                                      <p:tavLst>
                                        <p:tav tm="0">
                                          <p:val>
                                            <p:fltVal val="0"/>
                                          </p:val>
                                        </p:tav>
                                        <p:tav tm="100000">
                                          <p:val>
                                            <p:strVal val="#ppt_w"/>
                                          </p:val>
                                        </p:tav>
                                      </p:tavLst>
                                    </p:anim>
                                    <p:anim calcmode="lin" valueType="num">
                                      <p:cBhvr>
                                        <p:cTn id="145" dur="500" fill="hold"/>
                                        <p:tgtEl>
                                          <p:spTgt spid="37"/>
                                        </p:tgtEl>
                                        <p:attrNameLst>
                                          <p:attrName>ppt_h</p:attrName>
                                        </p:attrNameLst>
                                      </p:cBhvr>
                                      <p:tavLst>
                                        <p:tav tm="0">
                                          <p:val>
                                            <p:fltVal val="0"/>
                                          </p:val>
                                        </p:tav>
                                        <p:tav tm="100000">
                                          <p:val>
                                            <p:strVal val="#ppt_h"/>
                                          </p:val>
                                        </p:tav>
                                      </p:tavLst>
                                    </p:anim>
                                    <p:animEffect transition="in" filter="fade">
                                      <p:cBhvr>
                                        <p:cTn id="146" dur="500"/>
                                        <p:tgtEl>
                                          <p:spTgt spid="37"/>
                                        </p:tgtEl>
                                      </p:cBhvr>
                                    </p:animEffect>
                                  </p:childTnLst>
                                </p:cTn>
                              </p:par>
                              <p:par>
                                <p:cTn id="147" presetID="53" presetClass="entr" presetSubtype="16" fill="hold" grpId="0" nodeType="withEffect">
                                  <p:stCondLst>
                                    <p:cond delay="0"/>
                                  </p:stCondLst>
                                  <p:childTnLst>
                                    <p:set>
                                      <p:cBhvr>
                                        <p:cTn id="148" dur="1" fill="hold">
                                          <p:stCondLst>
                                            <p:cond delay="0"/>
                                          </p:stCondLst>
                                        </p:cTn>
                                        <p:tgtEl>
                                          <p:spTgt spid="38"/>
                                        </p:tgtEl>
                                        <p:attrNameLst>
                                          <p:attrName>style.visibility</p:attrName>
                                        </p:attrNameLst>
                                      </p:cBhvr>
                                      <p:to>
                                        <p:strVal val="visible"/>
                                      </p:to>
                                    </p:set>
                                    <p:anim calcmode="lin" valueType="num">
                                      <p:cBhvr>
                                        <p:cTn id="149" dur="500" fill="hold"/>
                                        <p:tgtEl>
                                          <p:spTgt spid="38"/>
                                        </p:tgtEl>
                                        <p:attrNameLst>
                                          <p:attrName>ppt_w</p:attrName>
                                        </p:attrNameLst>
                                      </p:cBhvr>
                                      <p:tavLst>
                                        <p:tav tm="0">
                                          <p:val>
                                            <p:fltVal val="0"/>
                                          </p:val>
                                        </p:tav>
                                        <p:tav tm="100000">
                                          <p:val>
                                            <p:strVal val="#ppt_w"/>
                                          </p:val>
                                        </p:tav>
                                      </p:tavLst>
                                    </p:anim>
                                    <p:anim calcmode="lin" valueType="num">
                                      <p:cBhvr>
                                        <p:cTn id="150" dur="500" fill="hold"/>
                                        <p:tgtEl>
                                          <p:spTgt spid="38"/>
                                        </p:tgtEl>
                                        <p:attrNameLst>
                                          <p:attrName>ppt_h</p:attrName>
                                        </p:attrNameLst>
                                      </p:cBhvr>
                                      <p:tavLst>
                                        <p:tav tm="0">
                                          <p:val>
                                            <p:fltVal val="0"/>
                                          </p:val>
                                        </p:tav>
                                        <p:tav tm="100000">
                                          <p:val>
                                            <p:strVal val="#ppt_h"/>
                                          </p:val>
                                        </p:tav>
                                      </p:tavLst>
                                    </p:anim>
                                    <p:animEffect transition="in" filter="fade">
                                      <p:cBhvr>
                                        <p:cTn id="151" dur="500"/>
                                        <p:tgtEl>
                                          <p:spTgt spid="38"/>
                                        </p:tgtEl>
                                      </p:cBhvr>
                                    </p:animEffect>
                                  </p:childTnLst>
                                </p:cTn>
                              </p:par>
                              <p:par>
                                <p:cTn id="152" presetID="53" presetClass="entr" presetSubtype="16" fill="hold" grpId="0" nodeType="withEffect">
                                  <p:stCondLst>
                                    <p:cond delay="0"/>
                                  </p:stCondLst>
                                  <p:childTnLst>
                                    <p:set>
                                      <p:cBhvr>
                                        <p:cTn id="153" dur="1" fill="hold">
                                          <p:stCondLst>
                                            <p:cond delay="0"/>
                                          </p:stCondLst>
                                        </p:cTn>
                                        <p:tgtEl>
                                          <p:spTgt spid="49"/>
                                        </p:tgtEl>
                                        <p:attrNameLst>
                                          <p:attrName>style.visibility</p:attrName>
                                        </p:attrNameLst>
                                      </p:cBhvr>
                                      <p:to>
                                        <p:strVal val="visible"/>
                                      </p:to>
                                    </p:set>
                                    <p:anim calcmode="lin" valueType="num">
                                      <p:cBhvr>
                                        <p:cTn id="154" dur="500" fill="hold"/>
                                        <p:tgtEl>
                                          <p:spTgt spid="49"/>
                                        </p:tgtEl>
                                        <p:attrNameLst>
                                          <p:attrName>ppt_w</p:attrName>
                                        </p:attrNameLst>
                                      </p:cBhvr>
                                      <p:tavLst>
                                        <p:tav tm="0">
                                          <p:val>
                                            <p:fltVal val="0"/>
                                          </p:val>
                                        </p:tav>
                                        <p:tav tm="100000">
                                          <p:val>
                                            <p:strVal val="#ppt_w"/>
                                          </p:val>
                                        </p:tav>
                                      </p:tavLst>
                                    </p:anim>
                                    <p:anim calcmode="lin" valueType="num">
                                      <p:cBhvr>
                                        <p:cTn id="155" dur="500" fill="hold"/>
                                        <p:tgtEl>
                                          <p:spTgt spid="49"/>
                                        </p:tgtEl>
                                        <p:attrNameLst>
                                          <p:attrName>ppt_h</p:attrName>
                                        </p:attrNameLst>
                                      </p:cBhvr>
                                      <p:tavLst>
                                        <p:tav tm="0">
                                          <p:val>
                                            <p:fltVal val="0"/>
                                          </p:val>
                                        </p:tav>
                                        <p:tav tm="100000">
                                          <p:val>
                                            <p:strVal val="#ppt_h"/>
                                          </p:val>
                                        </p:tav>
                                      </p:tavLst>
                                    </p:anim>
                                    <p:animEffect transition="in" filter="fade">
                                      <p:cBhvr>
                                        <p:cTn id="156" dur="500"/>
                                        <p:tgtEl>
                                          <p:spTgt spid="49"/>
                                        </p:tgtEl>
                                      </p:cBhvr>
                                    </p:animEffect>
                                  </p:childTnLst>
                                </p:cTn>
                              </p:par>
                            </p:childTnLst>
                          </p:cTn>
                        </p:par>
                        <p:par>
                          <p:cTn id="157" fill="hold">
                            <p:stCondLst>
                              <p:cond delay="3000"/>
                            </p:stCondLst>
                            <p:childTnLst>
                              <p:par>
                                <p:cTn id="158" presetID="47" presetClass="entr" presetSubtype="0" fill="hold" grpId="0" nodeType="afterEffect">
                                  <p:stCondLst>
                                    <p:cond delay="0"/>
                                  </p:stCondLst>
                                  <p:childTnLst>
                                    <p:set>
                                      <p:cBhvr>
                                        <p:cTn id="159" dur="1" fill="hold">
                                          <p:stCondLst>
                                            <p:cond delay="0"/>
                                          </p:stCondLst>
                                        </p:cTn>
                                        <p:tgtEl>
                                          <p:spTgt spid="50"/>
                                        </p:tgtEl>
                                        <p:attrNameLst>
                                          <p:attrName>style.visibility</p:attrName>
                                        </p:attrNameLst>
                                      </p:cBhvr>
                                      <p:to>
                                        <p:strVal val="visible"/>
                                      </p:to>
                                    </p:set>
                                    <p:animEffect transition="in" filter="fade">
                                      <p:cBhvr>
                                        <p:cTn id="160" dur="500"/>
                                        <p:tgtEl>
                                          <p:spTgt spid="50"/>
                                        </p:tgtEl>
                                      </p:cBhvr>
                                    </p:animEffect>
                                    <p:anim calcmode="lin" valueType="num">
                                      <p:cBhvr>
                                        <p:cTn id="161" dur="500" fill="hold"/>
                                        <p:tgtEl>
                                          <p:spTgt spid="50"/>
                                        </p:tgtEl>
                                        <p:attrNameLst>
                                          <p:attrName>ppt_x</p:attrName>
                                        </p:attrNameLst>
                                      </p:cBhvr>
                                      <p:tavLst>
                                        <p:tav tm="0">
                                          <p:val>
                                            <p:strVal val="#ppt_x"/>
                                          </p:val>
                                        </p:tav>
                                        <p:tav tm="100000">
                                          <p:val>
                                            <p:strVal val="#ppt_x"/>
                                          </p:val>
                                        </p:tav>
                                      </p:tavLst>
                                    </p:anim>
                                    <p:anim calcmode="lin" valueType="num">
                                      <p:cBhvr>
                                        <p:cTn id="162" dur="500" fill="hold"/>
                                        <p:tgtEl>
                                          <p:spTgt spid="50"/>
                                        </p:tgtEl>
                                        <p:attrNameLst>
                                          <p:attrName>ppt_y</p:attrName>
                                        </p:attrNameLst>
                                      </p:cBhvr>
                                      <p:tavLst>
                                        <p:tav tm="0">
                                          <p:val>
                                            <p:strVal val="#ppt_y-.1"/>
                                          </p:val>
                                        </p:tav>
                                        <p:tav tm="100000">
                                          <p:val>
                                            <p:strVal val="#ppt_y"/>
                                          </p:val>
                                        </p:tav>
                                      </p:tavLst>
                                    </p:anim>
                                  </p:childTnLst>
                                </p:cTn>
                              </p:par>
                              <p:par>
                                <p:cTn id="163" presetID="47" presetClass="entr" presetSubtype="0" fill="hold" grpId="0" nodeType="withEffect">
                                  <p:stCondLst>
                                    <p:cond delay="0"/>
                                  </p:stCondLst>
                                  <p:childTnLst>
                                    <p:set>
                                      <p:cBhvr>
                                        <p:cTn id="164" dur="1" fill="hold">
                                          <p:stCondLst>
                                            <p:cond delay="0"/>
                                          </p:stCondLst>
                                        </p:cTn>
                                        <p:tgtEl>
                                          <p:spTgt spid="51"/>
                                        </p:tgtEl>
                                        <p:attrNameLst>
                                          <p:attrName>style.visibility</p:attrName>
                                        </p:attrNameLst>
                                      </p:cBhvr>
                                      <p:to>
                                        <p:strVal val="visible"/>
                                      </p:to>
                                    </p:set>
                                    <p:animEffect transition="in" filter="fade">
                                      <p:cBhvr>
                                        <p:cTn id="165" dur="500"/>
                                        <p:tgtEl>
                                          <p:spTgt spid="51"/>
                                        </p:tgtEl>
                                      </p:cBhvr>
                                    </p:animEffect>
                                    <p:anim calcmode="lin" valueType="num">
                                      <p:cBhvr>
                                        <p:cTn id="166" dur="500" fill="hold"/>
                                        <p:tgtEl>
                                          <p:spTgt spid="51"/>
                                        </p:tgtEl>
                                        <p:attrNameLst>
                                          <p:attrName>ppt_x</p:attrName>
                                        </p:attrNameLst>
                                      </p:cBhvr>
                                      <p:tavLst>
                                        <p:tav tm="0">
                                          <p:val>
                                            <p:strVal val="#ppt_x"/>
                                          </p:val>
                                        </p:tav>
                                        <p:tav tm="100000">
                                          <p:val>
                                            <p:strVal val="#ppt_x"/>
                                          </p:val>
                                        </p:tav>
                                      </p:tavLst>
                                    </p:anim>
                                    <p:anim calcmode="lin" valueType="num">
                                      <p:cBhvr>
                                        <p:cTn id="167" dur="500" fill="hold"/>
                                        <p:tgtEl>
                                          <p:spTgt spid="51"/>
                                        </p:tgtEl>
                                        <p:attrNameLst>
                                          <p:attrName>ppt_y</p:attrName>
                                        </p:attrNameLst>
                                      </p:cBhvr>
                                      <p:tavLst>
                                        <p:tav tm="0">
                                          <p:val>
                                            <p:strVal val="#ppt_y-.1"/>
                                          </p:val>
                                        </p:tav>
                                        <p:tav tm="100000">
                                          <p:val>
                                            <p:strVal val="#ppt_y"/>
                                          </p:val>
                                        </p:tav>
                                      </p:tavLst>
                                    </p:anim>
                                  </p:childTnLst>
                                </p:cTn>
                              </p:par>
                              <p:par>
                                <p:cTn id="168" presetID="47" presetClass="entr" presetSubtype="0" fill="hold" grpId="0" nodeType="withEffect">
                                  <p:stCondLst>
                                    <p:cond delay="0"/>
                                  </p:stCondLst>
                                  <p:childTnLst>
                                    <p:set>
                                      <p:cBhvr>
                                        <p:cTn id="169" dur="1" fill="hold">
                                          <p:stCondLst>
                                            <p:cond delay="0"/>
                                          </p:stCondLst>
                                        </p:cTn>
                                        <p:tgtEl>
                                          <p:spTgt spid="52"/>
                                        </p:tgtEl>
                                        <p:attrNameLst>
                                          <p:attrName>style.visibility</p:attrName>
                                        </p:attrNameLst>
                                      </p:cBhvr>
                                      <p:to>
                                        <p:strVal val="visible"/>
                                      </p:to>
                                    </p:set>
                                    <p:animEffect transition="in" filter="fade">
                                      <p:cBhvr>
                                        <p:cTn id="170" dur="500"/>
                                        <p:tgtEl>
                                          <p:spTgt spid="52"/>
                                        </p:tgtEl>
                                      </p:cBhvr>
                                    </p:animEffect>
                                    <p:anim calcmode="lin" valueType="num">
                                      <p:cBhvr>
                                        <p:cTn id="171" dur="500" fill="hold"/>
                                        <p:tgtEl>
                                          <p:spTgt spid="52"/>
                                        </p:tgtEl>
                                        <p:attrNameLst>
                                          <p:attrName>ppt_x</p:attrName>
                                        </p:attrNameLst>
                                      </p:cBhvr>
                                      <p:tavLst>
                                        <p:tav tm="0">
                                          <p:val>
                                            <p:strVal val="#ppt_x"/>
                                          </p:val>
                                        </p:tav>
                                        <p:tav tm="100000">
                                          <p:val>
                                            <p:strVal val="#ppt_x"/>
                                          </p:val>
                                        </p:tav>
                                      </p:tavLst>
                                    </p:anim>
                                    <p:anim calcmode="lin" valueType="num">
                                      <p:cBhvr>
                                        <p:cTn id="172" dur="500" fill="hold"/>
                                        <p:tgtEl>
                                          <p:spTgt spid="52"/>
                                        </p:tgtEl>
                                        <p:attrNameLst>
                                          <p:attrName>ppt_y</p:attrName>
                                        </p:attrNameLst>
                                      </p:cBhvr>
                                      <p:tavLst>
                                        <p:tav tm="0">
                                          <p:val>
                                            <p:strVal val="#ppt_y-.1"/>
                                          </p:val>
                                        </p:tav>
                                        <p:tav tm="100000">
                                          <p:val>
                                            <p:strVal val="#ppt_y"/>
                                          </p:val>
                                        </p:tav>
                                      </p:tavLst>
                                    </p:anim>
                                  </p:childTnLst>
                                </p:cTn>
                              </p:par>
                              <p:par>
                                <p:cTn id="173" presetID="47" presetClass="entr" presetSubtype="0" fill="hold" grpId="0" nodeType="withEffect">
                                  <p:stCondLst>
                                    <p:cond delay="0"/>
                                  </p:stCondLst>
                                  <p:childTnLst>
                                    <p:set>
                                      <p:cBhvr>
                                        <p:cTn id="174" dur="1" fill="hold">
                                          <p:stCondLst>
                                            <p:cond delay="0"/>
                                          </p:stCondLst>
                                        </p:cTn>
                                        <p:tgtEl>
                                          <p:spTgt spid="53"/>
                                        </p:tgtEl>
                                        <p:attrNameLst>
                                          <p:attrName>style.visibility</p:attrName>
                                        </p:attrNameLst>
                                      </p:cBhvr>
                                      <p:to>
                                        <p:strVal val="visible"/>
                                      </p:to>
                                    </p:set>
                                    <p:animEffect transition="in" filter="fade">
                                      <p:cBhvr>
                                        <p:cTn id="175" dur="500"/>
                                        <p:tgtEl>
                                          <p:spTgt spid="53"/>
                                        </p:tgtEl>
                                      </p:cBhvr>
                                    </p:animEffect>
                                    <p:anim calcmode="lin" valueType="num">
                                      <p:cBhvr>
                                        <p:cTn id="176" dur="500" fill="hold"/>
                                        <p:tgtEl>
                                          <p:spTgt spid="53"/>
                                        </p:tgtEl>
                                        <p:attrNameLst>
                                          <p:attrName>ppt_x</p:attrName>
                                        </p:attrNameLst>
                                      </p:cBhvr>
                                      <p:tavLst>
                                        <p:tav tm="0">
                                          <p:val>
                                            <p:strVal val="#ppt_x"/>
                                          </p:val>
                                        </p:tav>
                                        <p:tav tm="100000">
                                          <p:val>
                                            <p:strVal val="#ppt_x"/>
                                          </p:val>
                                        </p:tav>
                                      </p:tavLst>
                                    </p:anim>
                                    <p:anim calcmode="lin" valueType="num">
                                      <p:cBhvr>
                                        <p:cTn id="177" dur="500" fill="hold"/>
                                        <p:tgtEl>
                                          <p:spTgt spid="53"/>
                                        </p:tgtEl>
                                        <p:attrNameLst>
                                          <p:attrName>ppt_y</p:attrName>
                                        </p:attrNameLst>
                                      </p:cBhvr>
                                      <p:tavLst>
                                        <p:tav tm="0">
                                          <p:val>
                                            <p:strVal val="#ppt_y-.1"/>
                                          </p:val>
                                        </p:tav>
                                        <p:tav tm="100000">
                                          <p:val>
                                            <p:strVal val="#ppt_y"/>
                                          </p:val>
                                        </p:tav>
                                      </p:tavLst>
                                    </p:anim>
                                  </p:childTnLst>
                                </p:cTn>
                              </p:par>
                              <p:par>
                                <p:cTn id="178" presetID="47" presetClass="entr" presetSubtype="0" fill="hold" grpId="0" nodeType="withEffect">
                                  <p:stCondLst>
                                    <p:cond delay="0"/>
                                  </p:stCondLst>
                                  <p:childTnLst>
                                    <p:set>
                                      <p:cBhvr>
                                        <p:cTn id="179" dur="1" fill="hold">
                                          <p:stCondLst>
                                            <p:cond delay="0"/>
                                          </p:stCondLst>
                                        </p:cTn>
                                        <p:tgtEl>
                                          <p:spTgt spid="54"/>
                                        </p:tgtEl>
                                        <p:attrNameLst>
                                          <p:attrName>style.visibility</p:attrName>
                                        </p:attrNameLst>
                                      </p:cBhvr>
                                      <p:to>
                                        <p:strVal val="visible"/>
                                      </p:to>
                                    </p:set>
                                    <p:animEffect transition="in" filter="fade">
                                      <p:cBhvr>
                                        <p:cTn id="180" dur="500"/>
                                        <p:tgtEl>
                                          <p:spTgt spid="54"/>
                                        </p:tgtEl>
                                      </p:cBhvr>
                                    </p:animEffect>
                                    <p:anim calcmode="lin" valueType="num">
                                      <p:cBhvr>
                                        <p:cTn id="181" dur="500" fill="hold"/>
                                        <p:tgtEl>
                                          <p:spTgt spid="54"/>
                                        </p:tgtEl>
                                        <p:attrNameLst>
                                          <p:attrName>ppt_x</p:attrName>
                                        </p:attrNameLst>
                                      </p:cBhvr>
                                      <p:tavLst>
                                        <p:tav tm="0">
                                          <p:val>
                                            <p:strVal val="#ppt_x"/>
                                          </p:val>
                                        </p:tav>
                                        <p:tav tm="100000">
                                          <p:val>
                                            <p:strVal val="#ppt_x"/>
                                          </p:val>
                                        </p:tav>
                                      </p:tavLst>
                                    </p:anim>
                                    <p:anim calcmode="lin" valueType="num">
                                      <p:cBhvr>
                                        <p:cTn id="182" dur="500" fill="hold"/>
                                        <p:tgtEl>
                                          <p:spTgt spid="54"/>
                                        </p:tgtEl>
                                        <p:attrNameLst>
                                          <p:attrName>ppt_y</p:attrName>
                                        </p:attrNameLst>
                                      </p:cBhvr>
                                      <p:tavLst>
                                        <p:tav tm="0">
                                          <p:val>
                                            <p:strVal val="#ppt_y-.1"/>
                                          </p:val>
                                        </p:tav>
                                        <p:tav tm="100000">
                                          <p:val>
                                            <p:strVal val="#ppt_y"/>
                                          </p:val>
                                        </p:tav>
                                      </p:tavLst>
                                    </p:anim>
                                  </p:childTnLst>
                                </p:cTn>
                              </p:par>
                              <p:par>
                                <p:cTn id="183" presetID="47" presetClass="entr" presetSubtype="0" fill="hold" grpId="0" nodeType="withEffect">
                                  <p:stCondLst>
                                    <p:cond delay="0"/>
                                  </p:stCondLst>
                                  <p:childTnLst>
                                    <p:set>
                                      <p:cBhvr>
                                        <p:cTn id="184" dur="1" fill="hold">
                                          <p:stCondLst>
                                            <p:cond delay="0"/>
                                          </p:stCondLst>
                                        </p:cTn>
                                        <p:tgtEl>
                                          <p:spTgt spid="55"/>
                                        </p:tgtEl>
                                        <p:attrNameLst>
                                          <p:attrName>style.visibility</p:attrName>
                                        </p:attrNameLst>
                                      </p:cBhvr>
                                      <p:to>
                                        <p:strVal val="visible"/>
                                      </p:to>
                                    </p:set>
                                    <p:animEffect transition="in" filter="fade">
                                      <p:cBhvr>
                                        <p:cTn id="185" dur="500"/>
                                        <p:tgtEl>
                                          <p:spTgt spid="55"/>
                                        </p:tgtEl>
                                      </p:cBhvr>
                                    </p:animEffect>
                                    <p:anim calcmode="lin" valueType="num">
                                      <p:cBhvr>
                                        <p:cTn id="186" dur="500" fill="hold"/>
                                        <p:tgtEl>
                                          <p:spTgt spid="55"/>
                                        </p:tgtEl>
                                        <p:attrNameLst>
                                          <p:attrName>ppt_x</p:attrName>
                                        </p:attrNameLst>
                                      </p:cBhvr>
                                      <p:tavLst>
                                        <p:tav tm="0">
                                          <p:val>
                                            <p:strVal val="#ppt_x"/>
                                          </p:val>
                                        </p:tav>
                                        <p:tav tm="100000">
                                          <p:val>
                                            <p:strVal val="#ppt_x"/>
                                          </p:val>
                                        </p:tav>
                                      </p:tavLst>
                                    </p:anim>
                                    <p:anim calcmode="lin" valueType="num">
                                      <p:cBhvr>
                                        <p:cTn id="187" dur="500" fill="hold"/>
                                        <p:tgtEl>
                                          <p:spTgt spid="55"/>
                                        </p:tgtEl>
                                        <p:attrNameLst>
                                          <p:attrName>ppt_y</p:attrName>
                                        </p:attrNameLst>
                                      </p:cBhvr>
                                      <p:tavLst>
                                        <p:tav tm="0">
                                          <p:val>
                                            <p:strVal val="#ppt_y-.1"/>
                                          </p:val>
                                        </p:tav>
                                        <p:tav tm="100000">
                                          <p:val>
                                            <p:strVal val="#ppt_y"/>
                                          </p:val>
                                        </p:tav>
                                      </p:tavLst>
                                    </p:anim>
                                  </p:childTnLst>
                                </p:cTn>
                              </p:par>
                              <p:par>
                                <p:cTn id="188" presetID="47" presetClass="entr" presetSubtype="0" fill="hold" grpId="0" nodeType="withEffect">
                                  <p:stCondLst>
                                    <p:cond delay="0"/>
                                  </p:stCondLst>
                                  <p:childTnLst>
                                    <p:set>
                                      <p:cBhvr>
                                        <p:cTn id="189" dur="1" fill="hold">
                                          <p:stCondLst>
                                            <p:cond delay="0"/>
                                          </p:stCondLst>
                                        </p:cTn>
                                        <p:tgtEl>
                                          <p:spTgt spid="56"/>
                                        </p:tgtEl>
                                        <p:attrNameLst>
                                          <p:attrName>style.visibility</p:attrName>
                                        </p:attrNameLst>
                                      </p:cBhvr>
                                      <p:to>
                                        <p:strVal val="visible"/>
                                      </p:to>
                                    </p:set>
                                    <p:animEffect transition="in" filter="fade">
                                      <p:cBhvr>
                                        <p:cTn id="190" dur="500"/>
                                        <p:tgtEl>
                                          <p:spTgt spid="56"/>
                                        </p:tgtEl>
                                      </p:cBhvr>
                                    </p:animEffect>
                                    <p:anim calcmode="lin" valueType="num">
                                      <p:cBhvr>
                                        <p:cTn id="191" dur="500" fill="hold"/>
                                        <p:tgtEl>
                                          <p:spTgt spid="56"/>
                                        </p:tgtEl>
                                        <p:attrNameLst>
                                          <p:attrName>ppt_x</p:attrName>
                                        </p:attrNameLst>
                                      </p:cBhvr>
                                      <p:tavLst>
                                        <p:tav tm="0">
                                          <p:val>
                                            <p:strVal val="#ppt_x"/>
                                          </p:val>
                                        </p:tav>
                                        <p:tav tm="100000">
                                          <p:val>
                                            <p:strVal val="#ppt_x"/>
                                          </p:val>
                                        </p:tav>
                                      </p:tavLst>
                                    </p:anim>
                                    <p:anim calcmode="lin" valueType="num">
                                      <p:cBhvr>
                                        <p:cTn id="192" dur="500" fill="hold"/>
                                        <p:tgtEl>
                                          <p:spTgt spid="56"/>
                                        </p:tgtEl>
                                        <p:attrNameLst>
                                          <p:attrName>ppt_y</p:attrName>
                                        </p:attrNameLst>
                                      </p:cBhvr>
                                      <p:tavLst>
                                        <p:tav tm="0">
                                          <p:val>
                                            <p:strVal val="#ppt_y-.1"/>
                                          </p:val>
                                        </p:tav>
                                        <p:tav tm="100000">
                                          <p:val>
                                            <p:strVal val="#ppt_y"/>
                                          </p:val>
                                        </p:tav>
                                      </p:tavLst>
                                    </p:anim>
                                  </p:childTnLst>
                                </p:cTn>
                              </p:par>
                              <p:par>
                                <p:cTn id="193" presetID="47" presetClass="entr" presetSubtype="0" fill="hold" grpId="0" nodeType="withEffect">
                                  <p:stCondLst>
                                    <p:cond delay="0"/>
                                  </p:stCondLst>
                                  <p:childTnLst>
                                    <p:set>
                                      <p:cBhvr>
                                        <p:cTn id="194" dur="1" fill="hold">
                                          <p:stCondLst>
                                            <p:cond delay="0"/>
                                          </p:stCondLst>
                                        </p:cTn>
                                        <p:tgtEl>
                                          <p:spTgt spid="57"/>
                                        </p:tgtEl>
                                        <p:attrNameLst>
                                          <p:attrName>style.visibility</p:attrName>
                                        </p:attrNameLst>
                                      </p:cBhvr>
                                      <p:to>
                                        <p:strVal val="visible"/>
                                      </p:to>
                                    </p:set>
                                    <p:animEffect transition="in" filter="fade">
                                      <p:cBhvr>
                                        <p:cTn id="195" dur="500"/>
                                        <p:tgtEl>
                                          <p:spTgt spid="57"/>
                                        </p:tgtEl>
                                      </p:cBhvr>
                                    </p:animEffect>
                                    <p:anim calcmode="lin" valueType="num">
                                      <p:cBhvr>
                                        <p:cTn id="196" dur="500" fill="hold"/>
                                        <p:tgtEl>
                                          <p:spTgt spid="57"/>
                                        </p:tgtEl>
                                        <p:attrNameLst>
                                          <p:attrName>ppt_x</p:attrName>
                                        </p:attrNameLst>
                                      </p:cBhvr>
                                      <p:tavLst>
                                        <p:tav tm="0">
                                          <p:val>
                                            <p:strVal val="#ppt_x"/>
                                          </p:val>
                                        </p:tav>
                                        <p:tav tm="100000">
                                          <p:val>
                                            <p:strVal val="#ppt_x"/>
                                          </p:val>
                                        </p:tav>
                                      </p:tavLst>
                                    </p:anim>
                                    <p:anim calcmode="lin" valueType="num">
                                      <p:cBhvr>
                                        <p:cTn id="197" dur="500" fill="hold"/>
                                        <p:tgtEl>
                                          <p:spTgt spid="57"/>
                                        </p:tgtEl>
                                        <p:attrNameLst>
                                          <p:attrName>ppt_y</p:attrName>
                                        </p:attrNameLst>
                                      </p:cBhvr>
                                      <p:tavLst>
                                        <p:tav tm="0">
                                          <p:val>
                                            <p:strVal val="#ppt_y-.1"/>
                                          </p:val>
                                        </p:tav>
                                        <p:tav tm="100000">
                                          <p:val>
                                            <p:strVal val="#ppt_y"/>
                                          </p:val>
                                        </p:tav>
                                      </p:tavLst>
                                    </p:anim>
                                  </p:childTnLst>
                                </p:cTn>
                              </p:par>
                              <p:par>
                                <p:cTn id="198" presetID="47" presetClass="entr" presetSubtype="0" fill="hold" grpId="0" nodeType="withEffect">
                                  <p:stCondLst>
                                    <p:cond delay="0"/>
                                  </p:stCondLst>
                                  <p:childTnLst>
                                    <p:set>
                                      <p:cBhvr>
                                        <p:cTn id="199" dur="1" fill="hold">
                                          <p:stCondLst>
                                            <p:cond delay="0"/>
                                          </p:stCondLst>
                                        </p:cTn>
                                        <p:tgtEl>
                                          <p:spTgt spid="58"/>
                                        </p:tgtEl>
                                        <p:attrNameLst>
                                          <p:attrName>style.visibility</p:attrName>
                                        </p:attrNameLst>
                                      </p:cBhvr>
                                      <p:to>
                                        <p:strVal val="visible"/>
                                      </p:to>
                                    </p:set>
                                    <p:animEffect transition="in" filter="fade">
                                      <p:cBhvr>
                                        <p:cTn id="200" dur="500"/>
                                        <p:tgtEl>
                                          <p:spTgt spid="58"/>
                                        </p:tgtEl>
                                      </p:cBhvr>
                                    </p:animEffect>
                                    <p:anim calcmode="lin" valueType="num">
                                      <p:cBhvr>
                                        <p:cTn id="201" dur="500" fill="hold"/>
                                        <p:tgtEl>
                                          <p:spTgt spid="58"/>
                                        </p:tgtEl>
                                        <p:attrNameLst>
                                          <p:attrName>ppt_x</p:attrName>
                                        </p:attrNameLst>
                                      </p:cBhvr>
                                      <p:tavLst>
                                        <p:tav tm="0">
                                          <p:val>
                                            <p:strVal val="#ppt_x"/>
                                          </p:val>
                                        </p:tav>
                                        <p:tav tm="100000">
                                          <p:val>
                                            <p:strVal val="#ppt_x"/>
                                          </p:val>
                                        </p:tav>
                                      </p:tavLst>
                                    </p:anim>
                                    <p:anim calcmode="lin" valueType="num">
                                      <p:cBhvr>
                                        <p:cTn id="202" dur="500" fill="hold"/>
                                        <p:tgtEl>
                                          <p:spTgt spid="58"/>
                                        </p:tgtEl>
                                        <p:attrNameLst>
                                          <p:attrName>ppt_y</p:attrName>
                                        </p:attrNameLst>
                                      </p:cBhvr>
                                      <p:tavLst>
                                        <p:tav tm="0">
                                          <p:val>
                                            <p:strVal val="#ppt_y-.1"/>
                                          </p:val>
                                        </p:tav>
                                        <p:tav tm="100000">
                                          <p:val>
                                            <p:strVal val="#ppt_y"/>
                                          </p:val>
                                        </p:tav>
                                      </p:tavLst>
                                    </p:anim>
                                  </p:childTnLst>
                                </p:cTn>
                              </p:par>
                              <p:par>
                                <p:cTn id="203" presetID="22" presetClass="entr" presetSubtype="4" fill="hold" nodeType="withEffect">
                                  <p:stCondLst>
                                    <p:cond delay="0"/>
                                  </p:stCondLst>
                                  <p:childTnLst>
                                    <p:set>
                                      <p:cBhvr>
                                        <p:cTn id="204" dur="1" fill="hold">
                                          <p:stCondLst>
                                            <p:cond delay="0"/>
                                          </p:stCondLst>
                                        </p:cTn>
                                        <p:tgtEl>
                                          <p:spTgt spid="3"/>
                                        </p:tgtEl>
                                        <p:attrNameLst>
                                          <p:attrName>style.visibility</p:attrName>
                                        </p:attrNameLst>
                                      </p:cBhvr>
                                      <p:to>
                                        <p:strVal val="visible"/>
                                      </p:to>
                                    </p:set>
                                    <p:animEffect transition="in" filter="wipe(down)">
                                      <p:cBhvr>
                                        <p:cTn id="205" dur="500"/>
                                        <p:tgtEl>
                                          <p:spTgt spid="3"/>
                                        </p:tgtEl>
                                      </p:cBhvr>
                                    </p:animEffect>
                                  </p:childTnLst>
                                </p:cTn>
                              </p:par>
                              <p:par>
                                <p:cTn id="206" presetID="22" presetClass="entr" presetSubtype="4" fill="hold" nodeType="withEffect">
                                  <p:stCondLst>
                                    <p:cond delay="0"/>
                                  </p:stCondLst>
                                  <p:childTnLst>
                                    <p:set>
                                      <p:cBhvr>
                                        <p:cTn id="207" dur="1" fill="hold">
                                          <p:stCondLst>
                                            <p:cond delay="0"/>
                                          </p:stCondLst>
                                        </p:cTn>
                                        <p:tgtEl>
                                          <p:spTgt spid="4"/>
                                        </p:tgtEl>
                                        <p:attrNameLst>
                                          <p:attrName>style.visibility</p:attrName>
                                        </p:attrNameLst>
                                      </p:cBhvr>
                                      <p:to>
                                        <p:strVal val="visible"/>
                                      </p:to>
                                    </p:set>
                                    <p:animEffect transition="in" filter="wipe(down)">
                                      <p:cBhvr>
                                        <p:cTn id="208" dur="500"/>
                                        <p:tgtEl>
                                          <p:spTgt spid="4"/>
                                        </p:tgtEl>
                                      </p:cBhvr>
                                    </p:animEffect>
                                  </p:childTnLst>
                                </p:cTn>
                              </p:par>
                              <p:par>
                                <p:cTn id="209" presetID="22" presetClass="entr" presetSubtype="4" fill="hold" nodeType="withEffect">
                                  <p:stCondLst>
                                    <p:cond delay="0"/>
                                  </p:stCondLst>
                                  <p:childTnLst>
                                    <p:set>
                                      <p:cBhvr>
                                        <p:cTn id="210" dur="1" fill="hold">
                                          <p:stCondLst>
                                            <p:cond delay="0"/>
                                          </p:stCondLst>
                                        </p:cTn>
                                        <p:tgtEl>
                                          <p:spTgt spid="5"/>
                                        </p:tgtEl>
                                        <p:attrNameLst>
                                          <p:attrName>style.visibility</p:attrName>
                                        </p:attrNameLst>
                                      </p:cBhvr>
                                      <p:to>
                                        <p:strVal val="visible"/>
                                      </p:to>
                                    </p:set>
                                    <p:animEffect transition="in" filter="wipe(down)">
                                      <p:cBhvr>
                                        <p:cTn id="211" dur="500"/>
                                        <p:tgtEl>
                                          <p:spTgt spid="5"/>
                                        </p:tgtEl>
                                      </p:cBhvr>
                                    </p:animEffect>
                                  </p:childTnLst>
                                </p:cTn>
                              </p:par>
                              <p:par>
                                <p:cTn id="212" presetID="22" presetClass="entr" presetSubtype="4" fill="hold" nodeType="withEffect">
                                  <p:stCondLst>
                                    <p:cond delay="0"/>
                                  </p:stCondLst>
                                  <p:childTnLst>
                                    <p:set>
                                      <p:cBhvr>
                                        <p:cTn id="213" dur="1" fill="hold">
                                          <p:stCondLst>
                                            <p:cond delay="0"/>
                                          </p:stCondLst>
                                        </p:cTn>
                                        <p:tgtEl>
                                          <p:spTgt spid="6"/>
                                        </p:tgtEl>
                                        <p:attrNameLst>
                                          <p:attrName>style.visibility</p:attrName>
                                        </p:attrNameLst>
                                      </p:cBhvr>
                                      <p:to>
                                        <p:strVal val="visible"/>
                                      </p:to>
                                    </p:set>
                                    <p:animEffect transition="in" filter="wipe(down)">
                                      <p:cBhvr>
                                        <p:cTn id="214" dur="500"/>
                                        <p:tgtEl>
                                          <p:spTgt spid="6"/>
                                        </p:tgtEl>
                                      </p:cBhvr>
                                    </p:animEffect>
                                  </p:childTnLst>
                                </p:cTn>
                              </p:par>
                              <p:par>
                                <p:cTn id="215" presetID="22" presetClass="entr" presetSubtype="4" fill="hold" nodeType="withEffect">
                                  <p:stCondLst>
                                    <p:cond delay="0"/>
                                  </p:stCondLst>
                                  <p:childTnLst>
                                    <p:set>
                                      <p:cBhvr>
                                        <p:cTn id="216" dur="1" fill="hold">
                                          <p:stCondLst>
                                            <p:cond delay="0"/>
                                          </p:stCondLst>
                                        </p:cTn>
                                        <p:tgtEl>
                                          <p:spTgt spid="7"/>
                                        </p:tgtEl>
                                        <p:attrNameLst>
                                          <p:attrName>style.visibility</p:attrName>
                                        </p:attrNameLst>
                                      </p:cBhvr>
                                      <p:to>
                                        <p:strVal val="visible"/>
                                      </p:to>
                                    </p:set>
                                    <p:animEffect transition="in" filter="wipe(down)">
                                      <p:cBhvr>
                                        <p:cTn id="217" dur="500"/>
                                        <p:tgtEl>
                                          <p:spTgt spid="7"/>
                                        </p:tgtEl>
                                      </p:cBhvr>
                                    </p:animEffect>
                                  </p:childTnLst>
                                </p:cTn>
                              </p:par>
                              <p:par>
                                <p:cTn id="218" presetID="22" presetClass="entr" presetSubtype="4" fill="hold" nodeType="withEffect">
                                  <p:stCondLst>
                                    <p:cond delay="0"/>
                                  </p:stCondLst>
                                  <p:childTnLst>
                                    <p:set>
                                      <p:cBhvr>
                                        <p:cTn id="219" dur="1" fill="hold">
                                          <p:stCondLst>
                                            <p:cond delay="0"/>
                                          </p:stCondLst>
                                        </p:cTn>
                                        <p:tgtEl>
                                          <p:spTgt spid="8"/>
                                        </p:tgtEl>
                                        <p:attrNameLst>
                                          <p:attrName>style.visibility</p:attrName>
                                        </p:attrNameLst>
                                      </p:cBhvr>
                                      <p:to>
                                        <p:strVal val="visible"/>
                                      </p:to>
                                    </p:set>
                                    <p:animEffect transition="in" filter="wipe(down)">
                                      <p:cBhvr>
                                        <p:cTn id="220" dur="500"/>
                                        <p:tgtEl>
                                          <p:spTgt spid="8"/>
                                        </p:tgtEl>
                                      </p:cBhvr>
                                    </p:animEffect>
                                  </p:childTnLst>
                                </p:cTn>
                              </p:par>
                              <p:par>
                                <p:cTn id="221" presetID="22" presetClass="entr" presetSubtype="4" fill="hold" nodeType="withEffect">
                                  <p:stCondLst>
                                    <p:cond delay="0"/>
                                  </p:stCondLst>
                                  <p:childTnLst>
                                    <p:set>
                                      <p:cBhvr>
                                        <p:cTn id="222" dur="1" fill="hold">
                                          <p:stCondLst>
                                            <p:cond delay="0"/>
                                          </p:stCondLst>
                                        </p:cTn>
                                        <p:tgtEl>
                                          <p:spTgt spid="9"/>
                                        </p:tgtEl>
                                        <p:attrNameLst>
                                          <p:attrName>style.visibility</p:attrName>
                                        </p:attrNameLst>
                                      </p:cBhvr>
                                      <p:to>
                                        <p:strVal val="visible"/>
                                      </p:to>
                                    </p:set>
                                    <p:animEffect transition="in" filter="wipe(down)">
                                      <p:cBhvr>
                                        <p:cTn id="223" dur="500"/>
                                        <p:tgtEl>
                                          <p:spTgt spid="9"/>
                                        </p:tgtEl>
                                      </p:cBhvr>
                                    </p:animEffect>
                                  </p:childTnLst>
                                </p:cTn>
                              </p:par>
                              <p:par>
                                <p:cTn id="224" presetID="22" presetClass="entr" presetSubtype="4" fill="hold" nodeType="withEffect">
                                  <p:stCondLst>
                                    <p:cond delay="0"/>
                                  </p:stCondLst>
                                  <p:childTnLst>
                                    <p:set>
                                      <p:cBhvr>
                                        <p:cTn id="225" dur="1" fill="hold">
                                          <p:stCondLst>
                                            <p:cond delay="0"/>
                                          </p:stCondLst>
                                        </p:cTn>
                                        <p:tgtEl>
                                          <p:spTgt spid="10"/>
                                        </p:tgtEl>
                                        <p:attrNameLst>
                                          <p:attrName>style.visibility</p:attrName>
                                        </p:attrNameLst>
                                      </p:cBhvr>
                                      <p:to>
                                        <p:strVal val="visible"/>
                                      </p:to>
                                    </p:set>
                                    <p:animEffect transition="in" filter="wipe(down)">
                                      <p:cBhvr>
                                        <p:cTn id="226" dur="500"/>
                                        <p:tgtEl>
                                          <p:spTgt spid="10"/>
                                        </p:tgtEl>
                                      </p:cBhvr>
                                    </p:animEffect>
                                  </p:childTnLst>
                                </p:cTn>
                              </p:par>
                              <p:par>
                                <p:cTn id="227" presetID="22" presetClass="entr" presetSubtype="4" fill="hold" nodeType="withEffect">
                                  <p:stCondLst>
                                    <p:cond delay="0"/>
                                  </p:stCondLst>
                                  <p:childTnLst>
                                    <p:set>
                                      <p:cBhvr>
                                        <p:cTn id="228" dur="1" fill="hold">
                                          <p:stCondLst>
                                            <p:cond delay="0"/>
                                          </p:stCondLst>
                                        </p:cTn>
                                        <p:tgtEl>
                                          <p:spTgt spid="11"/>
                                        </p:tgtEl>
                                        <p:attrNameLst>
                                          <p:attrName>style.visibility</p:attrName>
                                        </p:attrNameLst>
                                      </p:cBhvr>
                                      <p:to>
                                        <p:strVal val="visible"/>
                                      </p:to>
                                    </p:set>
                                    <p:animEffect transition="in" filter="wipe(down)">
                                      <p:cBhvr>
                                        <p:cTn id="229" dur="500"/>
                                        <p:tgtEl>
                                          <p:spTgt spid="11"/>
                                        </p:tgtEl>
                                      </p:cBhvr>
                                    </p:animEffect>
                                  </p:childTnLst>
                                </p:cTn>
                              </p:par>
                            </p:childTnLst>
                          </p:cTn>
                        </p:par>
                        <p:par>
                          <p:cTn id="230" fill="hold">
                            <p:stCondLst>
                              <p:cond delay="3500"/>
                            </p:stCondLst>
                            <p:childTnLst>
                              <p:par>
                                <p:cTn id="231" presetID="31" presetClass="entr" presetSubtype="0" fill="hold" nodeType="afterEffect">
                                  <p:stCondLst>
                                    <p:cond delay="0"/>
                                  </p:stCondLst>
                                  <p:childTnLst>
                                    <p:set>
                                      <p:cBhvr>
                                        <p:cTn id="232" dur="1" fill="hold">
                                          <p:stCondLst>
                                            <p:cond delay="0"/>
                                          </p:stCondLst>
                                        </p:cTn>
                                        <p:tgtEl>
                                          <p:spTgt spid="81"/>
                                        </p:tgtEl>
                                        <p:attrNameLst>
                                          <p:attrName>style.visibility</p:attrName>
                                        </p:attrNameLst>
                                      </p:cBhvr>
                                      <p:to>
                                        <p:strVal val="visible"/>
                                      </p:to>
                                    </p:set>
                                    <p:anim calcmode="lin" valueType="num">
                                      <p:cBhvr>
                                        <p:cTn id="233" dur="500" fill="hold"/>
                                        <p:tgtEl>
                                          <p:spTgt spid="81"/>
                                        </p:tgtEl>
                                        <p:attrNameLst>
                                          <p:attrName>ppt_w</p:attrName>
                                        </p:attrNameLst>
                                      </p:cBhvr>
                                      <p:tavLst>
                                        <p:tav tm="0">
                                          <p:val>
                                            <p:fltVal val="0"/>
                                          </p:val>
                                        </p:tav>
                                        <p:tav tm="100000">
                                          <p:val>
                                            <p:strVal val="#ppt_w"/>
                                          </p:val>
                                        </p:tav>
                                      </p:tavLst>
                                    </p:anim>
                                    <p:anim calcmode="lin" valueType="num">
                                      <p:cBhvr>
                                        <p:cTn id="234" dur="500" fill="hold"/>
                                        <p:tgtEl>
                                          <p:spTgt spid="81"/>
                                        </p:tgtEl>
                                        <p:attrNameLst>
                                          <p:attrName>ppt_h</p:attrName>
                                        </p:attrNameLst>
                                      </p:cBhvr>
                                      <p:tavLst>
                                        <p:tav tm="0">
                                          <p:val>
                                            <p:fltVal val="0"/>
                                          </p:val>
                                        </p:tav>
                                        <p:tav tm="100000">
                                          <p:val>
                                            <p:strVal val="#ppt_h"/>
                                          </p:val>
                                        </p:tav>
                                      </p:tavLst>
                                    </p:anim>
                                    <p:anim calcmode="lin" valueType="num">
                                      <p:cBhvr>
                                        <p:cTn id="235" dur="500" fill="hold"/>
                                        <p:tgtEl>
                                          <p:spTgt spid="81"/>
                                        </p:tgtEl>
                                        <p:attrNameLst>
                                          <p:attrName>style.rotation</p:attrName>
                                        </p:attrNameLst>
                                      </p:cBhvr>
                                      <p:tavLst>
                                        <p:tav tm="0">
                                          <p:val>
                                            <p:fltVal val="90"/>
                                          </p:val>
                                        </p:tav>
                                        <p:tav tm="100000">
                                          <p:val>
                                            <p:fltVal val="0"/>
                                          </p:val>
                                        </p:tav>
                                      </p:tavLst>
                                    </p:anim>
                                    <p:animEffect transition="in" filter="fade">
                                      <p:cBhvr>
                                        <p:cTn id="236" dur="500"/>
                                        <p:tgtEl>
                                          <p:spTgt spid="81"/>
                                        </p:tgtEl>
                                      </p:cBhvr>
                                    </p:animEffect>
                                  </p:childTnLst>
                                </p:cTn>
                              </p:par>
                              <p:par>
                                <p:cTn id="237" presetID="31" presetClass="entr" presetSubtype="0" fill="hold" nodeType="withEffect">
                                  <p:stCondLst>
                                    <p:cond delay="0"/>
                                  </p:stCondLst>
                                  <p:childTnLst>
                                    <p:set>
                                      <p:cBhvr>
                                        <p:cTn id="238" dur="1" fill="hold">
                                          <p:stCondLst>
                                            <p:cond delay="0"/>
                                          </p:stCondLst>
                                        </p:cTn>
                                        <p:tgtEl>
                                          <p:spTgt spid="48"/>
                                        </p:tgtEl>
                                        <p:attrNameLst>
                                          <p:attrName>style.visibility</p:attrName>
                                        </p:attrNameLst>
                                      </p:cBhvr>
                                      <p:to>
                                        <p:strVal val="visible"/>
                                      </p:to>
                                    </p:set>
                                    <p:anim calcmode="lin" valueType="num">
                                      <p:cBhvr>
                                        <p:cTn id="239" dur="500" fill="hold"/>
                                        <p:tgtEl>
                                          <p:spTgt spid="48"/>
                                        </p:tgtEl>
                                        <p:attrNameLst>
                                          <p:attrName>ppt_w</p:attrName>
                                        </p:attrNameLst>
                                      </p:cBhvr>
                                      <p:tavLst>
                                        <p:tav tm="0">
                                          <p:val>
                                            <p:fltVal val="0"/>
                                          </p:val>
                                        </p:tav>
                                        <p:tav tm="100000">
                                          <p:val>
                                            <p:strVal val="#ppt_w"/>
                                          </p:val>
                                        </p:tav>
                                      </p:tavLst>
                                    </p:anim>
                                    <p:anim calcmode="lin" valueType="num">
                                      <p:cBhvr>
                                        <p:cTn id="240" dur="500" fill="hold"/>
                                        <p:tgtEl>
                                          <p:spTgt spid="48"/>
                                        </p:tgtEl>
                                        <p:attrNameLst>
                                          <p:attrName>ppt_h</p:attrName>
                                        </p:attrNameLst>
                                      </p:cBhvr>
                                      <p:tavLst>
                                        <p:tav tm="0">
                                          <p:val>
                                            <p:fltVal val="0"/>
                                          </p:val>
                                        </p:tav>
                                        <p:tav tm="100000">
                                          <p:val>
                                            <p:strVal val="#ppt_h"/>
                                          </p:val>
                                        </p:tav>
                                      </p:tavLst>
                                    </p:anim>
                                    <p:anim calcmode="lin" valueType="num">
                                      <p:cBhvr>
                                        <p:cTn id="241" dur="500" fill="hold"/>
                                        <p:tgtEl>
                                          <p:spTgt spid="48"/>
                                        </p:tgtEl>
                                        <p:attrNameLst>
                                          <p:attrName>style.rotation</p:attrName>
                                        </p:attrNameLst>
                                      </p:cBhvr>
                                      <p:tavLst>
                                        <p:tav tm="0">
                                          <p:val>
                                            <p:fltVal val="90"/>
                                          </p:val>
                                        </p:tav>
                                        <p:tav tm="100000">
                                          <p:val>
                                            <p:fltVal val="0"/>
                                          </p:val>
                                        </p:tav>
                                      </p:tavLst>
                                    </p:anim>
                                    <p:animEffect transition="in" filter="fade">
                                      <p:cBhvr>
                                        <p:cTn id="242" dur="500"/>
                                        <p:tgtEl>
                                          <p:spTgt spid="48"/>
                                        </p:tgtEl>
                                      </p:cBhvr>
                                    </p:animEffect>
                                  </p:childTnLst>
                                </p:cTn>
                              </p:par>
                              <p:par>
                                <p:cTn id="243" presetID="31" presetClass="entr" presetSubtype="0" fill="hold" nodeType="withEffect">
                                  <p:stCondLst>
                                    <p:cond delay="0"/>
                                  </p:stCondLst>
                                  <p:childTnLst>
                                    <p:set>
                                      <p:cBhvr>
                                        <p:cTn id="244" dur="1" fill="hold">
                                          <p:stCondLst>
                                            <p:cond delay="0"/>
                                          </p:stCondLst>
                                        </p:cTn>
                                        <p:tgtEl>
                                          <p:spTgt spid="79"/>
                                        </p:tgtEl>
                                        <p:attrNameLst>
                                          <p:attrName>style.visibility</p:attrName>
                                        </p:attrNameLst>
                                      </p:cBhvr>
                                      <p:to>
                                        <p:strVal val="visible"/>
                                      </p:to>
                                    </p:set>
                                    <p:anim calcmode="lin" valueType="num">
                                      <p:cBhvr>
                                        <p:cTn id="245" dur="500" fill="hold"/>
                                        <p:tgtEl>
                                          <p:spTgt spid="79"/>
                                        </p:tgtEl>
                                        <p:attrNameLst>
                                          <p:attrName>ppt_w</p:attrName>
                                        </p:attrNameLst>
                                      </p:cBhvr>
                                      <p:tavLst>
                                        <p:tav tm="0">
                                          <p:val>
                                            <p:fltVal val="0"/>
                                          </p:val>
                                        </p:tav>
                                        <p:tav tm="100000">
                                          <p:val>
                                            <p:strVal val="#ppt_w"/>
                                          </p:val>
                                        </p:tav>
                                      </p:tavLst>
                                    </p:anim>
                                    <p:anim calcmode="lin" valueType="num">
                                      <p:cBhvr>
                                        <p:cTn id="246" dur="500" fill="hold"/>
                                        <p:tgtEl>
                                          <p:spTgt spid="79"/>
                                        </p:tgtEl>
                                        <p:attrNameLst>
                                          <p:attrName>ppt_h</p:attrName>
                                        </p:attrNameLst>
                                      </p:cBhvr>
                                      <p:tavLst>
                                        <p:tav tm="0">
                                          <p:val>
                                            <p:fltVal val="0"/>
                                          </p:val>
                                        </p:tav>
                                        <p:tav tm="100000">
                                          <p:val>
                                            <p:strVal val="#ppt_h"/>
                                          </p:val>
                                        </p:tav>
                                      </p:tavLst>
                                    </p:anim>
                                    <p:anim calcmode="lin" valueType="num">
                                      <p:cBhvr>
                                        <p:cTn id="247" dur="500" fill="hold"/>
                                        <p:tgtEl>
                                          <p:spTgt spid="79"/>
                                        </p:tgtEl>
                                        <p:attrNameLst>
                                          <p:attrName>style.rotation</p:attrName>
                                        </p:attrNameLst>
                                      </p:cBhvr>
                                      <p:tavLst>
                                        <p:tav tm="0">
                                          <p:val>
                                            <p:fltVal val="90"/>
                                          </p:val>
                                        </p:tav>
                                        <p:tav tm="100000">
                                          <p:val>
                                            <p:fltVal val="0"/>
                                          </p:val>
                                        </p:tav>
                                      </p:tavLst>
                                    </p:anim>
                                    <p:animEffect transition="in" filter="fade">
                                      <p:cBhvr>
                                        <p:cTn id="248" dur="500"/>
                                        <p:tgtEl>
                                          <p:spTgt spid="79"/>
                                        </p:tgtEl>
                                      </p:cBhvr>
                                    </p:animEffect>
                                  </p:childTnLst>
                                </p:cTn>
                              </p:par>
                              <p:par>
                                <p:cTn id="249" presetID="31" presetClass="entr" presetSubtype="0" fill="hold" nodeType="withEffect">
                                  <p:stCondLst>
                                    <p:cond delay="0"/>
                                  </p:stCondLst>
                                  <p:childTnLst>
                                    <p:set>
                                      <p:cBhvr>
                                        <p:cTn id="250" dur="1" fill="hold">
                                          <p:stCondLst>
                                            <p:cond delay="0"/>
                                          </p:stCondLst>
                                        </p:cTn>
                                        <p:tgtEl>
                                          <p:spTgt spid="80"/>
                                        </p:tgtEl>
                                        <p:attrNameLst>
                                          <p:attrName>style.visibility</p:attrName>
                                        </p:attrNameLst>
                                      </p:cBhvr>
                                      <p:to>
                                        <p:strVal val="visible"/>
                                      </p:to>
                                    </p:set>
                                    <p:anim calcmode="lin" valueType="num">
                                      <p:cBhvr>
                                        <p:cTn id="251" dur="500" fill="hold"/>
                                        <p:tgtEl>
                                          <p:spTgt spid="80"/>
                                        </p:tgtEl>
                                        <p:attrNameLst>
                                          <p:attrName>ppt_w</p:attrName>
                                        </p:attrNameLst>
                                      </p:cBhvr>
                                      <p:tavLst>
                                        <p:tav tm="0">
                                          <p:val>
                                            <p:fltVal val="0"/>
                                          </p:val>
                                        </p:tav>
                                        <p:tav tm="100000">
                                          <p:val>
                                            <p:strVal val="#ppt_w"/>
                                          </p:val>
                                        </p:tav>
                                      </p:tavLst>
                                    </p:anim>
                                    <p:anim calcmode="lin" valueType="num">
                                      <p:cBhvr>
                                        <p:cTn id="252" dur="500" fill="hold"/>
                                        <p:tgtEl>
                                          <p:spTgt spid="80"/>
                                        </p:tgtEl>
                                        <p:attrNameLst>
                                          <p:attrName>ppt_h</p:attrName>
                                        </p:attrNameLst>
                                      </p:cBhvr>
                                      <p:tavLst>
                                        <p:tav tm="0">
                                          <p:val>
                                            <p:fltVal val="0"/>
                                          </p:val>
                                        </p:tav>
                                        <p:tav tm="100000">
                                          <p:val>
                                            <p:strVal val="#ppt_h"/>
                                          </p:val>
                                        </p:tav>
                                      </p:tavLst>
                                    </p:anim>
                                    <p:anim calcmode="lin" valueType="num">
                                      <p:cBhvr>
                                        <p:cTn id="253" dur="500" fill="hold"/>
                                        <p:tgtEl>
                                          <p:spTgt spid="80"/>
                                        </p:tgtEl>
                                        <p:attrNameLst>
                                          <p:attrName>style.rotation</p:attrName>
                                        </p:attrNameLst>
                                      </p:cBhvr>
                                      <p:tavLst>
                                        <p:tav tm="0">
                                          <p:val>
                                            <p:fltVal val="90"/>
                                          </p:val>
                                        </p:tav>
                                        <p:tav tm="100000">
                                          <p:val>
                                            <p:fltVal val="0"/>
                                          </p:val>
                                        </p:tav>
                                      </p:tavLst>
                                    </p:anim>
                                    <p:animEffect transition="in" filter="fade">
                                      <p:cBhvr>
                                        <p:cTn id="254" dur="500"/>
                                        <p:tgtEl>
                                          <p:spTgt spid="80"/>
                                        </p:tgtEl>
                                      </p:cBhvr>
                                    </p:animEffect>
                                  </p:childTnLst>
                                </p:cTn>
                              </p:par>
                            </p:childTnLst>
                          </p:cTn>
                        </p:par>
                        <p:par>
                          <p:cTn id="255" fill="hold">
                            <p:stCondLst>
                              <p:cond delay="4000"/>
                            </p:stCondLst>
                            <p:childTnLst>
                              <p:par>
                                <p:cTn id="256" presetID="2" presetClass="entr" presetSubtype="8" fill="hold" grpId="0" nodeType="afterEffect">
                                  <p:stCondLst>
                                    <p:cond delay="0"/>
                                  </p:stCondLst>
                                  <p:childTnLst>
                                    <p:set>
                                      <p:cBhvr>
                                        <p:cTn id="257" dur="1" fill="hold">
                                          <p:stCondLst>
                                            <p:cond delay="0"/>
                                          </p:stCondLst>
                                        </p:cTn>
                                        <p:tgtEl>
                                          <p:spTgt spid="78"/>
                                        </p:tgtEl>
                                        <p:attrNameLst>
                                          <p:attrName>style.visibility</p:attrName>
                                        </p:attrNameLst>
                                      </p:cBhvr>
                                      <p:to>
                                        <p:strVal val="visible"/>
                                      </p:to>
                                    </p:set>
                                    <p:anim calcmode="lin" valueType="num">
                                      <p:cBhvr additive="base">
                                        <p:cTn id="258" dur="500" fill="hold"/>
                                        <p:tgtEl>
                                          <p:spTgt spid="78"/>
                                        </p:tgtEl>
                                        <p:attrNameLst>
                                          <p:attrName>ppt_x</p:attrName>
                                        </p:attrNameLst>
                                      </p:cBhvr>
                                      <p:tavLst>
                                        <p:tav tm="0">
                                          <p:val>
                                            <p:strVal val="0-#ppt_w/2"/>
                                          </p:val>
                                        </p:tav>
                                        <p:tav tm="100000">
                                          <p:val>
                                            <p:strVal val="#ppt_x"/>
                                          </p:val>
                                        </p:tav>
                                      </p:tavLst>
                                    </p:anim>
                                    <p:anim calcmode="lin" valueType="num">
                                      <p:cBhvr additive="base">
                                        <p:cTn id="259" dur="500" fill="hold"/>
                                        <p:tgtEl>
                                          <p:spTgt spid="78"/>
                                        </p:tgtEl>
                                        <p:attrNameLst>
                                          <p:attrName>ppt_y</p:attrName>
                                        </p:attrNameLst>
                                      </p:cBhvr>
                                      <p:tavLst>
                                        <p:tav tm="0">
                                          <p:val>
                                            <p:strVal val="#ppt_y"/>
                                          </p:val>
                                        </p:tav>
                                        <p:tav tm="100000">
                                          <p:val>
                                            <p:strVal val="#ppt_y"/>
                                          </p:val>
                                        </p:tav>
                                      </p:tavLst>
                                    </p:anim>
                                  </p:childTnLst>
                                </p:cTn>
                              </p:par>
                              <p:par>
                                <p:cTn id="260" presetID="2" presetClass="entr" presetSubtype="8" fill="hold" grpId="0" nodeType="withEffect">
                                  <p:stCondLst>
                                    <p:cond delay="0"/>
                                  </p:stCondLst>
                                  <p:childTnLst>
                                    <p:set>
                                      <p:cBhvr>
                                        <p:cTn id="261" dur="1" fill="hold">
                                          <p:stCondLst>
                                            <p:cond delay="0"/>
                                          </p:stCondLst>
                                        </p:cTn>
                                        <p:tgtEl>
                                          <p:spTgt spid="77"/>
                                        </p:tgtEl>
                                        <p:attrNameLst>
                                          <p:attrName>style.visibility</p:attrName>
                                        </p:attrNameLst>
                                      </p:cBhvr>
                                      <p:to>
                                        <p:strVal val="visible"/>
                                      </p:to>
                                    </p:set>
                                    <p:anim calcmode="lin" valueType="num">
                                      <p:cBhvr additive="base">
                                        <p:cTn id="262" dur="500" fill="hold"/>
                                        <p:tgtEl>
                                          <p:spTgt spid="77"/>
                                        </p:tgtEl>
                                        <p:attrNameLst>
                                          <p:attrName>ppt_x</p:attrName>
                                        </p:attrNameLst>
                                      </p:cBhvr>
                                      <p:tavLst>
                                        <p:tav tm="0">
                                          <p:val>
                                            <p:strVal val="0-#ppt_w/2"/>
                                          </p:val>
                                        </p:tav>
                                        <p:tav tm="100000">
                                          <p:val>
                                            <p:strVal val="#ppt_x"/>
                                          </p:val>
                                        </p:tav>
                                      </p:tavLst>
                                    </p:anim>
                                    <p:anim calcmode="lin" valueType="num">
                                      <p:cBhvr additive="base">
                                        <p:cTn id="263" dur="500" fill="hold"/>
                                        <p:tgtEl>
                                          <p:spTgt spid="7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12" grpId="0" animBg="1"/>
      <p:bldP spid="13" grpId="0" animBg="1"/>
      <p:bldP spid="14" grpId="0" animBg="1"/>
      <p:bldP spid="15" grpId="0" animBg="1"/>
      <p:bldP spid="16" grpId="0" animBg="1"/>
      <p:bldP spid="22" grpId="0" animBg="1"/>
      <p:bldP spid="24" grpId="0" animBg="1"/>
      <p:bldP spid="26" grpId="0" animBg="1"/>
      <p:bldP spid="28" grpId="0" animBg="1"/>
      <p:bldP spid="31" grpId="0" animBg="1"/>
      <p:bldP spid="32" grpId="0" animBg="1"/>
      <p:bldP spid="33" grpId="0" animBg="1"/>
      <p:bldP spid="34" grpId="0" animBg="1"/>
      <p:bldP spid="35" grpId="0" animBg="1"/>
      <p:bldP spid="36" grpId="0" animBg="1"/>
      <p:bldP spid="37" grpId="0" animBg="1"/>
      <p:bldP spid="38" grpId="0" animBg="1"/>
      <p:bldP spid="49" grpId="0" animBg="1"/>
      <p:bldP spid="50" grpId="0"/>
      <p:bldP spid="51" grpId="0"/>
      <p:bldP spid="52" grpId="0"/>
      <p:bldP spid="53" grpId="0"/>
      <p:bldP spid="54" grpId="0"/>
      <p:bldP spid="55" grpId="0"/>
      <p:bldP spid="56" grpId="0"/>
      <p:bldP spid="57" grpId="0"/>
      <p:bldP spid="58" grpId="0"/>
      <p:bldP spid="77" grpId="0"/>
      <p:bldP spid="7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Janice">
            <a:extLst>
              <a:ext uri="{FF2B5EF4-FFF2-40B4-BE49-F238E27FC236}">
                <a16:creationId xmlns="" xmlns:a16="http://schemas.microsoft.com/office/drawing/2014/main" id="{C6A628C9-D1A3-471B-A183-C2543A9DC3F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5400000">
            <a:off x="2404961" y="-14790"/>
            <a:ext cx="1177664" cy="1207244"/>
          </a:xfrm>
          <a:prstGeom prst="rect">
            <a:avLst/>
          </a:prstGeom>
        </p:spPr>
      </p:pic>
      <p:pic>
        <p:nvPicPr>
          <p:cNvPr id="40" name="Janice">
            <a:extLst>
              <a:ext uri="{FF2B5EF4-FFF2-40B4-BE49-F238E27FC236}">
                <a16:creationId xmlns="" xmlns:a16="http://schemas.microsoft.com/office/drawing/2014/main" id="{F40F2D3C-FF9B-4FC8-95D6-55178C26E24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16200000" flipH="1">
            <a:off x="8596072" y="21795"/>
            <a:ext cx="1177664" cy="1207244"/>
          </a:xfrm>
          <a:prstGeom prst="rect">
            <a:avLst/>
          </a:prstGeom>
        </p:spPr>
      </p:pic>
      <p:sp>
        <p:nvSpPr>
          <p:cNvPr id="41" name="文本框 40">
            <a:extLst>
              <a:ext uri="{FF2B5EF4-FFF2-40B4-BE49-F238E27FC236}">
                <a16:creationId xmlns="" xmlns:a16="http://schemas.microsoft.com/office/drawing/2014/main" id="{8EB5E889-AA8F-4D12-A233-DCD3A19AAB86}"/>
              </a:ext>
            </a:extLst>
          </p:cNvPr>
          <p:cNvSpPr txBox="1"/>
          <p:nvPr/>
        </p:nvSpPr>
        <p:spPr>
          <a:xfrm>
            <a:off x="5144687" y="265521"/>
            <a:ext cx="2646878" cy="461665"/>
          </a:xfrm>
          <a:prstGeom prst="rect">
            <a:avLst/>
          </a:prstGeom>
          <a:noFill/>
        </p:spPr>
        <p:txBody>
          <a:bodyPr wrap="none" rtlCol="0">
            <a:spAutoFit/>
          </a:bodyPr>
          <a:lstStyle/>
          <a:p>
            <a:r>
              <a:rPr lang="zh-CN" altLang="en-US" sz="2400" dirty="0">
                <a:solidFill>
                  <a:schemeClr val="tx1">
                    <a:lumMod val="65000"/>
                    <a:lumOff val="35000"/>
                  </a:schemeClr>
                </a:solidFill>
                <a:latin typeface="方正舒体" panose="02010601030101010101" pitchFamily="2" charset="-122"/>
                <a:ea typeface="方正舒体" panose="02010601030101010101" pitchFamily="2" charset="-122"/>
              </a:rPr>
              <a:t>点击此处添加标题</a:t>
            </a:r>
          </a:p>
        </p:txBody>
      </p:sp>
      <p:sp>
        <p:nvSpPr>
          <p:cNvPr id="42" name="文本框 41">
            <a:extLst>
              <a:ext uri="{FF2B5EF4-FFF2-40B4-BE49-F238E27FC236}">
                <a16:creationId xmlns="" xmlns:a16="http://schemas.microsoft.com/office/drawing/2014/main" id="{FA10461C-2705-483A-A73C-66F606E336AB}"/>
              </a:ext>
            </a:extLst>
          </p:cNvPr>
          <p:cNvSpPr txBox="1"/>
          <p:nvPr/>
        </p:nvSpPr>
        <p:spPr>
          <a:xfrm>
            <a:off x="5204046" y="605527"/>
            <a:ext cx="2662908" cy="307777"/>
          </a:xfrm>
          <a:prstGeom prst="rect">
            <a:avLst/>
          </a:prstGeom>
          <a:noFill/>
        </p:spPr>
        <p:txBody>
          <a:bodyPr wrap="none" rtlCol="0">
            <a:spAutoFit/>
          </a:bodyPr>
          <a:lstStyle/>
          <a:p>
            <a:pPr algn="l"/>
            <a:r>
              <a:rPr lang="zh-CN" altLang="en-US" sz="1400" spc="300" dirty="0">
                <a:solidFill>
                  <a:schemeClr val="tx1">
                    <a:lumMod val="65000"/>
                    <a:lumOff val="35000"/>
                  </a:schemeClr>
                </a:solidFill>
                <a:uFillTx/>
                <a:latin typeface="方正舒体" panose="02010601030101010101" pitchFamily="2" charset="-122"/>
                <a:ea typeface="方正舒体" panose="02010601030101010101" pitchFamily="2" charset="-122"/>
              </a:rPr>
              <a:t>Click enter your title</a:t>
            </a:r>
          </a:p>
        </p:txBody>
      </p:sp>
      <p:sp>
        <p:nvSpPr>
          <p:cNvPr id="43" name="文本框 42">
            <a:extLst>
              <a:ext uri="{FF2B5EF4-FFF2-40B4-BE49-F238E27FC236}">
                <a16:creationId xmlns="" xmlns:a16="http://schemas.microsoft.com/office/drawing/2014/main" id="{4CE0BF15-02EA-452A-A83C-1D4239877F29}"/>
              </a:ext>
            </a:extLst>
          </p:cNvPr>
          <p:cNvSpPr txBox="1"/>
          <p:nvPr/>
        </p:nvSpPr>
        <p:spPr>
          <a:xfrm>
            <a:off x="4325046" y="133857"/>
            <a:ext cx="805322" cy="769441"/>
          </a:xfrm>
          <a:prstGeom prst="rect">
            <a:avLst/>
          </a:prstGeom>
          <a:noFill/>
        </p:spPr>
        <p:txBody>
          <a:bodyPr wrap="square" rtlCol="0">
            <a:spAutoFit/>
          </a:bodyPr>
          <a:lstStyle/>
          <a:p>
            <a:pPr algn="ctr"/>
            <a:r>
              <a:rPr lang="zh-CN" altLang="en-US" sz="4400" dirty="0">
                <a:solidFill>
                  <a:srgbClr val="B1865A"/>
                </a:solidFill>
                <a:latin typeface="方正舒体" panose="02010601030101010101" pitchFamily="2" charset="-122"/>
                <a:ea typeface="方正舒体" panose="02010601030101010101" pitchFamily="2" charset="-122"/>
              </a:rPr>
              <a:t>壹</a:t>
            </a:r>
          </a:p>
        </p:txBody>
      </p:sp>
      <p:cxnSp>
        <p:nvCxnSpPr>
          <p:cNvPr id="44" name="PA_直接连接符 44">
            <a:extLst>
              <a:ext uri="{FF2B5EF4-FFF2-40B4-BE49-F238E27FC236}">
                <a16:creationId xmlns="" xmlns:a16="http://schemas.microsoft.com/office/drawing/2014/main" id="{0A0591C2-73EF-4DA6-AD2A-EBA29E391EF1}"/>
              </a:ext>
            </a:extLst>
          </p:cNvPr>
          <p:cNvCxnSpPr/>
          <p:nvPr>
            <p:custDataLst>
              <p:tags r:id="rId1"/>
            </p:custDataLst>
          </p:nvPr>
        </p:nvCxnSpPr>
        <p:spPr>
          <a:xfrm rot="16200000" flipH="1">
            <a:off x="4264724" y="396656"/>
            <a:ext cx="325545"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45" name="PA_直接连接符 44">
            <a:extLst>
              <a:ext uri="{FF2B5EF4-FFF2-40B4-BE49-F238E27FC236}">
                <a16:creationId xmlns="" xmlns:a16="http://schemas.microsoft.com/office/drawing/2014/main" id="{10119E43-3B55-4822-969A-B5A1A39D2BC6}"/>
              </a:ext>
            </a:extLst>
          </p:cNvPr>
          <p:cNvCxnSpPr/>
          <p:nvPr>
            <p:custDataLst>
              <p:tags r:id="rId2"/>
            </p:custDataLst>
          </p:nvPr>
        </p:nvCxnSpPr>
        <p:spPr>
          <a:xfrm rot="16200000" flipH="1">
            <a:off x="4879463" y="734939"/>
            <a:ext cx="325546"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46" name="PA_直接连接符 44">
            <a:extLst>
              <a:ext uri="{FF2B5EF4-FFF2-40B4-BE49-F238E27FC236}">
                <a16:creationId xmlns="" xmlns:a16="http://schemas.microsoft.com/office/drawing/2014/main" id="{4AF6799A-D4E5-4091-A333-024D76B0BDEF}"/>
              </a:ext>
            </a:extLst>
          </p:cNvPr>
          <p:cNvCxnSpPr>
            <a:cxnSpLocks/>
          </p:cNvCxnSpPr>
          <p:nvPr>
            <p:custDataLst>
              <p:tags r:id="rId3"/>
            </p:custDataLst>
          </p:nvPr>
        </p:nvCxnSpPr>
        <p:spPr>
          <a:xfrm>
            <a:off x="4373295" y="263927"/>
            <a:ext cx="391235"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47" name="PA_直接连接符 44">
            <a:extLst>
              <a:ext uri="{FF2B5EF4-FFF2-40B4-BE49-F238E27FC236}">
                <a16:creationId xmlns="" xmlns:a16="http://schemas.microsoft.com/office/drawing/2014/main" id="{9B287E3E-8EE6-4A83-802E-1A7E7FD83E09}"/>
              </a:ext>
            </a:extLst>
          </p:cNvPr>
          <p:cNvCxnSpPr>
            <a:cxnSpLocks/>
          </p:cNvCxnSpPr>
          <p:nvPr>
            <p:custDataLst>
              <p:tags r:id="rId4"/>
            </p:custDataLst>
          </p:nvPr>
        </p:nvCxnSpPr>
        <p:spPr>
          <a:xfrm>
            <a:off x="4732779" y="866797"/>
            <a:ext cx="355389"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grpSp>
        <p:nvGrpSpPr>
          <p:cNvPr id="13" name="组合 4">
            <a:extLst>
              <a:ext uri="{FF2B5EF4-FFF2-40B4-BE49-F238E27FC236}">
                <a16:creationId xmlns="" xmlns:a16="http://schemas.microsoft.com/office/drawing/2014/main" id="{9C0DC228-BE7C-4702-AF18-EB553C468966}"/>
              </a:ext>
            </a:extLst>
          </p:cNvPr>
          <p:cNvGrpSpPr/>
          <p:nvPr/>
        </p:nvGrpSpPr>
        <p:grpSpPr bwMode="auto">
          <a:xfrm>
            <a:off x="4726944" y="2336800"/>
            <a:ext cx="885756" cy="885756"/>
            <a:chOff x="4006850" y="1838325"/>
            <a:chExt cx="1992313" cy="1990725"/>
          </a:xfrm>
        </p:grpSpPr>
        <p:sp>
          <p:nvSpPr>
            <p:cNvPr id="64" name="Oval 42">
              <a:extLst>
                <a:ext uri="{FF2B5EF4-FFF2-40B4-BE49-F238E27FC236}">
                  <a16:creationId xmlns="" xmlns:a16="http://schemas.microsoft.com/office/drawing/2014/main" id="{2B9897B5-53AF-408B-A86A-BCFD410040E8}"/>
                </a:ext>
              </a:extLst>
            </p:cNvPr>
            <p:cNvSpPr>
              <a:spLocks noChangeArrowheads="1"/>
            </p:cNvSpPr>
            <p:nvPr/>
          </p:nvSpPr>
          <p:spPr bwMode="auto">
            <a:xfrm>
              <a:off x="4006850" y="1838325"/>
              <a:ext cx="1992313" cy="1990725"/>
            </a:xfrm>
            <a:prstGeom prst="ellipse">
              <a:avLst/>
            </a:prstGeom>
            <a:solidFill>
              <a:srgbClr val="C7A787"/>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9pPr>
            </a:lstStyle>
            <a:p>
              <a:pPr eaLnBrk="1" hangingPunct="1">
                <a:lnSpc>
                  <a:spcPct val="100000"/>
                </a:lnSpc>
                <a:spcBef>
                  <a:spcPct val="0"/>
                </a:spcBef>
                <a:buFontTx/>
                <a:buNone/>
              </a:pPr>
              <a:endParaRPr lang="zh-CN" altLang="en-US" sz="1100"/>
            </a:p>
          </p:txBody>
        </p:sp>
        <p:sp>
          <p:nvSpPr>
            <p:cNvPr id="65" name="Freeform 43">
              <a:extLst>
                <a:ext uri="{FF2B5EF4-FFF2-40B4-BE49-F238E27FC236}">
                  <a16:creationId xmlns="" xmlns:a16="http://schemas.microsoft.com/office/drawing/2014/main" id="{670D2CEF-208D-4E32-A683-903BE35E1E13}"/>
                </a:ext>
              </a:extLst>
            </p:cNvPr>
            <p:cNvSpPr/>
            <p:nvPr/>
          </p:nvSpPr>
          <p:spPr bwMode="auto">
            <a:xfrm>
              <a:off x="5119688" y="2559050"/>
              <a:ext cx="490538" cy="595313"/>
            </a:xfrm>
            <a:custGeom>
              <a:avLst/>
              <a:gdLst>
                <a:gd name="T0" fmla="*/ 2147483646 w 309"/>
                <a:gd name="T1" fmla="*/ 2147483646 h 375"/>
                <a:gd name="T2" fmla="*/ 2147483646 w 309"/>
                <a:gd name="T3" fmla="*/ 2147483646 h 375"/>
                <a:gd name="T4" fmla="*/ 0 w 309"/>
                <a:gd name="T5" fmla="*/ 2147483646 h 375"/>
                <a:gd name="T6" fmla="*/ 2147483646 w 309"/>
                <a:gd name="T7" fmla="*/ 0 h 375"/>
                <a:gd name="T8" fmla="*/ 2147483646 w 309"/>
                <a:gd name="T9" fmla="*/ 2147483646 h 3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9" h="375">
                  <a:moveTo>
                    <a:pt x="309" y="28"/>
                  </a:moveTo>
                  <a:lnTo>
                    <a:pt x="36" y="375"/>
                  </a:lnTo>
                  <a:lnTo>
                    <a:pt x="0" y="347"/>
                  </a:lnTo>
                  <a:lnTo>
                    <a:pt x="273" y="0"/>
                  </a:lnTo>
                  <a:lnTo>
                    <a:pt x="309" y="2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p>
          </p:txBody>
        </p:sp>
        <p:sp>
          <p:nvSpPr>
            <p:cNvPr id="66" name="Freeform 44">
              <a:extLst>
                <a:ext uri="{FF2B5EF4-FFF2-40B4-BE49-F238E27FC236}">
                  <a16:creationId xmlns="" xmlns:a16="http://schemas.microsoft.com/office/drawing/2014/main" id="{B8EB78C7-F6DD-45A9-908F-D60A9CE77461}"/>
                </a:ext>
              </a:extLst>
            </p:cNvPr>
            <p:cNvSpPr/>
            <p:nvPr/>
          </p:nvSpPr>
          <p:spPr bwMode="auto">
            <a:xfrm>
              <a:off x="4765675" y="2562225"/>
              <a:ext cx="444500" cy="627063"/>
            </a:xfrm>
            <a:custGeom>
              <a:avLst/>
              <a:gdLst>
                <a:gd name="T0" fmla="*/ 2147483646 w 280"/>
                <a:gd name="T1" fmla="*/ 2147483646 h 395"/>
                <a:gd name="T2" fmla="*/ 0 w 280"/>
                <a:gd name="T3" fmla="*/ 2147483646 h 395"/>
                <a:gd name="T4" fmla="*/ 2147483646 w 280"/>
                <a:gd name="T5" fmla="*/ 0 h 395"/>
                <a:gd name="T6" fmla="*/ 2147483646 w 280"/>
                <a:gd name="T7" fmla="*/ 2147483646 h 395"/>
                <a:gd name="T8" fmla="*/ 2147483646 w 280"/>
                <a:gd name="T9" fmla="*/ 2147483646 h 3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0" h="395">
                  <a:moveTo>
                    <a:pt x="242" y="395"/>
                  </a:moveTo>
                  <a:lnTo>
                    <a:pt x="0" y="24"/>
                  </a:lnTo>
                  <a:lnTo>
                    <a:pt x="38" y="0"/>
                  </a:lnTo>
                  <a:lnTo>
                    <a:pt x="280" y="371"/>
                  </a:lnTo>
                  <a:lnTo>
                    <a:pt x="242" y="39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p>
          </p:txBody>
        </p:sp>
        <p:sp>
          <p:nvSpPr>
            <p:cNvPr id="67" name="Freeform 45">
              <a:extLst>
                <a:ext uri="{FF2B5EF4-FFF2-40B4-BE49-F238E27FC236}">
                  <a16:creationId xmlns="" xmlns:a16="http://schemas.microsoft.com/office/drawing/2014/main" id="{DE5BEAFD-E07C-4304-B4C7-5E9736D0F026}"/>
                </a:ext>
              </a:extLst>
            </p:cNvPr>
            <p:cNvSpPr/>
            <p:nvPr/>
          </p:nvSpPr>
          <p:spPr bwMode="auto">
            <a:xfrm>
              <a:off x="4297363" y="2646363"/>
              <a:ext cx="504825" cy="579438"/>
            </a:xfrm>
            <a:custGeom>
              <a:avLst/>
              <a:gdLst>
                <a:gd name="T0" fmla="*/ 0 w 318"/>
                <a:gd name="T1" fmla="*/ 2147483646 h 365"/>
                <a:gd name="T2" fmla="*/ 2147483646 w 318"/>
                <a:gd name="T3" fmla="*/ 0 h 365"/>
                <a:gd name="T4" fmla="*/ 2147483646 w 318"/>
                <a:gd name="T5" fmla="*/ 2147483646 h 365"/>
                <a:gd name="T6" fmla="*/ 2147483646 w 318"/>
                <a:gd name="T7" fmla="*/ 2147483646 h 365"/>
                <a:gd name="T8" fmla="*/ 0 w 318"/>
                <a:gd name="T9" fmla="*/ 2147483646 h 36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8" h="365">
                  <a:moveTo>
                    <a:pt x="0" y="337"/>
                  </a:moveTo>
                  <a:lnTo>
                    <a:pt x="285" y="0"/>
                  </a:lnTo>
                  <a:lnTo>
                    <a:pt x="318" y="28"/>
                  </a:lnTo>
                  <a:lnTo>
                    <a:pt x="33" y="365"/>
                  </a:lnTo>
                  <a:lnTo>
                    <a:pt x="0" y="33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p>
          </p:txBody>
        </p:sp>
        <p:sp>
          <p:nvSpPr>
            <p:cNvPr id="68" name="Oval 46">
              <a:extLst>
                <a:ext uri="{FF2B5EF4-FFF2-40B4-BE49-F238E27FC236}">
                  <a16:creationId xmlns="" xmlns:a16="http://schemas.microsoft.com/office/drawing/2014/main" id="{D4CC006B-5BE4-4675-9BC2-16B983823127}"/>
                </a:ext>
              </a:extLst>
            </p:cNvPr>
            <p:cNvSpPr>
              <a:spLocks noChangeArrowheads="1"/>
            </p:cNvSpPr>
            <p:nvPr/>
          </p:nvSpPr>
          <p:spPr bwMode="auto">
            <a:xfrm>
              <a:off x="4264025" y="2917825"/>
              <a:ext cx="346075" cy="34607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9pPr>
            </a:lstStyle>
            <a:p>
              <a:pPr eaLnBrk="1" hangingPunct="1">
                <a:lnSpc>
                  <a:spcPct val="100000"/>
                </a:lnSpc>
                <a:spcBef>
                  <a:spcPct val="0"/>
                </a:spcBef>
                <a:buFontTx/>
                <a:buNone/>
              </a:pPr>
              <a:endParaRPr lang="zh-CN" altLang="en-US" sz="1100"/>
            </a:p>
          </p:txBody>
        </p:sp>
        <p:sp>
          <p:nvSpPr>
            <p:cNvPr id="69" name="Oval 47">
              <a:extLst>
                <a:ext uri="{FF2B5EF4-FFF2-40B4-BE49-F238E27FC236}">
                  <a16:creationId xmlns="" xmlns:a16="http://schemas.microsoft.com/office/drawing/2014/main" id="{B4739C5C-FA8F-4F19-9A67-3217EDD10475}"/>
                </a:ext>
              </a:extLst>
            </p:cNvPr>
            <p:cNvSpPr>
              <a:spLocks noChangeArrowheads="1"/>
            </p:cNvSpPr>
            <p:nvPr/>
          </p:nvSpPr>
          <p:spPr bwMode="auto">
            <a:xfrm>
              <a:off x="4357688" y="2995613"/>
              <a:ext cx="153988" cy="155575"/>
            </a:xfrm>
            <a:prstGeom prst="ellipse">
              <a:avLst/>
            </a:prstGeom>
            <a:solidFill>
              <a:srgbClr val="B1865A"/>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9pPr>
            </a:lstStyle>
            <a:p>
              <a:pPr eaLnBrk="1" hangingPunct="1">
                <a:lnSpc>
                  <a:spcPct val="100000"/>
                </a:lnSpc>
                <a:spcBef>
                  <a:spcPct val="0"/>
                </a:spcBef>
                <a:buFontTx/>
                <a:buNone/>
              </a:pPr>
              <a:endParaRPr lang="zh-CN" altLang="en-US" sz="1100"/>
            </a:p>
          </p:txBody>
        </p:sp>
        <p:sp>
          <p:nvSpPr>
            <p:cNvPr id="70" name="Oval 48">
              <a:extLst>
                <a:ext uri="{FF2B5EF4-FFF2-40B4-BE49-F238E27FC236}">
                  <a16:creationId xmlns="" xmlns:a16="http://schemas.microsoft.com/office/drawing/2014/main" id="{696AC1ED-A1FF-4801-A277-19E4DBC6F621}"/>
                </a:ext>
              </a:extLst>
            </p:cNvPr>
            <p:cNvSpPr>
              <a:spLocks noChangeArrowheads="1"/>
            </p:cNvSpPr>
            <p:nvPr/>
          </p:nvSpPr>
          <p:spPr bwMode="auto">
            <a:xfrm>
              <a:off x="4640263" y="2449513"/>
              <a:ext cx="347663" cy="34766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9pPr>
            </a:lstStyle>
            <a:p>
              <a:pPr eaLnBrk="1" hangingPunct="1">
                <a:lnSpc>
                  <a:spcPct val="100000"/>
                </a:lnSpc>
                <a:spcBef>
                  <a:spcPct val="0"/>
                </a:spcBef>
                <a:buFontTx/>
                <a:buNone/>
              </a:pPr>
              <a:endParaRPr lang="zh-CN" altLang="en-US" sz="1100"/>
            </a:p>
          </p:txBody>
        </p:sp>
        <p:sp>
          <p:nvSpPr>
            <p:cNvPr id="71" name="Oval 49">
              <a:extLst>
                <a:ext uri="{FF2B5EF4-FFF2-40B4-BE49-F238E27FC236}">
                  <a16:creationId xmlns="" xmlns:a16="http://schemas.microsoft.com/office/drawing/2014/main" id="{08C7BCDC-3D9D-46CC-B618-86253A4A68E3}"/>
                </a:ext>
              </a:extLst>
            </p:cNvPr>
            <p:cNvSpPr>
              <a:spLocks noChangeArrowheads="1"/>
            </p:cNvSpPr>
            <p:nvPr/>
          </p:nvSpPr>
          <p:spPr bwMode="auto">
            <a:xfrm>
              <a:off x="5002213" y="2947988"/>
              <a:ext cx="347663" cy="34607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9pPr>
            </a:lstStyle>
            <a:p>
              <a:pPr eaLnBrk="1" hangingPunct="1">
                <a:lnSpc>
                  <a:spcPct val="100000"/>
                </a:lnSpc>
                <a:spcBef>
                  <a:spcPct val="0"/>
                </a:spcBef>
                <a:buFontTx/>
                <a:buNone/>
              </a:pPr>
              <a:endParaRPr lang="zh-CN" altLang="en-US" sz="1100"/>
            </a:p>
          </p:txBody>
        </p:sp>
        <p:sp>
          <p:nvSpPr>
            <p:cNvPr id="72" name="Oval 50">
              <a:extLst>
                <a:ext uri="{FF2B5EF4-FFF2-40B4-BE49-F238E27FC236}">
                  <a16:creationId xmlns="" xmlns:a16="http://schemas.microsoft.com/office/drawing/2014/main" id="{47945A4E-82BC-4A84-8650-F22B026498F0}"/>
                </a:ext>
              </a:extLst>
            </p:cNvPr>
            <p:cNvSpPr>
              <a:spLocks noChangeArrowheads="1"/>
            </p:cNvSpPr>
            <p:nvPr/>
          </p:nvSpPr>
          <p:spPr bwMode="auto">
            <a:xfrm>
              <a:off x="5387975" y="2397125"/>
              <a:ext cx="347663" cy="34607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9pPr>
            </a:lstStyle>
            <a:p>
              <a:pPr eaLnBrk="1" hangingPunct="1">
                <a:lnSpc>
                  <a:spcPct val="100000"/>
                </a:lnSpc>
                <a:spcBef>
                  <a:spcPct val="0"/>
                </a:spcBef>
                <a:buFontTx/>
                <a:buNone/>
              </a:pPr>
              <a:endParaRPr lang="zh-CN" altLang="en-US" sz="1100"/>
            </a:p>
          </p:txBody>
        </p:sp>
        <p:sp>
          <p:nvSpPr>
            <p:cNvPr id="73" name="Oval 51">
              <a:extLst>
                <a:ext uri="{FF2B5EF4-FFF2-40B4-BE49-F238E27FC236}">
                  <a16:creationId xmlns="" xmlns:a16="http://schemas.microsoft.com/office/drawing/2014/main" id="{5DBFF5FB-5884-4590-9565-B4460EF10EE0}"/>
                </a:ext>
              </a:extLst>
            </p:cNvPr>
            <p:cNvSpPr>
              <a:spLocks noChangeArrowheads="1"/>
            </p:cNvSpPr>
            <p:nvPr/>
          </p:nvSpPr>
          <p:spPr bwMode="auto">
            <a:xfrm>
              <a:off x="4735513" y="2547938"/>
              <a:ext cx="158750" cy="153988"/>
            </a:xfrm>
            <a:prstGeom prst="ellipse">
              <a:avLst/>
            </a:prstGeom>
            <a:solidFill>
              <a:srgbClr val="B1865A"/>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9pPr>
            </a:lstStyle>
            <a:p>
              <a:pPr eaLnBrk="1" hangingPunct="1">
                <a:lnSpc>
                  <a:spcPct val="100000"/>
                </a:lnSpc>
                <a:spcBef>
                  <a:spcPct val="0"/>
                </a:spcBef>
                <a:buFontTx/>
                <a:buNone/>
              </a:pPr>
              <a:endParaRPr lang="zh-CN" altLang="en-US" sz="1100"/>
            </a:p>
          </p:txBody>
        </p:sp>
        <p:sp>
          <p:nvSpPr>
            <p:cNvPr id="74" name="Oval 52">
              <a:extLst>
                <a:ext uri="{FF2B5EF4-FFF2-40B4-BE49-F238E27FC236}">
                  <a16:creationId xmlns="" xmlns:a16="http://schemas.microsoft.com/office/drawing/2014/main" id="{4CAF92C5-8AEA-40FD-9C65-67351D70A8D0}"/>
                </a:ext>
              </a:extLst>
            </p:cNvPr>
            <p:cNvSpPr>
              <a:spLocks noChangeArrowheads="1"/>
            </p:cNvSpPr>
            <p:nvPr/>
          </p:nvSpPr>
          <p:spPr bwMode="auto">
            <a:xfrm>
              <a:off x="5097463" y="3041650"/>
              <a:ext cx="158750" cy="153988"/>
            </a:xfrm>
            <a:prstGeom prst="ellipse">
              <a:avLst/>
            </a:prstGeom>
            <a:solidFill>
              <a:srgbClr val="B1865A"/>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9pPr>
            </a:lstStyle>
            <a:p>
              <a:pPr eaLnBrk="1" hangingPunct="1">
                <a:lnSpc>
                  <a:spcPct val="100000"/>
                </a:lnSpc>
                <a:spcBef>
                  <a:spcPct val="0"/>
                </a:spcBef>
                <a:buFontTx/>
                <a:buNone/>
              </a:pPr>
              <a:endParaRPr lang="zh-CN" altLang="en-US" sz="1100"/>
            </a:p>
          </p:txBody>
        </p:sp>
        <p:sp>
          <p:nvSpPr>
            <p:cNvPr id="75" name="Oval 53">
              <a:extLst>
                <a:ext uri="{FF2B5EF4-FFF2-40B4-BE49-F238E27FC236}">
                  <a16:creationId xmlns="" xmlns:a16="http://schemas.microsoft.com/office/drawing/2014/main" id="{A983FE41-3FB9-4677-BE02-B763F96313EB}"/>
                </a:ext>
              </a:extLst>
            </p:cNvPr>
            <p:cNvSpPr>
              <a:spLocks noChangeArrowheads="1"/>
            </p:cNvSpPr>
            <p:nvPr/>
          </p:nvSpPr>
          <p:spPr bwMode="auto">
            <a:xfrm>
              <a:off x="5481638" y="2490788"/>
              <a:ext cx="158750" cy="158750"/>
            </a:xfrm>
            <a:prstGeom prst="ellipse">
              <a:avLst/>
            </a:prstGeom>
            <a:solidFill>
              <a:srgbClr val="B1865A"/>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9pPr>
            </a:lstStyle>
            <a:p>
              <a:pPr eaLnBrk="1" hangingPunct="1">
                <a:lnSpc>
                  <a:spcPct val="100000"/>
                </a:lnSpc>
                <a:spcBef>
                  <a:spcPct val="0"/>
                </a:spcBef>
                <a:buFontTx/>
                <a:buNone/>
              </a:pPr>
              <a:endParaRPr lang="zh-CN" altLang="en-US" sz="1100"/>
            </a:p>
          </p:txBody>
        </p:sp>
      </p:grpSp>
      <p:grpSp>
        <p:nvGrpSpPr>
          <p:cNvPr id="14" name="组合 6">
            <a:extLst>
              <a:ext uri="{FF2B5EF4-FFF2-40B4-BE49-F238E27FC236}">
                <a16:creationId xmlns="" xmlns:a16="http://schemas.microsoft.com/office/drawing/2014/main" id="{A1AF1CBA-20C0-4385-BF19-7C3B971B542E}"/>
              </a:ext>
            </a:extLst>
          </p:cNvPr>
          <p:cNvGrpSpPr/>
          <p:nvPr/>
        </p:nvGrpSpPr>
        <p:grpSpPr bwMode="auto">
          <a:xfrm>
            <a:off x="8439620" y="2339805"/>
            <a:ext cx="891015" cy="892142"/>
            <a:chOff x="9339263" y="1700213"/>
            <a:chExt cx="2005012" cy="2006600"/>
          </a:xfrm>
        </p:grpSpPr>
        <p:sp>
          <p:nvSpPr>
            <p:cNvPr id="53" name="Oval 57">
              <a:extLst>
                <a:ext uri="{FF2B5EF4-FFF2-40B4-BE49-F238E27FC236}">
                  <a16:creationId xmlns="" xmlns:a16="http://schemas.microsoft.com/office/drawing/2014/main" id="{7D691FD1-6A26-4D4C-AE1D-7C130736030F}"/>
                </a:ext>
              </a:extLst>
            </p:cNvPr>
            <p:cNvSpPr>
              <a:spLocks noChangeArrowheads="1"/>
            </p:cNvSpPr>
            <p:nvPr/>
          </p:nvSpPr>
          <p:spPr bwMode="auto">
            <a:xfrm>
              <a:off x="9339263" y="1700213"/>
              <a:ext cx="2005012" cy="2006600"/>
            </a:xfrm>
            <a:prstGeom prst="ellipse">
              <a:avLst/>
            </a:prstGeom>
            <a:solidFill>
              <a:srgbClr val="C7A787"/>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9pPr>
            </a:lstStyle>
            <a:p>
              <a:pPr eaLnBrk="1" hangingPunct="1">
                <a:lnSpc>
                  <a:spcPct val="100000"/>
                </a:lnSpc>
                <a:spcBef>
                  <a:spcPct val="0"/>
                </a:spcBef>
                <a:buFontTx/>
                <a:buNone/>
              </a:pPr>
              <a:endParaRPr lang="zh-CN" altLang="en-US" sz="1100" dirty="0"/>
            </a:p>
          </p:txBody>
        </p:sp>
        <p:sp>
          <p:nvSpPr>
            <p:cNvPr id="54" name="Freeform 58">
              <a:extLst>
                <a:ext uri="{FF2B5EF4-FFF2-40B4-BE49-F238E27FC236}">
                  <a16:creationId xmlns="" xmlns:a16="http://schemas.microsoft.com/office/drawing/2014/main" id="{2280F40D-A687-4F0A-9B63-2C71955BB383}"/>
                </a:ext>
              </a:extLst>
            </p:cNvPr>
            <p:cNvSpPr/>
            <p:nvPr/>
          </p:nvSpPr>
          <p:spPr bwMode="auto">
            <a:xfrm>
              <a:off x="9767888" y="2193926"/>
              <a:ext cx="265112" cy="271463"/>
            </a:xfrm>
            <a:custGeom>
              <a:avLst/>
              <a:gdLst>
                <a:gd name="T0" fmla="*/ 2147483646 w 167"/>
                <a:gd name="T1" fmla="*/ 2147483646 h 171"/>
                <a:gd name="T2" fmla="*/ 2147483646 w 167"/>
                <a:gd name="T3" fmla="*/ 2147483646 h 171"/>
                <a:gd name="T4" fmla="*/ 2147483646 w 167"/>
                <a:gd name="T5" fmla="*/ 2147483646 h 171"/>
                <a:gd name="T6" fmla="*/ 2147483646 w 167"/>
                <a:gd name="T7" fmla="*/ 2147483646 h 171"/>
                <a:gd name="T8" fmla="*/ 0 w 167"/>
                <a:gd name="T9" fmla="*/ 2147483646 h 171"/>
                <a:gd name="T10" fmla="*/ 2147483646 w 167"/>
                <a:gd name="T11" fmla="*/ 2147483646 h 171"/>
                <a:gd name="T12" fmla="*/ 2147483646 w 167"/>
                <a:gd name="T13" fmla="*/ 0 h 171"/>
                <a:gd name="T14" fmla="*/ 2147483646 w 167"/>
                <a:gd name="T15" fmla="*/ 2147483646 h 171"/>
                <a:gd name="T16" fmla="*/ 2147483646 w 167"/>
                <a:gd name="T17" fmla="*/ 2147483646 h 171"/>
                <a:gd name="T18" fmla="*/ 2147483646 w 167"/>
                <a:gd name="T19" fmla="*/ 2147483646 h 171"/>
                <a:gd name="T20" fmla="*/ 2147483646 w 167"/>
                <a:gd name="T21" fmla="*/ 2147483646 h 17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7" h="171">
                  <a:moveTo>
                    <a:pt x="167" y="131"/>
                  </a:moveTo>
                  <a:lnTo>
                    <a:pt x="107" y="124"/>
                  </a:lnTo>
                  <a:lnTo>
                    <a:pt x="69" y="171"/>
                  </a:lnTo>
                  <a:lnTo>
                    <a:pt x="57" y="112"/>
                  </a:lnTo>
                  <a:lnTo>
                    <a:pt x="0" y="91"/>
                  </a:lnTo>
                  <a:lnTo>
                    <a:pt x="53" y="60"/>
                  </a:lnTo>
                  <a:lnTo>
                    <a:pt x="57" y="0"/>
                  </a:lnTo>
                  <a:lnTo>
                    <a:pt x="102" y="41"/>
                  </a:lnTo>
                  <a:lnTo>
                    <a:pt x="159" y="26"/>
                  </a:lnTo>
                  <a:lnTo>
                    <a:pt x="136" y="81"/>
                  </a:lnTo>
                  <a:lnTo>
                    <a:pt x="167" y="131"/>
                  </a:ln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p>
          </p:txBody>
        </p:sp>
        <p:sp>
          <p:nvSpPr>
            <p:cNvPr id="55" name="Freeform 59">
              <a:extLst>
                <a:ext uri="{FF2B5EF4-FFF2-40B4-BE49-F238E27FC236}">
                  <a16:creationId xmlns="" xmlns:a16="http://schemas.microsoft.com/office/drawing/2014/main" id="{A66C9A6A-399E-4FCB-B13D-7CED3273FD8C}"/>
                </a:ext>
              </a:extLst>
            </p:cNvPr>
            <p:cNvSpPr/>
            <p:nvPr/>
          </p:nvSpPr>
          <p:spPr bwMode="auto">
            <a:xfrm>
              <a:off x="10688638" y="2379663"/>
              <a:ext cx="153987" cy="161925"/>
            </a:xfrm>
            <a:custGeom>
              <a:avLst/>
              <a:gdLst>
                <a:gd name="T0" fmla="*/ 2147483646 w 97"/>
                <a:gd name="T1" fmla="*/ 2147483646 h 102"/>
                <a:gd name="T2" fmla="*/ 2147483646 w 97"/>
                <a:gd name="T3" fmla="*/ 2147483646 h 102"/>
                <a:gd name="T4" fmla="*/ 2147483646 w 97"/>
                <a:gd name="T5" fmla="*/ 2147483646 h 102"/>
                <a:gd name="T6" fmla="*/ 2147483646 w 97"/>
                <a:gd name="T7" fmla="*/ 2147483646 h 102"/>
                <a:gd name="T8" fmla="*/ 0 w 97"/>
                <a:gd name="T9" fmla="*/ 2147483646 h 102"/>
                <a:gd name="T10" fmla="*/ 2147483646 w 97"/>
                <a:gd name="T11" fmla="*/ 2147483646 h 102"/>
                <a:gd name="T12" fmla="*/ 2147483646 w 97"/>
                <a:gd name="T13" fmla="*/ 0 h 102"/>
                <a:gd name="T14" fmla="*/ 2147483646 w 97"/>
                <a:gd name="T15" fmla="*/ 2147483646 h 102"/>
                <a:gd name="T16" fmla="*/ 2147483646 w 97"/>
                <a:gd name="T17" fmla="*/ 2147483646 h 102"/>
                <a:gd name="T18" fmla="*/ 2147483646 w 97"/>
                <a:gd name="T19" fmla="*/ 2147483646 h 102"/>
                <a:gd name="T20" fmla="*/ 2147483646 w 97"/>
                <a:gd name="T21" fmla="*/ 2147483646 h 10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97" h="102">
                  <a:moveTo>
                    <a:pt x="97" y="78"/>
                  </a:moveTo>
                  <a:lnTo>
                    <a:pt x="62" y="76"/>
                  </a:lnTo>
                  <a:lnTo>
                    <a:pt x="40" y="102"/>
                  </a:lnTo>
                  <a:lnTo>
                    <a:pt x="33" y="69"/>
                  </a:lnTo>
                  <a:lnTo>
                    <a:pt x="0" y="54"/>
                  </a:lnTo>
                  <a:lnTo>
                    <a:pt x="31" y="35"/>
                  </a:lnTo>
                  <a:lnTo>
                    <a:pt x="33" y="0"/>
                  </a:lnTo>
                  <a:lnTo>
                    <a:pt x="59" y="23"/>
                  </a:lnTo>
                  <a:lnTo>
                    <a:pt x="92" y="16"/>
                  </a:lnTo>
                  <a:lnTo>
                    <a:pt x="78" y="50"/>
                  </a:lnTo>
                  <a:lnTo>
                    <a:pt x="97" y="78"/>
                  </a:ln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p>
          </p:txBody>
        </p:sp>
        <p:sp>
          <p:nvSpPr>
            <p:cNvPr id="56" name="Freeform 60">
              <a:extLst>
                <a:ext uri="{FF2B5EF4-FFF2-40B4-BE49-F238E27FC236}">
                  <a16:creationId xmlns="" xmlns:a16="http://schemas.microsoft.com/office/drawing/2014/main" id="{601EE116-61F1-4581-94FB-D8B9508A5CA8}"/>
                </a:ext>
              </a:extLst>
            </p:cNvPr>
            <p:cNvSpPr/>
            <p:nvPr/>
          </p:nvSpPr>
          <p:spPr bwMode="auto">
            <a:xfrm>
              <a:off x="10548938" y="2262188"/>
              <a:ext cx="87312" cy="90488"/>
            </a:xfrm>
            <a:custGeom>
              <a:avLst/>
              <a:gdLst>
                <a:gd name="T0" fmla="*/ 2147483646 w 55"/>
                <a:gd name="T1" fmla="*/ 2147483646 h 57"/>
                <a:gd name="T2" fmla="*/ 2147483646 w 55"/>
                <a:gd name="T3" fmla="*/ 2147483646 h 57"/>
                <a:gd name="T4" fmla="*/ 2147483646 w 55"/>
                <a:gd name="T5" fmla="*/ 2147483646 h 57"/>
                <a:gd name="T6" fmla="*/ 2147483646 w 55"/>
                <a:gd name="T7" fmla="*/ 2147483646 h 57"/>
                <a:gd name="T8" fmla="*/ 0 w 55"/>
                <a:gd name="T9" fmla="*/ 2147483646 h 57"/>
                <a:gd name="T10" fmla="*/ 2147483646 w 55"/>
                <a:gd name="T11" fmla="*/ 2147483646 h 57"/>
                <a:gd name="T12" fmla="*/ 2147483646 w 55"/>
                <a:gd name="T13" fmla="*/ 0 h 57"/>
                <a:gd name="T14" fmla="*/ 2147483646 w 55"/>
                <a:gd name="T15" fmla="*/ 2147483646 h 57"/>
                <a:gd name="T16" fmla="*/ 2147483646 w 55"/>
                <a:gd name="T17" fmla="*/ 2147483646 h 57"/>
                <a:gd name="T18" fmla="*/ 2147483646 w 55"/>
                <a:gd name="T19" fmla="*/ 2147483646 h 57"/>
                <a:gd name="T20" fmla="*/ 2147483646 w 55"/>
                <a:gd name="T21" fmla="*/ 2147483646 h 5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5" h="57">
                  <a:moveTo>
                    <a:pt x="55" y="45"/>
                  </a:moveTo>
                  <a:lnTo>
                    <a:pt x="36" y="43"/>
                  </a:lnTo>
                  <a:lnTo>
                    <a:pt x="24" y="57"/>
                  </a:lnTo>
                  <a:lnTo>
                    <a:pt x="19" y="38"/>
                  </a:lnTo>
                  <a:lnTo>
                    <a:pt x="0" y="31"/>
                  </a:lnTo>
                  <a:lnTo>
                    <a:pt x="17" y="21"/>
                  </a:lnTo>
                  <a:lnTo>
                    <a:pt x="19" y="0"/>
                  </a:lnTo>
                  <a:lnTo>
                    <a:pt x="33" y="14"/>
                  </a:lnTo>
                  <a:lnTo>
                    <a:pt x="52" y="10"/>
                  </a:lnTo>
                  <a:lnTo>
                    <a:pt x="45" y="29"/>
                  </a:lnTo>
                  <a:lnTo>
                    <a:pt x="55" y="45"/>
                  </a:ln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p>
          </p:txBody>
        </p:sp>
        <p:sp>
          <p:nvSpPr>
            <p:cNvPr id="57" name="Freeform 61">
              <a:extLst>
                <a:ext uri="{FF2B5EF4-FFF2-40B4-BE49-F238E27FC236}">
                  <a16:creationId xmlns="" xmlns:a16="http://schemas.microsoft.com/office/drawing/2014/main" id="{531C1A6B-4315-4196-ACB1-29D69966DE75}"/>
                </a:ext>
              </a:extLst>
            </p:cNvPr>
            <p:cNvSpPr/>
            <p:nvPr/>
          </p:nvSpPr>
          <p:spPr bwMode="auto">
            <a:xfrm>
              <a:off x="10050463" y="2114551"/>
              <a:ext cx="155575" cy="158750"/>
            </a:xfrm>
            <a:custGeom>
              <a:avLst/>
              <a:gdLst>
                <a:gd name="T0" fmla="*/ 2147483646 w 98"/>
                <a:gd name="T1" fmla="*/ 2147483646 h 100"/>
                <a:gd name="T2" fmla="*/ 2147483646 w 98"/>
                <a:gd name="T3" fmla="*/ 2147483646 h 100"/>
                <a:gd name="T4" fmla="*/ 2147483646 w 98"/>
                <a:gd name="T5" fmla="*/ 2147483646 h 100"/>
                <a:gd name="T6" fmla="*/ 2147483646 w 98"/>
                <a:gd name="T7" fmla="*/ 2147483646 h 100"/>
                <a:gd name="T8" fmla="*/ 0 w 98"/>
                <a:gd name="T9" fmla="*/ 2147483646 h 100"/>
                <a:gd name="T10" fmla="*/ 2147483646 w 98"/>
                <a:gd name="T11" fmla="*/ 2147483646 h 100"/>
                <a:gd name="T12" fmla="*/ 2147483646 w 98"/>
                <a:gd name="T13" fmla="*/ 0 h 100"/>
                <a:gd name="T14" fmla="*/ 2147483646 w 98"/>
                <a:gd name="T15" fmla="*/ 2147483646 h 100"/>
                <a:gd name="T16" fmla="*/ 2147483646 w 98"/>
                <a:gd name="T17" fmla="*/ 2147483646 h 100"/>
                <a:gd name="T18" fmla="*/ 2147483646 w 98"/>
                <a:gd name="T19" fmla="*/ 2147483646 h 100"/>
                <a:gd name="T20" fmla="*/ 2147483646 w 98"/>
                <a:gd name="T21" fmla="*/ 2147483646 h 1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98" h="100">
                  <a:moveTo>
                    <a:pt x="98" y="79"/>
                  </a:moveTo>
                  <a:lnTo>
                    <a:pt x="62" y="74"/>
                  </a:lnTo>
                  <a:lnTo>
                    <a:pt x="41" y="100"/>
                  </a:lnTo>
                  <a:lnTo>
                    <a:pt x="34" y="67"/>
                  </a:lnTo>
                  <a:lnTo>
                    <a:pt x="0" y="53"/>
                  </a:lnTo>
                  <a:lnTo>
                    <a:pt x="31" y="36"/>
                  </a:lnTo>
                  <a:lnTo>
                    <a:pt x="34" y="0"/>
                  </a:lnTo>
                  <a:lnTo>
                    <a:pt x="60" y="24"/>
                  </a:lnTo>
                  <a:lnTo>
                    <a:pt x="93" y="15"/>
                  </a:lnTo>
                  <a:lnTo>
                    <a:pt x="79" y="48"/>
                  </a:lnTo>
                  <a:lnTo>
                    <a:pt x="98" y="79"/>
                  </a:ln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p>
          </p:txBody>
        </p:sp>
        <p:sp>
          <p:nvSpPr>
            <p:cNvPr id="58" name="Freeform 62">
              <a:extLst>
                <a:ext uri="{FF2B5EF4-FFF2-40B4-BE49-F238E27FC236}">
                  <a16:creationId xmlns="" xmlns:a16="http://schemas.microsoft.com/office/drawing/2014/main" id="{237A2670-89DA-47B2-AD62-4AABCEB4AB8A}"/>
                </a:ext>
              </a:extLst>
            </p:cNvPr>
            <p:cNvSpPr/>
            <p:nvPr/>
          </p:nvSpPr>
          <p:spPr bwMode="auto">
            <a:xfrm>
              <a:off x="10137775" y="2368551"/>
              <a:ext cx="419100" cy="165100"/>
            </a:xfrm>
            <a:custGeom>
              <a:avLst/>
              <a:gdLst>
                <a:gd name="T0" fmla="*/ 2147483646 w 264"/>
                <a:gd name="T1" fmla="*/ 0 h 104"/>
                <a:gd name="T2" fmla="*/ 2147483646 w 264"/>
                <a:gd name="T3" fmla="*/ 0 h 104"/>
                <a:gd name="T4" fmla="*/ 2147483646 w 264"/>
                <a:gd name="T5" fmla="*/ 2147483646 h 104"/>
                <a:gd name="T6" fmla="*/ 0 w 264"/>
                <a:gd name="T7" fmla="*/ 2147483646 h 104"/>
                <a:gd name="T8" fmla="*/ 2147483646 w 264"/>
                <a:gd name="T9" fmla="*/ 0 h 10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4" h="104">
                  <a:moveTo>
                    <a:pt x="33" y="0"/>
                  </a:moveTo>
                  <a:lnTo>
                    <a:pt x="228" y="0"/>
                  </a:lnTo>
                  <a:lnTo>
                    <a:pt x="264" y="104"/>
                  </a:lnTo>
                  <a:lnTo>
                    <a:pt x="0" y="104"/>
                  </a:lnTo>
                  <a:lnTo>
                    <a:pt x="33" y="0"/>
                  </a:ln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p>
          </p:txBody>
        </p:sp>
        <p:sp>
          <p:nvSpPr>
            <p:cNvPr id="59" name="Freeform 63">
              <a:extLst>
                <a:ext uri="{FF2B5EF4-FFF2-40B4-BE49-F238E27FC236}">
                  <a16:creationId xmlns="" xmlns:a16="http://schemas.microsoft.com/office/drawing/2014/main" id="{3AD68CF1-E5D6-4794-BE77-960EB79BE5C1}"/>
                </a:ext>
              </a:extLst>
            </p:cNvPr>
            <p:cNvSpPr/>
            <p:nvPr/>
          </p:nvSpPr>
          <p:spPr bwMode="auto">
            <a:xfrm>
              <a:off x="9855200" y="2579688"/>
              <a:ext cx="474662" cy="165100"/>
            </a:xfrm>
            <a:custGeom>
              <a:avLst/>
              <a:gdLst>
                <a:gd name="T0" fmla="*/ 2147483646 w 299"/>
                <a:gd name="T1" fmla="*/ 0 h 104"/>
                <a:gd name="T2" fmla="*/ 2147483646 w 299"/>
                <a:gd name="T3" fmla="*/ 0 h 104"/>
                <a:gd name="T4" fmla="*/ 2147483646 w 299"/>
                <a:gd name="T5" fmla="*/ 2147483646 h 104"/>
                <a:gd name="T6" fmla="*/ 0 w 299"/>
                <a:gd name="T7" fmla="*/ 2147483646 h 104"/>
                <a:gd name="T8" fmla="*/ 2147483646 w 299"/>
                <a:gd name="T9" fmla="*/ 0 h 10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9" h="104">
                  <a:moveTo>
                    <a:pt x="36" y="0"/>
                  </a:moveTo>
                  <a:lnTo>
                    <a:pt x="259" y="0"/>
                  </a:lnTo>
                  <a:lnTo>
                    <a:pt x="299" y="104"/>
                  </a:lnTo>
                  <a:lnTo>
                    <a:pt x="0" y="104"/>
                  </a:lnTo>
                  <a:lnTo>
                    <a:pt x="36" y="0"/>
                  </a:ln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p>
          </p:txBody>
        </p:sp>
        <p:sp>
          <p:nvSpPr>
            <p:cNvPr id="60" name="Freeform 64">
              <a:extLst>
                <a:ext uri="{FF2B5EF4-FFF2-40B4-BE49-F238E27FC236}">
                  <a16:creationId xmlns="" xmlns:a16="http://schemas.microsoft.com/office/drawing/2014/main" id="{B6A8BA6A-F10C-4543-A915-C86EC1144634}"/>
                </a:ext>
              </a:extLst>
            </p:cNvPr>
            <p:cNvSpPr/>
            <p:nvPr/>
          </p:nvSpPr>
          <p:spPr bwMode="auto">
            <a:xfrm>
              <a:off x="10356850" y="2579688"/>
              <a:ext cx="477837" cy="165100"/>
            </a:xfrm>
            <a:custGeom>
              <a:avLst/>
              <a:gdLst>
                <a:gd name="T0" fmla="*/ 2147483646 w 301"/>
                <a:gd name="T1" fmla="*/ 0 h 104"/>
                <a:gd name="T2" fmla="*/ 2147483646 w 301"/>
                <a:gd name="T3" fmla="*/ 0 h 104"/>
                <a:gd name="T4" fmla="*/ 2147483646 w 301"/>
                <a:gd name="T5" fmla="*/ 2147483646 h 104"/>
                <a:gd name="T6" fmla="*/ 0 w 301"/>
                <a:gd name="T7" fmla="*/ 2147483646 h 104"/>
                <a:gd name="T8" fmla="*/ 2147483646 w 301"/>
                <a:gd name="T9" fmla="*/ 0 h 10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1" h="104">
                  <a:moveTo>
                    <a:pt x="38" y="0"/>
                  </a:moveTo>
                  <a:lnTo>
                    <a:pt x="261" y="0"/>
                  </a:lnTo>
                  <a:lnTo>
                    <a:pt x="301" y="104"/>
                  </a:lnTo>
                  <a:lnTo>
                    <a:pt x="0" y="104"/>
                  </a:lnTo>
                  <a:lnTo>
                    <a:pt x="38" y="0"/>
                  </a:ln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p>
          </p:txBody>
        </p:sp>
        <p:sp>
          <p:nvSpPr>
            <p:cNvPr id="61" name="Freeform 65">
              <a:extLst>
                <a:ext uri="{FF2B5EF4-FFF2-40B4-BE49-F238E27FC236}">
                  <a16:creationId xmlns="" xmlns:a16="http://schemas.microsoft.com/office/drawing/2014/main" id="{ACA46B21-7A8C-47EB-AD1A-493742DA0B41}"/>
                </a:ext>
              </a:extLst>
            </p:cNvPr>
            <p:cNvSpPr/>
            <p:nvPr/>
          </p:nvSpPr>
          <p:spPr bwMode="auto">
            <a:xfrm>
              <a:off x="9605963" y="2801938"/>
              <a:ext cx="479425" cy="166688"/>
            </a:xfrm>
            <a:custGeom>
              <a:avLst/>
              <a:gdLst>
                <a:gd name="T0" fmla="*/ 2147483646 w 302"/>
                <a:gd name="T1" fmla="*/ 0 h 105"/>
                <a:gd name="T2" fmla="*/ 2147483646 w 302"/>
                <a:gd name="T3" fmla="*/ 0 h 105"/>
                <a:gd name="T4" fmla="*/ 2147483646 w 302"/>
                <a:gd name="T5" fmla="*/ 2147483646 h 105"/>
                <a:gd name="T6" fmla="*/ 0 w 302"/>
                <a:gd name="T7" fmla="*/ 2147483646 h 105"/>
                <a:gd name="T8" fmla="*/ 2147483646 w 302"/>
                <a:gd name="T9" fmla="*/ 0 h 10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2" h="105">
                  <a:moveTo>
                    <a:pt x="38" y="0"/>
                  </a:moveTo>
                  <a:lnTo>
                    <a:pt x="261" y="0"/>
                  </a:lnTo>
                  <a:lnTo>
                    <a:pt x="302" y="105"/>
                  </a:lnTo>
                  <a:lnTo>
                    <a:pt x="0" y="105"/>
                  </a:lnTo>
                  <a:lnTo>
                    <a:pt x="38" y="0"/>
                  </a:ln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p>
          </p:txBody>
        </p:sp>
        <p:sp>
          <p:nvSpPr>
            <p:cNvPr id="62" name="Freeform 66">
              <a:extLst>
                <a:ext uri="{FF2B5EF4-FFF2-40B4-BE49-F238E27FC236}">
                  <a16:creationId xmlns="" xmlns:a16="http://schemas.microsoft.com/office/drawing/2014/main" id="{5D9E0F5F-35BD-46F1-8448-CC49EE07FE76}"/>
                </a:ext>
              </a:extLst>
            </p:cNvPr>
            <p:cNvSpPr/>
            <p:nvPr/>
          </p:nvSpPr>
          <p:spPr bwMode="auto">
            <a:xfrm>
              <a:off x="10104438" y="2801938"/>
              <a:ext cx="477837" cy="166688"/>
            </a:xfrm>
            <a:custGeom>
              <a:avLst/>
              <a:gdLst>
                <a:gd name="T0" fmla="*/ 2147483646 w 301"/>
                <a:gd name="T1" fmla="*/ 0 h 105"/>
                <a:gd name="T2" fmla="*/ 2147483646 w 301"/>
                <a:gd name="T3" fmla="*/ 0 h 105"/>
                <a:gd name="T4" fmla="*/ 2147483646 w 301"/>
                <a:gd name="T5" fmla="*/ 2147483646 h 105"/>
                <a:gd name="T6" fmla="*/ 0 w 301"/>
                <a:gd name="T7" fmla="*/ 2147483646 h 105"/>
                <a:gd name="T8" fmla="*/ 2147483646 w 301"/>
                <a:gd name="T9" fmla="*/ 0 h 10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1" h="105">
                  <a:moveTo>
                    <a:pt x="38" y="0"/>
                  </a:moveTo>
                  <a:lnTo>
                    <a:pt x="261" y="0"/>
                  </a:lnTo>
                  <a:lnTo>
                    <a:pt x="301" y="105"/>
                  </a:lnTo>
                  <a:lnTo>
                    <a:pt x="0" y="105"/>
                  </a:lnTo>
                  <a:lnTo>
                    <a:pt x="38" y="0"/>
                  </a:ln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p>
          </p:txBody>
        </p:sp>
        <p:sp>
          <p:nvSpPr>
            <p:cNvPr id="63" name="Freeform 67">
              <a:extLst>
                <a:ext uri="{FF2B5EF4-FFF2-40B4-BE49-F238E27FC236}">
                  <a16:creationId xmlns="" xmlns:a16="http://schemas.microsoft.com/office/drawing/2014/main" id="{4426F561-0D83-4739-A172-A33A2C5BBB05}"/>
                </a:ext>
              </a:extLst>
            </p:cNvPr>
            <p:cNvSpPr/>
            <p:nvPr/>
          </p:nvSpPr>
          <p:spPr bwMode="auto">
            <a:xfrm>
              <a:off x="10601325" y="2801938"/>
              <a:ext cx="479425" cy="166688"/>
            </a:xfrm>
            <a:custGeom>
              <a:avLst/>
              <a:gdLst>
                <a:gd name="T0" fmla="*/ 2147483646 w 302"/>
                <a:gd name="T1" fmla="*/ 0 h 105"/>
                <a:gd name="T2" fmla="*/ 2147483646 w 302"/>
                <a:gd name="T3" fmla="*/ 0 h 105"/>
                <a:gd name="T4" fmla="*/ 2147483646 w 302"/>
                <a:gd name="T5" fmla="*/ 2147483646 h 105"/>
                <a:gd name="T6" fmla="*/ 0 w 302"/>
                <a:gd name="T7" fmla="*/ 2147483646 h 105"/>
                <a:gd name="T8" fmla="*/ 2147483646 w 302"/>
                <a:gd name="T9" fmla="*/ 0 h 10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2" h="105">
                  <a:moveTo>
                    <a:pt x="38" y="0"/>
                  </a:moveTo>
                  <a:lnTo>
                    <a:pt x="261" y="0"/>
                  </a:lnTo>
                  <a:lnTo>
                    <a:pt x="302" y="105"/>
                  </a:lnTo>
                  <a:lnTo>
                    <a:pt x="0" y="105"/>
                  </a:lnTo>
                  <a:lnTo>
                    <a:pt x="38" y="0"/>
                  </a:ln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p>
          </p:txBody>
        </p:sp>
      </p:grpSp>
      <p:grpSp>
        <p:nvGrpSpPr>
          <p:cNvPr id="15" name="组合 5">
            <a:extLst>
              <a:ext uri="{FF2B5EF4-FFF2-40B4-BE49-F238E27FC236}">
                <a16:creationId xmlns="" xmlns:a16="http://schemas.microsoft.com/office/drawing/2014/main" id="{5EA7C5AA-A5B4-4C6B-99D3-0AF30C69D5DA}"/>
              </a:ext>
            </a:extLst>
          </p:cNvPr>
          <p:cNvGrpSpPr/>
          <p:nvPr/>
        </p:nvGrpSpPr>
        <p:grpSpPr bwMode="auto">
          <a:xfrm>
            <a:off x="6582907" y="2336800"/>
            <a:ext cx="886507" cy="886507"/>
            <a:chOff x="6816725" y="1885156"/>
            <a:chExt cx="1990725" cy="1992313"/>
          </a:xfrm>
        </p:grpSpPr>
        <p:sp>
          <p:nvSpPr>
            <p:cNvPr id="37" name="Oval 103">
              <a:extLst>
                <a:ext uri="{FF2B5EF4-FFF2-40B4-BE49-F238E27FC236}">
                  <a16:creationId xmlns="" xmlns:a16="http://schemas.microsoft.com/office/drawing/2014/main" id="{AA1C7ACB-5BE8-43EF-8245-5A8954B936BD}"/>
                </a:ext>
              </a:extLst>
            </p:cNvPr>
            <p:cNvSpPr>
              <a:spLocks noChangeArrowheads="1"/>
            </p:cNvSpPr>
            <p:nvPr/>
          </p:nvSpPr>
          <p:spPr bwMode="auto">
            <a:xfrm>
              <a:off x="6816725" y="1885156"/>
              <a:ext cx="1990725" cy="1992313"/>
            </a:xfrm>
            <a:prstGeom prst="ellipse">
              <a:avLst/>
            </a:prstGeom>
            <a:solidFill>
              <a:srgbClr val="C7A787"/>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9pPr>
            </a:lstStyle>
            <a:p>
              <a:pPr eaLnBrk="1" hangingPunct="1">
                <a:lnSpc>
                  <a:spcPct val="100000"/>
                </a:lnSpc>
                <a:spcBef>
                  <a:spcPct val="0"/>
                </a:spcBef>
                <a:buFontTx/>
                <a:buNone/>
              </a:pPr>
              <a:endParaRPr lang="zh-CN" altLang="en-US" sz="1100" dirty="0"/>
            </a:p>
          </p:txBody>
        </p:sp>
        <p:sp>
          <p:nvSpPr>
            <p:cNvPr id="38" name="Rectangle 104">
              <a:extLst>
                <a:ext uri="{FF2B5EF4-FFF2-40B4-BE49-F238E27FC236}">
                  <a16:creationId xmlns="" xmlns:a16="http://schemas.microsoft.com/office/drawing/2014/main" id="{A7D8520C-4500-447D-A38A-F91900FA7EEC}"/>
                </a:ext>
              </a:extLst>
            </p:cNvPr>
            <p:cNvSpPr>
              <a:spLocks noChangeArrowheads="1"/>
            </p:cNvSpPr>
            <p:nvPr/>
          </p:nvSpPr>
          <p:spPr bwMode="auto">
            <a:xfrm>
              <a:off x="7383463" y="3145631"/>
              <a:ext cx="839788" cy="1063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9pPr>
            </a:lstStyle>
            <a:p>
              <a:pPr eaLnBrk="1" hangingPunct="1">
                <a:lnSpc>
                  <a:spcPct val="100000"/>
                </a:lnSpc>
                <a:spcBef>
                  <a:spcPct val="0"/>
                </a:spcBef>
                <a:buFontTx/>
                <a:buNone/>
              </a:pPr>
              <a:endParaRPr lang="zh-CN" altLang="en-US" sz="1100"/>
            </a:p>
          </p:txBody>
        </p:sp>
        <p:sp>
          <p:nvSpPr>
            <p:cNvPr id="49" name="Rectangle 105">
              <a:extLst>
                <a:ext uri="{FF2B5EF4-FFF2-40B4-BE49-F238E27FC236}">
                  <a16:creationId xmlns="" xmlns:a16="http://schemas.microsoft.com/office/drawing/2014/main" id="{5A1865DC-BD0D-4186-87FF-1E5EAC96C004}"/>
                </a:ext>
              </a:extLst>
            </p:cNvPr>
            <p:cNvSpPr>
              <a:spLocks noChangeArrowheads="1"/>
            </p:cNvSpPr>
            <p:nvPr/>
          </p:nvSpPr>
          <p:spPr bwMode="auto">
            <a:xfrm>
              <a:off x="7458075" y="2799556"/>
              <a:ext cx="106363" cy="3016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9pPr>
            </a:lstStyle>
            <a:p>
              <a:pPr eaLnBrk="1" hangingPunct="1">
                <a:lnSpc>
                  <a:spcPct val="100000"/>
                </a:lnSpc>
                <a:spcBef>
                  <a:spcPct val="0"/>
                </a:spcBef>
                <a:buFontTx/>
                <a:buNone/>
              </a:pPr>
              <a:endParaRPr lang="zh-CN" altLang="en-US" sz="1100"/>
            </a:p>
          </p:txBody>
        </p:sp>
        <p:sp>
          <p:nvSpPr>
            <p:cNvPr id="50" name="Rectangle 106">
              <a:extLst>
                <a:ext uri="{FF2B5EF4-FFF2-40B4-BE49-F238E27FC236}">
                  <a16:creationId xmlns="" xmlns:a16="http://schemas.microsoft.com/office/drawing/2014/main" id="{E9263698-C454-4416-A0A6-8301E845E452}"/>
                </a:ext>
              </a:extLst>
            </p:cNvPr>
            <p:cNvSpPr>
              <a:spLocks noChangeArrowheads="1"/>
            </p:cNvSpPr>
            <p:nvPr/>
          </p:nvSpPr>
          <p:spPr bwMode="auto">
            <a:xfrm>
              <a:off x="7654925" y="2742406"/>
              <a:ext cx="104775" cy="3587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9pPr>
            </a:lstStyle>
            <a:p>
              <a:pPr eaLnBrk="1" hangingPunct="1">
                <a:lnSpc>
                  <a:spcPct val="100000"/>
                </a:lnSpc>
                <a:spcBef>
                  <a:spcPct val="0"/>
                </a:spcBef>
                <a:buFontTx/>
                <a:buNone/>
              </a:pPr>
              <a:endParaRPr lang="zh-CN" altLang="en-US" sz="1100"/>
            </a:p>
          </p:txBody>
        </p:sp>
        <p:sp>
          <p:nvSpPr>
            <p:cNvPr id="51" name="Rectangle 107">
              <a:extLst>
                <a:ext uri="{FF2B5EF4-FFF2-40B4-BE49-F238E27FC236}">
                  <a16:creationId xmlns="" xmlns:a16="http://schemas.microsoft.com/office/drawing/2014/main" id="{A2B3C7D9-B809-4EA3-92FA-1D50D9150185}"/>
                </a:ext>
              </a:extLst>
            </p:cNvPr>
            <p:cNvSpPr>
              <a:spLocks noChangeArrowheads="1"/>
            </p:cNvSpPr>
            <p:nvPr/>
          </p:nvSpPr>
          <p:spPr bwMode="auto">
            <a:xfrm>
              <a:off x="7835900" y="2655094"/>
              <a:ext cx="104775" cy="4460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9pPr>
            </a:lstStyle>
            <a:p>
              <a:pPr eaLnBrk="1" hangingPunct="1">
                <a:lnSpc>
                  <a:spcPct val="100000"/>
                </a:lnSpc>
                <a:spcBef>
                  <a:spcPct val="0"/>
                </a:spcBef>
                <a:buFontTx/>
                <a:buNone/>
              </a:pPr>
              <a:endParaRPr lang="zh-CN" altLang="en-US" sz="1100"/>
            </a:p>
          </p:txBody>
        </p:sp>
        <p:sp>
          <p:nvSpPr>
            <p:cNvPr id="52" name="Rectangle 108">
              <a:extLst>
                <a:ext uri="{FF2B5EF4-FFF2-40B4-BE49-F238E27FC236}">
                  <a16:creationId xmlns="" xmlns:a16="http://schemas.microsoft.com/office/drawing/2014/main" id="{E9F9D0D9-B22B-44DE-AC54-1DC3077A4894}"/>
                </a:ext>
              </a:extLst>
            </p:cNvPr>
            <p:cNvSpPr>
              <a:spLocks noChangeArrowheads="1"/>
            </p:cNvSpPr>
            <p:nvPr/>
          </p:nvSpPr>
          <p:spPr bwMode="auto">
            <a:xfrm>
              <a:off x="8027988" y="2561431"/>
              <a:ext cx="104775" cy="5397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9pPr>
            </a:lstStyle>
            <a:p>
              <a:pPr eaLnBrk="1" hangingPunct="1">
                <a:lnSpc>
                  <a:spcPct val="100000"/>
                </a:lnSpc>
                <a:spcBef>
                  <a:spcPct val="0"/>
                </a:spcBef>
                <a:buFontTx/>
                <a:buNone/>
              </a:pPr>
              <a:endParaRPr lang="zh-CN" altLang="en-US" sz="1100"/>
            </a:p>
          </p:txBody>
        </p:sp>
      </p:grpSp>
      <p:grpSp>
        <p:nvGrpSpPr>
          <p:cNvPr id="16" name="组合 15">
            <a:extLst>
              <a:ext uri="{FF2B5EF4-FFF2-40B4-BE49-F238E27FC236}">
                <a16:creationId xmlns="" xmlns:a16="http://schemas.microsoft.com/office/drawing/2014/main" id="{7D904F8E-D4EF-42D8-9842-646361A204A8}"/>
              </a:ext>
            </a:extLst>
          </p:cNvPr>
          <p:cNvGrpSpPr/>
          <p:nvPr/>
        </p:nvGrpSpPr>
        <p:grpSpPr bwMode="auto">
          <a:xfrm>
            <a:off x="2871356" y="2336800"/>
            <a:ext cx="885381" cy="885756"/>
            <a:chOff x="811213" y="1901825"/>
            <a:chExt cx="1992312" cy="1990725"/>
          </a:xfrm>
        </p:grpSpPr>
        <p:sp>
          <p:nvSpPr>
            <p:cNvPr id="17" name="Oval 5">
              <a:extLst>
                <a:ext uri="{FF2B5EF4-FFF2-40B4-BE49-F238E27FC236}">
                  <a16:creationId xmlns="" xmlns:a16="http://schemas.microsoft.com/office/drawing/2014/main" id="{9E6AA940-764B-4C93-854D-237392253EED}"/>
                </a:ext>
              </a:extLst>
            </p:cNvPr>
            <p:cNvSpPr>
              <a:spLocks noChangeArrowheads="1"/>
            </p:cNvSpPr>
            <p:nvPr/>
          </p:nvSpPr>
          <p:spPr bwMode="auto">
            <a:xfrm>
              <a:off x="811213" y="1901825"/>
              <a:ext cx="1992312" cy="1990725"/>
            </a:xfrm>
            <a:prstGeom prst="ellipse">
              <a:avLst/>
            </a:prstGeom>
            <a:solidFill>
              <a:srgbClr val="C7A787"/>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9pPr>
            </a:lstStyle>
            <a:p>
              <a:pPr eaLnBrk="1" hangingPunct="1">
                <a:lnSpc>
                  <a:spcPct val="100000"/>
                </a:lnSpc>
                <a:spcBef>
                  <a:spcPct val="0"/>
                </a:spcBef>
                <a:buFontTx/>
                <a:buNone/>
              </a:pPr>
              <a:endParaRPr lang="zh-CN" altLang="en-US" sz="1100"/>
            </a:p>
          </p:txBody>
        </p:sp>
        <p:sp>
          <p:nvSpPr>
            <p:cNvPr id="18" name="Freeform 6">
              <a:extLst>
                <a:ext uri="{FF2B5EF4-FFF2-40B4-BE49-F238E27FC236}">
                  <a16:creationId xmlns="" xmlns:a16="http://schemas.microsoft.com/office/drawing/2014/main" id="{4E5F665C-BBB6-4510-9673-62FB477BC473}"/>
                </a:ext>
              </a:extLst>
            </p:cNvPr>
            <p:cNvSpPr/>
            <p:nvPr/>
          </p:nvSpPr>
          <p:spPr bwMode="auto">
            <a:xfrm>
              <a:off x="1246188" y="2247900"/>
              <a:ext cx="1104900" cy="573088"/>
            </a:xfrm>
            <a:custGeom>
              <a:avLst/>
              <a:gdLst>
                <a:gd name="T0" fmla="*/ 0 w 696"/>
                <a:gd name="T1" fmla="*/ 2147483646 h 361"/>
                <a:gd name="T2" fmla="*/ 2147483646 w 696"/>
                <a:gd name="T3" fmla="*/ 0 h 361"/>
                <a:gd name="T4" fmla="*/ 2147483646 w 696"/>
                <a:gd name="T5" fmla="*/ 2147483646 h 361"/>
                <a:gd name="T6" fmla="*/ 0 w 696"/>
                <a:gd name="T7" fmla="*/ 2147483646 h 36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96" h="361">
                  <a:moveTo>
                    <a:pt x="0" y="361"/>
                  </a:moveTo>
                  <a:lnTo>
                    <a:pt x="347" y="0"/>
                  </a:lnTo>
                  <a:lnTo>
                    <a:pt x="696" y="361"/>
                  </a:lnTo>
                  <a:lnTo>
                    <a:pt x="0" y="36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p>
          </p:txBody>
        </p:sp>
        <p:sp>
          <p:nvSpPr>
            <p:cNvPr id="20" name="Rectangle 8">
              <a:extLst>
                <a:ext uri="{FF2B5EF4-FFF2-40B4-BE49-F238E27FC236}">
                  <a16:creationId xmlns="" xmlns:a16="http://schemas.microsoft.com/office/drawing/2014/main" id="{612AB7DB-CA06-47E8-8D3A-BA0013B8DBE6}"/>
                </a:ext>
              </a:extLst>
            </p:cNvPr>
            <p:cNvSpPr>
              <a:spLocks noChangeArrowheads="1"/>
            </p:cNvSpPr>
            <p:nvPr/>
          </p:nvSpPr>
          <p:spPr bwMode="auto">
            <a:xfrm>
              <a:off x="1295400" y="2840038"/>
              <a:ext cx="279400" cy="41275"/>
            </a:xfrm>
            <a:prstGeom prst="rect">
              <a:avLst/>
            </a:prstGeom>
            <a:solidFill>
              <a:srgbClr val="FFFB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9pPr>
            </a:lstStyle>
            <a:p>
              <a:pPr eaLnBrk="1" hangingPunct="1">
                <a:lnSpc>
                  <a:spcPct val="100000"/>
                </a:lnSpc>
                <a:spcBef>
                  <a:spcPct val="0"/>
                </a:spcBef>
                <a:buFontTx/>
                <a:buNone/>
              </a:pPr>
              <a:endParaRPr lang="zh-CN" altLang="en-US" sz="1100"/>
            </a:p>
          </p:txBody>
        </p:sp>
        <p:sp>
          <p:nvSpPr>
            <p:cNvPr id="21" name="Rectangle 9">
              <a:extLst>
                <a:ext uri="{FF2B5EF4-FFF2-40B4-BE49-F238E27FC236}">
                  <a16:creationId xmlns="" xmlns:a16="http://schemas.microsoft.com/office/drawing/2014/main" id="{421F4879-04F6-419E-82BC-C24A59BAF9BF}"/>
                </a:ext>
              </a:extLst>
            </p:cNvPr>
            <p:cNvSpPr>
              <a:spLocks noChangeArrowheads="1"/>
            </p:cNvSpPr>
            <p:nvPr/>
          </p:nvSpPr>
          <p:spPr bwMode="auto">
            <a:xfrm>
              <a:off x="1657350" y="2840038"/>
              <a:ext cx="279400" cy="41275"/>
            </a:xfrm>
            <a:prstGeom prst="rect">
              <a:avLst/>
            </a:prstGeom>
            <a:solidFill>
              <a:srgbClr val="FFFB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9pPr>
            </a:lstStyle>
            <a:p>
              <a:pPr eaLnBrk="1" hangingPunct="1">
                <a:lnSpc>
                  <a:spcPct val="100000"/>
                </a:lnSpc>
                <a:spcBef>
                  <a:spcPct val="0"/>
                </a:spcBef>
                <a:buFontTx/>
                <a:buNone/>
              </a:pPr>
              <a:endParaRPr lang="zh-CN" altLang="en-US" sz="1100"/>
            </a:p>
          </p:txBody>
        </p:sp>
        <p:sp>
          <p:nvSpPr>
            <p:cNvPr id="22" name="Rectangle 10">
              <a:extLst>
                <a:ext uri="{FF2B5EF4-FFF2-40B4-BE49-F238E27FC236}">
                  <a16:creationId xmlns="" xmlns:a16="http://schemas.microsoft.com/office/drawing/2014/main" id="{5BCF2851-44A4-476B-8441-576707E1B72C}"/>
                </a:ext>
              </a:extLst>
            </p:cNvPr>
            <p:cNvSpPr>
              <a:spLocks noChangeArrowheads="1"/>
            </p:cNvSpPr>
            <p:nvPr/>
          </p:nvSpPr>
          <p:spPr bwMode="auto">
            <a:xfrm>
              <a:off x="2019300" y="2840038"/>
              <a:ext cx="279400" cy="41275"/>
            </a:xfrm>
            <a:prstGeom prst="rect">
              <a:avLst/>
            </a:prstGeom>
            <a:solidFill>
              <a:srgbClr val="FFFB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9pPr>
            </a:lstStyle>
            <a:p>
              <a:pPr eaLnBrk="1" hangingPunct="1">
                <a:lnSpc>
                  <a:spcPct val="100000"/>
                </a:lnSpc>
                <a:spcBef>
                  <a:spcPct val="0"/>
                </a:spcBef>
                <a:buFontTx/>
                <a:buNone/>
              </a:pPr>
              <a:endParaRPr lang="zh-CN" altLang="en-US" sz="1100"/>
            </a:p>
          </p:txBody>
        </p:sp>
        <p:sp>
          <p:nvSpPr>
            <p:cNvPr id="23" name="Rectangle 11">
              <a:extLst>
                <a:ext uri="{FF2B5EF4-FFF2-40B4-BE49-F238E27FC236}">
                  <a16:creationId xmlns="" xmlns:a16="http://schemas.microsoft.com/office/drawing/2014/main" id="{0A69B1AB-583C-4D39-A3C0-712E1A330490}"/>
                </a:ext>
              </a:extLst>
            </p:cNvPr>
            <p:cNvSpPr>
              <a:spLocks noChangeArrowheads="1"/>
            </p:cNvSpPr>
            <p:nvPr/>
          </p:nvSpPr>
          <p:spPr bwMode="auto">
            <a:xfrm>
              <a:off x="1295400" y="2900363"/>
              <a:ext cx="279400" cy="41275"/>
            </a:xfrm>
            <a:prstGeom prst="rect">
              <a:avLst/>
            </a:prstGeom>
            <a:solidFill>
              <a:srgbClr val="FFFB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9pPr>
            </a:lstStyle>
            <a:p>
              <a:pPr eaLnBrk="1" hangingPunct="1">
                <a:lnSpc>
                  <a:spcPct val="100000"/>
                </a:lnSpc>
                <a:spcBef>
                  <a:spcPct val="0"/>
                </a:spcBef>
                <a:buFontTx/>
                <a:buNone/>
              </a:pPr>
              <a:endParaRPr lang="zh-CN" altLang="en-US" sz="1100"/>
            </a:p>
          </p:txBody>
        </p:sp>
        <p:sp>
          <p:nvSpPr>
            <p:cNvPr id="24" name="Rectangle 12">
              <a:extLst>
                <a:ext uri="{FF2B5EF4-FFF2-40B4-BE49-F238E27FC236}">
                  <a16:creationId xmlns="" xmlns:a16="http://schemas.microsoft.com/office/drawing/2014/main" id="{CA1FFB18-35D7-42B5-A817-A5B97354C7DD}"/>
                </a:ext>
              </a:extLst>
            </p:cNvPr>
            <p:cNvSpPr>
              <a:spLocks noChangeArrowheads="1"/>
            </p:cNvSpPr>
            <p:nvPr/>
          </p:nvSpPr>
          <p:spPr bwMode="auto">
            <a:xfrm>
              <a:off x="1657350" y="2900363"/>
              <a:ext cx="279400" cy="41275"/>
            </a:xfrm>
            <a:prstGeom prst="rect">
              <a:avLst/>
            </a:prstGeom>
            <a:solidFill>
              <a:srgbClr val="FFFB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9pPr>
            </a:lstStyle>
            <a:p>
              <a:pPr eaLnBrk="1" hangingPunct="1">
                <a:lnSpc>
                  <a:spcPct val="100000"/>
                </a:lnSpc>
                <a:spcBef>
                  <a:spcPct val="0"/>
                </a:spcBef>
                <a:buFontTx/>
                <a:buNone/>
              </a:pPr>
              <a:endParaRPr lang="zh-CN" altLang="en-US" sz="1100"/>
            </a:p>
          </p:txBody>
        </p:sp>
        <p:sp>
          <p:nvSpPr>
            <p:cNvPr id="25" name="Rectangle 13">
              <a:extLst>
                <a:ext uri="{FF2B5EF4-FFF2-40B4-BE49-F238E27FC236}">
                  <a16:creationId xmlns="" xmlns:a16="http://schemas.microsoft.com/office/drawing/2014/main" id="{5DB97E95-79DF-42B1-A7E0-C3BBB3EA65D2}"/>
                </a:ext>
              </a:extLst>
            </p:cNvPr>
            <p:cNvSpPr>
              <a:spLocks noChangeArrowheads="1"/>
            </p:cNvSpPr>
            <p:nvPr/>
          </p:nvSpPr>
          <p:spPr bwMode="auto">
            <a:xfrm>
              <a:off x="2019300" y="2900363"/>
              <a:ext cx="279400" cy="41275"/>
            </a:xfrm>
            <a:prstGeom prst="rect">
              <a:avLst/>
            </a:prstGeom>
            <a:solidFill>
              <a:srgbClr val="FFFB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9pPr>
            </a:lstStyle>
            <a:p>
              <a:pPr eaLnBrk="1" hangingPunct="1">
                <a:lnSpc>
                  <a:spcPct val="100000"/>
                </a:lnSpc>
                <a:spcBef>
                  <a:spcPct val="0"/>
                </a:spcBef>
                <a:buFontTx/>
                <a:buNone/>
              </a:pPr>
              <a:endParaRPr lang="zh-CN" altLang="en-US" sz="1100"/>
            </a:p>
          </p:txBody>
        </p:sp>
        <p:sp>
          <p:nvSpPr>
            <p:cNvPr id="26" name="Rectangle 14">
              <a:extLst>
                <a:ext uri="{FF2B5EF4-FFF2-40B4-BE49-F238E27FC236}">
                  <a16:creationId xmlns="" xmlns:a16="http://schemas.microsoft.com/office/drawing/2014/main" id="{9121E5AA-5F43-47ED-AB72-3971189B11C6}"/>
                </a:ext>
              </a:extLst>
            </p:cNvPr>
            <p:cNvSpPr>
              <a:spLocks noChangeArrowheads="1"/>
            </p:cNvSpPr>
            <p:nvPr/>
          </p:nvSpPr>
          <p:spPr bwMode="auto">
            <a:xfrm>
              <a:off x="1295400" y="3322638"/>
              <a:ext cx="279400" cy="38100"/>
            </a:xfrm>
            <a:prstGeom prst="rect">
              <a:avLst/>
            </a:prstGeom>
            <a:solidFill>
              <a:srgbClr val="FFFB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9pPr>
            </a:lstStyle>
            <a:p>
              <a:pPr eaLnBrk="1" hangingPunct="1">
                <a:lnSpc>
                  <a:spcPct val="100000"/>
                </a:lnSpc>
                <a:spcBef>
                  <a:spcPct val="0"/>
                </a:spcBef>
                <a:buFontTx/>
                <a:buNone/>
              </a:pPr>
              <a:endParaRPr lang="zh-CN" altLang="en-US" sz="1100"/>
            </a:p>
          </p:txBody>
        </p:sp>
        <p:sp>
          <p:nvSpPr>
            <p:cNvPr id="27" name="Rectangle 15">
              <a:extLst>
                <a:ext uri="{FF2B5EF4-FFF2-40B4-BE49-F238E27FC236}">
                  <a16:creationId xmlns="" xmlns:a16="http://schemas.microsoft.com/office/drawing/2014/main" id="{89C7EB47-32E2-4293-8B9A-78E09FD81F25}"/>
                </a:ext>
              </a:extLst>
            </p:cNvPr>
            <p:cNvSpPr>
              <a:spLocks noChangeArrowheads="1"/>
            </p:cNvSpPr>
            <p:nvPr/>
          </p:nvSpPr>
          <p:spPr bwMode="auto">
            <a:xfrm>
              <a:off x="1657350" y="3322638"/>
              <a:ext cx="279400" cy="38100"/>
            </a:xfrm>
            <a:prstGeom prst="rect">
              <a:avLst/>
            </a:prstGeom>
            <a:solidFill>
              <a:srgbClr val="FFFB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9pPr>
            </a:lstStyle>
            <a:p>
              <a:pPr eaLnBrk="1" hangingPunct="1">
                <a:lnSpc>
                  <a:spcPct val="100000"/>
                </a:lnSpc>
                <a:spcBef>
                  <a:spcPct val="0"/>
                </a:spcBef>
                <a:buFontTx/>
                <a:buNone/>
              </a:pPr>
              <a:endParaRPr lang="zh-CN" altLang="en-US" sz="1100"/>
            </a:p>
          </p:txBody>
        </p:sp>
        <p:sp>
          <p:nvSpPr>
            <p:cNvPr id="28" name="Rectangle 16">
              <a:extLst>
                <a:ext uri="{FF2B5EF4-FFF2-40B4-BE49-F238E27FC236}">
                  <a16:creationId xmlns="" xmlns:a16="http://schemas.microsoft.com/office/drawing/2014/main" id="{0EDC0649-3844-4EF8-A649-4D8511153438}"/>
                </a:ext>
              </a:extLst>
            </p:cNvPr>
            <p:cNvSpPr>
              <a:spLocks noChangeArrowheads="1"/>
            </p:cNvSpPr>
            <p:nvPr/>
          </p:nvSpPr>
          <p:spPr bwMode="auto">
            <a:xfrm>
              <a:off x="2019300" y="3322638"/>
              <a:ext cx="279400" cy="38100"/>
            </a:xfrm>
            <a:prstGeom prst="rect">
              <a:avLst/>
            </a:prstGeom>
            <a:solidFill>
              <a:srgbClr val="FFFB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9pPr>
            </a:lstStyle>
            <a:p>
              <a:pPr eaLnBrk="1" hangingPunct="1">
                <a:lnSpc>
                  <a:spcPct val="100000"/>
                </a:lnSpc>
                <a:spcBef>
                  <a:spcPct val="0"/>
                </a:spcBef>
                <a:buFontTx/>
                <a:buNone/>
              </a:pPr>
              <a:endParaRPr lang="zh-CN" altLang="en-US" sz="1100"/>
            </a:p>
          </p:txBody>
        </p:sp>
        <p:sp>
          <p:nvSpPr>
            <p:cNvPr id="29" name="Rectangle 17">
              <a:extLst>
                <a:ext uri="{FF2B5EF4-FFF2-40B4-BE49-F238E27FC236}">
                  <a16:creationId xmlns="" xmlns:a16="http://schemas.microsoft.com/office/drawing/2014/main" id="{85FC86CE-A3AD-4259-91C7-7AEE028D3E0A}"/>
                </a:ext>
              </a:extLst>
            </p:cNvPr>
            <p:cNvSpPr>
              <a:spLocks noChangeArrowheads="1"/>
            </p:cNvSpPr>
            <p:nvPr/>
          </p:nvSpPr>
          <p:spPr bwMode="auto">
            <a:xfrm>
              <a:off x="1295400" y="3382963"/>
              <a:ext cx="279400" cy="38100"/>
            </a:xfrm>
            <a:prstGeom prst="rect">
              <a:avLst/>
            </a:prstGeom>
            <a:solidFill>
              <a:srgbClr val="FFFB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9pPr>
            </a:lstStyle>
            <a:p>
              <a:pPr eaLnBrk="1" hangingPunct="1">
                <a:lnSpc>
                  <a:spcPct val="100000"/>
                </a:lnSpc>
                <a:spcBef>
                  <a:spcPct val="0"/>
                </a:spcBef>
                <a:buFontTx/>
                <a:buNone/>
              </a:pPr>
              <a:endParaRPr lang="zh-CN" altLang="en-US" sz="1100"/>
            </a:p>
          </p:txBody>
        </p:sp>
        <p:sp>
          <p:nvSpPr>
            <p:cNvPr id="30" name="Rectangle 18">
              <a:extLst>
                <a:ext uri="{FF2B5EF4-FFF2-40B4-BE49-F238E27FC236}">
                  <a16:creationId xmlns="" xmlns:a16="http://schemas.microsoft.com/office/drawing/2014/main" id="{05D21604-511F-4914-9BFF-59B96D113DF2}"/>
                </a:ext>
              </a:extLst>
            </p:cNvPr>
            <p:cNvSpPr>
              <a:spLocks noChangeArrowheads="1"/>
            </p:cNvSpPr>
            <p:nvPr/>
          </p:nvSpPr>
          <p:spPr bwMode="auto">
            <a:xfrm>
              <a:off x="1657350" y="3382963"/>
              <a:ext cx="279400" cy="38100"/>
            </a:xfrm>
            <a:prstGeom prst="rect">
              <a:avLst/>
            </a:prstGeom>
            <a:solidFill>
              <a:srgbClr val="FFFB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9pPr>
            </a:lstStyle>
            <a:p>
              <a:pPr eaLnBrk="1" hangingPunct="1">
                <a:lnSpc>
                  <a:spcPct val="100000"/>
                </a:lnSpc>
                <a:spcBef>
                  <a:spcPct val="0"/>
                </a:spcBef>
                <a:buFontTx/>
                <a:buNone/>
              </a:pPr>
              <a:endParaRPr lang="zh-CN" altLang="en-US" sz="1100"/>
            </a:p>
          </p:txBody>
        </p:sp>
        <p:sp>
          <p:nvSpPr>
            <p:cNvPr id="31" name="Rectangle 19">
              <a:extLst>
                <a:ext uri="{FF2B5EF4-FFF2-40B4-BE49-F238E27FC236}">
                  <a16:creationId xmlns="" xmlns:a16="http://schemas.microsoft.com/office/drawing/2014/main" id="{C7B801AC-2445-459E-8F6B-9828DE792564}"/>
                </a:ext>
              </a:extLst>
            </p:cNvPr>
            <p:cNvSpPr>
              <a:spLocks noChangeArrowheads="1"/>
            </p:cNvSpPr>
            <p:nvPr/>
          </p:nvSpPr>
          <p:spPr bwMode="auto">
            <a:xfrm>
              <a:off x="2019300" y="3382963"/>
              <a:ext cx="279400" cy="38100"/>
            </a:xfrm>
            <a:prstGeom prst="rect">
              <a:avLst/>
            </a:prstGeom>
            <a:solidFill>
              <a:srgbClr val="FFFB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9pPr>
            </a:lstStyle>
            <a:p>
              <a:pPr eaLnBrk="1" hangingPunct="1">
                <a:lnSpc>
                  <a:spcPct val="100000"/>
                </a:lnSpc>
                <a:spcBef>
                  <a:spcPct val="0"/>
                </a:spcBef>
                <a:buFontTx/>
                <a:buNone/>
              </a:pPr>
              <a:endParaRPr lang="zh-CN" altLang="en-US" sz="1100"/>
            </a:p>
          </p:txBody>
        </p:sp>
        <p:sp>
          <p:nvSpPr>
            <p:cNvPr id="32" name="Rectangle 20">
              <a:extLst>
                <a:ext uri="{FF2B5EF4-FFF2-40B4-BE49-F238E27FC236}">
                  <a16:creationId xmlns="" xmlns:a16="http://schemas.microsoft.com/office/drawing/2014/main" id="{C55C1E89-18FE-4808-8F4E-23EF248C063D}"/>
                </a:ext>
              </a:extLst>
            </p:cNvPr>
            <p:cNvSpPr>
              <a:spLocks noChangeArrowheads="1"/>
            </p:cNvSpPr>
            <p:nvPr/>
          </p:nvSpPr>
          <p:spPr bwMode="auto">
            <a:xfrm>
              <a:off x="1355725" y="2933700"/>
              <a:ext cx="139700" cy="377825"/>
            </a:xfrm>
            <a:prstGeom prst="rect">
              <a:avLst/>
            </a:prstGeom>
            <a:solidFill>
              <a:srgbClr val="FFFB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9pPr>
            </a:lstStyle>
            <a:p>
              <a:pPr eaLnBrk="1" hangingPunct="1">
                <a:lnSpc>
                  <a:spcPct val="100000"/>
                </a:lnSpc>
                <a:spcBef>
                  <a:spcPct val="0"/>
                </a:spcBef>
                <a:buFontTx/>
                <a:buNone/>
              </a:pPr>
              <a:endParaRPr lang="zh-CN" altLang="en-US" sz="1100"/>
            </a:p>
          </p:txBody>
        </p:sp>
        <p:sp>
          <p:nvSpPr>
            <p:cNvPr id="33" name="Rectangle 21">
              <a:extLst>
                <a:ext uri="{FF2B5EF4-FFF2-40B4-BE49-F238E27FC236}">
                  <a16:creationId xmlns="" xmlns:a16="http://schemas.microsoft.com/office/drawing/2014/main" id="{EE95DAF1-6766-44CA-A9CC-C746ACF67635}"/>
                </a:ext>
              </a:extLst>
            </p:cNvPr>
            <p:cNvSpPr>
              <a:spLocks noChangeArrowheads="1"/>
            </p:cNvSpPr>
            <p:nvPr/>
          </p:nvSpPr>
          <p:spPr bwMode="auto">
            <a:xfrm>
              <a:off x="1728788" y="2933700"/>
              <a:ext cx="139700" cy="377825"/>
            </a:xfrm>
            <a:prstGeom prst="rect">
              <a:avLst/>
            </a:prstGeom>
            <a:solidFill>
              <a:srgbClr val="FFFB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9pPr>
            </a:lstStyle>
            <a:p>
              <a:pPr eaLnBrk="1" hangingPunct="1">
                <a:lnSpc>
                  <a:spcPct val="100000"/>
                </a:lnSpc>
                <a:spcBef>
                  <a:spcPct val="0"/>
                </a:spcBef>
                <a:buFontTx/>
                <a:buNone/>
              </a:pPr>
              <a:endParaRPr lang="zh-CN" altLang="en-US" sz="1100"/>
            </a:p>
          </p:txBody>
        </p:sp>
        <p:sp>
          <p:nvSpPr>
            <p:cNvPr id="34" name="Rectangle 22">
              <a:extLst>
                <a:ext uri="{FF2B5EF4-FFF2-40B4-BE49-F238E27FC236}">
                  <a16:creationId xmlns="" xmlns:a16="http://schemas.microsoft.com/office/drawing/2014/main" id="{F63C882B-78A8-4674-A037-2F60F4674CF5}"/>
                </a:ext>
              </a:extLst>
            </p:cNvPr>
            <p:cNvSpPr>
              <a:spLocks noChangeArrowheads="1"/>
            </p:cNvSpPr>
            <p:nvPr/>
          </p:nvSpPr>
          <p:spPr bwMode="auto">
            <a:xfrm>
              <a:off x="2090738" y="2933700"/>
              <a:ext cx="139700" cy="377825"/>
            </a:xfrm>
            <a:prstGeom prst="rect">
              <a:avLst/>
            </a:prstGeom>
            <a:solidFill>
              <a:srgbClr val="FFFB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9pPr>
            </a:lstStyle>
            <a:p>
              <a:pPr eaLnBrk="1" hangingPunct="1">
                <a:lnSpc>
                  <a:spcPct val="100000"/>
                </a:lnSpc>
                <a:spcBef>
                  <a:spcPct val="0"/>
                </a:spcBef>
                <a:buFontTx/>
                <a:buNone/>
              </a:pPr>
              <a:endParaRPr lang="zh-CN" altLang="en-US" sz="1100"/>
            </a:p>
          </p:txBody>
        </p:sp>
        <p:sp>
          <p:nvSpPr>
            <p:cNvPr id="35" name="Rectangle 23">
              <a:extLst>
                <a:ext uri="{FF2B5EF4-FFF2-40B4-BE49-F238E27FC236}">
                  <a16:creationId xmlns="" xmlns:a16="http://schemas.microsoft.com/office/drawing/2014/main" id="{D319D0FF-16C5-46F9-A759-D26BC6D035EE}"/>
                </a:ext>
              </a:extLst>
            </p:cNvPr>
            <p:cNvSpPr>
              <a:spLocks noChangeArrowheads="1"/>
            </p:cNvSpPr>
            <p:nvPr/>
          </p:nvSpPr>
          <p:spPr bwMode="auto">
            <a:xfrm>
              <a:off x="1260475" y="3435350"/>
              <a:ext cx="1052512" cy="34925"/>
            </a:xfrm>
            <a:prstGeom prst="rect">
              <a:avLst/>
            </a:prstGeom>
            <a:solidFill>
              <a:srgbClr val="FFFB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9pPr>
            </a:lstStyle>
            <a:p>
              <a:pPr eaLnBrk="1" hangingPunct="1">
                <a:lnSpc>
                  <a:spcPct val="100000"/>
                </a:lnSpc>
                <a:spcBef>
                  <a:spcPct val="0"/>
                </a:spcBef>
                <a:buFontTx/>
                <a:buNone/>
              </a:pPr>
              <a:endParaRPr lang="zh-CN" altLang="en-US" sz="1100"/>
            </a:p>
          </p:txBody>
        </p:sp>
        <p:sp>
          <p:nvSpPr>
            <p:cNvPr id="36" name="Rectangle 24">
              <a:extLst>
                <a:ext uri="{FF2B5EF4-FFF2-40B4-BE49-F238E27FC236}">
                  <a16:creationId xmlns="" xmlns:a16="http://schemas.microsoft.com/office/drawing/2014/main" id="{403B7480-14CD-4C92-8A80-AA081DEE7C9A}"/>
                </a:ext>
              </a:extLst>
            </p:cNvPr>
            <p:cNvSpPr>
              <a:spLocks noChangeArrowheads="1"/>
            </p:cNvSpPr>
            <p:nvPr/>
          </p:nvSpPr>
          <p:spPr bwMode="auto">
            <a:xfrm>
              <a:off x="1246188" y="3484563"/>
              <a:ext cx="1090612" cy="52388"/>
            </a:xfrm>
            <a:prstGeom prst="rect">
              <a:avLst/>
            </a:prstGeom>
            <a:solidFill>
              <a:srgbClr val="FFFB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charset="0"/>
                  <a:ea typeface="宋体" panose="02010600030101010101" pitchFamily="2" charset="-122"/>
                </a:defRPr>
              </a:lvl9pPr>
            </a:lstStyle>
            <a:p>
              <a:pPr eaLnBrk="1" hangingPunct="1">
                <a:lnSpc>
                  <a:spcPct val="100000"/>
                </a:lnSpc>
                <a:spcBef>
                  <a:spcPct val="0"/>
                </a:spcBef>
                <a:buFontTx/>
                <a:buNone/>
              </a:pPr>
              <a:endParaRPr lang="zh-CN" altLang="en-US" sz="1100"/>
            </a:p>
          </p:txBody>
        </p:sp>
      </p:grpSp>
      <p:sp>
        <p:nvSpPr>
          <p:cNvPr id="76" name="任意多边形 61">
            <a:extLst>
              <a:ext uri="{FF2B5EF4-FFF2-40B4-BE49-F238E27FC236}">
                <a16:creationId xmlns="" xmlns:a16="http://schemas.microsoft.com/office/drawing/2014/main" id="{1CEC2F41-1D65-45CF-B0A2-10DE12261391}"/>
              </a:ext>
            </a:extLst>
          </p:cNvPr>
          <p:cNvSpPr/>
          <p:nvPr/>
        </p:nvSpPr>
        <p:spPr bwMode="auto">
          <a:xfrm rot="16200000" flipV="1">
            <a:off x="3146556" y="3306323"/>
            <a:ext cx="366623" cy="364370"/>
          </a:xfrm>
          <a:custGeom>
            <a:avLst/>
            <a:gdLst>
              <a:gd name="connsiteX0" fmla="*/ 696806 w 1819275"/>
              <a:gd name="connsiteY0" fmla="*/ 1179512 h 1804988"/>
              <a:gd name="connsiteX1" fmla="*/ 794746 w 1819275"/>
              <a:gd name="connsiteY1" fmla="*/ 1277492 h 1804988"/>
              <a:gd name="connsiteX2" fmla="*/ 911522 w 1819275"/>
              <a:gd name="connsiteY2" fmla="*/ 1367935 h 1804988"/>
              <a:gd name="connsiteX3" fmla="*/ 1024530 w 1819275"/>
              <a:gd name="connsiteY3" fmla="*/ 1277492 h 1804988"/>
              <a:gd name="connsiteX4" fmla="*/ 1122471 w 1819275"/>
              <a:gd name="connsiteY4" fmla="*/ 1179512 h 1804988"/>
              <a:gd name="connsiteX5" fmla="*/ 1243013 w 1819275"/>
              <a:gd name="connsiteY5" fmla="*/ 1288798 h 1804988"/>
              <a:gd name="connsiteX6" fmla="*/ 1175208 w 1819275"/>
              <a:gd name="connsiteY6" fmla="*/ 1431999 h 1804988"/>
              <a:gd name="connsiteX7" fmla="*/ 1039598 w 1819275"/>
              <a:gd name="connsiteY7" fmla="*/ 1435767 h 1804988"/>
              <a:gd name="connsiteX8" fmla="*/ 1084801 w 1819275"/>
              <a:gd name="connsiteY8" fmla="*/ 1416925 h 1804988"/>
              <a:gd name="connsiteX9" fmla="*/ 1032064 w 1819275"/>
              <a:gd name="connsiteY9" fmla="*/ 1409388 h 1804988"/>
              <a:gd name="connsiteX10" fmla="*/ 1050899 w 1819275"/>
              <a:gd name="connsiteY10" fmla="*/ 1480989 h 1804988"/>
              <a:gd name="connsiteX11" fmla="*/ 911522 w 1819275"/>
              <a:gd name="connsiteY11" fmla="*/ 1582737 h 1804988"/>
              <a:gd name="connsiteX12" fmla="*/ 768378 w 1819275"/>
              <a:gd name="connsiteY12" fmla="*/ 1480989 h 1804988"/>
              <a:gd name="connsiteX13" fmla="*/ 787213 w 1819275"/>
              <a:gd name="connsiteY13" fmla="*/ 1409388 h 1804988"/>
              <a:gd name="connsiteX14" fmla="*/ 734475 w 1819275"/>
              <a:gd name="connsiteY14" fmla="*/ 1416925 h 1804988"/>
              <a:gd name="connsiteX15" fmla="*/ 779679 w 1819275"/>
              <a:gd name="connsiteY15" fmla="*/ 1435767 h 1804988"/>
              <a:gd name="connsiteX16" fmla="*/ 644068 w 1819275"/>
              <a:gd name="connsiteY16" fmla="*/ 1431999 h 1804988"/>
              <a:gd name="connsiteX17" fmla="*/ 576263 w 1819275"/>
              <a:gd name="connsiteY17" fmla="*/ 1288798 h 1804988"/>
              <a:gd name="connsiteX18" fmla="*/ 696806 w 1819275"/>
              <a:gd name="connsiteY18" fmla="*/ 1179512 h 1804988"/>
              <a:gd name="connsiteX19" fmla="*/ 765493 w 1819275"/>
              <a:gd name="connsiteY19" fmla="*/ 1081087 h 1804988"/>
              <a:gd name="connsiteX20" fmla="*/ 912314 w 1819275"/>
              <a:gd name="connsiteY20" fmla="*/ 1118757 h 1804988"/>
              <a:gd name="connsiteX21" fmla="*/ 1055371 w 1819275"/>
              <a:gd name="connsiteY21" fmla="*/ 1081087 h 1804988"/>
              <a:gd name="connsiteX22" fmla="*/ 991372 w 1819275"/>
              <a:gd name="connsiteY22" fmla="*/ 1246833 h 1804988"/>
              <a:gd name="connsiteX23" fmla="*/ 912314 w 1819275"/>
              <a:gd name="connsiteY23" fmla="*/ 1303337 h 1804988"/>
              <a:gd name="connsiteX24" fmla="*/ 833257 w 1819275"/>
              <a:gd name="connsiteY24" fmla="*/ 1246833 h 1804988"/>
              <a:gd name="connsiteX25" fmla="*/ 765493 w 1819275"/>
              <a:gd name="connsiteY25" fmla="*/ 1081087 h 1804988"/>
              <a:gd name="connsiteX26" fmla="*/ 1122363 w 1819275"/>
              <a:gd name="connsiteY26" fmla="*/ 1069975 h 1804988"/>
              <a:gd name="connsiteX27" fmla="*/ 1220391 w 1819275"/>
              <a:gd name="connsiteY27" fmla="*/ 1085031 h 1804988"/>
              <a:gd name="connsiteX28" fmla="*/ 1325960 w 1819275"/>
              <a:gd name="connsiteY28" fmla="*/ 1303338 h 1804988"/>
              <a:gd name="connsiteX29" fmla="*/ 1126133 w 1819275"/>
              <a:gd name="connsiteY29" fmla="*/ 1164073 h 1804988"/>
              <a:gd name="connsiteX30" fmla="*/ 1122363 w 1819275"/>
              <a:gd name="connsiteY30" fmla="*/ 1069975 h 1804988"/>
              <a:gd name="connsiteX31" fmla="*/ 696914 w 1819275"/>
              <a:gd name="connsiteY31" fmla="*/ 1069975 h 1804988"/>
              <a:gd name="connsiteX32" fmla="*/ 693144 w 1819275"/>
              <a:gd name="connsiteY32" fmla="*/ 1164073 h 1804988"/>
              <a:gd name="connsiteX33" fmla="*/ 493317 w 1819275"/>
              <a:gd name="connsiteY33" fmla="*/ 1303338 h 1804988"/>
              <a:gd name="connsiteX34" fmla="*/ 598886 w 1819275"/>
              <a:gd name="connsiteY34" fmla="*/ 1085031 h 1804988"/>
              <a:gd name="connsiteX35" fmla="*/ 696914 w 1819275"/>
              <a:gd name="connsiteY35" fmla="*/ 1069975 h 1804988"/>
              <a:gd name="connsiteX36" fmla="*/ 1164680 w 1819275"/>
              <a:gd name="connsiteY36" fmla="*/ 754062 h 1804988"/>
              <a:gd name="connsiteX37" fmla="*/ 1255245 w 1819275"/>
              <a:gd name="connsiteY37" fmla="*/ 825610 h 1804988"/>
              <a:gd name="connsiteX38" fmla="*/ 1338264 w 1819275"/>
              <a:gd name="connsiteY38" fmla="*/ 897159 h 1804988"/>
              <a:gd name="connsiteX39" fmla="*/ 1255245 w 1819275"/>
              <a:gd name="connsiteY39" fmla="*/ 964941 h 1804988"/>
              <a:gd name="connsiteX40" fmla="*/ 1108076 w 1819275"/>
              <a:gd name="connsiteY40" fmla="*/ 1025192 h 1804988"/>
              <a:gd name="connsiteX41" fmla="*/ 1157132 w 1819275"/>
              <a:gd name="connsiteY41" fmla="*/ 897159 h 1804988"/>
              <a:gd name="connsiteX42" fmla="*/ 1108076 w 1819275"/>
              <a:gd name="connsiteY42" fmla="*/ 765359 h 1804988"/>
              <a:gd name="connsiteX43" fmla="*/ 1164680 w 1819275"/>
              <a:gd name="connsiteY43" fmla="*/ 754062 h 1804988"/>
              <a:gd name="connsiteX44" fmla="*/ 655945 w 1819275"/>
              <a:gd name="connsiteY44" fmla="*/ 754062 h 1804988"/>
              <a:gd name="connsiteX45" fmla="*/ 712788 w 1819275"/>
              <a:gd name="connsiteY45" fmla="*/ 765359 h 1804988"/>
              <a:gd name="connsiteX46" fmla="*/ 667314 w 1819275"/>
              <a:gd name="connsiteY46" fmla="*/ 897159 h 1804988"/>
              <a:gd name="connsiteX47" fmla="*/ 712788 w 1819275"/>
              <a:gd name="connsiteY47" fmla="*/ 1025192 h 1804988"/>
              <a:gd name="connsiteX48" fmla="*/ 564997 w 1819275"/>
              <a:gd name="connsiteY48" fmla="*/ 964941 h 1804988"/>
              <a:gd name="connsiteX49" fmla="*/ 477838 w 1819275"/>
              <a:gd name="connsiteY49" fmla="*/ 897159 h 1804988"/>
              <a:gd name="connsiteX50" fmla="*/ 564997 w 1819275"/>
              <a:gd name="connsiteY50" fmla="*/ 825610 h 1804988"/>
              <a:gd name="connsiteX51" fmla="*/ 655945 w 1819275"/>
              <a:gd name="connsiteY51" fmla="*/ 754062 h 1804988"/>
              <a:gd name="connsiteX52" fmla="*/ 908051 w 1819275"/>
              <a:gd name="connsiteY52" fmla="*/ 715962 h 1804988"/>
              <a:gd name="connsiteX53" fmla="*/ 1089026 w 1819275"/>
              <a:gd name="connsiteY53" fmla="*/ 896937 h 1804988"/>
              <a:gd name="connsiteX54" fmla="*/ 908051 w 1819275"/>
              <a:gd name="connsiteY54" fmla="*/ 1077912 h 1804988"/>
              <a:gd name="connsiteX55" fmla="*/ 727076 w 1819275"/>
              <a:gd name="connsiteY55" fmla="*/ 896937 h 1804988"/>
              <a:gd name="connsiteX56" fmla="*/ 908051 w 1819275"/>
              <a:gd name="connsiteY56" fmla="*/ 715962 h 1804988"/>
              <a:gd name="connsiteX57" fmla="*/ 1329427 w 1819275"/>
              <a:gd name="connsiteY57" fmla="*/ 588962 h 1804988"/>
              <a:gd name="connsiteX58" fmla="*/ 1480390 w 1819275"/>
              <a:gd name="connsiteY58" fmla="*/ 664129 h 1804988"/>
              <a:gd name="connsiteX59" fmla="*/ 1469068 w 1819275"/>
              <a:gd name="connsiteY59" fmla="*/ 765605 h 1804988"/>
              <a:gd name="connsiteX60" fmla="*/ 1472842 w 1819275"/>
              <a:gd name="connsiteY60" fmla="*/ 720505 h 1804988"/>
              <a:gd name="connsiteX61" fmla="*/ 1435101 w 1819275"/>
              <a:gd name="connsiteY61" fmla="*/ 743055 h 1804988"/>
              <a:gd name="connsiteX62" fmla="*/ 1518130 w 1819275"/>
              <a:gd name="connsiteY62" fmla="*/ 761847 h 1804988"/>
              <a:gd name="connsiteX63" fmla="*/ 1635126 w 1819275"/>
              <a:gd name="connsiteY63" fmla="*/ 897148 h 1804988"/>
              <a:gd name="connsiteX64" fmla="*/ 1518130 w 1819275"/>
              <a:gd name="connsiteY64" fmla="*/ 1032449 h 1804988"/>
              <a:gd name="connsiteX65" fmla="*/ 1435101 w 1819275"/>
              <a:gd name="connsiteY65" fmla="*/ 1047482 h 1804988"/>
              <a:gd name="connsiteX66" fmla="*/ 1472842 w 1819275"/>
              <a:gd name="connsiteY66" fmla="*/ 1073791 h 1804988"/>
              <a:gd name="connsiteX67" fmla="*/ 1469068 w 1819275"/>
              <a:gd name="connsiteY67" fmla="*/ 1024932 h 1804988"/>
              <a:gd name="connsiteX68" fmla="*/ 1480390 w 1819275"/>
              <a:gd name="connsiteY68" fmla="*/ 1126408 h 1804988"/>
              <a:gd name="connsiteX69" fmla="*/ 1325653 w 1819275"/>
              <a:gd name="connsiteY69" fmla="*/ 1201575 h 1804988"/>
              <a:gd name="connsiteX70" fmla="*/ 1235076 w 1819275"/>
              <a:gd name="connsiteY70" fmla="*/ 1081307 h 1804988"/>
              <a:gd name="connsiteX71" fmla="*/ 1303009 w 1819275"/>
              <a:gd name="connsiteY71" fmla="*/ 1006140 h 1804988"/>
              <a:gd name="connsiteX72" fmla="*/ 1408683 w 1819275"/>
              <a:gd name="connsiteY72" fmla="*/ 897148 h 1804988"/>
              <a:gd name="connsiteX73" fmla="*/ 1303009 w 1819275"/>
              <a:gd name="connsiteY73" fmla="*/ 788155 h 1804988"/>
              <a:gd name="connsiteX74" fmla="*/ 1235076 w 1819275"/>
              <a:gd name="connsiteY74" fmla="*/ 712988 h 1804988"/>
              <a:gd name="connsiteX75" fmla="*/ 1325653 w 1819275"/>
              <a:gd name="connsiteY75" fmla="*/ 592720 h 1804988"/>
              <a:gd name="connsiteX76" fmla="*/ 1329427 w 1819275"/>
              <a:gd name="connsiteY76" fmla="*/ 588962 h 1804988"/>
              <a:gd name="connsiteX77" fmla="*/ 490312 w 1819275"/>
              <a:gd name="connsiteY77" fmla="*/ 588962 h 1804988"/>
              <a:gd name="connsiteX78" fmla="*/ 494092 w 1819275"/>
              <a:gd name="connsiteY78" fmla="*/ 592720 h 1804988"/>
              <a:gd name="connsiteX79" fmla="*/ 581026 w 1819275"/>
              <a:gd name="connsiteY79" fmla="*/ 712988 h 1804988"/>
              <a:gd name="connsiteX80" fmla="*/ 516770 w 1819275"/>
              <a:gd name="connsiteY80" fmla="*/ 788155 h 1804988"/>
              <a:gd name="connsiteX81" fmla="*/ 410937 w 1819275"/>
              <a:gd name="connsiteY81" fmla="*/ 897148 h 1804988"/>
              <a:gd name="connsiteX82" fmla="*/ 516770 w 1819275"/>
              <a:gd name="connsiteY82" fmla="*/ 1006140 h 1804988"/>
              <a:gd name="connsiteX83" fmla="*/ 581026 w 1819275"/>
              <a:gd name="connsiteY83" fmla="*/ 1081307 h 1804988"/>
              <a:gd name="connsiteX84" fmla="*/ 494092 w 1819275"/>
              <a:gd name="connsiteY84" fmla="*/ 1201575 h 1804988"/>
              <a:gd name="connsiteX85" fmla="*/ 339121 w 1819275"/>
              <a:gd name="connsiteY85" fmla="*/ 1126408 h 1804988"/>
              <a:gd name="connsiteX86" fmla="*/ 350461 w 1819275"/>
              <a:gd name="connsiteY86" fmla="*/ 1024932 h 1804988"/>
              <a:gd name="connsiteX87" fmla="*/ 346681 w 1819275"/>
              <a:gd name="connsiteY87" fmla="*/ 1073791 h 1804988"/>
              <a:gd name="connsiteX88" fmla="*/ 384478 w 1819275"/>
              <a:gd name="connsiteY88" fmla="*/ 1047482 h 1804988"/>
              <a:gd name="connsiteX89" fmla="*/ 301324 w 1819275"/>
              <a:gd name="connsiteY89" fmla="*/ 1032449 h 1804988"/>
              <a:gd name="connsiteX90" fmla="*/ 184151 w 1819275"/>
              <a:gd name="connsiteY90" fmla="*/ 897148 h 1804988"/>
              <a:gd name="connsiteX91" fmla="*/ 301324 w 1819275"/>
              <a:gd name="connsiteY91" fmla="*/ 761847 h 1804988"/>
              <a:gd name="connsiteX92" fmla="*/ 384478 w 1819275"/>
              <a:gd name="connsiteY92" fmla="*/ 743055 h 1804988"/>
              <a:gd name="connsiteX93" fmla="*/ 346681 w 1819275"/>
              <a:gd name="connsiteY93" fmla="*/ 720505 h 1804988"/>
              <a:gd name="connsiteX94" fmla="*/ 350461 w 1819275"/>
              <a:gd name="connsiteY94" fmla="*/ 765605 h 1804988"/>
              <a:gd name="connsiteX95" fmla="*/ 339121 w 1819275"/>
              <a:gd name="connsiteY95" fmla="*/ 664129 h 1804988"/>
              <a:gd name="connsiteX96" fmla="*/ 490312 w 1819275"/>
              <a:gd name="connsiteY96" fmla="*/ 588962 h 1804988"/>
              <a:gd name="connsiteX97" fmla="*/ 1325960 w 1819275"/>
              <a:gd name="connsiteY97" fmla="*/ 498475 h 1804988"/>
              <a:gd name="connsiteX98" fmla="*/ 1220391 w 1819275"/>
              <a:gd name="connsiteY98" fmla="*/ 716782 h 1804988"/>
              <a:gd name="connsiteX99" fmla="*/ 1122363 w 1819275"/>
              <a:gd name="connsiteY99" fmla="*/ 731838 h 1804988"/>
              <a:gd name="connsiteX100" fmla="*/ 1126133 w 1819275"/>
              <a:gd name="connsiteY100" fmla="*/ 637740 h 1804988"/>
              <a:gd name="connsiteX101" fmla="*/ 1325960 w 1819275"/>
              <a:gd name="connsiteY101" fmla="*/ 498475 h 1804988"/>
              <a:gd name="connsiteX102" fmla="*/ 912314 w 1819275"/>
              <a:gd name="connsiteY102" fmla="*/ 498475 h 1804988"/>
              <a:gd name="connsiteX103" fmla="*/ 991372 w 1819275"/>
              <a:gd name="connsiteY103" fmla="*/ 554979 h 1804988"/>
              <a:gd name="connsiteX104" fmla="*/ 1055371 w 1819275"/>
              <a:gd name="connsiteY104" fmla="*/ 720725 h 1804988"/>
              <a:gd name="connsiteX105" fmla="*/ 912314 w 1819275"/>
              <a:gd name="connsiteY105" fmla="*/ 683056 h 1804988"/>
              <a:gd name="connsiteX106" fmla="*/ 765493 w 1819275"/>
              <a:gd name="connsiteY106" fmla="*/ 720725 h 1804988"/>
              <a:gd name="connsiteX107" fmla="*/ 833257 w 1819275"/>
              <a:gd name="connsiteY107" fmla="*/ 554979 h 1804988"/>
              <a:gd name="connsiteX108" fmla="*/ 912314 w 1819275"/>
              <a:gd name="connsiteY108" fmla="*/ 498475 h 1804988"/>
              <a:gd name="connsiteX109" fmla="*/ 493317 w 1819275"/>
              <a:gd name="connsiteY109" fmla="*/ 498475 h 1804988"/>
              <a:gd name="connsiteX110" fmla="*/ 693144 w 1819275"/>
              <a:gd name="connsiteY110" fmla="*/ 637740 h 1804988"/>
              <a:gd name="connsiteX111" fmla="*/ 696914 w 1819275"/>
              <a:gd name="connsiteY111" fmla="*/ 731838 h 1804988"/>
              <a:gd name="connsiteX112" fmla="*/ 598886 w 1819275"/>
              <a:gd name="connsiteY112" fmla="*/ 716782 h 1804988"/>
              <a:gd name="connsiteX113" fmla="*/ 493317 w 1819275"/>
              <a:gd name="connsiteY113" fmla="*/ 498475 h 1804988"/>
              <a:gd name="connsiteX114" fmla="*/ 911522 w 1819275"/>
              <a:gd name="connsiteY114" fmla="*/ 222250 h 1804988"/>
              <a:gd name="connsiteX115" fmla="*/ 1050899 w 1819275"/>
              <a:gd name="connsiteY115" fmla="*/ 320230 h 1804988"/>
              <a:gd name="connsiteX116" fmla="*/ 1032064 w 1819275"/>
              <a:gd name="connsiteY116" fmla="*/ 391831 h 1804988"/>
              <a:gd name="connsiteX117" fmla="*/ 1084801 w 1819275"/>
              <a:gd name="connsiteY117" fmla="*/ 384294 h 1804988"/>
              <a:gd name="connsiteX118" fmla="*/ 1039598 w 1819275"/>
              <a:gd name="connsiteY118" fmla="*/ 365452 h 1804988"/>
              <a:gd name="connsiteX119" fmla="*/ 1175208 w 1819275"/>
              <a:gd name="connsiteY119" fmla="*/ 369220 h 1804988"/>
              <a:gd name="connsiteX120" fmla="*/ 1243013 w 1819275"/>
              <a:gd name="connsiteY120" fmla="*/ 512421 h 1804988"/>
              <a:gd name="connsiteX121" fmla="*/ 1122471 w 1819275"/>
              <a:gd name="connsiteY121" fmla="*/ 625475 h 1804988"/>
              <a:gd name="connsiteX122" fmla="*/ 1024530 w 1819275"/>
              <a:gd name="connsiteY122" fmla="*/ 523727 h 1804988"/>
              <a:gd name="connsiteX123" fmla="*/ 911522 w 1819275"/>
              <a:gd name="connsiteY123" fmla="*/ 433284 h 1804988"/>
              <a:gd name="connsiteX124" fmla="*/ 794746 w 1819275"/>
              <a:gd name="connsiteY124" fmla="*/ 523727 h 1804988"/>
              <a:gd name="connsiteX125" fmla="*/ 696806 w 1819275"/>
              <a:gd name="connsiteY125" fmla="*/ 625475 h 1804988"/>
              <a:gd name="connsiteX126" fmla="*/ 576263 w 1819275"/>
              <a:gd name="connsiteY126" fmla="*/ 512421 h 1804988"/>
              <a:gd name="connsiteX127" fmla="*/ 644068 w 1819275"/>
              <a:gd name="connsiteY127" fmla="*/ 369220 h 1804988"/>
              <a:gd name="connsiteX128" fmla="*/ 779679 w 1819275"/>
              <a:gd name="connsiteY128" fmla="*/ 365452 h 1804988"/>
              <a:gd name="connsiteX129" fmla="*/ 734475 w 1819275"/>
              <a:gd name="connsiteY129" fmla="*/ 384294 h 1804988"/>
              <a:gd name="connsiteX130" fmla="*/ 787213 w 1819275"/>
              <a:gd name="connsiteY130" fmla="*/ 391831 h 1804988"/>
              <a:gd name="connsiteX131" fmla="*/ 768378 w 1819275"/>
              <a:gd name="connsiteY131" fmla="*/ 320230 h 1804988"/>
              <a:gd name="connsiteX132" fmla="*/ 911522 w 1819275"/>
              <a:gd name="connsiteY132" fmla="*/ 222250 h 1804988"/>
              <a:gd name="connsiteX133" fmla="*/ 907753 w 1819275"/>
              <a:gd name="connsiteY133" fmla="*/ 185737 h 1804988"/>
              <a:gd name="connsiteX134" fmla="*/ 741881 w 1819275"/>
              <a:gd name="connsiteY134" fmla="*/ 294895 h 1804988"/>
              <a:gd name="connsiteX135" fmla="*/ 523231 w 1819275"/>
              <a:gd name="connsiteY135" fmla="*/ 490625 h 1804988"/>
              <a:gd name="connsiteX136" fmla="*/ 474223 w 1819275"/>
              <a:gd name="connsiteY136" fmla="*/ 498153 h 1804988"/>
              <a:gd name="connsiteX137" fmla="*/ 470453 w 1819275"/>
              <a:gd name="connsiteY137" fmla="*/ 539558 h 1804988"/>
              <a:gd name="connsiteX138" fmla="*/ 259342 w 1819275"/>
              <a:gd name="connsiteY138" fmla="*/ 742816 h 1804988"/>
              <a:gd name="connsiteX139" fmla="*/ 134938 w 1819275"/>
              <a:gd name="connsiteY139" fmla="*/ 900906 h 1804988"/>
              <a:gd name="connsiteX140" fmla="*/ 259342 w 1819275"/>
              <a:gd name="connsiteY140" fmla="*/ 1058996 h 1804988"/>
              <a:gd name="connsiteX141" fmla="*/ 470453 w 1819275"/>
              <a:gd name="connsiteY141" fmla="*/ 1262255 h 1804988"/>
              <a:gd name="connsiteX142" fmla="*/ 474223 w 1819275"/>
              <a:gd name="connsiteY142" fmla="*/ 1303659 h 1804988"/>
              <a:gd name="connsiteX143" fmla="*/ 523231 w 1819275"/>
              <a:gd name="connsiteY143" fmla="*/ 1311187 h 1804988"/>
              <a:gd name="connsiteX144" fmla="*/ 741881 w 1819275"/>
              <a:gd name="connsiteY144" fmla="*/ 1510682 h 1804988"/>
              <a:gd name="connsiteX145" fmla="*/ 907753 w 1819275"/>
              <a:gd name="connsiteY145" fmla="*/ 1616075 h 1804988"/>
              <a:gd name="connsiteX146" fmla="*/ 1077396 w 1819275"/>
              <a:gd name="connsiteY146" fmla="*/ 1510682 h 1804988"/>
              <a:gd name="connsiteX147" fmla="*/ 1296046 w 1819275"/>
              <a:gd name="connsiteY147" fmla="*/ 1311187 h 1804988"/>
              <a:gd name="connsiteX148" fmla="*/ 1345053 w 1819275"/>
              <a:gd name="connsiteY148" fmla="*/ 1303659 h 1804988"/>
              <a:gd name="connsiteX149" fmla="*/ 1348823 w 1819275"/>
              <a:gd name="connsiteY149" fmla="*/ 1262255 h 1804988"/>
              <a:gd name="connsiteX150" fmla="*/ 1559934 w 1819275"/>
              <a:gd name="connsiteY150" fmla="*/ 1058996 h 1804988"/>
              <a:gd name="connsiteX151" fmla="*/ 1684338 w 1819275"/>
              <a:gd name="connsiteY151" fmla="*/ 900906 h 1804988"/>
              <a:gd name="connsiteX152" fmla="*/ 1559934 w 1819275"/>
              <a:gd name="connsiteY152" fmla="*/ 742816 h 1804988"/>
              <a:gd name="connsiteX153" fmla="*/ 1348823 w 1819275"/>
              <a:gd name="connsiteY153" fmla="*/ 539558 h 1804988"/>
              <a:gd name="connsiteX154" fmla="*/ 1345053 w 1819275"/>
              <a:gd name="connsiteY154" fmla="*/ 498153 h 1804988"/>
              <a:gd name="connsiteX155" fmla="*/ 1296046 w 1819275"/>
              <a:gd name="connsiteY155" fmla="*/ 490625 h 1804988"/>
              <a:gd name="connsiteX156" fmla="*/ 1077396 w 1819275"/>
              <a:gd name="connsiteY156" fmla="*/ 294895 h 1804988"/>
              <a:gd name="connsiteX157" fmla="*/ 907753 w 1819275"/>
              <a:gd name="connsiteY157" fmla="*/ 185737 h 1804988"/>
              <a:gd name="connsiteX158" fmla="*/ 907754 w 1819275"/>
              <a:gd name="connsiteY158" fmla="*/ 0 h 1804988"/>
              <a:gd name="connsiteX159" fmla="*/ 1073485 w 1819275"/>
              <a:gd name="connsiteY159" fmla="*/ 120584 h 1804988"/>
              <a:gd name="connsiteX160" fmla="*/ 1303249 w 1819275"/>
              <a:gd name="connsiteY160" fmla="*/ 290155 h 1804988"/>
              <a:gd name="connsiteX161" fmla="*/ 1352215 w 1819275"/>
              <a:gd name="connsiteY161" fmla="*/ 478567 h 1804988"/>
              <a:gd name="connsiteX162" fmla="*/ 1646011 w 1819275"/>
              <a:gd name="connsiteY162" fmla="*/ 636833 h 1804988"/>
              <a:gd name="connsiteX163" fmla="*/ 1819275 w 1819275"/>
              <a:gd name="connsiteY163" fmla="*/ 900610 h 1804988"/>
              <a:gd name="connsiteX164" fmla="*/ 1646011 w 1819275"/>
              <a:gd name="connsiteY164" fmla="*/ 1164387 h 1804988"/>
              <a:gd name="connsiteX165" fmla="*/ 1352215 w 1819275"/>
              <a:gd name="connsiteY165" fmla="*/ 1322653 h 1804988"/>
              <a:gd name="connsiteX166" fmla="*/ 1303249 w 1819275"/>
              <a:gd name="connsiteY166" fmla="*/ 1511065 h 1804988"/>
              <a:gd name="connsiteX167" fmla="*/ 1073485 w 1819275"/>
              <a:gd name="connsiteY167" fmla="*/ 1680636 h 1804988"/>
              <a:gd name="connsiteX168" fmla="*/ 907754 w 1819275"/>
              <a:gd name="connsiteY168" fmla="*/ 1804988 h 1804988"/>
              <a:gd name="connsiteX169" fmla="*/ 745790 w 1819275"/>
              <a:gd name="connsiteY169" fmla="*/ 1680636 h 1804988"/>
              <a:gd name="connsiteX170" fmla="*/ 512260 w 1819275"/>
              <a:gd name="connsiteY170" fmla="*/ 1511065 h 1804988"/>
              <a:gd name="connsiteX171" fmla="*/ 467060 w 1819275"/>
              <a:gd name="connsiteY171" fmla="*/ 1322653 h 1804988"/>
              <a:gd name="connsiteX172" fmla="*/ 169498 w 1819275"/>
              <a:gd name="connsiteY172" fmla="*/ 1164387 h 1804988"/>
              <a:gd name="connsiteX173" fmla="*/ 0 w 1819275"/>
              <a:gd name="connsiteY173" fmla="*/ 900610 h 1804988"/>
              <a:gd name="connsiteX174" fmla="*/ 169498 w 1819275"/>
              <a:gd name="connsiteY174" fmla="*/ 636833 h 1804988"/>
              <a:gd name="connsiteX175" fmla="*/ 467060 w 1819275"/>
              <a:gd name="connsiteY175" fmla="*/ 478567 h 1804988"/>
              <a:gd name="connsiteX176" fmla="*/ 512260 w 1819275"/>
              <a:gd name="connsiteY176" fmla="*/ 290155 h 1804988"/>
              <a:gd name="connsiteX177" fmla="*/ 745790 w 1819275"/>
              <a:gd name="connsiteY177" fmla="*/ 120584 h 1804988"/>
              <a:gd name="connsiteX178" fmla="*/ 907754 w 1819275"/>
              <a:gd name="connsiteY178" fmla="*/ 0 h 1804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1819275" h="1804988">
                <a:moveTo>
                  <a:pt x="696806" y="1179512"/>
                </a:moveTo>
                <a:cubicBezTo>
                  <a:pt x="696806" y="1179512"/>
                  <a:pt x="715640" y="1251113"/>
                  <a:pt x="794746" y="1277492"/>
                </a:cubicBezTo>
                <a:cubicBezTo>
                  <a:pt x="794746" y="1277492"/>
                  <a:pt x="843717" y="1367935"/>
                  <a:pt x="911522" y="1367935"/>
                </a:cubicBezTo>
                <a:cubicBezTo>
                  <a:pt x="975560" y="1367935"/>
                  <a:pt x="1024530" y="1277492"/>
                  <a:pt x="1024530" y="1277492"/>
                </a:cubicBezTo>
                <a:cubicBezTo>
                  <a:pt x="1107403" y="1251113"/>
                  <a:pt x="1122471" y="1179512"/>
                  <a:pt x="1122471" y="1179512"/>
                </a:cubicBezTo>
                <a:cubicBezTo>
                  <a:pt x="1122471" y="1179512"/>
                  <a:pt x="1201577" y="1258650"/>
                  <a:pt x="1243013" y="1288798"/>
                </a:cubicBezTo>
                <a:cubicBezTo>
                  <a:pt x="1243013" y="1288798"/>
                  <a:pt x="1239246" y="1375472"/>
                  <a:pt x="1175208" y="1431999"/>
                </a:cubicBezTo>
                <a:cubicBezTo>
                  <a:pt x="1111170" y="1488526"/>
                  <a:pt x="1043365" y="1477220"/>
                  <a:pt x="1039598" y="1435767"/>
                </a:cubicBezTo>
                <a:cubicBezTo>
                  <a:pt x="1039598" y="1394314"/>
                  <a:pt x="1084801" y="1416925"/>
                  <a:pt x="1084801" y="1416925"/>
                </a:cubicBezTo>
                <a:cubicBezTo>
                  <a:pt x="1084801" y="1416925"/>
                  <a:pt x="1047132" y="1379241"/>
                  <a:pt x="1032064" y="1409388"/>
                </a:cubicBezTo>
                <a:cubicBezTo>
                  <a:pt x="1016996" y="1443304"/>
                  <a:pt x="1039598" y="1469683"/>
                  <a:pt x="1050899" y="1480989"/>
                </a:cubicBezTo>
                <a:cubicBezTo>
                  <a:pt x="1050899" y="1480989"/>
                  <a:pt x="1005695" y="1582737"/>
                  <a:pt x="911522" y="1582737"/>
                </a:cubicBezTo>
                <a:cubicBezTo>
                  <a:pt x="813581" y="1582737"/>
                  <a:pt x="768378" y="1480989"/>
                  <a:pt x="768378" y="1480989"/>
                </a:cubicBezTo>
                <a:cubicBezTo>
                  <a:pt x="779679" y="1469683"/>
                  <a:pt x="802280" y="1443304"/>
                  <a:pt x="787213" y="1409388"/>
                </a:cubicBezTo>
                <a:cubicBezTo>
                  <a:pt x="772145" y="1379241"/>
                  <a:pt x="734475" y="1416925"/>
                  <a:pt x="734475" y="1416925"/>
                </a:cubicBezTo>
                <a:cubicBezTo>
                  <a:pt x="734475" y="1416925"/>
                  <a:pt x="779679" y="1394314"/>
                  <a:pt x="779679" y="1435767"/>
                </a:cubicBezTo>
                <a:cubicBezTo>
                  <a:pt x="775912" y="1477220"/>
                  <a:pt x="708107" y="1488526"/>
                  <a:pt x="644068" y="1431999"/>
                </a:cubicBezTo>
                <a:cubicBezTo>
                  <a:pt x="580030" y="1375472"/>
                  <a:pt x="576263" y="1288798"/>
                  <a:pt x="576263" y="1288798"/>
                </a:cubicBezTo>
                <a:cubicBezTo>
                  <a:pt x="617700" y="1258650"/>
                  <a:pt x="696806" y="1179512"/>
                  <a:pt x="696806" y="1179512"/>
                </a:cubicBezTo>
                <a:close/>
                <a:moveTo>
                  <a:pt x="765493" y="1081087"/>
                </a:moveTo>
                <a:cubicBezTo>
                  <a:pt x="765493" y="1081087"/>
                  <a:pt x="833257" y="1118757"/>
                  <a:pt x="912314" y="1118757"/>
                </a:cubicBezTo>
                <a:cubicBezTo>
                  <a:pt x="987607" y="1118757"/>
                  <a:pt x="1055371" y="1081087"/>
                  <a:pt x="1055371" y="1081087"/>
                </a:cubicBezTo>
                <a:cubicBezTo>
                  <a:pt x="1108076" y="1209163"/>
                  <a:pt x="991372" y="1246833"/>
                  <a:pt x="991372" y="1246833"/>
                </a:cubicBezTo>
                <a:cubicBezTo>
                  <a:pt x="991372" y="1246833"/>
                  <a:pt x="968784" y="1303337"/>
                  <a:pt x="912314" y="1303337"/>
                </a:cubicBezTo>
                <a:cubicBezTo>
                  <a:pt x="852080" y="1303337"/>
                  <a:pt x="833257" y="1246833"/>
                  <a:pt x="833257" y="1246833"/>
                </a:cubicBezTo>
                <a:cubicBezTo>
                  <a:pt x="833257" y="1246833"/>
                  <a:pt x="712788" y="1209163"/>
                  <a:pt x="765493" y="1081087"/>
                </a:cubicBezTo>
                <a:close/>
                <a:moveTo>
                  <a:pt x="1122363" y="1069975"/>
                </a:moveTo>
                <a:cubicBezTo>
                  <a:pt x="1156296" y="1081267"/>
                  <a:pt x="1220391" y="1085031"/>
                  <a:pt x="1220391" y="1085031"/>
                </a:cubicBezTo>
                <a:cubicBezTo>
                  <a:pt x="1333501" y="1216768"/>
                  <a:pt x="1325960" y="1303338"/>
                  <a:pt x="1325960" y="1303338"/>
                </a:cubicBezTo>
                <a:cubicBezTo>
                  <a:pt x="1243013" y="1288283"/>
                  <a:pt x="1126133" y="1164073"/>
                  <a:pt x="1126133" y="1164073"/>
                </a:cubicBezTo>
                <a:cubicBezTo>
                  <a:pt x="1126133" y="1118906"/>
                  <a:pt x="1122363" y="1069975"/>
                  <a:pt x="1122363" y="1069975"/>
                </a:cubicBezTo>
                <a:close/>
                <a:moveTo>
                  <a:pt x="696914" y="1069975"/>
                </a:moveTo>
                <a:cubicBezTo>
                  <a:pt x="696914" y="1069975"/>
                  <a:pt x="693144" y="1118906"/>
                  <a:pt x="693144" y="1164073"/>
                </a:cubicBezTo>
                <a:cubicBezTo>
                  <a:pt x="693144" y="1164073"/>
                  <a:pt x="576264" y="1288283"/>
                  <a:pt x="493317" y="1303338"/>
                </a:cubicBezTo>
                <a:cubicBezTo>
                  <a:pt x="493317" y="1303338"/>
                  <a:pt x="485776" y="1216768"/>
                  <a:pt x="598886" y="1085031"/>
                </a:cubicBezTo>
                <a:cubicBezTo>
                  <a:pt x="598886" y="1085031"/>
                  <a:pt x="662981" y="1081267"/>
                  <a:pt x="696914" y="1069975"/>
                </a:cubicBezTo>
                <a:close/>
                <a:moveTo>
                  <a:pt x="1164680" y="754062"/>
                </a:moveTo>
                <a:cubicBezTo>
                  <a:pt x="1194868" y="757828"/>
                  <a:pt x="1232604" y="772891"/>
                  <a:pt x="1255245" y="825610"/>
                </a:cubicBezTo>
                <a:cubicBezTo>
                  <a:pt x="1255245" y="825610"/>
                  <a:pt x="1338264" y="844439"/>
                  <a:pt x="1338264" y="897159"/>
                </a:cubicBezTo>
                <a:cubicBezTo>
                  <a:pt x="1338264" y="946113"/>
                  <a:pt x="1255245" y="964941"/>
                  <a:pt x="1255245" y="964941"/>
                </a:cubicBezTo>
                <a:cubicBezTo>
                  <a:pt x="1206189" y="1077912"/>
                  <a:pt x="1108076" y="1025192"/>
                  <a:pt x="1108076" y="1025192"/>
                </a:cubicBezTo>
                <a:cubicBezTo>
                  <a:pt x="1108076" y="1025192"/>
                  <a:pt x="1157132" y="972473"/>
                  <a:pt x="1157132" y="897159"/>
                </a:cubicBezTo>
                <a:cubicBezTo>
                  <a:pt x="1157132" y="821845"/>
                  <a:pt x="1108076" y="765359"/>
                  <a:pt x="1108076" y="765359"/>
                </a:cubicBezTo>
                <a:cubicBezTo>
                  <a:pt x="1108076" y="765359"/>
                  <a:pt x="1134491" y="754062"/>
                  <a:pt x="1164680" y="754062"/>
                </a:cubicBezTo>
                <a:close/>
                <a:moveTo>
                  <a:pt x="655945" y="754062"/>
                </a:moveTo>
                <a:cubicBezTo>
                  <a:pt x="686262" y="754062"/>
                  <a:pt x="712788" y="765359"/>
                  <a:pt x="712788" y="765359"/>
                </a:cubicBezTo>
                <a:cubicBezTo>
                  <a:pt x="712788" y="765359"/>
                  <a:pt x="667314" y="821845"/>
                  <a:pt x="667314" y="897159"/>
                </a:cubicBezTo>
                <a:cubicBezTo>
                  <a:pt x="667314" y="972473"/>
                  <a:pt x="712788" y="1025192"/>
                  <a:pt x="712788" y="1025192"/>
                </a:cubicBezTo>
                <a:cubicBezTo>
                  <a:pt x="712788" y="1025192"/>
                  <a:pt x="614261" y="1077912"/>
                  <a:pt x="564997" y="964941"/>
                </a:cubicBezTo>
                <a:cubicBezTo>
                  <a:pt x="564997" y="964941"/>
                  <a:pt x="477838" y="946113"/>
                  <a:pt x="477838" y="897159"/>
                </a:cubicBezTo>
                <a:cubicBezTo>
                  <a:pt x="477838" y="844439"/>
                  <a:pt x="564997" y="825610"/>
                  <a:pt x="564997" y="825610"/>
                </a:cubicBezTo>
                <a:cubicBezTo>
                  <a:pt x="587734" y="772891"/>
                  <a:pt x="625629" y="757828"/>
                  <a:pt x="655945" y="754062"/>
                </a:cubicBezTo>
                <a:close/>
                <a:moveTo>
                  <a:pt x="908051" y="715962"/>
                </a:moveTo>
                <a:cubicBezTo>
                  <a:pt x="1008001" y="715962"/>
                  <a:pt x="1089026" y="796987"/>
                  <a:pt x="1089026" y="896937"/>
                </a:cubicBezTo>
                <a:cubicBezTo>
                  <a:pt x="1089026" y="996887"/>
                  <a:pt x="1008001" y="1077912"/>
                  <a:pt x="908051" y="1077912"/>
                </a:cubicBezTo>
                <a:cubicBezTo>
                  <a:pt x="808101" y="1077912"/>
                  <a:pt x="727076" y="996887"/>
                  <a:pt x="727076" y="896937"/>
                </a:cubicBezTo>
                <a:cubicBezTo>
                  <a:pt x="727076" y="796987"/>
                  <a:pt x="808101" y="715962"/>
                  <a:pt x="908051" y="715962"/>
                </a:cubicBezTo>
                <a:close/>
                <a:moveTo>
                  <a:pt x="1329427" y="588962"/>
                </a:moveTo>
                <a:cubicBezTo>
                  <a:pt x="1352072" y="588962"/>
                  <a:pt x="1442649" y="592720"/>
                  <a:pt x="1480390" y="664129"/>
                </a:cubicBezTo>
                <a:cubicBezTo>
                  <a:pt x="1525678" y="746813"/>
                  <a:pt x="1491712" y="773122"/>
                  <a:pt x="1469068" y="765605"/>
                </a:cubicBezTo>
                <a:cubicBezTo>
                  <a:pt x="1442649" y="761847"/>
                  <a:pt x="1450197" y="724263"/>
                  <a:pt x="1472842" y="720505"/>
                </a:cubicBezTo>
                <a:cubicBezTo>
                  <a:pt x="1472842" y="720505"/>
                  <a:pt x="1438875" y="694196"/>
                  <a:pt x="1435101" y="743055"/>
                </a:cubicBezTo>
                <a:cubicBezTo>
                  <a:pt x="1431327" y="795672"/>
                  <a:pt x="1476616" y="791914"/>
                  <a:pt x="1518130" y="761847"/>
                </a:cubicBezTo>
                <a:cubicBezTo>
                  <a:pt x="1518130" y="761847"/>
                  <a:pt x="1616256" y="806947"/>
                  <a:pt x="1635126" y="897148"/>
                </a:cubicBezTo>
                <a:cubicBezTo>
                  <a:pt x="1616256" y="983590"/>
                  <a:pt x="1518130" y="1032449"/>
                  <a:pt x="1518130" y="1032449"/>
                </a:cubicBezTo>
                <a:cubicBezTo>
                  <a:pt x="1476616" y="1002382"/>
                  <a:pt x="1431327" y="998624"/>
                  <a:pt x="1435101" y="1047482"/>
                </a:cubicBezTo>
                <a:cubicBezTo>
                  <a:pt x="1438875" y="1100099"/>
                  <a:pt x="1472842" y="1073791"/>
                  <a:pt x="1472842" y="1073791"/>
                </a:cubicBezTo>
                <a:cubicBezTo>
                  <a:pt x="1450197" y="1066274"/>
                  <a:pt x="1442649" y="1032449"/>
                  <a:pt x="1469068" y="1024932"/>
                </a:cubicBezTo>
                <a:cubicBezTo>
                  <a:pt x="1491712" y="1021174"/>
                  <a:pt x="1525678" y="1043724"/>
                  <a:pt x="1480390" y="1126408"/>
                </a:cubicBezTo>
                <a:cubicBezTo>
                  <a:pt x="1435101" y="1212850"/>
                  <a:pt x="1325653" y="1201575"/>
                  <a:pt x="1325653" y="1201575"/>
                </a:cubicBezTo>
                <a:cubicBezTo>
                  <a:pt x="1303009" y="1141441"/>
                  <a:pt x="1235076" y="1081307"/>
                  <a:pt x="1235076" y="1081307"/>
                </a:cubicBezTo>
                <a:cubicBezTo>
                  <a:pt x="1235076" y="1081307"/>
                  <a:pt x="1280365" y="1054999"/>
                  <a:pt x="1303009" y="1006140"/>
                </a:cubicBezTo>
                <a:cubicBezTo>
                  <a:pt x="1303009" y="1006140"/>
                  <a:pt x="1408683" y="949765"/>
                  <a:pt x="1408683" y="897148"/>
                </a:cubicBezTo>
                <a:cubicBezTo>
                  <a:pt x="1408683" y="844531"/>
                  <a:pt x="1303009" y="788155"/>
                  <a:pt x="1303009" y="788155"/>
                </a:cubicBezTo>
                <a:cubicBezTo>
                  <a:pt x="1280365" y="739297"/>
                  <a:pt x="1235076" y="712988"/>
                  <a:pt x="1235076" y="712988"/>
                </a:cubicBezTo>
                <a:cubicBezTo>
                  <a:pt x="1235076" y="712988"/>
                  <a:pt x="1303009" y="652854"/>
                  <a:pt x="1325653" y="592720"/>
                </a:cubicBezTo>
                <a:cubicBezTo>
                  <a:pt x="1325653" y="592720"/>
                  <a:pt x="1325653" y="588962"/>
                  <a:pt x="1329427" y="588962"/>
                </a:cubicBezTo>
                <a:close/>
                <a:moveTo>
                  <a:pt x="490312" y="588962"/>
                </a:moveTo>
                <a:cubicBezTo>
                  <a:pt x="494092" y="588962"/>
                  <a:pt x="494092" y="592720"/>
                  <a:pt x="494092" y="592720"/>
                </a:cubicBezTo>
                <a:cubicBezTo>
                  <a:pt x="516770" y="652854"/>
                  <a:pt x="581026" y="712988"/>
                  <a:pt x="581026" y="712988"/>
                </a:cubicBezTo>
                <a:cubicBezTo>
                  <a:pt x="581026" y="712988"/>
                  <a:pt x="539449" y="739297"/>
                  <a:pt x="516770" y="788155"/>
                </a:cubicBezTo>
                <a:cubicBezTo>
                  <a:pt x="516770" y="788155"/>
                  <a:pt x="410937" y="844531"/>
                  <a:pt x="410937" y="897148"/>
                </a:cubicBezTo>
                <a:cubicBezTo>
                  <a:pt x="410937" y="949765"/>
                  <a:pt x="516770" y="1006140"/>
                  <a:pt x="516770" y="1006140"/>
                </a:cubicBezTo>
                <a:cubicBezTo>
                  <a:pt x="539449" y="1054999"/>
                  <a:pt x="581026" y="1081307"/>
                  <a:pt x="581026" y="1081307"/>
                </a:cubicBezTo>
                <a:cubicBezTo>
                  <a:pt x="581026" y="1081307"/>
                  <a:pt x="516770" y="1141441"/>
                  <a:pt x="494092" y="1201575"/>
                </a:cubicBezTo>
                <a:cubicBezTo>
                  <a:pt x="494092" y="1201575"/>
                  <a:pt x="384478" y="1212850"/>
                  <a:pt x="339121" y="1126408"/>
                </a:cubicBezTo>
                <a:cubicBezTo>
                  <a:pt x="289984" y="1043724"/>
                  <a:pt x="327782" y="1021174"/>
                  <a:pt x="350461" y="1024932"/>
                </a:cubicBezTo>
                <a:cubicBezTo>
                  <a:pt x="373139" y="1032449"/>
                  <a:pt x="369359" y="1066274"/>
                  <a:pt x="346681" y="1073791"/>
                </a:cubicBezTo>
                <a:cubicBezTo>
                  <a:pt x="346681" y="1073791"/>
                  <a:pt x="380699" y="1100099"/>
                  <a:pt x="384478" y="1047482"/>
                </a:cubicBezTo>
                <a:cubicBezTo>
                  <a:pt x="388258" y="998624"/>
                  <a:pt x="342901" y="1002382"/>
                  <a:pt x="301324" y="1032449"/>
                </a:cubicBezTo>
                <a:cubicBezTo>
                  <a:pt x="301324" y="1032449"/>
                  <a:pt x="203050" y="983590"/>
                  <a:pt x="184151" y="897148"/>
                </a:cubicBezTo>
                <a:cubicBezTo>
                  <a:pt x="203050" y="806947"/>
                  <a:pt x="301324" y="761847"/>
                  <a:pt x="301324" y="761847"/>
                </a:cubicBezTo>
                <a:cubicBezTo>
                  <a:pt x="342901" y="791914"/>
                  <a:pt x="388258" y="795672"/>
                  <a:pt x="384478" y="743055"/>
                </a:cubicBezTo>
                <a:cubicBezTo>
                  <a:pt x="380699" y="694196"/>
                  <a:pt x="346681" y="720505"/>
                  <a:pt x="346681" y="720505"/>
                </a:cubicBezTo>
                <a:cubicBezTo>
                  <a:pt x="369359" y="724263"/>
                  <a:pt x="373139" y="761847"/>
                  <a:pt x="350461" y="765605"/>
                </a:cubicBezTo>
                <a:cubicBezTo>
                  <a:pt x="327782" y="773122"/>
                  <a:pt x="289984" y="746813"/>
                  <a:pt x="339121" y="664129"/>
                </a:cubicBezTo>
                <a:cubicBezTo>
                  <a:pt x="376919" y="592720"/>
                  <a:pt x="467633" y="588962"/>
                  <a:pt x="490312" y="588962"/>
                </a:cubicBezTo>
                <a:close/>
                <a:moveTo>
                  <a:pt x="1325960" y="498475"/>
                </a:moveTo>
                <a:cubicBezTo>
                  <a:pt x="1325960" y="498475"/>
                  <a:pt x="1333501" y="585045"/>
                  <a:pt x="1220391" y="716782"/>
                </a:cubicBezTo>
                <a:cubicBezTo>
                  <a:pt x="1220391" y="716782"/>
                  <a:pt x="1156296" y="720546"/>
                  <a:pt x="1122363" y="731838"/>
                </a:cubicBezTo>
                <a:cubicBezTo>
                  <a:pt x="1122363" y="731838"/>
                  <a:pt x="1126133" y="682907"/>
                  <a:pt x="1126133" y="637740"/>
                </a:cubicBezTo>
                <a:cubicBezTo>
                  <a:pt x="1126133" y="637740"/>
                  <a:pt x="1243013" y="513531"/>
                  <a:pt x="1325960" y="498475"/>
                </a:cubicBezTo>
                <a:close/>
                <a:moveTo>
                  <a:pt x="912314" y="498475"/>
                </a:moveTo>
                <a:cubicBezTo>
                  <a:pt x="968784" y="498475"/>
                  <a:pt x="991372" y="554979"/>
                  <a:pt x="991372" y="554979"/>
                </a:cubicBezTo>
                <a:cubicBezTo>
                  <a:pt x="991372" y="554979"/>
                  <a:pt x="1108076" y="592649"/>
                  <a:pt x="1055371" y="720725"/>
                </a:cubicBezTo>
                <a:cubicBezTo>
                  <a:pt x="1055371" y="720725"/>
                  <a:pt x="987607" y="683056"/>
                  <a:pt x="912314" y="683056"/>
                </a:cubicBezTo>
                <a:cubicBezTo>
                  <a:pt x="833257" y="683056"/>
                  <a:pt x="765493" y="720725"/>
                  <a:pt x="765493" y="720725"/>
                </a:cubicBezTo>
                <a:cubicBezTo>
                  <a:pt x="712788" y="592649"/>
                  <a:pt x="833257" y="554979"/>
                  <a:pt x="833257" y="554979"/>
                </a:cubicBezTo>
                <a:cubicBezTo>
                  <a:pt x="833257" y="554979"/>
                  <a:pt x="852080" y="498475"/>
                  <a:pt x="912314" y="498475"/>
                </a:cubicBezTo>
                <a:close/>
                <a:moveTo>
                  <a:pt x="493317" y="498475"/>
                </a:moveTo>
                <a:cubicBezTo>
                  <a:pt x="576264" y="513531"/>
                  <a:pt x="693144" y="637740"/>
                  <a:pt x="693144" y="637740"/>
                </a:cubicBezTo>
                <a:cubicBezTo>
                  <a:pt x="693144" y="682907"/>
                  <a:pt x="696914" y="731838"/>
                  <a:pt x="696914" y="731838"/>
                </a:cubicBezTo>
                <a:cubicBezTo>
                  <a:pt x="662981" y="720546"/>
                  <a:pt x="598886" y="716782"/>
                  <a:pt x="598886" y="716782"/>
                </a:cubicBezTo>
                <a:cubicBezTo>
                  <a:pt x="485776" y="585045"/>
                  <a:pt x="493317" y="498475"/>
                  <a:pt x="493317" y="498475"/>
                </a:cubicBezTo>
                <a:close/>
                <a:moveTo>
                  <a:pt x="911522" y="222250"/>
                </a:moveTo>
                <a:cubicBezTo>
                  <a:pt x="1005695" y="222250"/>
                  <a:pt x="1050899" y="320230"/>
                  <a:pt x="1050899" y="320230"/>
                </a:cubicBezTo>
                <a:cubicBezTo>
                  <a:pt x="1039598" y="331535"/>
                  <a:pt x="1016996" y="361683"/>
                  <a:pt x="1032064" y="391831"/>
                </a:cubicBezTo>
                <a:cubicBezTo>
                  <a:pt x="1047132" y="421978"/>
                  <a:pt x="1084801" y="384294"/>
                  <a:pt x="1084801" y="384294"/>
                </a:cubicBezTo>
                <a:cubicBezTo>
                  <a:pt x="1084801" y="384294"/>
                  <a:pt x="1039598" y="406905"/>
                  <a:pt x="1039598" y="365452"/>
                </a:cubicBezTo>
                <a:cubicBezTo>
                  <a:pt x="1043365" y="323998"/>
                  <a:pt x="1111170" y="312693"/>
                  <a:pt x="1175208" y="369220"/>
                </a:cubicBezTo>
                <a:cubicBezTo>
                  <a:pt x="1239246" y="425747"/>
                  <a:pt x="1243013" y="512421"/>
                  <a:pt x="1243013" y="512421"/>
                </a:cubicBezTo>
                <a:cubicBezTo>
                  <a:pt x="1201577" y="542569"/>
                  <a:pt x="1122471" y="625475"/>
                  <a:pt x="1122471" y="625475"/>
                </a:cubicBezTo>
                <a:cubicBezTo>
                  <a:pt x="1122471" y="625475"/>
                  <a:pt x="1107403" y="553874"/>
                  <a:pt x="1024530" y="523727"/>
                </a:cubicBezTo>
                <a:cubicBezTo>
                  <a:pt x="1024530" y="523727"/>
                  <a:pt x="975560" y="433284"/>
                  <a:pt x="911522" y="433284"/>
                </a:cubicBezTo>
                <a:cubicBezTo>
                  <a:pt x="843717" y="433284"/>
                  <a:pt x="794746" y="523727"/>
                  <a:pt x="794746" y="523727"/>
                </a:cubicBezTo>
                <a:cubicBezTo>
                  <a:pt x="715641" y="553874"/>
                  <a:pt x="696806" y="625475"/>
                  <a:pt x="696806" y="625475"/>
                </a:cubicBezTo>
                <a:cubicBezTo>
                  <a:pt x="696806" y="625475"/>
                  <a:pt x="617700" y="542569"/>
                  <a:pt x="576263" y="512421"/>
                </a:cubicBezTo>
                <a:cubicBezTo>
                  <a:pt x="576263" y="512421"/>
                  <a:pt x="580030" y="425747"/>
                  <a:pt x="644068" y="369220"/>
                </a:cubicBezTo>
                <a:cubicBezTo>
                  <a:pt x="708107" y="312693"/>
                  <a:pt x="775912" y="323998"/>
                  <a:pt x="779679" y="365452"/>
                </a:cubicBezTo>
                <a:cubicBezTo>
                  <a:pt x="779679" y="406905"/>
                  <a:pt x="734475" y="384294"/>
                  <a:pt x="734475" y="384294"/>
                </a:cubicBezTo>
                <a:cubicBezTo>
                  <a:pt x="734475" y="384294"/>
                  <a:pt x="772145" y="421978"/>
                  <a:pt x="787213" y="391831"/>
                </a:cubicBezTo>
                <a:cubicBezTo>
                  <a:pt x="802280" y="361683"/>
                  <a:pt x="779679" y="331535"/>
                  <a:pt x="768378" y="320230"/>
                </a:cubicBezTo>
                <a:cubicBezTo>
                  <a:pt x="768378" y="320230"/>
                  <a:pt x="813581" y="222250"/>
                  <a:pt x="911522" y="222250"/>
                </a:cubicBezTo>
                <a:close/>
                <a:moveTo>
                  <a:pt x="907753" y="185737"/>
                </a:moveTo>
                <a:cubicBezTo>
                  <a:pt x="809738" y="204557"/>
                  <a:pt x="741881" y="294895"/>
                  <a:pt x="741881" y="294895"/>
                </a:cubicBezTo>
                <a:cubicBezTo>
                  <a:pt x="568468" y="328771"/>
                  <a:pt x="523231" y="490625"/>
                  <a:pt x="523231" y="490625"/>
                </a:cubicBezTo>
                <a:cubicBezTo>
                  <a:pt x="485532" y="483097"/>
                  <a:pt x="474223" y="498153"/>
                  <a:pt x="474223" y="498153"/>
                </a:cubicBezTo>
                <a:cubicBezTo>
                  <a:pt x="474223" y="498153"/>
                  <a:pt x="474223" y="505681"/>
                  <a:pt x="470453" y="539558"/>
                </a:cubicBezTo>
                <a:cubicBezTo>
                  <a:pt x="470453" y="539558"/>
                  <a:pt x="312120" y="558378"/>
                  <a:pt x="259342" y="742816"/>
                </a:cubicBezTo>
                <a:cubicBezTo>
                  <a:pt x="259342" y="742816"/>
                  <a:pt x="176406" y="787985"/>
                  <a:pt x="134938" y="900906"/>
                </a:cubicBezTo>
                <a:cubicBezTo>
                  <a:pt x="176406" y="1013828"/>
                  <a:pt x="259342" y="1058996"/>
                  <a:pt x="259342" y="1058996"/>
                </a:cubicBezTo>
                <a:cubicBezTo>
                  <a:pt x="312120" y="1243434"/>
                  <a:pt x="470453" y="1262255"/>
                  <a:pt x="470453" y="1262255"/>
                </a:cubicBezTo>
                <a:cubicBezTo>
                  <a:pt x="474223" y="1296131"/>
                  <a:pt x="474223" y="1303659"/>
                  <a:pt x="474223" y="1303659"/>
                </a:cubicBezTo>
                <a:cubicBezTo>
                  <a:pt x="474223" y="1303659"/>
                  <a:pt x="485532" y="1318715"/>
                  <a:pt x="523231" y="1311187"/>
                </a:cubicBezTo>
                <a:cubicBezTo>
                  <a:pt x="523231" y="1311187"/>
                  <a:pt x="568468" y="1473041"/>
                  <a:pt x="741881" y="1510682"/>
                </a:cubicBezTo>
                <a:cubicBezTo>
                  <a:pt x="741881" y="1510682"/>
                  <a:pt x="809738" y="1597255"/>
                  <a:pt x="907753" y="1616075"/>
                </a:cubicBezTo>
                <a:cubicBezTo>
                  <a:pt x="1009539" y="1597255"/>
                  <a:pt x="1077396" y="1510682"/>
                  <a:pt x="1077396" y="1510682"/>
                </a:cubicBezTo>
                <a:cubicBezTo>
                  <a:pt x="1250808" y="1473041"/>
                  <a:pt x="1296046" y="1311187"/>
                  <a:pt x="1296046" y="1311187"/>
                </a:cubicBezTo>
                <a:cubicBezTo>
                  <a:pt x="1333744" y="1318715"/>
                  <a:pt x="1345053" y="1303659"/>
                  <a:pt x="1345053" y="1303659"/>
                </a:cubicBezTo>
                <a:cubicBezTo>
                  <a:pt x="1345053" y="1303659"/>
                  <a:pt x="1345053" y="1296131"/>
                  <a:pt x="1348823" y="1262255"/>
                </a:cubicBezTo>
                <a:cubicBezTo>
                  <a:pt x="1348823" y="1262255"/>
                  <a:pt x="1503386" y="1243434"/>
                  <a:pt x="1559934" y="1058996"/>
                </a:cubicBezTo>
                <a:cubicBezTo>
                  <a:pt x="1559934" y="1058996"/>
                  <a:pt x="1642870" y="1013828"/>
                  <a:pt x="1684338" y="900906"/>
                </a:cubicBezTo>
                <a:cubicBezTo>
                  <a:pt x="1642870" y="787985"/>
                  <a:pt x="1559934" y="742816"/>
                  <a:pt x="1559934" y="742816"/>
                </a:cubicBezTo>
                <a:cubicBezTo>
                  <a:pt x="1503386" y="558378"/>
                  <a:pt x="1348823" y="539558"/>
                  <a:pt x="1348823" y="539558"/>
                </a:cubicBezTo>
                <a:cubicBezTo>
                  <a:pt x="1345053" y="505681"/>
                  <a:pt x="1345053" y="498153"/>
                  <a:pt x="1345053" y="498153"/>
                </a:cubicBezTo>
                <a:cubicBezTo>
                  <a:pt x="1345053" y="498153"/>
                  <a:pt x="1333744" y="483097"/>
                  <a:pt x="1296046" y="490625"/>
                </a:cubicBezTo>
                <a:cubicBezTo>
                  <a:pt x="1296046" y="490625"/>
                  <a:pt x="1250808" y="328771"/>
                  <a:pt x="1077396" y="294895"/>
                </a:cubicBezTo>
                <a:cubicBezTo>
                  <a:pt x="1077396" y="294895"/>
                  <a:pt x="1009539" y="204557"/>
                  <a:pt x="907753" y="185737"/>
                </a:cubicBezTo>
                <a:close/>
                <a:moveTo>
                  <a:pt x="907754" y="0"/>
                </a:moveTo>
                <a:cubicBezTo>
                  <a:pt x="941654" y="33914"/>
                  <a:pt x="1024519" y="97974"/>
                  <a:pt x="1073485" y="120584"/>
                </a:cubicBezTo>
                <a:cubicBezTo>
                  <a:pt x="1122451" y="146962"/>
                  <a:pt x="1242983" y="207253"/>
                  <a:pt x="1303249" y="290155"/>
                </a:cubicBezTo>
                <a:cubicBezTo>
                  <a:pt x="1367281" y="373056"/>
                  <a:pt x="1352215" y="478567"/>
                  <a:pt x="1352215" y="478567"/>
                </a:cubicBezTo>
                <a:cubicBezTo>
                  <a:pt x="1352215" y="478567"/>
                  <a:pt x="1551845" y="489872"/>
                  <a:pt x="1646011" y="636833"/>
                </a:cubicBezTo>
                <a:cubicBezTo>
                  <a:pt x="1743943" y="780026"/>
                  <a:pt x="1762776" y="855391"/>
                  <a:pt x="1819275" y="900610"/>
                </a:cubicBezTo>
                <a:cubicBezTo>
                  <a:pt x="1762776" y="945829"/>
                  <a:pt x="1743943" y="1021194"/>
                  <a:pt x="1646011" y="1164387"/>
                </a:cubicBezTo>
                <a:cubicBezTo>
                  <a:pt x="1551845" y="1311348"/>
                  <a:pt x="1352215" y="1322653"/>
                  <a:pt x="1352215" y="1322653"/>
                </a:cubicBezTo>
                <a:cubicBezTo>
                  <a:pt x="1352215" y="1322653"/>
                  <a:pt x="1367281" y="1428164"/>
                  <a:pt x="1303249" y="1511065"/>
                </a:cubicBezTo>
                <a:cubicBezTo>
                  <a:pt x="1242983" y="1597735"/>
                  <a:pt x="1122451" y="1654259"/>
                  <a:pt x="1073485" y="1680636"/>
                </a:cubicBezTo>
                <a:cubicBezTo>
                  <a:pt x="1024519" y="1703246"/>
                  <a:pt x="941654" y="1767306"/>
                  <a:pt x="907754" y="1804988"/>
                </a:cubicBezTo>
                <a:cubicBezTo>
                  <a:pt x="877621" y="1767306"/>
                  <a:pt x="794756" y="1703246"/>
                  <a:pt x="745790" y="1680636"/>
                </a:cubicBezTo>
                <a:cubicBezTo>
                  <a:pt x="696824" y="1654259"/>
                  <a:pt x="576292" y="1597735"/>
                  <a:pt x="512260" y="1511065"/>
                </a:cubicBezTo>
                <a:cubicBezTo>
                  <a:pt x="451994" y="1428164"/>
                  <a:pt x="467060" y="1322653"/>
                  <a:pt x="467060" y="1322653"/>
                </a:cubicBezTo>
                <a:cubicBezTo>
                  <a:pt x="467060" y="1322653"/>
                  <a:pt x="267430" y="1311348"/>
                  <a:pt x="169498" y="1164387"/>
                </a:cubicBezTo>
                <a:cubicBezTo>
                  <a:pt x="75332" y="1021194"/>
                  <a:pt x="56499" y="945829"/>
                  <a:pt x="0" y="900610"/>
                </a:cubicBezTo>
                <a:cubicBezTo>
                  <a:pt x="56499" y="855391"/>
                  <a:pt x="75332" y="780026"/>
                  <a:pt x="169498" y="636833"/>
                </a:cubicBezTo>
                <a:cubicBezTo>
                  <a:pt x="267430" y="489872"/>
                  <a:pt x="467060" y="478567"/>
                  <a:pt x="467060" y="478567"/>
                </a:cubicBezTo>
                <a:cubicBezTo>
                  <a:pt x="467060" y="478567"/>
                  <a:pt x="451994" y="373056"/>
                  <a:pt x="512260" y="290155"/>
                </a:cubicBezTo>
                <a:cubicBezTo>
                  <a:pt x="576292" y="207253"/>
                  <a:pt x="696824" y="146962"/>
                  <a:pt x="745790" y="120584"/>
                </a:cubicBezTo>
                <a:cubicBezTo>
                  <a:pt x="794756" y="97974"/>
                  <a:pt x="877621" y="33914"/>
                  <a:pt x="907754" y="0"/>
                </a:cubicBezTo>
                <a:close/>
              </a:path>
            </a:pathLst>
          </a:custGeom>
          <a:noFill/>
          <a:ln>
            <a:solidFill>
              <a:srgbClr val="C7A787"/>
            </a:solidFill>
          </a:ln>
        </p:spPr>
        <p:txBody>
          <a:bodyPr vert="horz" wrap="square" lIns="91440" tIns="45720" rIns="91440" bIns="45720" numCol="1" anchor="t" anchorCtr="0" compatLnSpc="1">
            <a:noAutofit/>
          </a:bodyPr>
          <a:lstStyle/>
          <a:p>
            <a:endParaRPr lang="zh-CN" altLang="en-US" sz="1100"/>
          </a:p>
        </p:txBody>
      </p:sp>
      <p:sp>
        <p:nvSpPr>
          <p:cNvPr id="77" name="任意多边形 62">
            <a:extLst>
              <a:ext uri="{FF2B5EF4-FFF2-40B4-BE49-F238E27FC236}">
                <a16:creationId xmlns="" xmlns:a16="http://schemas.microsoft.com/office/drawing/2014/main" id="{D6C819DD-B416-4160-8C74-1868917FA237}"/>
              </a:ext>
            </a:extLst>
          </p:cNvPr>
          <p:cNvSpPr/>
          <p:nvPr/>
        </p:nvSpPr>
        <p:spPr bwMode="auto">
          <a:xfrm rot="16200000" flipV="1">
            <a:off x="4998309" y="3306323"/>
            <a:ext cx="366623" cy="364370"/>
          </a:xfrm>
          <a:custGeom>
            <a:avLst/>
            <a:gdLst>
              <a:gd name="connsiteX0" fmla="*/ 696806 w 1819275"/>
              <a:gd name="connsiteY0" fmla="*/ 1179512 h 1804988"/>
              <a:gd name="connsiteX1" fmla="*/ 794746 w 1819275"/>
              <a:gd name="connsiteY1" fmla="*/ 1277492 h 1804988"/>
              <a:gd name="connsiteX2" fmla="*/ 911522 w 1819275"/>
              <a:gd name="connsiteY2" fmla="*/ 1367935 h 1804988"/>
              <a:gd name="connsiteX3" fmla="*/ 1024530 w 1819275"/>
              <a:gd name="connsiteY3" fmla="*/ 1277492 h 1804988"/>
              <a:gd name="connsiteX4" fmla="*/ 1122471 w 1819275"/>
              <a:gd name="connsiteY4" fmla="*/ 1179512 h 1804988"/>
              <a:gd name="connsiteX5" fmla="*/ 1243013 w 1819275"/>
              <a:gd name="connsiteY5" fmla="*/ 1288798 h 1804988"/>
              <a:gd name="connsiteX6" fmla="*/ 1175208 w 1819275"/>
              <a:gd name="connsiteY6" fmla="*/ 1431999 h 1804988"/>
              <a:gd name="connsiteX7" fmla="*/ 1039598 w 1819275"/>
              <a:gd name="connsiteY7" fmla="*/ 1435767 h 1804988"/>
              <a:gd name="connsiteX8" fmla="*/ 1084801 w 1819275"/>
              <a:gd name="connsiteY8" fmla="*/ 1416925 h 1804988"/>
              <a:gd name="connsiteX9" fmla="*/ 1032064 w 1819275"/>
              <a:gd name="connsiteY9" fmla="*/ 1409388 h 1804988"/>
              <a:gd name="connsiteX10" fmla="*/ 1050899 w 1819275"/>
              <a:gd name="connsiteY10" fmla="*/ 1480989 h 1804988"/>
              <a:gd name="connsiteX11" fmla="*/ 911522 w 1819275"/>
              <a:gd name="connsiteY11" fmla="*/ 1582737 h 1804988"/>
              <a:gd name="connsiteX12" fmla="*/ 768378 w 1819275"/>
              <a:gd name="connsiteY12" fmla="*/ 1480989 h 1804988"/>
              <a:gd name="connsiteX13" fmla="*/ 787213 w 1819275"/>
              <a:gd name="connsiteY13" fmla="*/ 1409388 h 1804988"/>
              <a:gd name="connsiteX14" fmla="*/ 734475 w 1819275"/>
              <a:gd name="connsiteY14" fmla="*/ 1416925 h 1804988"/>
              <a:gd name="connsiteX15" fmla="*/ 779679 w 1819275"/>
              <a:gd name="connsiteY15" fmla="*/ 1435767 h 1804988"/>
              <a:gd name="connsiteX16" fmla="*/ 644068 w 1819275"/>
              <a:gd name="connsiteY16" fmla="*/ 1431999 h 1804988"/>
              <a:gd name="connsiteX17" fmla="*/ 576263 w 1819275"/>
              <a:gd name="connsiteY17" fmla="*/ 1288798 h 1804988"/>
              <a:gd name="connsiteX18" fmla="*/ 696806 w 1819275"/>
              <a:gd name="connsiteY18" fmla="*/ 1179512 h 1804988"/>
              <a:gd name="connsiteX19" fmla="*/ 765493 w 1819275"/>
              <a:gd name="connsiteY19" fmla="*/ 1081087 h 1804988"/>
              <a:gd name="connsiteX20" fmla="*/ 912314 w 1819275"/>
              <a:gd name="connsiteY20" fmla="*/ 1118757 h 1804988"/>
              <a:gd name="connsiteX21" fmla="*/ 1055371 w 1819275"/>
              <a:gd name="connsiteY21" fmla="*/ 1081087 h 1804988"/>
              <a:gd name="connsiteX22" fmla="*/ 991372 w 1819275"/>
              <a:gd name="connsiteY22" fmla="*/ 1246833 h 1804988"/>
              <a:gd name="connsiteX23" fmla="*/ 912314 w 1819275"/>
              <a:gd name="connsiteY23" fmla="*/ 1303337 h 1804988"/>
              <a:gd name="connsiteX24" fmla="*/ 833257 w 1819275"/>
              <a:gd name="connsiteY24" fmla="*/ 1246833 h 1804988"/>
              <a:gd name="connsiteX25" fmla="*/ 765493 w 1819275"/>
              <a:gd name="connsiteY25" fmla="*/ 1081087 h 1804988"/>
              <a:gd name="connsiteX26" fmla="*/ 1122363 w 1819275"/>
              <a:gd name="connsiteY26" fmla="*/ 1069975 h 1804988"/>
              <a:gd name="connsiteX27" fmla="*/ 1220391 w 1819275"/>
              <a:gd name="connsiteY27" fmla="*/ 1085031 h 1804988"/>
              <a:gd name="connsiteX28" fmla="*/ 1325960 w 1819275"/>
              <a:gd name="connsiteY28" fmla="*/ 1303338 h 1804988"/>
              <a:gd name="connsiteX29" fmla="*/ 1126133 w 1819275"/>
              <a:gd name="connsiteY29" fmla="*/ 1164073 h 1804988"/>
              <a:gd name="connsiteX30" fmla="*/ 1122363 w 1819275"/>
              <a:gd name="connsiteY30" fmla="*/ 1069975 h 1804988"/>
              <a:gd name="connsiteX31" fmla="*/ 696914 w 1819275"/>
              <a:gd name="connsiteY31" fmla="*/ 1069975 h 1804988"/>
              <a:gd name="connsiteX32" fmla="*/ 693144 w 1819275"/>
              <a:gd name="connsiteY32" fmla="*/ 1164073 h 1804988"/>
              <a:gd name="connsiteX33" fmla="*/ 493317 w 1819275"/>
              <a:gd name="connsiteY33" fmla="*/ 1303338 h 1804988"/>
              <a:gd name="connsiteX34" fmla="*/ 598886 w 1819275"/>
              <a:gd name="connsiteY34" fmla="*/ 1085031 h 1804988"/>
              <a:gd name="connsiteX35" fmla="*/ 696914 w 1819275"/>
              <a:gd name="connsiteY35" fmla="*/ 1069975 h 1804988"/>
              <a:gd name="connsiteX36" fmla="*/ 1164680 w 1819275"/>
              <a:gd name="connsiteY36" fmla="*/ 754062 h 1804988"/>
              <a:gd name="connsiteX37" fmla="*/ 1255245 w 1819275"/>
              <a:gd name="connsiteY37" fmla="*/ 825610 h 1804988"/>
              <a:gd name="connsiteX38" fmla="*/ 1338264 w 1819275"/>
              <a:gd name="connsiteY38" fmla="*/ 897159 h 1804988"/>
              <a:gd name="connsiteX39" fmla="*/ 1255245 w 1819275"/>
              <a:gd name="connsiteY39" fmla="*/ 964941 h 1804988"/>
              <a:gd name="connsiteX40" fmla="*/ 1108076 w 1819275"/>
              <a:gd name="connsiteY40" fmla="*/ 1025192 h 1804988"/>
              <a:gd name="connsiteX41" fmla="*/ 1157132 w 1819275"/>
              <a:gd name="connsiteY41" fmla="*/ 897159 h 1804988"/>
              <a:gd name="connsiteX42" fmla="*/ 1108076 w 1819275"/>
              <a:gd name="connsiteY42" fmla="*/ 765359 h 1804988"/>
              <a:gd name="connsiteX43" fmla="*/ 1164680 w 1819275"/>
              <a:gd name="connsiteY43" fmla="*/ 754062 h 1804988"/>
              <a:gd name="connsiteX44" fmla="*/ 655945 w 1819275"/>
              <a:gd name="connsiteY44" fmla="*/ 754062 h 1804988"/>
              <a:gd name="connsiteX45" fmla="*/ 712788 w 1819275"/>
              <a:gd name="connsiteY45" fmla="*/ 765359 h 1804988"/>
              <a:gd name="connsiteX46" fmla="*/ 667314 w 1819275"/>
              <a:gd name="connsiteY46" fmla="*/ 897159 h 1804988"/>
              <a:gd name="connsiteX47" fmla="*/ 712788 w 1819275"/>
              <a:gd name="connsiteY47" fmla="*/ 1025192 h 1804988"/>
              <a:gd name="connsiteX48" fmla="*/ 564997 w 1819275"/>
              <a:gd name="connsiteY48" fmla="*/ 964941 h 1804988"/>
              <a:gd name="connsiteX49" fmla="*/ 477838 w 1819275"/>
              <a:gd name="connsiteY49" fmla="*/ 897159 h 1804988"/>
              <a:gd name="connsiteX50" fmla="*/ 564997 w 1819275"/>
              <a:gd name="connsiteY50" fmla="*/ 825610 h 1804988"/>
              <a:gd name="connsiteX51" fmla="*/ 655945 w 1819275"/>
              <a:gd name="connsiteY51" fmla="*/ 754062 h 1804988"/>
              <a:gd name="connsiteX52" fmla="*/ 908051 w 1819275"/>
              <a:gd name="connsiteY52" fmla="*/ 715962 h 1804988"/>
              <a:gd name="connsiteX53" fmla="*/ 1089026 w 1819275"/>
              <a:gd name="connsiteY53" fmla="*/ 896937 h 1804988"/>
              <a:gd name="connsiteX54" fmla="*/ 908051 w 1819275"/>
              <a:gd name="connsiteY54" fmla="*/ 1077912 h 1804988"/>
              <a:gd name="connsiteX55" fmla="*/ 727076 w 1819275"/>
              <a:gd name="connsiteY55" fmla="*/ 896937 h 1804988"/>
              <a:gd name="connsiteX56" fmla="*/ 908051 w 1819275"/>
              <a:gd name="connsiteY56" fmla="*/ 715962 h 1804988"/>
              <a:gd name="connsiteX57" fmla="*/ 1329427 w 1819275"/>
              <a:gd name="connsiteY57" fmla="*/ 588962 h 1804988"/>
              <a:gd name="connsiteX58" fmla="*/ 1480390 w 1819275"/>
              <a:gd name="connsiteY58" fmla="*/ 664129 h 1804988"/>
              <a:gd name="connsiteX59" fmla="*/ 1469068 w 1819275"/>
              <a:gd name="connsiteY59" fmla="*/ 765605 h 1804988"/>
              <a:gd name="connsiteX60" fmla="*/ 1472842 w 1819275"/>
              <a:gd name="connsiteY60" fmla="*/ 720505 h 1804988"/>
              <a:gd name="connsiteX61" fmla="*/ 1435101 w 1819275"/>
              <a:gd name="connsiteY61" fmla="*/ 743055 h 1804988"/>
              <a:gd name="connsiteX62" fmla="*/ 1518130 w 1819275"/>
              <a:gd name="connsiteY62" fmla="*/ 761847 h 1804988"/>
              <a:gd name="connsiteX63" fmla="*/ 1635126 w 1819275"/>
              <a:gd name="connsiteY63" fmla="*/ 897148 h 1804988"/>
              <a:gd name="connsiteX64" fmla="*/ 1518130 w 1819275"/>
              <a:gd name="connsiteY64" fmla="*/ 1032449 h 1804988"/>
              <a:gd name="connsiteX65" fmla="*/ 1435101 w 1819275"/>
              <a:gd name="connsiteY65" fmla="*/ 1047482 h 1804988"/>
              <a:gd name="connsiteX66" fmla="*/ 1472842 w 1819275"/>
              <a:gd name="connsiteY66" fmla="*/ 1073791 h 1804988"/>
              <a:gd name="connsiteX67" fmla="*/ 1469068 w 1819275"/>
              <a:gd name="connsiteY67" fmla="*/ 1024932 h 1804988"/>
              <a:gd name="connsiteX68" fmla="*/ 1480390 w 1819275"/>
              <a:gd name="connsiteY68" fmla="*/ 1126408 h 1804988"/>
              <a:gd name="connsiteX69" fmla="*/ 1325653 w 1819275"/>
              <a:gd name="connsiteY69" fmla="*/ 1201575 h 1804988"/>
              <a:gd name="connsiteX70" fmla="*/ 1235076 w 1819275"/>
              <a:gd name="connsiteY70" fmla="*/ 1081307 h 1804988"/>
              <a:gd name="connsiteX71" fmla="*/ 1303009 w 1819275"/>
              <a:gd name="connsiteY71" fmla="*/ 1006140 h 1804988"/>
              <a:gd name="connsiteX72" fmla="*/ 1408683 w 1819275"/>
              <a:gd name="connsiteY72" fmla="*/ 897148 h 1804988"/>
              <a:gd name="connsiteX73" fmla="*/ 1303009 w 1819275"/>
              <a:gd name="connsiteY73" fmla="*/ 788155 h 1804988"/>
              <a:gd name="connsiteX74" fmla="*/ 1235076 w 1819275"/>
              <a:gd name="connsiteY74" fmla="*/ 712988 h 1804988"/>
              <a:gd name="connsiteX75" fmla="*/ 1325653 w 1819275"/>
              <a:gd name="connsiteY75" fmla="*/ 592720 h 1804988"/>
              <a:gd name="connsiteX76" fmla="*/ 1329427 w 1819275"/>
              <a:gd name="connsiteY76" fmla="*/ 588962 h 1804988"/>
              <a:gd name="connsiteX77" fmla="*/ 490312 w 1819275"/>
              <a:gd name="connsiteY77" fmla="*/ 588962 h 1804988"/>
              <a:gd name="connsiteX78" fmla="*/ 494092 w 1819275"/>
              <a:gd name="connsiteY78" fmla="*/ 592720 h 1804988"/>
              <a:gd name="connsiteX79" fmla="*/ 581026 w 1819275"/>
              <a:gd name="connsiteY79" fmla="*/ 712988 h 1804988"/>
              <a:gd name="connsiteX80" fmla="*/ 516770 w 1819275"/>
              <a:gd name="connsiteY80" fmla="*/ 788155 h 1804988"/>
              <a:gd name="connsiteX81" fmla="*/ 410937 w 1819275"/>
              <a:gd name="connsiteY81" fmla="*/ 897148 h 1804988"/>
              <a:gd name="connsiteX82" fmla="*/ 516770 w 1819275"/>
              <a:gd name="connsiteY82" fmla="*/ 1006140 h 1804988"/>
              <a:gd name="connsiteX83" fmla="*/ 581026 w 1819275"/>
              <a:gd name="connsiteY83" fmla="*/ 1081307 h 1804988"/>
              <a:gd name="connsiteX84" fmla="*/ 494092 w 1819275"/>
              <a:gd name="connsiteY84" fmla="*/ 1201575 h 1804988"/>
              <a:gd name="connsiteX85" fmla="*/ 339121 w 1819275"/>
              <a:gd name="connsiteY85" fmla="*/ 1126408 h 1804988"/>
              <a:gd name="connsiteX86" fmla="*/ 350461 w 1819275"/>
              <a:gd name="connsiteY86" fmla="*/ 1024932 h 1804988"/>
              <a:gd name="connsiteX87" fmla="*/ 346681 w 1819275"/>
              <a:gd name="connsiteY87" fmla="*/ 1073791 h 1804988"/>
              <a:gd name="connsiteX88" fmla="*/ 384478 w 1819275"/>
              <a:gd name="connsiteY88" fmla="*/ 1047482 h 1804988"/>
              <a:gd name="connsiteX89" fmla="*/ 301324 w 1819275"/>
              <a:gd name="connsiteY89" fmla="*/ 1032449 h 1804988"/>
              <a:gd name="connsiteX90" fmla="*/ 184151 w 1819275"/>
              <a:gd name="connsiteY90" fmla="*/ 897148 h 1804988"/>
              <a:gd name="connsiteX91" fmla="*/ 301324 w 1819275"/>
              <a:gd name="connsiteY91" fmla="*/ 761847 h 1804988"/>
              <a:gd name="connsiteX92" fmla="*/ 384478 w 1819275"/>
              <a:gd name="connsiteY92" fmla="*/ 743055 h 1804988"/>
              <a:gd name="connsiteX93" fmla="*/ 346681 w 1819275"/>
              <a:gd name="connsiteY93" fmla="*/ 720505 h 1804988"/>
              <a:gd name="connsiteX94" fmla="*/ 350461 w 1819275"/>
              <a:gd name="connsiteY94" fmla="*/ 765605 h 1804988"/>
              <a:gd name="connsiteX95" fmla="*/ 339121 w 1819275"/>
              <a:gd name="connsiteY95" fmla="*/ 664129 h 1804988"/>
              <a:gd name="connsiteX96" fmla="*/ 490312 w 1819275"/>
              <a:gd name="connsiteY96" fmla="*/ 588962 h 1804988"/>
              <a:gd name="connsiteX97" fmla="*/ 1325960 w 1819275"/>
              <a:gd name="connsiteY97" fmla="*/ 498475 h 1804988"/>
              <a:gd name="connsiteX98" fmla="*/ 1220391 w 1819275"/>
              <a:gd name="connsiteY98" fmla="*/ 716782 h 1804988"/>
              <a:gd name="connsiteX99" fmla="*/ 1122363 w 1819275"/>
              <a:gd name="connsiteY99" fmla="*/ 731838 h 1804988"/>
              <a:gd name="connsiteX100" fmla="*/ 1126133 w 1819275"/>
              <a:gd name="connsiteY100" fmla="*/ 637740 h 1804988"/>
              <a:gd name="connsiteX101" fmla="*/ 1325960 w 1819275"/>
              <a:gd name="connsiteY101" fmla="*/ 498475 h 1804988"/>
              <a:gd name="connsiteX102" fmla="*/ 912314 w 1819275"/>
              <a:gd name="connsiteY102" fmla="*/ 498475 h 1804988"/>
              <a:gd name="connsiteX103" fmla="*/ 991372 w 1819275"/>
              <a:gd name="connsiteY103" fmla="*/ 554979 h 1804988"/>
              <a:gd name="connsiteX104" fmla="*/ 1055371 w 1819275"/>
              <a:gd name="connsiteY104" fmla="*/ 720725 h 1804988"/>
              <a:gd name="connsiteX105" fmla="*/ 912314 w 1819275"/>
              <a:gd name="connsiteY105" fmla="*/ 683056 h 1804988"/>
              <a:gd name="connsiteX106" fmla="*/ 765493 w 1819275"/>
              <a:gd name="connsiteY106" fmla="*/ 720725 h 1804988"/>
              <a:gd name="connsiteX107" fmla="*/ 833257 w 1819275"/>
              <a:gd name="connsiteY107" fmla="*/ 554979 h 1804988"/>
              <a:gd name="connsiteX108" fmla="*/ 912314 w 1819275"/>
              <a:gd name="connsiteY108" fmla="*/ 498475 h 1804988"/>
              <a:gd name="connsiteX109" fmla="*/ 493317 w 1819275"/>
              <a:gd name="connsiteY109" fmla="*/ 498475 h 1804988"/>
              <a:gd name="connsiteX110" fmla="*/ 693144 w 1819275"/>
              <a:gd name="connsiteY110" fmla="*/ 637740 h 1804988"/>
              <a:gd name="connsiteX111" fmla="*/ 696914 w 1819275"/>
              <a:gd name="connsiteY111" fmla="*/ 731838 h 1804988"/>
              <a:gd name="connsiteX112" fmla="*/ 598886 w 1819275"/>
              <a:gd name="connsiteY112" fmla="*/ 716782 h 1804988"/>
              <a:gd name="connsiteX113" fmla="*/ 493317 w 1819275"/>
              <a:gd name="connsiteY113" fmla="*/ 498475 h 1804988"/>
              <a:gd name="connsiteX114" fmla="*/ 911522 w 1819275"/>
              <a:gd name="connsiteY114" fmla="*/ 222250 h 1804988"/>
              <a:gd name="connsiteX115" fmla="*/ 1050899 w 1819275"/>
              <a:gd name="connsiteY115" fmla="*/ 320230 h 1804988"/>
              <a:gd name="connsiteX116" fmla="*/ 1032064 w 1819275"/>
              <a:gd name="connsiteY116" fmla="*/ 391831 h 1804988"/>
              <a:gd name="connsiteX117" fmla="*/ 1084801 w 1819275"/>
              <a:gd name="connsiteY117" fmla="*/ 384294 h 1804988"/>
              <a:gd name="connsiteX118" fmla="*/ 1039598 w 1819275"/>
              <a:gd name="connsiteY118" fmla="*/ 365452 h 1804988"/>
              <a:gd name="connsiteX119" fmla="*/ 1175208 w 1819275"/>
              <a:gd name="connsiteY119" fmla="*/ 369220 h 1804988"/>
              <a:gd name="connsiteX120" fmla="*/ 1243013 w 1819275"/>
              <a:gd name="connsiteY120" fmla="*/ 512421 h 1804988"/>
              <a:gd name="connsiteX121" fmla="*/ 1122471 w 1819275"/>
              <a:gd name="connsiteY121" fmla="*/ 625475 h 1804988"/>
              <a:gd name="connsiteX122" fmla="*/ 1024530 w 1819275"/>
              <a:gd name="connsiteY122" fmla="*/ 523727 h 1804988"/>
              <a:gd name="connsiteX123" fmla="*/ 911522 w 1819275"/>
              <a:gd name="connsiteY123" fmla="*/ 433284 h 1804988"/>
              <a:gd name="connsiteX124" fmla="*/ 794746 w 1819275"/>
              <a:gd name="connsiteY124" fmla="*/ 523727 h 1804988"/>
              <a:gd name="connsiteX125" fmla="*/ 696806 w 1819275"/>
              <a:gd name="connsiteY125" fmla="*/ 625475 h 1804988"/>
              <a:gd name="connsiteX126" fmla="*/ 576263 w 1819275"/>
              <a:gd name="connsiteY126" fmla="*/ 512421 h 1804988"/>
              <a:gd name="connsiteX127" fmla="*/ 644068 w 1819275"/>
              <a:gd name="connsiteY127" fmla="*/ 369220 h 1804988"/>
              <a:gd name="connsiteX128" fmla="*/ 779679 w 1819275"/>
              <a:gd name="connsiteY128" fmla="*/ 365452 h 1804988"/>
              <a:gd name="connsiteX129" fmla="*/ 734475 w 1819275"/>
              <a:gd name="connsiteY129" fmla="*/ 384294 h 1804988"/>
              <a:gd name="connsiteX130" fmla="*/ 787213 w 1819275"/>
              <a:gd name="connsiteY130" fmla="*/ 391831 h 1804988"/>
              <a:gd name="connsiteX131" fmla="*/ 768378 w 1819275"/>
              <a:gd name="connsiteY131" fmla="*/ 320230 h 1804988"/>
              <a:gd name="connsiteX132" fmla="*/ 911522 w 1819275"/>
              <a:gd name="connsiteY132" fmla="*/ 222250 h 1804988"/>
              <a:gd name="connsiteX133" fmla="*/ 907753 w 1819275"/>
              <a:gd name="connsiteY133" fmla="*/ 185737 h 1804988"/>
              <a:gd name="connsiteX134" fmla="*/ 741881 w 1819275"/>
              <a:gd name="connsiteY134" fmla="*/ 294895 h 1804988"/>
              <a:gd name="connsiteX135" fmla="*/ 523231 w 1819275"/>
              <a:gd name="connsiteY135" fmla="*/ 490625 h 1804988"/>
              <a:gd name="connsiteX136" fmla="*/ 474223 w 1819275"/>
              <a:gd name="connsiteY136" fmla="*/ 498153 h 1804988"/>
              <a:gd name="connsiteX137" fmla="*/ 470453 w 1819275"/>
              <a:gd name="connsiteY137" fmla="*/ 539558 h 1804988"/>
              <a:gd name="connsiteX138" fmla="*/ 259342 w 1819275"/>
              <a:gd name="connsiteY138" fmla="*/ 742816 h 1804988"/>
              <a:gd name="connsiteX139" fmla="*/ 134938 w 1819275"/>
              <a:gd name="connsiteY139" fmla="*/ 900906 h 1804988"/>
              <a:gd name="connsiteX140" fmla="*/ 259342 w 1819275"/>
              <a:gd name="connsiteY140" fmla="*/ 1058996 h 1804988"/>
              <a:gd name="connsiteX141" fmla="*/ 470453 w 1819275"/>
              <a:gd name="connsiteY141" fmla="*/ 1262255 h 1804988"/>
              <a:gd name="connsiteX142" fmla="*/ 474223 w 1819275"/>
              <a:gd name="connsiteY142" fmla="*/ 1303659 h 1804988"/>
              <a:gd name="connsiteX143" fmla="*/ 523231 w 1819275"/>
              <a:gd name="connsiteY143" fmla="*/ 1311187 h 1804988"/>
              <a:gd name="connsiteX144" fmla="*/ 741881 w 1819275"/>
              <a:gd name="connsiteY144" fmla="*/ 1510682 h 1804988"/>
              <a:gd name="connsiteX145" fmla="*/ 907753 w 1819275"/>
              <a:gd name="connsiteY145" fmla="*/ 1616075 h 1804988"/>
              <a:gd name="connsiteX146" fmla="*/ 1077396 w 1819275"/>
              <a:gd name="connsiteY146" fmla="*/ 1510682 h 1804988"/>
              <a:gd name="connsiteX147" fmla="*/ 1296046 w 1819275"/>
              <a:gd name="connsiteY147" fmla="*/ 1311187 h 1804988"/>
              <a:gd name="connsiteX148" fmla="*/ 1345053 w 1819275"/>
              <a:gd name="connsiteY148" fmla="*/ 1303659 h 1804988"/>
              <a:gd name="connsiteX149" fmla="*/ 1348823 w 1819275"/>
              <a:gd name="connsiteY149" fmla="*/ 1262255 h 1804988"/>
              <a:gd name="connsiteX150" fmla="*/ 1559934 w 1819275"/>
              <a:gd name="connsiteY150" fmla="*/ 1058996 h 1804988"/>
              <a:gd name="connsiteX151" fmla="*/ 1684338 w 1819275"/>
              <a:gd name="connsiteY151" fmla="*/ 900906 h 1804988"/>
              <a:gd name="connsiteX152" fmla="*/ 1559934 w 1819275"/>
              <a:gd name="connsiteY152" fmla="*/ 742816 h 1804988"/>
              <a:gd name="connsiteX153" fmla="*/ 1348823 w 1819275"/>
              <a:gd name="connsiteY153" fmla="*/ 539558 h 1804988"/>
              <a:gd name="connsiteX154" fmla="*/ 1345053 w 1819275"/>
              <a:gd name="connsiteY154" fmla="*/ 498153 h 1804988"/>
              <a:gd name="connsiteX155" fmla="*/ 1296046 w 1819275"/>
              <a:gd name="connsiteY155" fmla="*/ 490625 h 1804988"/>
              <a:gd name="connsiteX156" fmla="*/ 1077396 w 1819275"/>
              <a:gd name="connsiteY156" fmla="*/ 294895 h 1804988"/>
              <a:gd name="connsiteX157" fmla="*/ 907753 w 1819275"/>
              <a:gd name="connsiteY157" fmla="*/ 185737 h 1804988"/>
              <a:gd name="connsiteX158" fmla="*/ 907754 w 1819275"/>
              <a:gd name="connsiteY158" fmla="*/ 0 h 1804988"/>
              <a:gd name="connsiteX159" fmla="*/ 1073485 w 1819275"/>
              <a:gd name="connsiteY159" fmla="*/ 120584 h 1804988"/>
              <a:gd name="connsiteX160" fmla="*/ 1303249 w 1819275"/>
              <a:gd name="connsiteY160" fmla="*/ 290155 h 1804988"/>
              <a:gd name="connsiteX161" fmla="*/ 1352215 w 1819275"/>
              <a:gd name="connsiteY161" fmla="*/ 478567 h 1804988"/>
              <a:gd name="connsiteX162" fmla="*/ 1646011 w 1819275"/>
              <a:gd name="connsiteY162" fmla="*/ 636833 h 1804988"/>
              <a:gd name="connsiteX163" fmla="*/ 1819275 w 1819275"/>
              <a:gd name="connsiteY163" fmla="*/ 900610 h 1804988"/>
              <a:gd name="connsiteX164" fmla="*/ 1646011 w 1819275"/>
              <a:gd name="connsiteY164" fmla="*/ 1164387 h 1804988"/>
              <a:gd name="connsiteX165" fmla="*/ 1352215 w 1819275"/>
              <a:gd name="connsiteY165" fmla="*/ 1322653 h 1804988"/>
              <a:gd name="connsiteX166" fmla="*/ 1303249 w 1819275"/>
              <a:gd name="connsiteY166" fmla="*/ 1511065 h 1804988"/>
              <a:gd name="connsiteX167" fmla="*/ 1073485 w 1819275"/>
              <a:gd name="connsiteY167" fmla="*/ 1680636 h 1804988"/>
              <a:gd name="connsiteX168" fmla="*/ 907754 w 1819275"/>
              <a:gd name="connsiteY168" fmla="*/ 1804988 h 1804988"/>
              <a:gd name="connsiteX169" fmla="*/ 745790 w 1819275"/>
              <a:gd name="connsiteY169" fmla="*/ 1680636 h 1804988"/>
              <a:gd name="connsiteX170" fmla="*/ 512260 w 1819275"/>
              <a:gd name="connsiteY170" fmla="*/ 1511065 h 1804988"/>
              <a:gd name="connsiteX171" fmla="*/ 467060 w 1819275"/>
              <a:gd name="connsiteY171" fmla="*/ 1322653 h 1804988"/>
              <a:gd name="connsiteX172" fmla="*/ 169498 w 1819275"/>
              <a:gd name="connsiteY172" fmla="*/ 1164387 h 1804988"/>
              <a:gd name="connsiteX173" fmla="*/ 0 w 1819275"/>
              <a:gd name="connsiteY173" fmla="*/ 900610 h 1804988"/>
              <a:gd name="connsiteX174" fmla="*/ 169498 w 1819275"/>
              <a:gd name="connsiteY174" fmla="*/ 636833 h 1804988"/>
              <a:gd name="connsiteX175" fmla="*/ 467060 w 1819275"/>
              <a:gd name="connsiteY175" fmla="*/ 478567 h 1804988"/>
              <a:gd name="connsiteX176" fmla="*/ 512260 w 1819275"/>
              <a:gd name="connsiteY176" fmla="*/ 290155 h 1804988"/>
              <a:gd name="connsiteX177" fmla="*/ 745790 w 1819275"/>
              <a:gd name="connsiteY177" fmla="*/ 120584 h 1804988"/>
              <a:gd name="connsiteX178" fmla="*/ 907754 w 1819275"/>
              <a:gd name="connsiteY178" fmla="*/ 0 h 1804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1819275" h="1804988">
                <a:moveTo>
                  <a:pt x="696806" y="1179512"/>
                </a:moveTo>
                <a:cubicBezTo>
                  <a:pt x="696806" y="1179512"/>
                  <a:pt x="715640" y="1251113"/>
                  <a:pt x="794746" y="1277492"/>
                </a:cubicBezTo>
                <a:cubicBezTo>
                  <a:pt x="794746" y="1277492"/>
                  <a:pt x="843717" y="1367935"/>
                  <a:pt x="911522" y="1367935"/>
                </a:cubicBezTo>
                <a:cubicBezTo>
                  <a:pt x="975560" y="1367935"/>
                  <a:pt x="1024530" y="1277492"/>
                  <a:pt x="1024530" y="1277492"/>
                </a:cubicBezTo>
                <a:cubicBezTo>
                  <a:pt x="1107403" y="1251113"/>
                  <a:pt x="1122471" y="1179512"/>
                  <a:pt x="1122471" y="1179512"/>
                </a:cubicBezTo>
                <a:cubicBezTo>
                  <a:pt x="1122471" y="1179512"/>
                  <a:pt x="1201577" y="1258650"/>
                  <a:pt x="1243013" y="1288798"/>
                </a:cubicBezTo>
                <a:cubicBezTo>
                  <a:pt x="1243013" y="1288798"/>
                  <a:pt x="1239246" y="1375472"/>
                  <a:pt x="1175208" y="1431999"/>
                </a:cubicBezTo>
                <a:cubicBezTo>
                  <a:pt x="1111170" y="1488526"/>
                  <a:pt x="1043365" y="1477220"/>
                  <a:pt x="1039598" y="1435767"/>
                </a:cubicBezTo>
                <a:cubicBezTo>
                  <a:pt x="1039598" y="1394314"/>
                  <a:pt x="1084801" y="1416925"/>
                  <a:pt x="1084801" y="1416925"/>
                </a:cubicBezTo>
                <a:cubicBezTo>
                  <a:pt x="1084801" y="1416925"/>
                  <a:pt x="1047132" y="1379241"/>
                  <a:pt x="1032064" y="1409388"/>
                </a:cubicBezTo>
                <a:cubicBezTo>
                  <a:pt x="1016996" y="1443304"/>
                  <a:pt x="1039598" y="1469683"/>
                  <a:pt x="1050899" y="1480989"/>
                </a:cubicBezTo>
                <a:cubicBezTo>
                  <a:pt x="1050899" y="1480989"/>
                  <a:pt x="1005695" y="1582737"/>
                  <a:pt x="911522" y="1582737"/>
                </a:cubicBezTo>
                <a:cubicBezTo>
                  <a:pt x="813581" y="1582737"/>
                  <a:pt x="768378" y="1480989"/>
                  <a:pt x="768378" y="1480989"/>
                </a:cubicBezTo>
                <a:cubicBezTo>
                  <a:pt x="779679" y="1469683"/>
                  <a:pt x="802280" y="1443304"/>
                  <a:pt x="787213" y="1409388"/>
                </a:cubicBezTo>
                <a:cubicBezTo>
                  <a:pt x="772145" y="1379241"/>
                  <a:pt x="734475" y="1416925"/>
                  <a:pt x="734475" y="1416925"/>
                </a:cubicBezTo>
                <a:cubicBezTo>
                  <a:pt x="734475" y="1416925"/>
                  <a:pt x="779679" y="1394314"/>
                  <a:pt x="779679" y="1435767"/>
                </a:cubicBezTo>
                <a:cubicBezTo>
                  <a:pt x="775912" y="1477220"/>
                  <a:pt x="708107" y="1488526"/>
                  <a:pt x="644068" y="1431999"/>
                </a:cubicBezTo>
                <a:cubicBezTo>
                  <a:pt x="580030" y="1375472"/>
                  <a:pt x="576263" y="1288798"/>
                  <a:pt x="576263" y="1288798"/>
                </a:cubicBezTo>
                <a:cubicBezTo>
                  <a:pt x="617700" y="1258650"/>
                  <a:pt x="696806" y="1179512"/>
                  <a:pt x="696806" y="1179512"/>
                </a:cubicBezTo>
                <a:close/>
                <a:moveTo>
                  <a:pt x="765493" y="1081087"/>
                </a:moveTo>
                <a:cubicBezTo>
                  <a:pt x="765493" y="1081087"/>
                  <a:pt x="833257" y="1118757"/>
                  <a:pt x="912314" y="1118757"/>
                </a:cubicBezTo>
                <a:cubicBezTo>
                  <a:pt x="987607" y="1118757"/>
                  <a:pt x="1055371" y="1081087"/>
                  <a:pt x="1055371" y="1081087"/>
                </a:cubicBezTo>
                <a:cubicBezTo>
                  <a:pt x="1108076" y="1209163"/>
                  <a:pt x="991372" y="1246833"/>
                  <a:pt x="991372" y="1246833"/>
                </a:cubicBezTo>
                <a:cubicBezTo>
                  <a:pt x="991372" y="1246833"/>
                  <a:pt x="968784" y="1303337"/>
                  <a:pt x="912314" y="1303337"/>
                </a:cubicBezTo>
                <a:cubicBezTo>
                  <a:pt x="852080" y="1303337"/>
                  <a:pt x="833257" y="1246833"/>
                  <a:pt x="833257" y="1246833"/>
                </a:cubicBezTo>
                <a:cubicBezTo>
                  <a:pt x="833257" y="1246833"/>
                  <a:pt x="712788" y="1209163"/>
                  <a:pt x="765493" y="1081087"/>
                </a:cubicBezTo>
                <a:close/>
                <a:moveTo>
                  <a:pt x="1122363" y="1069975"/>
                </a:moveTo>
                <a:cubicBezTo>
                  <a:pt x="1156296" y="1081267"/>
                  <a:pt x="1220391" y="1085031"/>
                  <a:pt x="1220391" y="1085031"/>
                </a:cubicBezTo>
                <a:cubicBezTo>
                  <a:pt x="1333501" y="1216768"/>
                  <a:pt x="1325960" y="1303338"/>
                  <a:pt x="1325960" y="1303338"/>
                </a:cubicBezTo>
                <a:cubicBezTo>
                  <a:pt x="1243013" y="1288283"/>
                  <a:pt x="1126133" y="1164073"/>
                  <a:pt x="1126133" y="1164073"/>
                </a:cubicBezTo>
                <a:cubicBezTo>
                  <a:pt x="1126133" y="1118906"/>
                  <a:pt x="1122363" y="1069975"/>
                  <a:pt x="1122363" y="1069975"/>
                </a:cubicBezTo>
                <a:close/>
                <a:moveTo>
                  <a:pt x="696914" y="1069975"/>
                </a:moveTo>
                <a:cubicBezTo>
                  <a:pt x="696914" y="1069975"/>
                  <a:pt x="693144" y="1118906"/>
                  <a:pt x="693144" y="1164073"/>
                </a:cubicBezTo>
                <a:cubicBezTo>
                  <a:pt x="693144" y="1164073"/>
                  <a:pt x="576264" y="1288283"/>
                  <a:pt x="493317" y="1303338"/>
                </a:cubicBezTo>
                <a:cubicBezTo>
                  <a:pt x="493317" y="1303338"/>
                  <a:pt x="485776" y="1216768"/>
                  <a:pt x="598886" y="1085031"/>
                </a:cubicBezTo>
                <a:cubicBezTo>
                  <a:pt x="598886" y="1085031"/>
                  <a:pt x="662981" y="1081267"/>
                  <a:pt x="696914" y="1069975"/>
                </a:cubicBezTo>
                <a:close/>
                <a:moveTo>
                  <a:pt x="1164680" y="754062"/>
                </a:moveTo>
                <a:cubicBezTo>
                  <a:pt x="1194868" y="757828"/>
                  <a:pt x="1232604" y="772891"/>
                  <a:pt x="1255245" y="825610"/>
                </a:cubicBezTo>
                <a:cubicBezTo>
                  <a:pt x="1255245" y="825610"/>
                  <a:pt x="1338264" y="844439"/>
                  <a:pt x="1338264" y="897159"/>
                </a:cubicBezTo>
                <a:cubicBezTo>
                  <a:pt x="1338264" y="946113"/>
                  <a:pt x="1255245" y="964941"/>
                  <a:pt x="1255245" y="964941"/>
                </a:cubicBezTo>
                <a:cubicBezTo>
                  <a:pt x="1206189" y="1077912"/>
                  <a:pt x="1108076" y="1025192"/>
                  <a:pt x="1108076" y="1025192"/>
                </a:cubicBezTo>
                <a:cubicBezTo>
                  <a:pt x="1108076" y="1025192"/>
                  <a:pt x="1157132" y="972473"/>
                  <a:pt x="1157132" y="897159"/>
                </a:cubicBezTo>
                <a:cubicBezTo>
                  <a:pt x="1157132" y="821845"/>
                  <a:pt x="1108076" y="765359"/>
                  <a:pt x="1108076" y="765359"/>
                </a:cubicBezTo>
                <a:cubicBezTo>
                  <a:pt x="1108076" y="765359"/>
                  <a:pt x="1134491" y="754062"/>
                  <a:pt x="1164680" y="754062"/>
                </a:cubicBezTo>
                <a:close/>
                <a:moveTo>
                  <a:pt x="655945" y="754062"/>
                </a:moveTo>
                <a:cubicBezTo>
                  <a:pt x="686262" y="754062"/>
                  <a:pt x="712788" y="765359"/>
                  <a:pt x="712788" y="765359"/>
                </a:cubicBezTo>
                <a:cubicBezTo>
                  <a:pt x="712788" y="765359"/>
                  <a:pt x="667314" y="821845"/>
                  <a:pt x="667314" y="897159"/>
                </a:cubicBezTo>
                <a:cubicBezTo>
                  <a:pt x="667314" y="972473"/>
                  <a:pt x="712788" y="1025192"/>
                  <a:pt x="712788" y="1025192"/>
                </a:cubicBezTo>
                <a:cubicBezTo>
                  <a:pt x="712788" y="1025192"/>
                  <a:pt x="614261" y="1077912"/>
                  <a:pt x="564997" y="964941"/>
                </a:cubicBezTo>
                <a:cubicBezTo>
                  <a:pt x="564997" y="964941"/>
                  <a:pt x="477838" y="946113"/>
                  <a:pt x="477838" y="897159"/>
                </a:cubicBezTo>
                <a:cubicBezTo>
                  <a:pt x="477838" y="844439"/>
                  <a:pt x="564997" y="825610"/>
                  <a:pt x="564997" y="825610"/>
                </a:cubicBezTo>
                <a:cubicBezTo>
                  <a:pt x="587734" y="772891"/>
                  <a:pt x="625629" y="757828"/>
                  <a:pt x="655945" y="754062"/>
                </a:cubicBezTo>
                <a:close/>
                <a:moveTo>
                  <a:pt x="908051" y="715962"/>
                </a:moveTo>
                <a:cubicBezTo>
                  <a:pt x="1008001" y="715962"/>
                  <a:pt x="1089026" y="796987"/>
                  <a:pt x="1089026" y="896937"/>
                </a:cubicBezTo>
                <a:cubicBezTo>
                  <a:pt x="1089026" y="996887"/>
                  <a:pt x="1008001" y="1077912"/>
                  <a:pt x="908051" y="1077912"/>
                </a:cubicBezTo>
                <a:cubicBezTo>
                  <a:pt x="808101" y="1077912"/>
                  <a:pt x="727076" y="996887"/>
                  <a:pt x="727076" y="896937"/>
                </a:cubicBezTo>
                <a:cubicBezTo>
                  <a:pt x="727076" y="796987"/>
                  <a:pt x="808101" y="715962"/>
                  <a:pt x="908051" y="715962"/>
                </a:cubicBezTo>
                <a:close/>
                <a:moveTo>
                  <a:pt x="1329427" y="588962"/>
                </a:moveTo>
                <a:cubicBezTo>
                  <a:pt x="1352072" y="588962"/>
                  <a:pt x="1442649" y="592720"/>
                  <a:pt x="1480390" y="664129"/>
                </a:cubicBezTo>
                <a:cubicBezTo>
                  <a:pt x="1525678" y="746813"/>
                  <a:pt x="1491712" y="773122"/>
                  <a:pt x="1469068" y="765605"/>
                </a:cubicBezTo>
                <a:cubicBezTo>
                  <a:pt x="1442649" y="761847"/>
                  <a:pt x="1450197" y="724263"/>
                  <a:pt x="1472842" y="720505"/>
                </a:cubicBezTo>
                <a:cubicBezTo>
                  <a:pt x="1472842" y="720505"/>
                  <a:pt x="1438875" y="694196"/>
                  <a:pt x="1435101" y="743055"/>
                </a:cubicBezTo>
                <a:cubicBezTo>
                  <a:pt x="1431327" y="795672"/>
                  <a:pt x="1476616" y="791914"/>
                  <a:pt x="1518130" y="761847"/>
                </a:cubicBezTo>
                <a:cubicBezTo>
                  <a:pt x="1518130" y="761847"/>
                  <a:pt x="1616256" y="806947"/>
                  <a:pt x="1635126" y="897148"/>
                </a:cubicBezTo>
                <a:cubicBezTo>
                  <a:pt x="1616256" y="983590"/>
                  <a:pt x="1518130" y="1032449"/>
                  <a:pt x="1518130" y="1032449"/>
                </a:cubicBezTo>
                <a:cubicBezTo>
                  <a:pt x="1476616" y="1002382"/>
                  <a:pt x="1431327" y="998624"/>
                  <a:pt x="1435101" y="1047482"/>
                </a:cubicBezTo>
                <a:cubicBezTo>
                  <a:pt x="1438875" y="1100099"/>
                  <a:pt x="1472842" y="1073791"/>
                  <a:pt x="1472842" y="1073791"/>
                </a:cubicBezTo>
                <a:cubicBezTo>
                  <a:pt x="1450197" y="1066274"/>
                  <a:pt x="1442649" y="1032449"/>
                  <a:pt x="1469068" y="1024932"/>
                </a:cubicBezTo>
                <a:cubicBezTo>
                  <a:pt x="1491712" y="1021174"/>
                  <a:pt x="1525678" y="1043724"/>
                  <a:pt x="1480390" y="1126408"/>
                </a:cubicBezTo>
                <a:cubicBezTo>
                  <a:pt x="1435101" y="1212850"/>
                  <a:pt x="1325653" y="1201575"/>
                  <a:pt x="1325653" y="1201575"/>
                </a:cubicBezTo>
                <a:cubicBezTo>
                  <a:pt x="1303009" y="1141441"/>
                  <a:pt x="1235076" y="1081307"/>
                  <a:pt x="1235076" y="1081307"/>
                </a:cubicBezTo>
                <a:cubicBezTo>
                  <a:pt x="1235076" y="1081307"/>
                  <a:pt x="1280365" y="1054999"/>
                  <a:pt x="1303009" y="1006140"/>
                </a:cubicBezTo>
                <a:cubicBezTo>
                  <a:pt x="1303009" y="1006140"/>
                  <a:pt x="1408683" y="949765"/>
                  <a:pt x="1408683" y="897148"/>
                </a:cubicBezTo>
                <a:cubicBezTo>
                  <a:pt x="1408683" y="844531"/>
                  <a:pt x="1303009" y="788155"/>
                  <a:pt x="1303009" y="788155"/>
                </a:cubicBezTo>
                <a:cubicBezTo>
                  <a:pt x="1280365" y="739297"/>
                  <a:pt x="1235076" y="712988"/>
                  <a:pt x="1235076" y="712988"/>
                </a:cubicBezTo>
                <a:cubicBezTo>
                  <a:pt x="1235076" y="712988"/>
                  <a:pt x="1303009" y="652854"/>
                  <a:pt x="1325653" y="592720"/>
                </a:cubicBezTo>
                <a:cubicBezTo>
                  <a:pt x="1325653" y="592720"/>
                  <a:pt x="1325653" y="588962"/>
                  <a:pt x="1329427" y="588962"/>
                </a:cubicBezTo>
                <a:close/>
                <a:moveTo>
                  <a:pt x="490312" y="588962"/>
                </a:moveTo>
                <a:cubicBezTo>
                  <a:pt x="494092" y="588962"/>
                  <a:pt x="494092" y="592720"/>
                  <a:pt x="494092" y="592720"/>
                </a:cubicBezTo>
                <a:cubicBezTo>
                  <a:pt x="516770" y="652854"/>
                  <a:pt x="581026" y="712988"/>
                  <a:pt x="581026" y="712988"/>
                </a:cubicBezTo>
                <a:cubicBezTo>
                  <a:pt x="581026" y="712988"/>
                  <a:pt x="539449" y="739297"/>
                  <a:pt x="516770" y="788155"/>
                </a:cubicBezTo>
                <a:cubicBezTo>
                  <a:pt x="516770" y="788155"/>
                  <a:pt x="410937" y="844531"/>
                  <a:pt x="410937" y="897148"/>
                </a:cubicBezTo>
                <a:cubicBezTo>
                  <a:pt x="410937" y="949765"/>
                  <a:pt x="516770" y="1006140"/>
                  <a:pt x="516770" y="1006140"/>
                </a:cubicBezTo>
                <a:cubicBezTo>
                  <a:pt x="539449" y="1054999"/>
                  <a:pt x="581026" y="1081307"/>
                  <a:pt x="581026" y="1081307"/>
                </a:cubicBezTo>
                <a:cubicBezTo>
                  <a:pt x="581026" y="1081307"/>
                  <a:pt x="516770" y="1141441"/>
                  <a:pt x="494092" y="1201575"/>
                </a:cubicBezTo>
                <a:cubicBezTo>
                  <a:pt x="494092" y="1201575"/>
                  <a:pt x="384478" y="1212850"/>
                  <a:pt x="339121" y="1126408"/>
                </a:cubicBezTo>
                <a:cubicBezTo>
                  <a:pt x="289984" y="1043724"/>
                  <a:pt x="327782" y="1021174"/>
                  <a:pt x="350461" y="1024932"/>
                </a:cubicBezTo>
                <a:cubicBezTo>
                  <a:pt x="373139" y="1032449"/>
                  <a:pt x="369359" y="1066274"/>
                  <a:pt x="346681" y="1073791"/>
                </a:cubicBezTo>
                <a:cubicBezTo>
                  <a:pt x="346681" y="1073791"/>
                  <a:pt x="380699" y="1100099"/>
                  <a:pt x="384478" y="1047482"/>
                </a:cubicBezTo>
                <a:cubicBezTo>
                  <a:pt x="388258" y="998624"/>
                  <a:pt x="342901" y="1002382"/>
                  <a:pt x="301324" y="1032449"/>
                </a:cubicBezTo>
                <a:cubicBezTo>
                  <a:pt x="301324" y="1032449"/>
                  <a:pt x="203050" y="983590"/>
                  <a:pt x="184151" y="897148"/>
                </a:cubicBezTo>
                <a:cubicBezTo>
                  <a:pt x="203050" y="806947"/>
                  <a:pt x="301324" y="761847"/>
                  <a:pt x="301324" y="761847"/>
                </a:cubicBezTo>
                <a:cubicBezTo>
                  <a:pt x="342901" y="791914"/>
                  <a:pt x="388258" y="795672"/>
                  <a:pt x="384478" y="743055"/>
                </a:cubicBezTo>
                <a:cubicBezTo>
                  <a:pt x="380699" y="694196"/>
                  <a:pt x="346681" y="720505"/>
                  <a:pt x="346681" y="720505"/>
                </a:cubicBezTo>
                <a:cubicBezTo>
                  <a:pt x="369359" y="724263"/>
                  <a:pt x="373139" y="761847"/>
                  <a:pt x="350461" y="765605"/>
                </a:cubicBezTo>
                <a:cubicBezTo>
                  <a:pt x="327782" y="773122"/>
                  <a:pt x="289984" y="746813"/>
                  <a:pt x="339121" y="664129"/>
                </a:cubicBezTo>
                <a:cubicBezTo>
                  <a:pt x="376919" y="592720"/>
                  <a:pt x="467633" y="588962"/>
                  <a:pt x="490312" y="588962"/>
                </a:cubicBezTo>
                <a:close/>
                <a:moveTo>
                  <a:pt x="1325960" y="498475"/>
                </a:moveTo>
                <a:cubicBezTo>
                  <a:pt x="1325960" y="498475"/>
                  <a:pt x="1333501" y="585045"/>
                  <a:pt x="1220391" y="716782"/>
                </a:cubicBezTo>
                <a:cubicBezTo>
                  <a:pt x="1220391" y="716782"/>
                  <a:pt x="1156296" y="720546"/>
                  <a:pt x="1122363" y="731838"/>
                </a:cubicBezTo>
                <a:cubicBezTo>
                  <a:pt x="1122363" y="731838"/>
                  <a:pt x="1126133" y="682907"/>
                  <a:pt x="1126133" y="637740"/>
                </a:cubicBezTo>
                <a:cubicBezTo>
                  <a:pt x="1126133" y="637740"/>
                  <a:pt x="1243013" y="513531"/>
                  <a:pt x="1325960" y="498475"/>
                </a:cubicBezTo>
                <a:close/>
                <a:moveTo>
                  <a:pt x="912314" y="498475"/>
                </a:moveTo>
                <a:cubicBezTo>
                  <a:pt x="968784" y="498475"/>
                  <a:pt x="991372" y="554979"/>
                  <a:pt x="991372" y="554979"/>
                </a:cubicBezTo>
                <a:cubicBezTo>
                  <a:pt x="991372" y="554979"/>
                  <a:pt x="1108076" y="592649"/>
                  <a:pt x="1055371" y="720725"/>
                </a:cubicBezTo>
                <a:cubicBezTo>
                  <a:pt x="1055371" y="720725"/>
                  <a:pt x="987607" y="683056"/>
                  <a:pt x="912314" y="683056"/>
                </a:cubicBezTo>
                <a:cubicBezTo>
                  <a:pt x="833257" y="683056"/>
                  <a:pt x="765493" y="720725"/>
                  <a:pt x="765493" y="720725"/>
                </a:cubicBezTo>
                <a:cubicBezTo>
                  <a:pt x="712788" y="592649"/>
                  <a:pt x="833257" y="554979"/>
                  <a:pt x="833257" y="554979"/>
                </a:cubicBezTo>
                <a:cubicBezTo>
                  <a:pt x="833257" y="554979"/>
                  <a:pt x="852080" y="498475"/>
                  <a:pt x="912314" y="498475"/>
                </a:cubicBezTo>
                <a:close/>
                <a:moveTo>
                  <a:pt x="493317" y="498475"/>
                </a:moveTo>
                <a:cubicBezTo>
                  <a:pt x="576264" y="513531"/>
                  <a:pt x="693144" y="637740"/>
                  <a:pt x="693144" y="637740"/>
                </a:cubicBezTo>
                <a:cubicBezTo>
                  <a:pt x="693144" y="682907"/>
                  <a:pt x="696914" y="731838"/>
                  <a:pt x="696914" y="731838"/>
                </a:cubicBezTo>
                <a:cubicBezTo>
                  <a:pt x="662981" y="720546"/>
                  <a:pt x="598886" y="716782"/>
                  <a:pt x="598886" y="716782"/>
                </a:cubicBezTo>
                <a:cubicBezTo>
                  <a:pt x="485776" y="585045"/>
                  <a:pt x="493317" y="498475"/>
                  <a:pt x="493317" y="498475"/>
                </a:cubicBezTo>
                <a:close/>
                <a:moveTo>
                  <a:pt x="911522" y="222250"/>
                </a:moveTo>
                <a:cubicBezTo>
                  <a:pt x="1005695" y="222250"/>
                  <a:pt x="1050899" y="320230"/>
                  <a:pt x="1050899" y="320230"/>
                </a:cubicBezTo>
                <a:cubicBezTo>
                  <a:pt x="1039598" y="331535"/>
                  <a:pt x="1016996" y="361683"/>
                  <a:pt x="1032064" y="391831"/>
                </a:cubicBezTo>
                <a:cubicBezTo>
                  <a:pt x="1047132" y="421978"/>
                  <a:pt x="1084801" y="384294"/>
                  <a:pt x="1084801" y="384294"/>
                </a:cubicBezTo>
                <a:cubicBezTo>
                  <a:pt x="1084801" y="384294"/>
                  <a:pt x="1039598" y="406905"/>
                  <a:pt x="1039598" y="365452"/>
                </a:cubicBezTo>
                <a:cubicBezTo>
                  <a:pt x="1043365" y="323998"/>
                  <a:pt x="1111170" y="312693"/>
                  <a:pt x="1175208" y="369220"/>
                </a:cubicBezTo>
                <a:cubicBezTo>
                  <a:pt x="1239246" y="425747"/>
                  <a:pt x="1243013" y="512421"/>
                  <a:pt x="1243013" y="512421"/>
                </a:cubicBezTo>
                <a:cubicBezTo>
                  <a:pt x="1201577" y="542569"/>
                  <a:pt x="1122471" y="625475"/>
                  <a:pt x="1122471" y="625475"/>
                </a:cubicBezTo>
                <a:cubicBezTo>
                  <a:pt x="1122471" y="625475"/>
                  <a:pt x="1107403" y="553874"/>
                  <a:pt x="1024530" y="523727"/>
                </a:cubicBezTo>
                <a:cubicBezTo>
                  <a:pt x="1024530" y="523727"/>
                  <a:pt x="975560" y="433284"/>
                  <a:pt x="911522" y="433284"/>
                </a:cubicBezTo>
                <a:cubicBezTo>
                  <a:pt x="843717" y="433284"/>
                  <a:pt x="794746" y="523727"/>
                  <a:pt x="794746" y="523727"/>
                </a:cubicBezTo>
                <a:cubicBezTo>
                  <a:pt x="715641" y="553874"/>
                  <a:pt x="696806" y="625475"/>
                  <a:pt x="696806" y="625475"/>
                </a:cubicBezTo>
                <a:cubicBezTo>
                  <a:pt x="696806" y="625475"/>
                  <a:pt x="617700" y="542569"/>
                  <a:pt x="576263" y="512421"/>
                </a:cubicBezTo>
                <a:cubicBezTo>
                  <a:pt x="576263" y="512421"/>
                  <a:pt x="580030" y="425747"/>
                  <a:pt x="644068" y="369220"/>
                </a:cubicBezTo>
                <a:cubicBezTo>
                  <a:pt x="708107" y="312693"/>
                  <a:pt x="775912" y="323998"/>
                  <a:pt x="779679" y="365452"/>
                </a:cubicBezTo>
                <a:cubicBezTo>
                  <a:pt x="779679" y="406905"/>
                  <a:pt x="734475" y="384294"/>
                  <a:pt x="734475" y="384294"/>
                </a:cubicBezTo>
                <a:cubicBezTo>
                  <a:pt x="734475" y="384294"/>
                  <a:pt x="772145" y="421978"/>
                  <a:pt x="787213" y="391831"/>
                </a:cubicBezTo>
                <a:cubicBezTo>
                  <a:pt x="802280" y="361683"/>
                  <a:pt x="779679" y="331535"/>
                  <a:pt x="768378" y="320230"/>
                </a:cubicBezTo>
                <a:cubicBezTo>
                  <a:pt x="768378" y="320230"/>
                  <a:pt x="813581" y="222250"/>
                  <a:pt x="911522" y="222250"/>
                </a:cubicBezTo>
                <a:close/>
                <a:moveTo>
                  <a:pt x="907753" y="185737"/>
                </a:moveTo>
                <a:cubicBezTo>
                  <a:pt x="809738" y="204557"/>
                  <a:pt x="741881" y="294895"/>
                  <a:pt x="741881" y="294895"/>
                </a:cubicBezTo>
                <a:cubicBezTo>
                  <a:pt x="568468" y="328771"/>
                  <a:pt x="523231" y="490625"/>
                  <a:pt x="523231" y="490625"/>
                </a:cubicBezTo>
                <a:cubicBezTo>
                  <a:pt x="485532" y="483097"/>
                  <a:pt x="474223" y="498153"/>
                  <a:pt x="474223" y="498153"/>
                </a:cubicBezTo>
                <a:cubicBezTo>
                  <a:pt x="474223" y="498153"/>
                  <a:pt x="474223" y="505681"/>
                  <a:pt x="470453" y="539558"/>
                </a:cubicBezTo>
                <a:cubicBezTo>
                  <a:pt x="470453" y="539558"/>
                  <a:pt x="312120" y="558378"/>
                  <a:pt x="259342" y="742816"/>
                </a:cubicBezTo>
                <a:cubicBezTo>
                  <a:pt x="259342" y="742816"/>
                  <a:pt x="176406" y="787985"/>
                  <a:pt x="134938" y="900906"/>
                </a:cubicBezTo>
                <a:cubicBezTo>
                  <a:pt x="176406" y="1013828"/>
                  <a:pt x="259342" y="1058996"/>
                  <a:pt x="259342" y="1058996"/>
                </a:cubicBezTo>
                <a:cubicBezTo>
                  <a:pt x="312120" y="1243434"/>
                  <a:pt x="470453" y="1262255"/>
                  <a:pt x="470453" y="1262255"/>
                </a:cubicBezTo>
                <a:cubicBezTo>
                  <a:pt x="474223" y="1296131"/>
                  <a:pt x="474223" y="1303659"/>
                  <a:pt x="474223" y="1303659"/>
                </a:cubicBezTo>
                <a:cubicBezTo>
                  <a:pt x="474223" y="1303659"/>
                  <a:pt x="485532" y="1318715"/>
                  <a:pt x="523231" y="1311187"/>
                </a:cubicBezTo>
                <a:cubicBezTo>
                  <a:pt x="523231" y="1311187"/>
                  <a:pt x="568468" y="1473041"/>
                  <a:pt x="741881" y="1510682"/>
                </a:cubicBezTo>
                <a:cubicBezTo>
                  <a:pt x="741881" y="1510682"/>
                  <a:pt x="809738" y="1597255"/>
                  <a:pt x="907753" y="1616075"/>
                </a:cubicBezTo>
                <a:cubicBezTo>
                  <a:pt x="1009539" y="1597255"/>
                  <a:pt x="1077396" y="1510682"/>
                  <a:pt x="1077396" y="1510682"/>
                </a:cubicBezTo>
                <a:cubicBezTo>
                  <a:pt x="1250808" y="1473041"/>
                  <a:pt x="1296046" y="1311187"/>
                  <a:pt x="1296046" y="1311187"/>
                </a:cubicBezTo>
                <a:cubicBezTo>
                  <a:pt x="1333744" y="1318715"/>
                  <a:pt x="1345053" y="1303659"/>
                  <a:pt x="1345053" y="1303659"/>
                </a:cubicBezTo>
                <a:cubicBezTo>
                  <a:pt x="1345053" y="1303659"/>
                  <a:pt x="1345053" y="1296131"/>
                  <a:pt x="1348823" y="1262255"/>
                </a:cubicBezTo>
                <a:cubicBezTo>
                  <a:pt x="1348823" y="1262255"/>
                  <a:pt x="1503386" y="1243434"/>
                  <a:pt x="1559934" y="1058996"/>
                </a:cubicBezTo>
                <a:cubicBezTo>
                  <a:pt x="1559934" y="1058996"/>
                  <a:pt x="1642870" y="1013828"/>
                  <a:pt x="1684338" y="900906"/>
                </a:cubicBezTo>
                <a:cubicBezTo>
                  <a:pt x="1642870" y="787985"/>
                  <a:pt x="1559934" y="742816"/>
                  <a:pt x="1559934" y="742816"/>
                </a:cubicBezTo>
                <a:cubicBezTo>
                  <a:pt x="1503386" y="558378"/>
                  <a:pt x="1348823" y="539558"/>
                  <a:pt x="1348823" y="539558"/>
                </a:cubicBezTo>
                <a:cubicBezTo>
                  <a:pt x="1345053" y="505681"/>
                  <a:pt x="1345053" y="498153"/>
                  <a:pt x="1345053" y="498153"/>
                </a:cubicBezTo>
                <a:cubicBezTo>
                  <a:pt x="1345053" y="498153"/>
                  <a:pt x="1333744" y="483097"/>
                  <a:pt x="1296046" y="490625"/>
                </a:cubicBezTo>
                <a:cubicBezTo>
                  <a:pt x="1296046" y="490625"/>
                  <a:pt x="1250808" y="328771"/>
                  <a:pt x="1077396" y="294895"/>
                </a:cubicBezTo>
                <a:cubicBezTo>
                  <a:pt x="1077396" y="294895"/>
                  <a:pt x="1009539" y="204557"/>
                  <a:pt x="907753" y="185737"/>
                </a:cubicBezTo>
                <a:close/>
                <a:moveTo>
                  <a:pt x="907754" y="0"/>
                </a:moveTo>
                <a:cubicBezTo>
                  <a:pt x="941654" y="33914"/>
                  <a:pt x="1024519" y="97974"/>
                  <a:pt x="1073485" y="120584"/>
                </a:cubicBezTo>
                <a:cubicBezTo>
                  <a:pt x="1122451" y="146962"/>
                  <a:pt x="1242983" y="207253"/>
                  <a:pt x="1303249" y="290155"/>
                </a:cubicBezTo>
                <a:cubicBezTo>
                  <a:pt x="1367281" y="373056"/>
                  <a:pt x="1352215" y="478567"/>
                  <a:pt x="1352215" y="478567"/>
                </a:cubicBezTo>
                <a:cubicBezTo>
                  <a:pt x="1352215" y="478567"/>
                  <a:pt x="1551845" y="489872"/>
                  <a:pt x="1646011" y="636833"/>
                </a:cubicBezTo>
                <a:cubicBezTo>
                  <a:pt x="1743943" y="780026"/>
                  <a:pt x="1762776" y="855391"/>
                  <a:pt x="1819275" y="900610"/>
                </a:cubicBezTo>
                <a:cubicBezTo>
                  <a:pt x="1762776" y="945829"/>
                  <a:pt x="1743943" y="1021194"/>
                  <a:pt x="1646011" y="1164387"/>
                </a:cubicBezTo>
                <a:cubicBezTo>
                  <a:pt x="1551845" y="1311348"/>
                  <a:pt x="1352215" y="1322653"/>
                  <a:pt x="1352215" y="1322653"/>
                </a:cubicBezTo>
                <a:cubicBezTo>
                  <a:pt x="1352215" y="1322653"/>
                  <a:pt x="1367281" y="1428164"/>
                  <a:pt x="1303249" y="1511065"/>
                </a:cubicBezTo>
                <a:cubicBezTo>
                  <a:pt x="1242983" y="1597735"/>
                  <a:pt x="1122451" y="1654259"/>
                  <a:pt x="1073485" y="1680636"/>
                </a:cubicBezTo>
                <a:cubicBezTo>
                  <a:pt x="1024519" y="1703246"/>
                  <a:pt x="941654" y="1767306"/>
                  <a:pt x="907754" y="1804988"/>
                </a:cubicBezTo>
                <a:cubicBezTo>
                  <a:pt x="877621" y="1767306"/>
                  <a:pt x="794756" y="1703246"/>
                  <a:pt x="745790" y="1680636"/>
                </a:cubicBezTo>
                <a:cubicBezTo>
                  <a:pt x="696824" y="1654259"/>
                  <a:pt x="576292" y="1597735"/>
                  <a:pt x="512260" y="1511065"/>
                </a:cubicBezTo>
                <a:cubicBezTo>
                  <a:pt x="451994" y="1428164"/>
                  <a:pt x="467060" y="1322653"/>
                  <a:pt x="467060" y="1322653"/>
                </a:cubicBezTo>
                <a:cubicBezTo>
                  <a:pt x="467060" y="1322653"/>
                  <a:pt x="267430" y="1311348"/>
                  <a:pt x="169498" y="1164387"/>
                </a:cubicBezTo>
                <a:cubicBezTo>
                  <a:pt x="75332" y="1021194"/>
                  <a:pt x="56499" y="945829"/>
                  <a:pt x="0" y="900610"/>
                </a:cubicBezTo>
                <a:cubicBezTo>
                  <a:pt x="56499" y="855391"/>
                  <a:pt x="75332" y="780026"/>
                  <a:pt x="169498" y="636833"/>
                </a:cubicBezTo>
                <a:cubicBezTo>
                  <a:pt x="267430" y="489872"/>
                  <a:pt x="467060" y="478567"/>
                  <a:pt x="467060" y="478567"/>
                </a:cubicBezTo>
                <a:cubicBezTo>
                  <a:pt x="467060" y="478567"/>
                  <a:pt x="451994" y="373056"/>
                  <a:pt x="512260" y="290155"/>
                </a:cubicBezTo>
                <a:cubicBezTo>
                  <a:pt x="576292" y="207253"/>
                  <a:pt x="696824" y="146962"/>
                  <a:pt x="745790" y="120584"/>
                </a:cubicBezTo>
                <a:cubicBezTo>
                  <a:pt x="794756" y="97974"/>
                  <a:pt x="877621" y="33914"/>
                  <a:pt x="907754" y="0"/>
                </a:cubicBezTo>
                <a:close/>
              </a:path>
            </a:pathLst>
          </a:custGeom>
          <a:noFill/>
          <a:ln>
            <a:solidFill>
              <a:srgbClr val="C7A787"/>
            </a:solidFill>
          </a:ln>
        </p:spPr>
        <p:txBody>
          <a:bodyPr vert="horz" wrap="square" lIns="91440" tIns="45720" rIns="91440" bIns="45720" numCol="1" anchor="t" anchorCtr="0" compatLnSpc="1">
            <a:noAutofit/>
          </a:bodyPr>
          <a:lstStyle/>
          <a:p>
            <a:endParaRPr lang="zh-CN" altLang="en-US" sz="1100"/>
          </a:p>
        </p:txBody>
      </p:sp>
      <p:sp>
        <p:nvSpPr>
          <p:cNvPr id="78" name="任意多边形 63">
            <a:extLst>
              <a:ext uri="{FF2B5EF4-FFF2-40B4-BE49-F238E27FC236}">
                <a16:creationId xmlns="" xmlns:a16="http://schemas.microsoft.com/office/drawing/2014/main" id="{867D8916-1E18-4970-93B7-537F6245ECFD}"/>
              </a:ext>
            </a:extLst>
          </p:cNvPr>
          <p:cNvSpPr/>
          <p:nvPr/>
        </p:nvSpPr>
        <p:spPr bwMode="auto">
          <a:xfrm rot="16200000" flipV="1">
            <a:off x="6850062" y="3306323"/>
            <a:ext cx="366623" cy="364370"/>
          </a:xfrm>
          <a:custGeom>
            <a:avLst/>
            <a:gdLst>
              <a:gd name="connsiteX0" fmla="*/ 696806 w 1819275"/>
              <a:gd name="connsiteY0" fmla="*/ 1179512 h 1804988"/>
              <a:gd name="connsiteX1" fmla="*/ 794746 w 1819275"/>
              <a:gd name="connsiteY1" fmla="*/ 1277492 h 1804988"/>
              <a:gd name="connsiteX2" fmla="*/ 911522 w 1819275"/>
              <a:gd name="connsiteY2" fmla="*/ 1367935 h 1804988"/>
              <a:gd name="connsiteX3" fmla="*/ 1024530 w 1819275"/>
              <a:gd name="connsiteY3" fmla="*/ 1277492 h 1804988"/>
              <a:gd name="connsiteX4" fmla="*/ 1122471 w 1819275"/>
              <a:gd name="connsiteY4" fmla="*/ 1179512 h 1804988"/>
              <a:gd name="connsiteX5" fmla="*/ 1243013 w 1819275"/>
              <a:gd name="connsiteY5" fmla="*/ 1288798 h 1804988"/>
              <a:gd name="connsiteX6" fmla="*/ 1175208 w 1819275"/>
              <a:gd name="connsiteY6" fmla="*/ 1431999 h 1804988"/>
              <a:gd name="connsiteX7" fmla="*/ 1039598 w 1819275"/>
              <a:gd name="connsiteY7" fmla="*/ 1435767 h 1804988"/>
              <a:gd name="connsiteX8" fmla="*/ 1084801 w 1819275"/>
              <a:gd name="connsiteY8" fmla="*/ 1416925 h 1804988"/>
              <a:gd name="connsiteX9" fmla="*/ 1032064 w 1819275"/>
              <a:gd name="connsiteY9" fmla="*/ 1409388 h 1804988"/>
              <a:gd name="connsiteX10" fmla="*/ 1050899 w 1819275"/>
              <a:gd name="connsiteY10" fmla="*/ 1480989 h 1804988"/>
              <a:gd name="connsiteX11" fmla="*/ 911522 w 1819275"/>
              <a:gd name="connsiteY11" fmla="*/ 1582737 h 1804988"/>
              <a:gd name="connsiteX12" fmla="*/ 768378 w 1819275"/>
              <a:gd name="connsiteY12" fmla="*/ 1480989 h 1804988"/>
              <a:gd name="connsiteX13" fmla="*/ 787213 w 1819275"/>
              <a:gd name="connsiteY13" fmla="*/ 1409388 h 1804988"/>
              <a:gd name="connsiteX14" fmla="*/ 734475 w 1819275"/>
              <a:gd name="connsiteY14" fmla="*/ 1416925 h 1804988"/>
              <a:gd name="connsiteX15" fmla="*/ 779679 w 1819275"/>
              <a:gd name="connsiteY15" fmla="*/ 1435767 h 1804988"/>
              <a:gd name="connsiteX16" fmla="*/ 644068 w 1819275"/>
              <a:gd name="connsiteY16" fmla="*/ 1431999 h 1804988"/>
              <a:gd name="connsiteX17" fmla="*/ 576263 w 1819275"/>
              <a:gd name="connsiteY17" fmla="*/ 1288798 h 1804988"/>
              <a:gd name="connsiteX18" fmla="*/ 696806 w 1819275"/>
              <a:gd name="connsiteY18" fmla="*/ 1179512 h 1804988"/>
              <a:gd name="connsiteX19" fmla="*/ 765493 w 1819275"/>
              <a:gd name="connsiteY19" fmla="*/ 1081087 h 1804988"/>
              <a:gd name="connsiteX20" fmla="*/ 912314 w 1819275"/>
              <a:gd name="connsiteY20" fmla="*/ 1118757 h 1804988"/>
              <a:gd name="connsiteX21" fmla="*/ 1055371 w 1819275"/>
              <a:gd name="connsiteY21" fmla="*/ 1081087 h 1804988"/>
              <a:gd name="connsiteX22" fmla="*/ 991372 w 1819275"/>
              <a:gd name="connsiteY22" fmla="*/ 1246833 h 1804988"/>
              <a:gd name="connsiteX23" fmla="*/ 912314 w 1819275"/>
              <a:gd name="connsiteY23" fmla="*/ 1303337 h 1804988"/>
              <a:gd name="connsiteX24" fmla="*/ 833257 w 1819275"/>
              <a:gd name="connsiteY24" fmla="*/ 1246833 h 1804988"/>
              <a:gd name="connsiteX25" fmla="*/ 765493 w 1819275"/>
              <a:gd name="connsiteY25" fmla="*/ 1081087 h 1804988"/>
              <a:gd name="connsiteX26" fmla="*/ 1122363 w 1819275"/>
              <a:gd name="connsiteY26" fmla="*/ 1069975 h 1804988"/>
              <a:gd name="connsiteX27" fmla="*/ 1220391 w 1819275"/>
              <a:gd name="connsiteY27" fmla="*/ 1085031 h 1804988"/>
              <a:gd name="connsiteX28" fmla="*/ 1325960 w 1819275"/>
              <a:gd name="connsiteY28" fmla="*/ 1303338 h 1804988"/>
              <a:gd name="connsiteX29" fmla="*/ 1126133 w 1819275"/>
              <a:gd name="connsiteY29" fmla="*/ 1164073 h 1804988"/>
              <a:gd name="connsiteX30" fmla="*/ 1122363 w 1819275"/>
              <a:gd name="connsiteY30" fmla="*/ 1069975 h 1804988"/>
              <a:gd name="connsiteX31" fmla="*/ 696914 w 1819275"/>
              <a:gd name="connsiteY31" fmla="*/ 1069975 h 1804988"/>
              <a:gd name="connsiteX32" fmla="*/ 693144 w 1819275"/>
              <a:gd name="connsiteY32" fmla="*/ 1164073 h 1804988"/>
              <a:gd name="connsiteX33" fmla="*/ 493317 w 1819275"/>
              <a:gd name="connsiteY33" fmla="*/ 1303338 h 1804988"/>
              <a:gd name="connsiteX34" fmla="*/ 598886 w 1819275"/>
              <a:gd name="connsiteY34" fmla="*/ 1085031 h 1804988"/>
              <a:gd name="connsiteX35" fmla="*/ 696914 w 1819275"/>
              <a:gd name="connsiteY35" fmla="*/ 1069975 h 1804988"/>
              <a:gd name="connsiteX36" fmla="*/ 1164680 w 1819275"/>
              <a:gd name="connsiteY36" fmla="*/ 754062 h 1804988"/>
              <a:gd name="connsiteX37" fmla="*/ 1255245 w 1819275"/>
              <a:gd name="connsiteY37" fmla="*/ 825610 h 1804988"/>
              <a:gd name="connsiteX38" fmla="*/ 1338264 w 1819275"/>
              <a:gd name="connsiteY38" fmla="*/ 897159 h 1804988"/>
              <a:gd name="connsiteX39" fmla="*/ 1255245 w 1819275"/>
              <a:gd name="connsiteY39" fmla="*/ 964941 h 1804988"/>
              <a:gd name="connsiteX40" fmla="*/ 1108076 w 1819275"/>
              <a:gd name="connsiteY40" fmla="*/ 1025192 h 1804988"/>
              <a:gd name="connsiteX41" fmla="*/ 1157132 w 1819275"/>
              <a:gd name="connsiteY41" fmla="*/ 897159 h 1804988"/>
              <a:gd name="connsiteX42" fmla="*/ 1108076 w 1819275"/>
              <a:gd name="connsiteY42" fmla="*/ 765359 h 1804988"/>
              <a:gd name="connsiteX43" fmla="*/ 1164680 w 1819275"/>
              <a:gd name="connsiteY43" fmla="*/ 754062 h 1804988"/>
              <a:gd name="connsiteX44" fmla="*/ 655945 w 1819275"/>
              <a:gd name="connsiteY44" fmla="*/ 754062 h 1804988"/>
              <a:gd name="connsiteX45" fmla="*/ 712788 w 1819275"/>
              <a:gd name="connsiteY45" fmla="*/ 765359 h 1804988"/>
              <a:gd name="connsiteX46" fmla="*/ 667314 w 1819275"/>
              <a:gd name="connsiteY46" fmla="*/ 897159 h 1804988"/>
              <a:gd name="connsiteX47" fmla="*/ 712788 w 1819275"/>
              <a:gd name="connsiteY47" fmla="*/ 1025192 h 1804988"/>
              <a:gd name="connsiteX48" fmla="*/ 564997 w 1819275"/>
              <a:gd name="connsiteY48" fmla="*/ 964941 h 1804988"/>
              <a:gd name="connsiteX49" fmla="*/ 477838 w 1819275"/>
              <a:gd name="connsiteY49" fmla="*/ 897159 h 1804988"/>
              <a:gd name="connsiteX50" fmla="*/ 564997 w 1819275"/>
              <a:gd name="connsiteY50" fmla="*/ 825610 h 1804988"/>
              <a:gd name="connsiteX51" fmla="*/ 655945 w 1819275"/>
              <a:gd name="connsiteY51" fmla="*/ 754062 h 1804988"/>
              <a:gd name="connsiteX52" fmla="*/ 908051 w 1819275"/>
              <a:gd name="connsiteY52" fmla="*/ 715962 h 1804988"/>
              <a:gd name="connsiteX53" fmla="*/ 1089026 w 1819275"/>
              <a:gd name="connsiteY53" fmla="*/ 896937 h 1804988"/>
              <a:gd name="connsiteX54" fmla="*/ 908051 w 1819275"/>
              <a:gd name="connsiteY54" fmla="*/ 1077912 h 1804988"/>
              <a:gd name="connsiteX55" fmla="*/ 727076 w 1819275"/>
              <a:gd name="connsiteY55" fmla="*/ 896937 h 1804988"/>
              <a:gd name="connsiteX56" fmla="*/ 908051 w 1819275"/>
              <a:gd name="connsiteY56" fmla="*/ 715962 h 1804988"/>
              <a:gd name="connsiteX57" fmla="*/ 1329427 w 1819275"/>
              <a:gd name="connsiteY57" fmla="*/ 588962 h 1804988"/>
              <a:gd name="connsiteX58" fmla="*/ 1480390 w 1819275"/>
              <a:gd name="connsiteY58" fmla="*/ 664129 h 1804988"/>
              <a:gd name="connsiteX59" fmla="*/ 1469068 w 1819275"/>
              <a:gd name="connsiteY59" fmla="*/ 765605 h 1804988"/>
              <a:gd name="connsiteX60" fmla="*/ 1472842 w 1819275"/>
              <a:gd name="connsiteY60" fmla="*/ 720505 h 1804988"/>
              <a:gd name="connsiteX61" fmla="*/ 1435101 w 1819275"/>
              <a:gd name="connsiteY61" fmla="*/ 743055 h 1804988"/>
              <a:gd name="connsiteX62" fmla="*/ 1518130 w 1819275"/>
              <a:gd name="connsiteY62" fmla="*/ 761847 h 1804988"/>
              <a:gd name="connsiteX63" fmla="*/ 1635126 w 1819275"/>
              <a:gd name="connsiteY63" fmla="*/ 897148 h 1804988"/>
              <a:gd name="connsiteX64" fmla="*/ 1518130 w 1819275"/>
              <a:gd name="connsiteY64" fmla="*/ 1032449 h 1804988"/>
              <a:gd name="connsiteX65" fmla="*/ 1435101 w 1819275"/>
              <a:gd name="connsiteY65" fmla="*/ 1047482 h 1804988"/>
              <a:gd name="connsiteX66" fmla="*/ 1472842 w 1819275"/>
              <a:gd name="connsiteY66" fmla="*/ 1073791 h 1804988"/>
              <a:gd name="connsiteX67" fmla="*/ 1469068 w 1819275"/>
              <a:gd name="connsiteY67" fmla="*/ 1024932 h 1804988"/>
              <a:gd name="connsiteX68" fmla="*/ 1480390 w 1819275"/>
              <a:gd name="connsiteY68" fmla="*/ 1126408 h 1804988"/>
              <a:gd name="connsiteX69" fmla="*/ 1325653 w 1819275"/>
              <a:gd name="connsiteY69" fmla="*/ 1201575 h 1804988"/>
              <a:gd name="connsiteX70" fmla="*/ 1235076 w 1819275"/>
              <a:gd name="connsiteY70" fmla="*/ 1081307 h 1804988"/>
              <a:gd name="connsiteX71" fmla="*/ 1303009 w 1819275"/>
              <a:gd name="connsiteY71" fmla="*/ 1006140 h 1804988"/>
              <a:gd name="connsiteX72" fmla="*/ 1408683 w 1819275"/>
              <a:gd name="connsiteY72" fmla="*/ 897148 h 1804988"/>
              <a:gd name="connsiteX73" fmla="*/ 1303009 w 1819275"/>
              <a:gd name="connsiteY73" fmla="*/ 788155 h 1804988"/>
              <a:gd name="connsiteX74" fmla="*/ 1235076 w 1819275"/>
              <a:gd name="connsiteY74" fmla="*/ 712988 h 1804988"/>
              <a:gd name="connsiteX75" fmla="*/ 1325653 w 1819275"/>
              <a:gd name="connsiteY75" fmla="*/ 592720 h 1804988"/>
              <a:gd name="connsiteX76" fmla="*/ 1329427 w 1819275"/>
              <a:gd name="connsiteY76" fmla="*/ 588962 h 1804988"/>
              <a:gd name="connsiteX77" fmla="*/ 490312 w 1819275"/>
              <a:gd name="connsiteY77" fmla="*/ 588962 h 1804988"/>
              <a:gd name="connsiteX78" fmla="*/ 494092 w 1819275"/>
              <a:gd name="connsiteY78" fmla="*/ 592720 h 1804988"/>
              <a:gd name="connsiteX79" fmla="*/ 581026 w 1819275"/>
              <a:gd name="connsiteY79" fmla="*/ 712988 h 1804988"/>
              <a:gd name="connsiteX80" fmla="*/ 516770 w 1819275"/>
              <a:gd name="connsiteY80" fmla="*/ 788155 h 1804988"/>
              <a:gd name="connsiteX81" fmla="*/ 410937 w 1819275"/>
              <a:gd name="connsiteY81" fmla="*/ 897148 h 1804988"/>
              <a:gd name="connsiteX82" fmla="*/ 516770 w 1819275"/>
              <a:gd name="connsiteY82" fmla="*/ 1006140 h 1804988"/>
              <a:gd name="connsiteX83" fmla="*/ 581026 w 1819275"/>
              <a:gd name="connsiteY83" fmla="*/ 1081307 h 1804988"/>
              <a:gd name="connsiteX84" fmla="*/ 494092 w 1819275"/>
              <a:gd name="connsiteY84" fmla="*/ 1201575 h 1804988"/>
              <a:gd name="connsiteX85" fmla="*/ 339121 w 1819275"/>
              <a:gd name="connsiteY85" fmla="*/ 1126408 h 1804988"/>
              <a:gd name="connsiteX86" fmla="*/ 350461 w 1819275"/>
              <a:gd name="connsiteY86" fmla="*/ 1024932 h 1804988"/>
              <a:gd name="connsiteX87" fmla="*/ 346681 w 1819275"/>
              <a:gd name="connsiteY87" fmla="*/ 1073791 h 1804988"/>
              <a:gd name="connsiteX88" fmla="*/ 384478 w 1819275"/>
              <a:gd name="connsiteY88" fmla="*/ 1047482 h 1804988"/>
              <a:gd name="connsiteX89" fmla="*/ 301324 w 1819275"/>
              <a:gd name="connsiteY89" fmla="*/ 1032449 h 1804988"/>
              <a:gd name="connsiteX90" fmla="*/ 184151 w 1819275"/>
              <a:gd name="connsiteY90" fmla="*/ 897148 h 1804988"/>
              <a:gd name="connsiteX91" fmla="*/ 301324 w 1819275"/>
              <a:gd name="connsiteY91" fmla="*/ 761847 h 1804988"/>
              <a:gd name="connsiteX92" fmla="*/ 384478 w 1819275"/>
              <a:gd name="connsiteY92" fmla="*/ 743055 h 1804988"/>
              <a:gd name="connsiteX93" fmla="*/ 346681 w 1819275"/>
              <a:gd name="connsiteY93" fmla="*/ 720505 h 1804988"/>
              <a:gd name="connsiteX94" fmla="*/ 350461 w 1819275"/>
              <a:gd name="connsiteY94" fmla="*/ 765605 h 1804988"/>
              <a:gd name="connsiteX95" fmla="*/ 339121 w 1819275"/>
              <a:gd name="connsiteY95" fmla="*/ 664129 h 1804988"/>
              <a:gd name="connsiteX96" fmla="*/ 490312 w 1819275"/>
              <a:gd name="connsiteY96" fmla="*/ 588962 h 1804988"/>
              <a:gd name="connsiteX97" fmla="*/ 1325960 w 1819275"/>
              <a:gd name="connsiteY97" fmla="*/ 498475 h 1804988"/>
              <a:gd name="connsiteX98" fmla="*/ 1220391 w 1819275"/>
              <a:gd name="connsiteY98" fmla="*/ 716782 h 1804988"/>
              <a:gd name="connsiteX99" fmla="*/ 1122363 w 1819275"/>
              <a:gd name="connsiteY99" fmla="*/ 731838 h 1804988"/>
              <a:gd name="connsiteX100" fmla="*/ 1126133 w 1819275"/>
              <a:gd name="connsiteY100" fmla="*/ 637740 h 1804988"/>
              <a:gd name="connsiteX101" fmla="*/ 1325960 w 1819275"/>
              <a:gd name="connsiteY101" fmla="*/ 498475 h 1804988"/>
              <a:gd name="connsiteX102" fmla="*/ 912314 w 1819275"/>
              <a:gd name="connsiteY102" fmla="*/ 498475 h 1804988"/>
              <a:gd name="connsiteX103" fmla="*/ 991372 w 1819275"/>
              <a:gd name="connsiteY103" fmla="*/ 554979 h 1804988"/>
              <a:gd name="connsiteX104" fmla="*/ 1055371 w 1819275"/>
              <a:gd name="connsiteY104" fmla="*/ 720725 h 1804988"/>
              <a:gd name="connsiteX105" fmla="*/ 912314 w 1819275"/>
              <a:gd name="connsiteY105" fmla="*/ 683056 h 1804988"/>
              <a:gd name="connsiteX106" fmla="*/ 765493 w 1819275"/>
              <a:gd name="connsiteY106" fmla="*/ 720725 h 1804988"/>
              <a:gd name="connsiteX107" fmla="*/ 833257 w 1819275"/>
              <a:gd name="connsiteY107" fmla="*/ 554979 h 1804988"/>
              <a:gd name="connsiteX108" fmla="*/ 912314 w 1819275"/>
              <a:gd name="connsiteY108" fmla="*/ 498475 h 1804988"/>
              <a:gd name="connsiteX109" fmla="*/ 493317 w 1819275"/>
              <a:gd name="connsiteY109" fmla="*/ 498475 h 1804988"/>
              <a:gd name="connsiteX110" fmla="*/ 693144 w 1819275"/>
              <a:gd name="connsiteY110" fmla="*/ 637740 h 1804988"/>
              <a:gd name="connsiteX111" fmla="*/ 696914 w 1819275"/>
              <a:gd name="connsiteY111" fmla="*/ 731838 h 1804988"/>
              <a:gd name="connsiteX112" fmla="*/ 598886 w 1819275"/>
              <a:gd name="connsiteY112" fmla="*/ 716782 h 1804988"/>
              <a:gd name="connsiteX113" fmla="*/ 493317 w 1819275"/>
              <a:gd name="connsiteY113" fmla="*/ 498475 h 1804988"/>
              <a:gd name="connsiteX114" fmla="*/ 911522 w 1819275"/>
              <a:gd name="connsiteY114" fmla="*/ 222250 h 1804988"/>
              <a:gd name="connsiteX115" fmla="*/ 1050899 w 1819275"/>
              <a:gd name="connsiteY115" fmla="*/ 320230 h 1804988"/>
              <a:gd name="connsiteX116" fmla="*/ 1032064 w 1819275"/>
              <a:gd name="connsiteY116" fmla="*/ 391831 h 1804988"/>
              <a:gd name="connsiteX117" fmla="*/ 1084801 w 1819275"/>
              <a:gd name="connsiteY117" fmla="*/ 384294 h 1804988"/>
              <a:gd name="connsiteX118" fmla="*/ 1039598 w 1819275"/>
              <a:gd name="connsiteY118" fmla="*/ 365452 h 1804988"/>
              <a:gd name="connsiteX119" fmla="*/ 1175208 w 1819275"/>
              <a:gd name="connsiteY119" fmla="*/ 369220 h 1804988"/>
              <a:gd name="connsiteX120" fmla="*/ 1243013 w 1819275"/>
              <a:gd name="connsiteY120" fmla="*/ 512421 h 1804988"/>
              <a:gd name="connsiteX121" fmla="*/ 1122471 w 1819275"/>
              <a:gd name="connsiteY121" fmla="*/ 625475 h 1804988"/>
              <a:gd name="connsiteX122" fmla="*/ 1024530 w 1819275"/>
              <a:gd name="connsiteY122" fmla="*/ 523727 h 1804988"/>
              <a:gd name="connsiteX123" fmla="*/ 911522 w 1819275"/>
              <a:gd name="connsiteY123" fmla="*/ 433284 h 1804988"/>
              <a:gd name="connsiteX124" fmla="*/ 794746 w 1819275"/>
              <a:gd name="connsiteY124" fmla="*/ 523727 h 1804988"/>
              <a:gd name="connsiteX125" fmla="*/ 696806 w 1819275"/>
              <a:gd name="connsiteY125" fmla="*/ 625475 h 1804988"/>
              <a:gd name="connsiteX126" fmla="*/ 576263 w 1819275"/>
              <a:gd name="connsiteY126" fmla="*/ 512421 h 1804988"/>
              <a:gd name="connsiteX127" fmla="*/ 644068 w 1819275"/>
              <a:gd name="connsiteY127" fmla="*/ 369220 h 1804988"/>
              <a:gd name="connsiteX128" fmla="*/ 779679 w 1819275"/>
              <a:gd name="connsiteY128" fmla="*/ 365452 h 1804988"/>
              <a:gd name="connsiteX129" fmla="*/ 734475 w 1819275"/>
              <a:gd name="connsiteY129" fmla="*/ 384294 h 1804988"/>
              <a:gd name="connsiteX130" fmla="*/ 787213 w 1819275"/>
              <a:gd name="connsiteY130" fmla="*/ 391831 h 1804988"/>
              <a:gd name="connsiteX131" fmla="*/ 768378 w 1819275"/>
              <a:gd name="connsiteY131" fmla="*/ 320230 h 1804988"/>
              <a:gd name="connsiteX132" fmla="*/ 911522 w 1819275"/>
              <a:gd name="connsiteY132" fmla="*/ 222250 h 1804988"/>
              <a:gd name="connsiteX133" fmla="*/ 907753 w 1819275"/>
              <a:gd name="connsiteY133" fmla="*/ 185737 h 1804988"/>
              <a:gd name="connsiteX134" fmla="*/ 741881 w 1819275"/>
              <a:gd name="connsiteY134" fmla="*/ 294895 h 1804988"/>
              <a:gd name="connsiteX135" fmla="*/ 523231 w 1819275"/>
              <a:gd name="connsiteY135" fmla="*/ 490625 h 1804988"/>
              <a:gd name="connsiteX136" fmla="*/ 474223 w 1819275"/>
              <a:gd name="connsiteY136" fmla="*/ 498153 h 1804988"/>
              <a:gd name="connsiteX137" fmla="*/ 470453 w 1819275"/>
              <a:gd name="connsiteY137" fmla="*/ 539558 h 1804988"/>
              <a:gd name="connsiteX138" fmla="*/ 259342 w 1819275"/>
              <a:gd name="connsiteY138" fmla="*/ 742816 h 1804988"/>
              <a:gd name="connsiteX139" fmla="*/ 134938 w 1819275"/>
              <a:gd name="connsiteY139" fmla="*/ 900906 h 1804988"/>
              <a:gd name="connsiteX140" fmla="*/ 259342 w 1819275"/>
              <a:gd name="connsiteY140" fmla="*/ 1058996 h 1804988"/>
              <a:gd name="connsiteX141" fmla="*/ 470453 w 1819275"/>
              <a:gd name="connsiteY141" fmla="*/ 1262255 h 1804988"/>
              <a:gd name="connsiteX142" fmla="*/ 474223 w 1819275"/>
              <a:gd name="connsiteY142" fmla="*/ 1303659 h 1804988"/>
              <a:gd name="connsiteX143" fmla="*/ 523231 w 1819275"/>
              <a:gd name="connsiteY143" fmla="*/ 1311187 h 1804988"/>
              <a:gd name="connsiteX144" fmla="*/ 741881 w 1819275"/>
              <a:gd name="connsiteY144" fmla="*/ 1510682 h 1804988"/>
              <a:gd name="connsiteX145" fmla="*/ 907753 w 1819275"/>
              <a:gd name="connsiteY145" fmla="*/ 1616075 h 1804988"/>
              <a:gd name="connsiteX146" fmla="*/ 1077396 w 1819275"/>
              <a:gd name="connsiteY146" fmla="*/ 1510682 h 1804988"/>
              <a:gd name="connsiteX147" fmla="*/ 1296046 w 1819275"/>
              <a:gd name="connsiteY147" fmla="*/ 1311187 h 1804988"/>
              <a:gd name="connsiteX148" fmla="*/ 1345053 w 1819275"/>
              <a:gd name="connsiteY148" fmla="*/ 1303659 h 1804988"/>
              <a:gd name="connsiteX149" fmla="*/ 1348823 w 1819275"/>
              <a:gd name="connsiteY149" fmla="*/ 1262255 h 1804988"/>
              <a:gd name="connsiteX150" fmla="*/ 1559934 w 1819275"/>
              <a:gd name="connsiteY150" fmla="*/ 1058996 h 1804988"/>
              <a:gd name="connsiteX151" fmla="*/ 1684338 w 1819275"/>
              <a:gd name="connsiteY151" fmla="*/ 900906 h 1804988"/>
              <a:gd name="connsiteX152" fmla="*/ 1559934 w 1819275"/>
              <a:gd name="connsiteY152" fmla="*/ 742816 h 1804988"/>
              <a:gd name="connsiteX153" fmla="*/ 1348823 w 1819275"/>
              <a:gd name="connsiteY153" fmla="*/ 539558 h 1804988"/>
              <a:gd name="connsiteX154" fmla="*/ 1345053 w 1819275"/>
              <a:gd name="connsiteY154" fmla="*/ 498153 h 1804988"/>
              <a:gd name="connsiteX155" fmla="*/ 1296046 w 1819275"/>
              <a:gd name="connsiteY155" fmla="*/ 490625 h 1804988"/>
              <a:gd name="connsiteX156" fmla="*/ 1077396 w 1819275"/>
              <a:gd name="connsiteY156" fmla="*/ 294895 h 1804988"/>
              <a:gd name="connsiteX157" fmla="*/ 907753 w 1819275"/>
              <a:gd name="connsiteY157" fmla="*/ 185737 h 1804988"/>
              <a:gd name="connsiteX158" fmla="*/ 907754 w 1819275"/>
              <a:gd name="connsiteY158" fmla="*/ 0 h 1804988"/>
              <a:gd name="connsiteX159" fmla="*/ 1073485 w 1819275"/>
              <a:gd name="connsiteY159" fmla="*/ 120584 h 1804988"/>
              <a:gd name="connsiteX160" fmla="*/ 1303249 w 1819275"/>
              <a:gd name="connsiteY160" fmla="*/ 290155 h 1804988"/>
              <a:gd name="connsiteX161" fmla="*/ 1352215 w 1819275"/>
              <a:gd name="connsiteY161" fmla="*/ 478567 h 1804988"/>
              <a:gd name="connsiteX162" fmla="*/ 1646011 w 1819275"/>
              <a:gd name="connsiteY162" fmla="*/ 636833 h 1804988"/>
              <a:gd name="connsiteX163" fmla="*/ 1819275 w 1819275"/>
              <a:gd name="connsiteY163" fmla="*/ 900610 h 1804988"/>
              <a:gd name="connsiteX164" fmla="*/ 1646011 w 1819275"/>
              <a:gd name="connsiteY164" fmla="*/ 1164387 h 1804988"/>
              <a:gd name="connsiteX165" fmla="*/ 1352215 w 1819275"/>
              <a:gd name="connsiteY165" fmla="*/ 1322653 h 1804988"/>
              <a:gd name="connsiteX166" fmla="*/ 1303249 w 1819275"/>
              <a:gd name="connsiteY166" fmla="*/ 1511065 h 1804988"/>
              <a:gd name="connsiteX167" fmla="*/ 1073485 w 1819275"/>
              <a:gd name="connsiteY167" fmla="*/ 1680636 h 1804988"/>
              <a:gd name="connsiteX168" fmla="*/ 907754 w 1819275"/>
              <a:gd name="connsiteY168" fmla="*/ 1804988 h 1804988"/>
              <a:gd name="connsiteX169" fmla="*/ 745790 w 1819275"/>
              <a:gd name="connsiteY169" fmla="*/ 1680636 h 1804988"/>
              <a:gd name="connsiteX170" fmla="*/ 512260 w 1819275"/>
              <a:gd name="connsiteY170" fmla="*/ 1511065 h 1804988"/>
              <a:gd name="connsiteX171" fmla="*/ 467060 w 1819275"/>
              <a:gd name="connsiteY171" fmla="*/ 1322653 h 1804988"/>
              <a:gd name="connsiteX172" fmla="*/ 169498 w 1819275"/>
              <a:gd name="connsiteY172" fmla="*/ 1164387 h 1804988"/>
              <a:gd name="connsiteX173" fmla="*/ 0 w 1819275"/>
              <a:gd name="connsiteY173" fmla="*/ 900610 h 1804988"/>
              <a:gd name="connsiteX174" fmla="*/ 169498 w 1819275"/>
              <a:gd name="connsiteY174" fmla="*/ 636833 h 1804988"/>
              <a:gd name="connsiteX175" fmla="*/ 467060 w 1819275"/>
              <a:gd name="connsiteY175" fmla="*/ 478567 h 1804988"/>
              <a:gd name="connsiteX176" fmla="*/ 512260 w 1819275"/>
              <a:gd name="connsiteY176" fmla="*/ 290155 h 1804988"/>
              <a:gd name="connsiteX177" fmla="*/ 745790 w 1819275"/>
              <a:gd name="connsiteY177" fmla="*/ 120584 h 1804988"/>
              <a:gd name="connsiteX178" fmla="*/ 907754 w 1819275"/>
              <a:gd name="connsiteY178" fmla="*/ 0 h 1804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1819275" h="1804988">
                <a:moveTo>
                  <a:pt x="696806" y="1179512"/>
                </a:moveTo>
                <a:cubicBezTo>
                  <a:pt x="696806" y="1179512"/>
                  <a:pt x="715640" y="1251113"/>
                  <a:pt x="794746" y="1277492"/>
                </a:cubicBezTo>
                <a:cubicBezTo>
                  <a:pt x="794746" y="1277492"/>
                  <a:pt x="843717" y="1367935"/>
                  <a:pt x="911522" y="1367935"/>
                </a:cubicBezTo>
                <a:cubicBezTo>
                  <a:pt x="975560" y="1367935"/>
                  <a:pt x="1024530" y="1277492"/>
                  <a:pt x="1024530" y="1277492"/>
                </a:cubicBezTo>
                <a:cubicBezTo>
                  <a:pt x="1107403" y="1251113"/>
                  <a:pt x="1122471" y="1179512"/>
                  <a:pt x="1122471" y="1179512"/>
                </a:cubicBezTo>
                <a:cubicBezTo>
                  <a:pt x="1122471" y="1179512"/>
                  <a:pt x="1201577" y="1258650"/>
                  <a:pt x="1243013" y="1288798"/>
                </a:cubicBezTo>
                <a:cubicBezTo>
                  <a:pt x="1243013" y="1288798"/>
                  <a:pt x="1239246" y="1375472"/>
                  <a:pt x="1175208" y="1431999"/>
                </a:cubicBezTo>
                <a:cubicBezTo>
                  <a:pt x="1111170" y="1488526"/>
                  <a:pt x="1043365" y="1477220"/>
                  <a:pt x="1039598" y="1435767"/>
                </a:cubicBezTo>
                <a:cubicBezTo>
                  <a:pt x="1039598" y="1394314"/>
                  <a:pt x="1084801" y="1416925"/>
                  <a:pt x="1084801" y="1416925"/>
                </a:cubicBezTo>
                <a:cubicBezTo>
                  <a:pt x="1084801" y="1416925"/>
                  <a:pt x="1047132" y="1379241"/>
                  <a:pt x="1032064" y="1409388"/>
                </a:cubicBezTo>
                <a:cubicBezTo>
                  <a:pt x="1016996" y="1443304"/>
                  <a:pt x="1039598" y="1469683"/>
                  <a:pt x="1050899" y="1480989"/>
                </a:cubicBezTo>
                <a:cubicBezTo>
                  <a:pt x="1050899" y="1480989"/>
                  <a:pt x="1005695" y="1582737"/>
                  <a:pt x="911522" y="1582737"/>
                </a:cubicBezTo>
                <a:cubicBezTo>
                  <a:pt x="813581" y="1582737"/>
                  <a:pt x="768378" y="1480989"/>
                  <a:pt x="768378" y="1480989"/>
                </a:cubicBezTo>
                <a:cubicBezTo>
                  <a:pt x="779679" y="1469683"/>
                  <a:pt x="802280" y="1443304"/>
                  <a:pt x="787213" y="1409388"/>
                </a:cubicBezTo>
                <a:cubicBezTo>
                  <a:pt x="772145" y="1379241"/>
                  <a:pt x="734475" y="1416925"/>
                  <a:pt x="734475" y="1416925"/>
                </a:cubicBezTo>
                <a:cubicBezTo>
                  <a:pt x="734475" y="1416925"/>
                  <a:pt x="779679" y="1394314"/>
                  <a:pt x="779679" y="1435767"/>
                </a:cubicBezTo>
                <a:cubicBezTo>
                  <a:pt x="775912" y="1477220"/>
                  <a:pt x="708107" y="1488526"/>
                  <a:pt x="644068" y="1431999"/>
                </a:cubicBezTo>
                <a:cubicBezTo>
                  <a:pt x="580030" y="1375472"/>
                  <a:pt x="576263" y="1288798"/>
                  <a:pt x="576263" y="1288798"/>
                </a:cubicBezTo>
                <a:cubicBezTo>
                  <a:pt x="617700" y="1258650"/>
                  <a:pt x="696806" y="1179512"/>
                  <a:pt x="696806" y="1179512"/>
                </a:cubicBezTo>
                <a:close/>
                <a:moveTo>
                  <a:pt x="765493" y="1081087"/>
                </a:moveTo>
                <a:cubicBezTo>
                  <a:pt x="765493" y="1081087"/>
                  <a:pt x="833257" y="1118757"/>
                  <a:pt x="912314" y="1118757"/>
                </a:cubicBezTo>
                <a:cubicBezTo>
                  <a:pt x="987607" y="1118757"/>
                  <a:pt x="1055371" y="1081087"/>
                  <a:pt x="1055371" y="1081087"/>
                </a:cubicBezTo>
                <a:cubicBezTo>
                  <a:pt x="1108076" y="1209163"/>
                  <a:pt x="991372" y="1246833"/>
                  <a:pt x="991372" y="1246833"/>
                </a:cubicBezTo>
                <a:cubicBezTo>
                  <a:pt x="991372" y="1246833"/>
                  <a:pt x="968784" y="1303337"/>
                  <a:pt x="912314" y="1303337"/>
                </a:cubicBezTo>
                <a:cubicBezTo>
                  <a:pt x="852080" y="1303337"/>
                  <a:pt x="833257" y="1246833"/>
                  <a:pt x="833257" y="1246833"/>
                </a:cubicBezTo>
                <a:cubicBezTo>
                  <a:pt x="833257" y="1246833"/>
                  <a:pt x="712788" y="1209163"/>
                  <a:pt x="765493" y="1081087"/>
                </a:cubicBezTo>
                <a:close/>
                <a:moveTo>
                  <a:pt x="1122363" y="1069975"/>
                </a:moveTo>
                <a:cubicBezTo>
                  <a:pt x="1156296" y="1081267"/>
                  <a:pt x="1220391" y="1085031"/>
                  <a:pt x="1220391" y="1085031"/>
                </a:cubicBezTo>
                <a:cubicBezTo>
                  <a:pt x="1333501" y="1216768"/>
                  <a:pt x="1325960" y="1303338"/>
                  <a:pt x="1325960" y="1303338"/>
                </a:cubicBezTo>
                <a:cubicBezTo>
                  <a:pt x="1243013" y="1288283"/>
                  <a:pt x="1126133" y="1164073"/>
                  <a:pt x="1126133" y="1164073"/>
                </a:cubicBezTo>
                <a:cubicBezTo>
                  <a:pt x="1126133" y="1118906"/>
                  <a:pt x="1122363" y="1069975"/>
                  <a:pt x="1122363" y="1069975"/>
                </a:cubicBezTo>
                <a:close/>
                <a:moveTo>
                  <a:pt x="696914" y="1069975"/>
                </a:moveTo>
                <a:cubicBezTo>
                  <a:pt x="696914" y="1069975"/>
                  <a:pt x="693144" y="1118906"/>
                  <a:pt x="693144" y="1164073"/>
                </a:cubicBezTo>
                <a:cubicBezTo>
                  <a:pt x="693144" y="1164073"/>
                  <a:pt x="576264" y="1288283"/>
                  <a:pt x="493317" y="1303338"/>
                </a:cubicBezTo>
                <a:cubicBezTo>
                  <a:pt x="493317" y="1303338"/>
                  <a:pt x="485776" y="1216768"/>
                  <a:pt x="598886" y="1085031"/>
                </a:cubicBezTo>
                <a:cubicBezTo>
                  <a:pt x="598886" y="1085031"/>
                  <a:pt x="662981" y="1081267"/>
                  <a:pt x="696914" y="1069975"/>
                </a:cubicBezTo>
                <a:close/>
                <a:moveTo>
                  <a:pt x="1164680" y="754062"/>
                </a:moveTo>
                <a:cubicBezTo>
                  <a:pt x="1194868" y="757828"/>
                  <a:pt x="1232604" y="772891"/>
                  <a:pt x="1255245" y="825610"/>
                </a:cubicBezTo>
                <a:cubicBezTo>
                  <a:pt x="1255245" y="825610"/>
                  <a:pt x="1338264" y="844439"/>
                  <a:pt x="1338264" y="897159"/>
                </a:cubicBezTo>
                <a:cubicBezTo>
                  <a:pt x="1338264" y="946113"/>
                  <a:pt x="1255245" y="964941"/>
                  <a:pt x="1255245" y="964941"/>
                </a:cubicBezTo>
                <a:cubicBezTo>
                  <a:pt x="1206189" y="1077912"/>
                  <a:pt x="1108076" y="1025192"/>
                  <a:pt x="1108076" y="1025192"/>
                </a:cubicBezTo>
                <a:cubicBezTo>
                  <a:pt x="1108076" y="1025192"/>
                  <a:pt x="1157132" y="972473"/>
                  <a:pt x="1157132" y="897159"/>
                </a:cubicBezTo>
                <a:cubicBezTo>
                  <a:pt x="1157132" y="821845"/>
                  <a:pt x="1108076" y="765359"/>
                  <a:pt x="1108076" y="765359"/>
                </a:cubicBezTo>
                <a:cubicBezTo>
                  <a:pt x="1108076" y="765359"/>
                  <a:pt x="1134491" y="754062"/>
                  <a:pt x="1164680" y="754062"/>
                </a:cubicBezTo>
                <a:close/>
                <a:moveTo>
                  <a:pt x="655945" y="754062"/>
                </a:moveTo>
                <a:cubicBezTo>
                  <a:pt x="686262" y="754062"/>
                  <a:pt x="712788" y="765359"/>
                  <a:pt x="712788" y="765359"/>
                </a:cubicBezTo>
                <a:cubicBezTo>
                  <a:pt x="712788" y="765359"/>
                  <a:pt x="667314" y="821845"/>
                  <a:pt x="667314" y="897159"/>
                </a:cubicBezTo>
                <a:cubicBezTo>
                  <a:pt x="667314" y="972473"/>
                  <a:pt x="712788" y="1025192"/>
                  <a:pt x="712788" y="1025192"/>
                </a:cubicBezTo>
                <a:cubicBezTo>
                  <a:pt x="712788" y="1025192"/>
                  <a:pt x="614261" y="1077912"/>
                  <a:pt x="564997" y="964941"/>
                </a:cubicBezTo>
                <a:cubicBezTo>
                  <a:pt x="564997" y="964941"/>
                  <a:pt x="477838" y="946113"/>
                  <a:pt x="477838" y="897159"/>
                </a:cubicBezTo>
                <a:cubicBezTo>
                  <a:pt x="477838" y="844439"/>
                  <a:pt x="564997" y="825610"/>
                  <a:pt x="564997" y="825610"/>
                </a:cubicBezTo>
                <a:cubicBezTo>
                  <a:pt x="587734" y="772891"/>
                  <a:pt x="625629" y="757828"/>
                  <a:pt x="655945" y="754062"/>
                </a:cubicBezTo>
                <a:close/>
                <a:moveTo>
                  <a:pt x="908051" y="715962"/>
                </a:moveTo>
                <a:cubicBezTo>
                  <a:pt x="1008001" y="715962"/>
                  <a:pt x="1089026" y="796987"/>
                  <a:pt x="1089026" y="896937"/>
                </a:cubicBezTo>
                <a:cubicBezTo>
                  <a:pt x="1089026" y="996887"/>
                  <a:pt x="1008001" y="1077912"/>
                  <a:pt x="908051" y="1077912"/>
                </a:cubicBezTo>
                <a:cubicBezTo>
                  <a:pt x="808101" y="1077912"/>
                  <a:pt x="727076" y="996887"/>
                  <a:pt x="727076" y="896937"/>
                </a:cubicBezTo>
                <a:cubicBezTo>
                  <a:pt x="727076" y="796987"/>
                  <a:pt x="808101" y="715962"/>
                  <a:pt x="908051" y="715962"/>
                </a:cubicBezTo>
                <a:close/>
                <a:moveTo>
                  <a:pt x="1329427" y="588962"/>
                </a:moveTo>
                <a:cubicBezTo>
                  <a:pt x="1352072" y="588962"/>
                  <a:pt x="1442649" y="592720"/>
                  <a:pt x="1480390" y="664129"/>
                </a:cubicBezTo>
                <a:cubicBezTo>
                  <a:pt x="1525678" y="746813"/>
                  <a:pt x="1491712" y="773122"/>
                  <a:pt x="1469068" y="765605"/>
                </a:cubicBezTo>
                <a:cubicBezTo>
                  <a:pt x="1442649" y="761847"/>
                  <a:pt x="1450197" y="724263"/>
                  <a:pt x="1472842" y="720505"/>
                </a:cubicBezTo>
                <a:cubicBezTo>
                  <a:pt x="1472842" y="720505"/>
                  <a:pt x="1438875" y="694196"/>
                  <a:pt x="1435101" y="743055"/>
                </a:cubicBezTo>
                <a:cubicBezTo>
                  <a:pt x="1431327" y="795672"/>
                  <a:pt x="1476616" y="791914"/>
                  <a:pt x="1518130" y="761847"/>
                </a:cubicBezTo>
                <a:cubicBezTo>
                  <a:pt x="1518130" y="761847"/>
                  <a:pt x="1616256" y="806947"/>
                  <a:pt x="1635126" y="897148"/>
                </a:cubicBezTo>
                <a:cubicBezTo>
                  <a:pt x="1616256" y="983590"/>
                  <a:pt x="1518130" y="1032449"/>
                  <a:pt x="1518130" y="1032449"/>
                </a:cubicBezTo>
                <a:cubicBezTo>
                  <a:pt x="1476616" y="1002382"/>
                  <a:pt x="1431327" y="998624"/>
                  <a:pt x="1435101" y="1047482"/>
                </a:cubicBezTo>
                <a:cubicBezTo>
                  <a:pt x="1438875" y="1100099"/>
                  <a:pt x="1472842" y="1073791"/>
                  <a:pt x="1472842" y="1073791"/>
                </a:cubicBezTo>
                <a:cubicBezTo>
                  <a:pt x="1450197" y="1066274"/>
                  <a:pt x="1442649" y="1032449"/>
                  <a:pt x="1469068" y="1024932"/>
                </a:cubicBezTo>
                <a:cubicBezTo>
                  <a:pt x="1491712" y="1021174"/>
                  <a:pt x="1525678" y="1043724"/>
                  <a:pt x="1480390" y="1126408"/>
                </a:cubicBezTo>
                <a:cubicBezTo>
                  <a:pt x="1435101" y="1212850"/>
                  <a:pt x="1325653" y="1201575"/>
                  <a:pt x="1325653" y="1201575"/>
                </a:cubicBezTo>
                <a:cubicBezTo>
                  <a:pt x="1303009" y="1141441"/>
                  <a:pt x="1235076" y="1081307"/>
                  <a:pt x="1235076" y="1081307"/>
                </a:cubicBezTo>
                <a:cubicBezTo>
                  <a:pt x="1235076" y="1081307"/>
                  <a:pt x="1280365" y="1054999"/>
                  <a:pt x="1303009" y="1006140"/>
                </a:cubicBezTo>
                <a:cubicBezTo>
                  <a:pt x="1303009" y="1006140"/>
                  <a:pt x="1408683" y="949765"/>
                  <a:pt x="1408683" y="897148"/>
                </a:cubicBezTo>
                <a:cubicBezTo>
                  <a:pt x="1408683" y="844531"/>
                  <a:pt x="1303009" y="788155"/>
                  <a:pt x="1303009" y="788155"/>
                </a:cubicBezTo>
                <a:cubicBezTo>
                  <a:pt x="1280365" y="739297"/>
                  <a:pt x="1235076" y="712988"/>
                  <a:pt x="1235076" y="712988"/>
                </a:cubicBezTo>
                <a:cubicBezTo>
                  <a:pt x="1235076" y="712988"/>
                  <a:pt x="1303009" y="652854"/>
                  <a:pt x="1325653" y="592720"/>
                </a:cubicBezTo>
                <a:cubicBezTo>
                  <a:pt x="1325653" y="592720"/>
                  <a:pt x="1325653" y="588962"/>
                  <a:pt x="1329427" y="588962"/>
                </a:cubicBezTo>
                <a:close/>
                <a:moveTo>
                  <a:pt x="490312" y="588962"/>
                </a:moveTo>
                <a:cubicBezTo>
                  <a:pt x="494092" y="588962"/>
                  <a:pt x="494092" y="592720"/>
                  <a:pt x="494092" y="592720"/>
                </a:cubicBezTo>
                <a:cubicBezTo>
                  <a:pt x="516770" y="652854"/>
                  <a:pt x="581026" y="712988"/>
                  <a:pt x="581026" y="712988"/>
                </a:cubicBezTo>
                <a:cubicBezTo>
                  <a:pt x="581026" y="712988"/>
                  <a:pt x="539449" y="739297"/>
                  <a:pt x="516770" y="788155"/>
                </a:cubicBezTo>
                <a:cubicBezTo>
                  <a:pt x="516770" y="788155"/>
                  <a:pt x="410937" y="844531"/>
                  <a:pt x="410937" y="897148"/>
                </a:cubicBezTo>
                <a:cubicBezTo>
                  <a:pt x="410937" y="949765"/>
                  <a:pt x="516770" y="1006140"/>
                  <a:pt x="516770" y="1006140"/>
                </a:cubicBezTo>
                <a:cubicBezTo>
                  <a:pt x="539449" y="1054999"/>
                  <a:pt x="581026" y="1081307"/>
                  <a:pt x="581026" y="1081307"/>
                </a:cubicBezTo>
                <a:cubicBezTo>
                  <a:pt x="581026" y="1081307"/>
                  <a:pt x="516770" y="1141441"/>
                  <a:pt x="494092" y="1201575"/>
                </a:cubicBezTo>
                <a:cubicBezTo>
                  <a:pt x="494092" y="1201575"/>
                  <a:pt x="384478" y="1212850"/>
                  <a:pt x="339121" y="1126408"/>
                </a:cubicBezTo>
                <a:cubicBezTo>
                  <a:pt x="289984" y="1043724"/>
                  <a:pt x="327782" y="1021174"/>
                  <a:pt x="350461" y="1024932"/>
                </a:cubicBezTo>
                <a:cubicBezTo>
                  <a:pt x="373139" y="1032449"/>
                  <a:pt x="369359" y="1066274"/>
                  <a:pt x="346681" y="1073791"/>
                </a:cubicBezTo>
                <a:cubicBezTo>
                  <a:pt x="346681" y="1073791"/>
                  <a:pt x="380699" y="1100099"/>
                  <a:pt x="384478" y="1047482"/>
                </a:cubicBezTo>
                <a:cubicBezTo>
                  <a:pt x="388258" y="998624"/>
                  <a:pt x="342901" y="1002382"/>
                  <a:pt x="301324" y="1032449"/>
                </a:cubicBezTo>
                <a:cubicBezTo>
                  <a:pt x="301324" y="1032449"/>
                  <a:pt x="203050" y="983590"/>
                  <a:pt x="184151" y="897148"/>
                </a:cubicBezTo>
                <a:cubicBezTo>
                  <a:pt x="203050" y="806947"/>
                  <a:pt x="301324" y="761847"/>
                  <a:pt x="301324" y="761847"/>
                </a:cubicBezTo>
                <a:cubicBezTo>
                  <a:pt x="342901" y="791914"/>
                  <a:pt x="388258" y="795672"/>
                  <a:pt x="384478" y="743055"/>
                </a:cubicBezTo>
                <a:cubicBezTo>
                  <a:pt x="380699" y="694196"/>
                  <a:pt x="346681" y="720505"/>
                  <a:pt x="346681" y="720505"/>
                </a:cubicBezTo>
                <a:cubicBezTo>
                  <a:pt x="369359" y="724263"/>
                  <a:pt x="373139" y="761847"/>
                  <a:pt x="350461" y="765605"/>
                </a:cubicBezTo>
                <a:cubicBezTo>
                  <a:pt x="327782" y="773122"/>
                  <a:pt x="289984" y="746813"/>
                  <a:pt x="339121" y="664129"/>
                </a:cubicBezTo>
                <a:cubicBezTo>
                  <a:pt x="376919" y="592720"/>
                  <a:pt x="467633" y="588962"/>
                  <a:pt x="490312" y="588962"/>
                </a:cubicBezTo>
                <a:close/>
                <a:moveTo>
                  <a:pt x="1325960" y="498475"/>
                </a:moveTo>
                <a:cubicBezTo>
                  <a:pt x="1325960" y="498475"/>
                  <a:pt x="1333501" y="585045"/>
                  <a:pt x="1220391" y="716782"/>
                </a:cubicBezTo>
                <a:cubicBezTo>
                  <a:pt x="1220391" y="716782"/>
                  <a:pt x="1156296" y="720546"/>
                  <a:pt x="1122363" y="731838"/>
                </a:cubicBezTo>
                <a:cubicBezTo>
                  <a:pt x="1122363" y="731838"/>
                  <a:pt x="1126133" y="682907"/>
                  <a:pt x="1126133" y="637740"/>
                </a:cubicBezTo>
                <a:cubicBezTo>
                  <a:pt x="1126133" y="637740"/>
                  <a:pt x="1243013" y="513531"/>
                  <a:pt x="1325960" y="498475"/>
                </a:cubicBezTo>
                <a:close/>
                <a:moveTo>
                  <a:pt x="912314" y="498475"/>
                </a:moveTo>
                <a:cubicBezTo>
                  <a:pt x="968784" y="498475"/>
                  <a:pt x="991372" y="554979"/>
                  <a:pt x="991372" y="554979"/>
                </a:cubicBezTo>
                <a:cubicBezTo>
                  <a:pt x="991372" y="554979"/>
                  <a:pt x="1108076" y="592649"/>
                  <a:pt x="1055371" y="720725"/>
                </a:cubicBezTo>
                <a:cubicBezTo>
                  <a:pt x="1055371" y="720725"/>
                  <a:pt x="987607" y="683056"/>
                  <a:pt x="912314" y="683056"/>
                </a:cubicBezTo>
                <a:cubicBezTo>
                  <a:pt x="833257" y="683056"/>
                  <a:pt x="765493" y="720725"/>
                  <a:pt x="765493" y="720725"/>
                </a:cubicBezTo>
                <a:cubicBezTo>
                  <a:pt x="712788" y="592649"/>
                  <a:pt x="833257" y="554979"/>
                  <a:pt x="833257" y="554979"/>
                </a:cubicBezTo>
                <a:cubicBezTo>
                  <a:pt x="833257" y="554979"/>
                  <a:pt x="852080" y="498475"/>
                  <a:pt x="912314" y="498475"/>
                </a:cubicBezTo>
                <a:close/>
                <a:moveTo>
                  <a:pt x="493317" y="498475"/>
                </a:moveTo>
                <a:cubicBezTo>
                  <a:pt x="576264" y="513531"/>
                  <a:pt x="693144" y="637740"/>
                  <a:pt x="693144" y="637740"/>
                </a:cubicBezTo>
                <a:cubicBezTo>
                  <a:pt x="693144" y="682907"/>
                  <a:pt x="696914" y="731838"/>
                  <a:pt x="696914" y="731838"/>
                </a:cubicBezTo>
                <a:cubicBezTo>
                  <a:pt x="662981" y="720546"/>
                  <a:pt x="598886" y="716782"/>
                  <a:pt x="598886" y="716782"/>
                </a:cubicBezTo>
                <a:cubicBezTo>
                  <a:pt x="485776" y="585045"/>
                  <a:pt x="493317" y="498475"/>
                  <a:pt x="493317" y="498475"/>
                </a:cubicBezTo>
                <a:close/>
                <a:moveTo>
                  <a:pt x="911522" y="222250"/>
                </a:moveTo>
                <a:cubicBezTo>
                  <a:pt x="1005695" y="222250"/>
                  <a:pt x="1050899" y="320230"/>
                  <a:pt x="1050899" y="320230"/>
                </a:cubicBezTo>
                <a:cubicBezTo>
                  <a:pt x="1039598" y="331535"/>
                  <a:pt x="1016996" y="361683"/>
                  <a:pt x="1032064" y="391831"/>
                </a:cubicBezTo>
                <a:cubicBezTo>
                  <a:pt x="1047132" y="421978"/>
                  <a:pt x="1084801" y="384294"/>
                  <a:pt x="1084801" y="384294"/>
                </a:cubicBezTo>
                <a:cubicBezTo>
                  <a:pt x="1084801" y="384294"/>
                  <a:pt x="1039598" y="406905"/>
                  <a:pt x="1039598" y="365452"/>
                </a:cubicBezTo>
                <a:cubicBezTo>
                  <a:pt x="1043365" y="323998"/>
                  <a:pt x="1111170" y="312693"/>
                  <a:pt x="1175208" y="369220"/>
                </a:cubicBezTo>
                <a:cubicBezTo>
                  <a:pt x="1239246" y="425747"/>
                  <a:pt x="1243013" y="512421"/>
                  <a:pt x="1243013" y="512421"/>
                </a:cubicBezTo>
                <a:cubicBezTo>
                  <a:pt x="1201577" y="542569"/>
                  <a:pt x="1122471" y="625475"/>
                  <a:pt x="1122471" y="625475"/>
                </a:cubicBezTo>
                <a:cubicBezTo>
                  <a:pt x="1122471" y="625475"/>
                  <a:pt x="1107403" y="553874"/>
                  <a:pt x="1024530" y="523727"/>
                </a:cubicBezTo>
                <a:cubicBezTo>
                  <a:pt x="1024530" y="523727"/>
                  <a:pt x="975560" y="433284"/>
                  <a:pt x="911522" y="433284"/>
                </a:cubicBezTo>
                <a:cubicBezTo>
                  <a:pt x="843717" y="433284"/>
                  <a:pt x="794746" y="523727"/>
                  <a:pt x="794746" y="523727"/>
                </a:cubicBezTo>
                <a:cubicBezTo>
                  <a:pt x="715641" y="553874"/>
                  <a:pt x="696806" y="625475"/>
                  <a:pt x="696806" y="625475"/>
                </a:cubicBezTo>
                <a:cubicBezTo>
                  <a:pt x="696806" y="625475"/>
                  <a:pt x="617700" y="542569"/>
                  <a:pt x="576263" y="512421"/>
                </a:cubicBezTo>
                <a:cubicBezTo>
                  <a:pt x="576263" y="512421"/>
                  <a:pt x="580030" y="425747"/>
                  <a:pt x="644068" y="369220"/>
                </a:cubicBezTo>
                <a:cubicBezTo>
                  <a:pt x="708107" y="312693"/>
                  <a:pt x="775912" y="323998"/>
                  <a:pt x="779679" y="365452"/>
                </a:cubicBezTo>
                <a:cubicBezTo>
                  <a:pt x="779679" y="406905"/>
                  <a:pt x="734475" y="384294"/>
                  <a:pt x="734475" y="384294"/>
                </a:cubicBezTo>
                <a:cubicBezTo>
                  <a:pt x="734475" y="384294"/>
                  <a:pt x="772145" y="421978"/>
                  <a:pt x="787213" y="391831"/>
                </a:cubicBezTo>
                <a:cubicBezTo>
                  <a:pt x="802280" y="361683"/>
                  <a:pt x="779679" y="331535"/>
                  <a:pt x="768378" y="320230"/>
                </a:cubicBezTo>
                <a:cubicBezTo>
                  <a:pt x="768378" y="320230"/>
                  <a:pt x="813581" y="222250"/>
                  <a:pt x="911522" y="222250"/>
                </a:cubicBezTo>
                <a:close/>
                <a:moveTo>
                  <a:pt x="907753" y="185737"/>
                </a:moveTo>
                <a:cubicBezTo>
                  <a:pt x="809738" y="204557"/>
                  <a:pt x="741881" y="294895"/>
                  <a:pt x="741881" y="294895"/>
                </a:cubicBezTo>
                <a:cubicBezTo>
                  <a:pt x="568468" y="328771"/>
                  <a:pt x="523231" y="490625"/>
                  <a:pt x="523231" y="490625"/>
                </a:cubicBezTo>
                <a:cubicBezTo>
                  <a:pt x="485532" y="483097"/>
                  <a:pt x="474223" y="498153"/>
                  <a:pt x="474223" y="498153"/>
                </a:cubicBezTo>
                <a:cubicBezTo>
                  <a:pt x="474223" y="498153"/>
                  <a:pt x="474223" y="505681"/>
                  <a:pt x="470453" y="539558"/>
                </a:cubicBezTo>
                <a:cubicBezTo>
                  <a:pt x="470453" y="539558"/>
                  <a:pt x="312120" y="558378"/>
                  <a:pt x="259342" y="742816"/>
                </a:cubicBezTo>
                <a:cubicBezTo>
                  <a:pt x="259342" y="742816"/>
                  <a:pt x="176406" y="787985"/>
                  <a:pt x="134938" y="900906"/>
                </a:cubicBezTo>
                <a:cubicBezTo>
                  <a:pt x="176406" y="1013828"/>
                  <a:pt x="259342" y="1058996"/>
                  <a:pt x="259342" y="1058996"/>
                </a:cubicBezTo>
                <a:cubicBezTo>
                  <a:pt x="312120" y="1243434"/>
                  <a:pt x="470453" y="1262255"/>
                  <a:pt x="470453" y="1262255"/>
                </a:cubicBezTo>
                <a:cubicBezTo>
                  <a:pt x="474223" y="1296131"/>
                  <a:pt x="474223" y="1303659"/>
                  <a:pt x="474223" y="1303659"/>
                </a:cubicBezTo>
                <a:cubicBezTo>
                  <a:pt x="474223" y="1303659"/>
                  <a:pt x="485532" y="1318715"/>
                  <a:pt x="523231" y="1311187"/>
                </a:cubicBezTo>
                <a:cubicBezTo>
                  <a:pt x="523231" y="1311187"/>
                  <a:pt x="568468" y="1473041"/>
                  <a:pt x="741881" y="1510682"/>
                </a:cubicBezTo>
                <a:cubicBezTo>
                  <a:pt x="741881" y="1510682"/>
                  <a:pt x="809738" y="1597255"/>
                  <a:pt x="907753" y="1616075"/>
                </a:cubicBezTo>
                <a:cubicBezTo>
                  <a:pt x="1009539" y="1597255"/>
                  <a:pt x="1077396" y="1510682"/>
                  <a:pt x="1077396" y="1510682"/>
                </a:cubicBezTo>
                <a:cubicBezTo>
                  <a:pt x="1250808" y="1473041"/>
                  <a:pt x="1296046" y="1311187"/>
                  <a:pt x="1296046" y="1311187"/>
                </a:cubicBezTo>
                <a:cubicBezTo>
                  <a:pt x="1333744" y="1318715"/>
                  <a:pt x="1345053" y="1303659"/>
                  <a:pt x="1345053" y="1303659"/>
                </a:cubicBezTo>
                <a:cubicBezTo>
                  <a:pt x="1345053" y="1303659"/>
                  <a:pt x="1345053" y="1296131"/>
                  <a:pt x="1348823" y="1262255"/>
                </a:cubicBezTo>
                <a:cubicBezTo>
                  <a:pt x="1348823" y="1262255"/>
                  <a:pt x="1503386" y="1243434"/>
                  <a:pt x="1559934" y="1058996"/>
                </a:cubicBezTo>
                <a:cubicBezTo>
                  <a:pt x="1559934" y="1058996"/>
                  <a:pt x="1642870" y="1013828"/>
                  <a:pt x="1684338" y="900906"/>
                </a:cubicBezTo>
                <a:cubicBezTo>
                  <a:pt x="1642870" y="787985"/>
                  <a:pt x="1559934" y="742816"/>
                  <a:pt x="1559934" y="742816"/>
                </a:cubicBezTo>
                <a:cubicBezTo>
                  <a:pt x="1503386" y="558378"/>
                  <a:pt x="1348823" y="539558"/>
                  <a:pt x="1348823" y="539558"/>
                </a:cubicBezTo>
                <a:cubicBezTo>
                  <a:pt x="1345053" y="505681"/>
                  <a:pt x="1345053" y="498153"/>
                  <a:pt x="1345053" y="498153"/>
                </a:cubicBezTo>
                <a:cubicBezTo>
                  <a:pt x="1345053" y="498153"/>
                  <a:pt x="1333744" y="483097"/>
                  <a:pt x="1296046" y="490625"/>
                </a:cubicBezTo>
                <a:cubicBezTo>
                  <a:pt x="1296046" y="490625"/>
                  <a:pt x="1250808" y="328771"/>
                  <a:pt x="1077396" y="294895"/>
                </a:cubicBezTo>
                <a:cubicBezTo>
                  <a:pt x="1077396" y="294895"/>
                  <a:pt x="1009539" y="204557"/>
                  <a:pt x="907753" y="185737"/>
                </a:cubicBezTo>
                <a:close/>
                <a:moveTo>
                  <a:pt x="907754" y="0"/>
                </a:moveTo>
                <a:cubicBezTo>
                  <a:pt x="941654" y="33914"/>
                  <a:pt x="1024519" y="97974"/>
                  <a:pt x="1073485" y="120584"/>
                </a:cubicBezTo>
                <a:cubicBezTo>
                  <a:pt x="1122451" y="146962"/>
                  <a:pt x="1242983" y="207253"/>
                  <a:pt x="1303249" y="290155"/>
                </a:cubicBezTo>
                <a:cubicBezTo>
                  <a:pt x="1367281" y="373056"/>
                  <a:pt x="1352215" y="478567"/>
                  <a:pt x="1352215" y="478567"/>
                </a:cubicBezTo>
                <a:cubicBezTo>
                  <a:pt x="1352215" y="478567"/>
                  <a:pt x="1551845" y="489872"/>
                  <a:pt x="1646011" y="636833"/>
                </a:cubicBezTo>
                <a:cubicBezTo>
                  <a:pt x="1743943" y="780026"/>
                  <a:pt x="1762776" y="855391"/>
                  <a:pt x="1819275" y="900610"/>
                </a:cubicBezTo>
                <a:cubicBezTo>
                  <a:pt x="1762776" y="945829"/>
                  <a:pt x="1743943" y="1021194"/>
                  <a:pt x="1646011" y="1164387"/>
                </a:cubicBezTo>
                <a:cubicBezTo>
                  <a:pt x="1551845" y="1311348"/>
                  <a:pt x="1352215" y="1322653"/>
                  <a:pt x="1352215" y="1322653"/>
                </a:cubicBezTo>
                <a:cubicBezTo>
                  <a:pt x="1352215" y="1322653"/>
                  <a:pt x="1367281" y="1428164"/>
                  <a:pt x="1303249" y="1511065"/>
                </a:cubicBezTo>
                <a:cubicBezTo>
                  <a:pt x="1242983" y="1597735"/>
                  <a:pt x="1122451" y="1654259"/>
                  <a:pt x="1073485" y="1680636"/>
                </a:cubicBezTo>
                <a:cubicBezTo>
                  <a:pt x="1024519" y="1703246"/>
                  <a:pt x="941654" y="1767306"/>
                  <a:pt x="907754" y="1804988"/>
                </a:cubicBezTo>
                <a:cubicBezTo>
                  <a:pt x="877621" y="1767306"/>
                  <a:pt x="794756" y="1703246"/>
                  <a:pt x="745790" y="1680636"/>
                </a:cubicBezTo>
                <a:cubicBezTo>
                  <a:pt x="696824" y="1654259"/>
                  <a:pt x="576292" y="1597735"/>
                  <a:pt x="512260" y="1511065"/>
                </a:cubicBezTo>
                <a:cubicBezTo>
                  <a:pt x="451994" y="1428164"/>
                  <a:pt x="467060" y="1322653"/>
                  <a:pt x="467060" y="1322653"/>
                </a:cubicBezTo>
                <a:cubicBezTo>
                  <a:pt x="467060" y="1322653"/>
                  <a:pt x="267430" y="1311348"/>
                  <a:pt x="169498" y="1164387"/>
                </a:cubicBezTo>
                <a:cubicBezTo>
                  <a:pt x="75332" y="1021194"/>
                  <a:pt x="56499" y="945829"/>
                  <a:pt x="0" y="900610"/>
                </a:cubicBezTo>
                <a:cubicBezTo>
                  <a:pt x="56499" y="855391"/>
                  <a:pt x="75332" y="780026"/>
                  <a:pt x="169498" y="636833"/>
                </a:cubicBezTo>
                <a:cubicBezTo>
                  <a:pt x="267430" y="489872"/>
                  <a:pt x="467060" y="478567"/>
                  <a:pt x="467060" y="478567"/>
                </a:cubicBezTo>
                <a:cubicBezTo>
                  <a:pt x="467060" y="478567"/>
                  <a:pt x="451994" y="373056"/>
                  <a:pt x="512260" y="290155"/>
                </a:cubicBezTo>
                <a:cubicBezTo>
                  <a:pt x="576292" y="207253"/>
                  <a:pt x="696824" y="146962"/>
                  <a:pt x="745790" y="120584"/>
                </a:cubicBezTo>
                <a:cubicBezTo>
                  <a:pt x="794756" y="97974"/>
                  <a:pt x="877621" y="33914"/>
                  <a:pt x="907754" y="0"/>
                </a:cubicBezTo>
                <a:close/>
              </a:path>
            </a:pathLst>
          </a:custGeom>
          <a:noFill/>
          <a:ln>
            <a:solidFill>
              <a:srgbClr val="C7A787"/>
            </a:solidFill>
          </a:ln>
        </p:spPr>
        <p:txBody>
          <a:bodyPr vert="horz" wrap="square" lIns="91440" tIns="45720" rIns="91440" bIns="45720" numCol="1" anchor="t" anchorCtr="0" compatLnSpc="1">
            <a:noAutofit/>
          </a:bodyPr>
          <a:lstStyle/>
          <a:p>
            <a:endParaRPr lang="zh-CN" altLang="en-US" sz="1100"/>
          </a:p>
        </p:txBody>
      </p:sp>
      <p:sp>
        <p:nvSpPr>
          <p:cNvPr id="79" name="任意多边形 64">
            <a:extLst>
              <a:ext uri="{FF2B5EF4-FFF2-40B4-BE49-F238E27FC236}">
                <a16:creationId xmlns="" xmlns:a16="http://schemas.microsoft.com/office/drawing/2014/main" id="{5CC8DF88-AE77-4A5B-A430-1FCE06A78EAA}"/>
              </a:ext>
            </a:extLst>
          </p:cNvPr>
          <p:cNvSpPr/>
          <p:nvPr/>
        </p:nvSpPr>
        <p:spPr bwMode="auto">
          <a:xfrm rot="16200000" flipV="1">
            <a:off x="8701816" y="3306323"/>
            <a:ext cx="366623" cy="364370"/>
          </a:xfrm>
          <a:custGeom>
            <a:avLst/>
            <a:gdLst>
              <a:gd name="connsiteX0" fmla="*/ 696806 w 1819275"/>
              <a:gd name="connsiteY0" fmla="*/ 1179512 h 1804988"/>
              <a:gd name="connsiteX1" fmla="*/ 794746 w 1819275"/>
              <a:gd name="connsiteY1" fmla="*/ 1277492 h 1804988"/>
              <a:gd name="connsiteX2" fmla="*/ 911522 w 1819275"/>
              <a:gd name="connsiteY2" fmla="*/ 1367935 h 1804988"/>
              <a:gd name="connsiteX3" fmla="*/ 1024530 w 1819275"/>
              <a:gd name="connsiteY3" fmla="*/ 1277492 h 1804988"/>
              <a:gd name="connsiteX4" fmla="*/ 1122471 w 1819275"/>
              <a:gd name="connsiteY4" fmla="*/ 1179512 h 1804988"/>
              <a:gd name="connsiteX5" fmla="*/ 1243013 w 1819275"/>
              <a:gd name="connsiteY5" fmla="*/ 1288798 h 1804988"/>
              <a:gd name="connsiteX6" fmla="*/ 1175208 w 1819275"/>
              <a:gd name="connsiteY6" fmla="*/ 1431999 h 1804988"/>
              <a:gd name="connsiteX7" fmla="*/ 1039598 w 1819275"/>
              <a:gd name="connsiteY7" fmla="*/ 1435767 h 1804988"/>
              <a:gd name="connsiteX8" fmla="*/ 1084801 w 1819275"/>
              <a:gd name="connsiteY8" fmla="*/ 1416925 h 1804988"/>
              <a:gd name="connsiteX9" fmla="*/ 1032064 w 1819275"/>
              <a:gd name="connsiteY9" fmla="*/ 1409388 h 1804988"/>
              <a:gd name="connsiteX10" fmla="*/ 1050899 w 1819275"/>
              <a:gd name="connsiteY10" fmla="*/ 1480989 h 1804988"/>
              <a:gd name="connsiteX11" fmla="*/ 911522 w 1819275"/>
              <a:gd name="connsiteY11" fmla="*/ 1582737 h 1804988"/>
              <a:gd name="connsiteX12" fmla="*/ 768378 w 1819275"/>
              <a:gd name="connsiteY12" fmla="*/ 1480989 h 1804988"/>
              <a:gd name="connsiteX13" fmla="*/ 787213 w 1819275"/>
              <a:gd name="connsiteY13" fmla="*/ 1409388 h 1804988"/>
              <a:gd name="connsiteX14" fmla="*/ 734475 w 1819275"/>
              <a:gd name="connsiteY14" fmla="*/ 1416925 h 1804988"/>
              <a:gd name="connsiteX15" fmla="*/ 779679 w 1819275"/>
              <a:gd name="connsiteY15" fmla="*/ 1435767 h 1804988"/>
              <a:gd name="connsiteX16" fmla="*/ 644068 w 1819275"/>
              <a:gd name="connsiteY16" fmla="*/ 1431999 h 1804988"/>
              <a:gd name="connsiteX17" fmla="*/ 576263 w 1819275"/>
              <a:gd name="connsiteY17" fmla="*/ 1288798 h 1804988"/>
              <a:gd name="connsiteX18" fmla="*/ 696806 w 1819275"/>
              <a:gd name="connsiteY18" fmla="*/ 1179512 h 1804988"/>
              <a:gd name="connsiteX19" fmla="*/ 765493 w 1819275"/>
              <a:gd name="connsiteY19" fmla="*/ 1081087 h 1804988"/>
              <a:gd name="connsiteX20" fmla="*/ 912314 w 1819275"/>
              <a:gd name="connsiteY20" fmla="*/ 1118757 h 1804988"/>
              <a:gd name="connsiteX21" fmla="*/ 1055371 w 1819275"/>
              <a:gd name="connsiteY21" fmla="*/ 1081087 h 1804988"/>
              <a:gd name="connsiteX22" fmla="*/ 991372 w 1819275"/>
              <a:gd name="connsiteY22" fmla="*/ 1246833 h 1804988"/>
              <a:gd name="connsiteX23" fmla="*/ 912314 w 1819275"/>
              <a:gd name="connsiteY23" fmla="*/ 1303337 h 1804988"/>
              <a:gd name="connsiteX24" fmla="*/ 833257 w 1819275"/>
              <a:gd name="connsiteY24" fmla="*/ 1246833 h 1804988"/>
              <a:gd name="connsiteX25" fmla="*/ 765493 w 1819275"/>
              <a:gd name="connsiteY25" fmla="*/ 1081087 h 1804988"/>
              <a:gd name="connsiteX26" fmla="*/ 1122363 w 1819275"/>
              <a:gd name="connsiteY26" fmla="*/ 1069975 h 1804988"/>
              <a:gd name="connsiteX27" fmla="*/ 1220391 w 1819275"/>
              <a:gd name="connsiteY27" fmla="*/ 1085031 h 1804988"/>
              <a:gd name="connsiteX28" fmla="*/ 1325960 w 1819275"/>
              <a:gd name="connsiteY28" fmla="*/ 1303338 h 1804988"/>
              <a:gd name="connsiteX29" fmla="*/ 1126133 w 1819275"/>
              <a:gd name="connsiteY29" fmla="*/ 1164073 h 1804988"/>
              <a:gd name="connsiteX30" fmla="*/ 1122363 w 1819275"/>
              <a:gd name="connsiteY30" fmla="*/ 1069975 h 1804988"/>
              <a:gd name="connsiteX31" fmla="*/ 696914 w 1819275"/>
              <a:gd name="connsiteY31" fmla="*/ 1069975 h 1804988"/>
              <a:gd name="connsiteX32" fmla="*/ 693144 w 1819275"/>
              <a:gd name="connsiteY32" fmla="*/ 1164073 h 1804988"/>
              <a:gd name="connsiteX33" fmla="*/ 493317 w 1819275"/>
              <a:gd name="connsiteY33" fmla="*/ 1303338 h 1804988"/>
              <a:gd name="connsiteX34" fmla="*/ 598886 w 1819275"/>
              <a:gd name="connsiteY34" fmla="*/ 1085031 h 1804988"/>
              <a:gd name="connsiteX35" fmla="*/ 696914 w 1819275"/>
              <a:gd name="connsiteY35" fmla="*/ 1069975 h 1804988"/>
              <a:gd name="connsiteX36" fmla="*/ 1164680 w 1819275"/>
              <a:gd name="connsiteY36" fmla="*/ 754062 h 1804988"/>
              <a:gd name="connsiteX37" fmla="*/ 1255245 w 1819275"/>
              <a:gd name="connsiteY37" fmla="*/ 825610 h 1804988"/>
              <a:gd name="connsiteX38" fmla="*/ 1338264 w 1819275"/>
              <a:gd name="connsiteY38" fmla="*/ 897159 h 1804988"/>
              <a:gd name="connsiteX39" fmla="*/ 1255245 w 1819275"/>
              <a:gd name="connsiteY39" fmla="*/ 964941 h 1804988"/>
              <a:gd name="connsiteX40" fmla="*/ 1108076 w 1819275"/>
              <a:gd name="connsiteY40" fmla="*/ 1025192 h 1804988"/>
              <a:gd name="connsiteX41" fmla="*/ 1157132 w 1819275"/>
              <a:gd name="connsiteY41" fmla="*/ 897159 h 1804988"/>
              <a:gd name="connsiteX42" fmla="*/ 1108076 w 1819275"/>
              <a:gd name="connsiteY42" fmla="*/ 765359 h 1804988"/>
              <a:gd name="connsiteX43" fmla="*/ 1164680 w 1819275"/>
              <a:gd name="connsiteY43" fmla="*/ 754062 h 1804988"/>
              <a:gd name="connsiteX44" fmla="*/ 655945 w 1819275"/>
              <a:gd name="connsiteY44" fmla="*/ 754062 h 1804988"/>
              <a:gd name="connsiteX45" fmla="*/ 712788 w 1819275"/>
              <a:gd name="connsiteY45" fmla="*/ 765359 h 1804988"/>
              <a:gd name="connsiteX46" fmla="*/ 667314 w 1819275"/>
              <a:gd name="connsiteY46" fmla="*/ 897159 h 1804988"/>
              <a:gd name="connsiteX47" fmla="*/ 712788 w 1819275"/>
              <a:gd name="connsiteY47" fmla="*/ 1025192 h 1804988"/>
              <a:gd name="connsiteX48" fmla="*/ 564997 w 1819275"/>
              <a:gd name="connsiteY48" fmla="*/ 964941 h 1804988"/>
              <a:gd name="connsiteX49" fmla="*/ 477838 w 1819275"/>
              <a:gd name="connsiteY49" fmla="*/ 897159 h 1804988"/>
              <a:gd name="connsiteX50" fmla="*/ 564997 w 1819275"/>
              <a:gd name="connsiteY50" fmla="*/ 825610 h 1804988"/>
              <a:gd name="connsiteX51" fmla="*/ 655945 w 1819275"/>
              <a:gd name="connsiteY51" fmla="*/ 754062 h 1804988"/>
              <a:gd name="connsiteX52" fmla="*/ 908051 w 1819275"/>
              <a:gd name="connsiteY52" fmla="*/ 715962 h 1804988"/>
              <a:gd name="connsiteX53" fmla="*/ 1089026 w 1819275"/>
              <a:gd name="connsiteY53" fmla="*/ 896937 h 1804988"/>
              <a:gd name="connsiteX54" fmla="*/ 908051 w 1819275"/>
              <a:gd name="connsiteY54" fmla="*/ 1077912 h 1804988"/>
              <a:gd name="connsiteX55" fmla="*/ 727076 w 1819275"/>
              <a:gd name="connsiteY55" fmla="*/ 896937 h 1804988"/>
              <a:gd name="connsiteX56" fmla="*/ 908051 w 1819275"/>
              <a:gd name="connsiteY56" fmla="*/ 715962 h 1804988"/>
              <a:gd name="connsiteX57" fmla="*/ 1329427 w 1819275"/>
              <a:gd name="connsiteY57" fmla="*/ 588962 h 1804988"/>
              <a:gd name="connsiteX58" fmla="*/ 1480390 w 1819275"/>
              <a:gd name="connsiteY58" fmla="*/ 664129 h 1804988"/>
              <a:gd name="connsiteX59" fmla="*/ 1469068 w 1819275"/>
              <a:gd name="connsiteY59" fmla="*/ 765605 h 1804988"/>
              <a:gd name="connsiteX60" fmla="*/ 1472842 w 1819275"/>
              <a:gd name="connsiteY60" fmla="*/ 720505 h 1804988"/>
              <a:gd name="connsiteX61" fmla="*/ 1435101 w 1819275"/>
              <a:gd name="connsiteY61" fmla="*/ 743055 h 1804988"/>
              <a:gd name="connsiteX62" fmla="*/ 1518130 w 1819275"/>
              <a:gd name="connsiteY62" fmla="*/ 761847 h 1804988"/>
              <a:gd name="connsiteX63" fmla="*/ 1635126 w 1819275"/>
              <a:gd name="connsiteY63" fmla="*/ 897148 h 1804988"/>
              <a:gd name="connsiteX64" fmla="*/ 1518130 w 1819275"/>
              <a:gd name="connsiteY64" fmla="*/ 1032449 h 1804988"/>
              <a:gd name="connsiteX65" fmla="*/ 1435101 w 1819275"/>
              <a:gd name="connsiteY65" fmla="*/ 1047482 h 1804988"/>
              <a:gd name="connsiteX66" fmla="*/ 1472842 w 1819275"/>
              <a:gd name="connsiteY66" fmla="*/ 1073791 h 1804988"/>
              <a:gd name="connsiteX67" fmla="*/ 1469068 w 1819275"/>
              <a:gd name="connsiteY67" fmla="*/ 1024932 h 1804988"/>
              <a:gd name="connsiteX68" fmla="*/ 1480390 w 1819275"/>
              <a:gd name="connsiteY68" fmla="*/ 1126408 h 1804988"/>
              <a:gd name="connsiteX69" fmla="*/ 1325653 w 1819275"/>
              <a:gd name="connsiteY69" fmla="*/ 1201575 h 1804988"/>
              <a:gd name="connsiteX70" fmla="*/ 1235076 w 1819275"/>
              <a:gd name="connsiteY70" fmla="*/ 1081307 h 1804988"/>
              <a:gd name="connsiteX71" fmla="*/ 1303009 w 1819275"/>
              <a:gd name="connsiteY71" fmla="*/ 1006140 h 1804988"/>
              <a:gd name="connsiteX72" fmla="*/ 1408683 w 1819275"/>
              <a:gd name="connsiteY72" fmla="*/ 897148 h 1804988"/>
              <a:gd name="connsiteX73" fmla="*/ 1303009 w 1819275"/>
              <a:gd name="connsiteY73" fmla="*/ 788155 h 1804988"/>
              <a:gd name="connsiteX74" fmla="*/ 1235076 w 1819275"/>
              <a:gd name="connsiteY74" fmla="*/ 712988 h 1804988"/>
              <a:gd name="connsiteX75" fmla="*/ 1325653 w 1819275"/>
              <a:gd name="connsiteY75" fmla="*/ 592720 h 1804988"/>
              <a:gd name="connsiteX76" fmla="*/ 1329427 w 1819275"/>
              <a:gd name="connsiteY76" fmla="*/ 588962 h 1804988"/>
              <a:gd name="connsiteX77" fmla="*/ 490312 w 1819275"/>
              <a:gd name="connsiteY77" fmla="*/ 588962 h 1804988"/>
              <a:gd name="connsiteX78" fmla="*/ 494092 w 1819275"/>
              <a:gd name="connsiteY78" fmla="*/ 592720 h 1804988"/>
              <a:gd name="connsiteX79" fmla="*/ 581026 w 1819275"/>
              <a:gd name="connsiteY79" fmla="*/ 712988 h 1804988"/>
              <a:gd name="connsiteX80" fmla="*/ 516770 w 1819275"/>
              <a:gd name="connsiteY80" fmla="*/ 788155 h 1804988"/>
              <a:gd name="connsiteX81" fmla="*/ 410937 w 1819275"/>
              <a:gd name="connsiteY81" fmla="*/ 897148 h 1804988"/>
              <a:gd name="connsiteX82" fmla="*/ 516770 w 1819275"/>
              <a:gd name="connsiteY82" fmla="*/ 1006140 h 1804988"/>
              <a:gd name="connsiteX83" fmla="*/ 581026 w 1819275"/>
              <a:gd name="connsiteY83" fmla="*/ 1081307 h 1804988"/>
              <a:gd name="connsiteX84" fmla="*/ 494092 w 1819275"/>
              <a:gd name="connsiteY84" fmla="*/ 1201575 h 1804988"/>
              <a:gd name="connsiteX85" fmla="*/ 339121 w 1819275"/>
              <a:gd name="connsiteY85" fmla="*/ 1126408 h 1804988"/>
              <a:gd name="connsiteX86" fmla="*/ 350461 w 1819275"/>
              <a:gd name="connsiteY86" fmla="*/ 1024932 h 1804988"/>
              <a:gd name="connsiteX87" fmla="*/ 346681 w 1819275"/>
              <a:gd name="connsiteY87" fmla="*/ 1073791 h 1804988"/>
              <a:gd name="connsiteX88" fmla="*/ 384478 w 1819275"/>
              <a:gd name="connsiteY88" fmla="*/ 1047482 h 1804988"/>
              <a:gd name="connsiteX89" fmla="*/ 301324 w 1819275"/>
              <a:gd name="connsiteY89" fmla="*/ 1032449 h 1804988"/>
              <a:gd name="connsiteX90" fmla="*/ 184151 w 1819275"/>
              <a:gd name="connsiteY90" fmla="*/ 897148 h 1804988"/>
              <a:gd name="connsiteX91" fmla="*/ 301324 w 1819275"/>
              <a:gd name="connsiteY91" fmla="*/ 761847 h 1804988"/>
              <a:gd name="connsiteX92" fmla="*/ 384478 w 1819275"/>
              <a:gd name="connsiteY92" fmla="*/ 743055 h 1804988"/>
              <a:gd name="connsiteX93" fmla="*/ 346681 w 1819275"/>
              <a:gd name="connsiteY93" fmla="*/ 720505 h 1804988"/>
              <a:gd name="connsiteX94" fmla="*/ 350461 w 1819275"/>
              <a:gd name="connsiteY94" fmla="*/ 765605 h 1804988"/>
              <a:gd name="connsiteX95" fmla="*/ 339121 w 1819275"/>
              <a:gd name="connsiteY95" fmla="*/ 664129 h 1804988"/>
              <a:gd name="connsiteX96" fmla="*/ 490312 w 1819275"/>
              <a:gd name="connsiteY96" fmla="*/ 588962 h 1804988"/>
              <a:gd name="connsiteX97" fmla="*/ 1325960 w 1819275"/>
              <a:gd name="connsiteY97" fmla="*/ 498475 h 1804988"/>
              <a:gd name="connsiteX98" fmla="*/ 1220391 w 1819275"/>
              <a:gd name="connsiteY98" fmla="*/ 716782 h 1804988"/>
              <a:gd name="connsiteX99" fmla="*/ 1122363 w 1819275"/>
              <a:gd name="connsiteY99" fmla="*/ 731838 h 1804988"/>
              <a:gd name="connsiteX100" fmla="*/ 1126133 w 1819275"/>
              <a:gd name="connsiteY100" fmla="*/ 637740 h 1804988"/>
              <a:gd name="connsiteX101" fmla="*/ 1325960 w 1819275"/>
              <a:gd name="connsiteY101" fmla="*/ 498475 h 1804988"/>
              <a:gd name="connsiteX102" fmla="*/ 912314 w 1819275"/>
              <a:gd name="connsiteY102" fmla="*/ 498475 h 1804988"/>
              <a:gd name="connsiteX103" fmla="*/ 991372 w 1819275"/>
              <a:gd name="connsiteY103" fmla="*/ 554979 h 1804988"/>
              <a:gd name="connsiteX104" fmla="*/ 1055371 w 1819275"/>
              <a:gd name="connsiteY104" fmla="*/ 720725 h 1804988"/>
              <a:gd name="connsiteX105" fmla="*/ 912314 w 1819275"/>
              <a:gd name="connsiteY105" fmla="*/ 683056 h 1804988"/>
              <a:gd name="connsiteX106" fmla="*/ 765493 w 1819275"/>
              <a:gd name="connsiteY106" fmla="*/ 720725 h 1804988"/>
              <a:gd name="connsiteX107" fmla="*/ 833257 w 1819275"/>
              <a:gd name="connsiteY107" fmla="*/ 554979 h 1804988"/>
              <a:gd name="connsiteX108" fmla="*/ 912314 w 1819275"/>
              <a:gd name="connsiteY108" fmla="*/ 498475 h 1804988"/>
              <a:gd name="connsiteX109" fmla="*/ 493317 w 1819275"/>
              <a:gd name="connsiteY109" fmla="*/ 498475 h 1804988"/>
              <a:gd name="connsiteX110" fmla="*/ 693144 w 1819275"/>
              <a:gd name="connsiteY110" fmla="*/ 637740 h 1804988"/>
              <a:gd name="connsiteX111" fmla="*/ 696914 w 1819275"/>
              <a:gd name="connsiteY111" fmla="*/ 731838 h 1804988"/>
              <a:gd name="connsiteX112" fmla="*/ 598886 w 1819275"/>
              <a:gd name="connsiteY112" fmla="*/ 716782 h 1804988"/>
              <a:gd name="connsiteX113" fmla="*/ 493317 w 1819275"/>
              <a:gd name="connsiteY113" fmla="*/ 498475 h 1804988"/>
              <a:gd name="connsiteX114" fmla="*/ 911522 w 1819275"/>
              <a:gd name="connsiteY114" fmla="*/ 222250 h 1804988"/>
              <a:gd name="connsiteX115" fmla="*/ 1050899 w 1819275"/>
              <a:gd name="connsiteY115" fmla="*/ 320230 h 1804988"/>
              <a:gd name="connsiteX116" fmla="*/ 1032064 w 1819275"/>
              <a:gd name="connsiteY116" fmla="*/ 391831 h 1804988"/>
              <a:gd name="connsiteX117" fmla="*/ 1084801 w 1819275"/>
              <a:gd name="connsiteY117" fmla="*/ 384294 h 1804988"/>
              <a:gd name="connsiteX118" fmla="*/ 1039598 w 1819275"/>
              <a:gd name="connsiteY118" fmla="*/ 365452 h 1804988"/>
              <a:gd name="connsiteX119" fmla="*/ 1175208 w 1819275"/>
              <a:gd name="connsiteY119" fmla="*/ 369220 h 1804988"/>
              <a:gd name="connsiteX120" fmla="*/ 1243013 w 1819275"/>
              <a:gd name="connsiteY120" fmla="*/ 512421 h 1804988"/>
              <a:gd name="connsiteX121" fmla="*/ 1122471 w 1819275"/>
              <a:gd name="connsiteY121" fmla="*/ 625475 h 1804988"/>
              <a:gd name="connsiteX122" fmla="*/ 1024530 w 1819275"/>
              <a:gd name="connsiteY122" fmla="*/ 523727 h 1804988"/>
              <a:gd name="connsiteX123" fmla="*/ 911522 w 1819275"/>
              <a:gd name="connsiteY123" fmla="*/ 433284 h 1804988"/>
              <a:gd name="connsiteX124" fmla="*/ 794746 w 1819275"/>
              <a:gd name="connsiteY124" fmla="*/ 523727 h 1804988"/>
              <a:gd name="connsiteX125" fmla="*/ 696806 w 1819275"/>
              <a:gd name="connsiteY125" fmla="*/ 625475 h 1804988"/>
              <a:gd name="connsiteX126" fmla="*/ 576263 w 1819275"/>
              <a:gd name="connsiteY126" fmla="*/ 512421 h 1804988"/>
              <a:gd name="connsiteX127" fmla="*/ 644068 w 1819275"/>
              <a:gd name="connsiteY127" fmla="*/ 369220 h 1804988"/>
              <a:gd name="connsiteX128" fmla="*/ 779679 w 1819275"/>
              <a:gd name="connsiteY128" fmla="*/ 365452 h 1804988"/>
              <a:gd name="connsiteX129" fmla="*/ 734475 w 1819275"/>
              <a:gd name="connsiteY129" fmla="*/ 384294 h 1804988"/>
              <a:gd name="connsiteX130" fmla="*/ 787213 w 1819275"/>
              <a:gd name="connsiteY130" fmla="*/ 391831 h 1804988"/>
              <a:gd name="connsiteX131" fmla="*/ 768378 w 1819275"/>
              <a:gd name="connsiteY131" fmla="*/ 320230 h 1804988"/>
              <a:gd name="connsiteX132" fmla="*/ 911522 w 1819275"/>
              <a:gd name="connsiteY132" fmla="*/ 222250 h 1804988"/>
              <a:gd name="connsiteX133" fmla="*/ 907753 w 1819275"/>
              <a:gd name="connsiteY133" fmla="*/ 185737 h 1804988"/>
              <a:gd name="connsiteX134" fmla="*/ 741881 w 1819275"/>
              <a:gd name="connsiteY134" fmla="*/ 294895 h 1804988"/>
              <a:gd name="connsiteX135" fmla="*/ 523231 w 1819275"/>
              <a:gd name="connsiteY135" fmla="*/ 490625 h 1804988"/>
              <a:gd name="connsiteX136" fmla="*/ 474223 w 1819275"/>
              <a:gd name="connsiteY136" fmla="*/ 498153 h 1804988"/>
              <a:gd name="connsiteX137" fmla="*/ 470453 w 1819275"/>
              <a:gd name="connsiteY137" fmla="*/ 539558 h 1804988"/>
              <a:gd name="connsiteX138" fmla="*/ 259342 w 1819275"/>
              <a:gd name="connsiteY138" fmla="*/ 742816 h 1804988"/>
              <a:gd name="connsiteX139" fmla="*/ 134938 w 1819275"/>
              <a:gd name="connsiteY139" fmla="*/ 900906 h 1804988"/>
              <a:gd name="connsiteX140" fmla="*/ 259342 w 1819275"/>
              <a:gd name="connsiteY140" fmla="*/ 1058996 h 1804988"/>
              <a:gd name="connsiteX141" fmla="*/ 470453 w 1819275"/>
              <a:gd name="connsiteY141" fmla="*/ 1262255 h 1804988"/>
              <a:gd name="connsiteX142" fmla="*/ 474223 w 1819275"/>
              <a:gd name="connsiteY142" fmla="*/ 1303659 h 1804988"/>
              <a:gd name="connsiteX143" fmla="*/ 523231 w 1819275"/>
              <a:gd name="connsiteY143" fmla="*/ 1311187 h 1804988"/>
              <a:gd name="connsiteX144" fmla="*/ 741881 w 1819275"/>
              <a:gd name="connsiteY144" fmla="*/ 1510682 h 1804988"/>
              <a:gd name="connsiteX145" fmla="*/ 907753 w 1819275"/>
              <a:gd name="connsiteY145" fmla="*/ 1616075 h 1804988"/>
              <a:gd name="connsiteX146" fmla="*/ 1077396 w 1819275"/>
              <a:gd name="connsiteY146" fmla="*/ 1510682 h 1804988"/>
              <a:gd name="connsiteX147" fmla="*/ 1296046 w 1819275"/>
              <a:gd name="connsiteY147" fmla="*/ 1311187 h 1804988"/>
              <a:gd name="connsiteX148" fmla="*/ 1345053 w 1819275"/>
              <a:gd name="connsiteY148" fmla="*/ 1303659 h 1804988"/>
              <a:gd name="connsiteX149" fmla="*/ 1348823 w 1819275"/>
              <a:gd name="connsiteY149" fmla="*/ 1262255 h 1804988"/>
              <a:gd name="connsiteX150" fmla="*/ 1559934 w 1819275"/>
              <a:gd name="connsiteY150" fmla="*/ 1058996 h 1804988"/>
              <a:gd name="connsiteX151" fmla="*/ 1684338 w 1819275"/>
              <a:gd name="connsiteY151" fmla="*/ 900906 h 1804988"/>
              <a:gd name="connsiteX152" fmla="*/ 1559934 w 1819275"/>
              <a:gd name="connsiteY152" fmla="*/ 742816 h 1804988"/>
              <a:gd name="connsiteX153" fmla="*/ 1348823 w 1819275"/>
              <a:gd name="connsiteY153" fmla="*/ 539558 h 1804988"/>
              <a:gd name="connsiteX154" fmla="*/ 1345053 w 1819275"/>
              <a:gd name="connsiteY154" fmla="*/ 498153 h 1804988"/>
              <a:gd name="connsiteX155" fmla="*/ 1296046 w 1819275"/>
              <a:gd name="connsiteY155" fmla="*/ 490625 h 1804988"/>
              <a:gd name="connsiteX156" fmla="*/ 1077396 w 1819275"/>
              <a:gd name="connsiteY156" fmla="*/ 294895 h 1804988"/>
              <a:gd name="connsiteX157" fmla="*/ 907753 w 1819275"/>
              <a:gd name="connsiteY157" fmla="*/ 185737 h 1804988"/>
              <a:gd name="connsiteX158" fmla="*/ 907754 w 1819275"/>
              <a:gd name="connsiteY158" fmla="*/ 0 h 1804988"/>
              <a:gd name="connsiteX159" fmla="*/ 1073485 w 1819275"/>
              <a:gd name="connsiteY159" fmla="*/ 120584 h 1804988"/>
              <a:gd name="connsiteX160" fmla="*/ 1303249 w 1819275"/>
              <a:gd name="connsiteY160" fmla="*/ 290155 h 1804988"/>
              <a:gd name="connsiteX161" fmla="*/ 1352215 w 1819275"/>
              <a:gd name="connsiteY161" fmla="*/ 478567 h 1804988"/>
              <a:gd name="connsiteX162" fmla="*/ 1646011 w 1819275"/>
              <a:gd name="connsiteY162" fmla="*/ 636833 h 1804988"/>
              <a:gd name="connsiteX163" fmla="*/ 1819275 w 1819275"/>
              <a:gd name="connsiteY163" fmla="*/ 900610 h 1804988"/>
              <a:gd name="connsiteX164" fmla="*/ 1646011 w 1819275"/>
              <a:gd name="connsiteY164" fmla="*/ 1164387 h 1804988"/>
              <a:gd name="connsiteX165" fmla="*/ 1352215 w 1819275"/>
              <a:gd name="connsiteY165" fmla="*/ 1322653 h 1804988"/>
              <a:gd name="connsiteX166" fmla="*/ 1303249 w 1819275"/>
              <a:gd name="connsiteY166" fmla="*/ 1511065 h 1804988"/>
              <a:gd name="connsiteX167" fmla="*/ 1073485 w 1819275"/>
              <a:gd name="connsiteY167" fmla="*/ 1680636 h 1804988"/>
              <a:gd name="connsiteX168" fmla="*/ 907754 w 1819275"/>
              <a:gd name="connsiteY168" fmla="*/ 1804988 h 1804988"/>
              <a:gd name="connsiteX169" fmla="*/ 745790 w 1819275"/>
              <a:gd name="connsiteY169" fmla="*/ 1680636 h 1804988"/>
              <a:gd name="connsiteX170" fmla="*/ 512260 w 1819275"/>
              <a:gd name="connsiteY170" fmla="*/ 1511065 h 1804988"/>
              <a:gd name="connsiteX171" fmla="*/ 467060 w 1819275"/>
              <a:gd name="connsiteY171" fmla="*/ 1322653 h 1804988"/>
              <a:gd name="connsiteX172" fmla="*/ 169498 w 1819275"/>
              <a:gd name="connsiteY172" fmla="*/ 1164387 h 1804988"/>
              <a:gd name="connsiteX173" fmla="*/ 0 w 1819275"/>
              <a:gd name="connsiteY173" fmla="*/ 900610 h 1804988"/>
              <a:gd name="connsiteX174" fmla="*/ 169498 w 1819275"/>
              <a:gd name="connsiteY174" fmla="*/ 636833 h 1804988"/>
              <a:gd name="connsiteX175" fmla="*/ 467060 w 1819275"/>
              <a:gd name="connsiteY175" fmla="*/ 478567 h 1804988"/>
              <a:gd name="connsiteX176" fmla="*/ 512260 w 1819275"/>
              <a:gd name="connsiteY176" fmla="*/ 290155 h 1804988"/>
              <a:gd name="connsiteX177" fmla="*/ 745790 w 1819275"/>
              <a:gd name="connsiteY177" fmla="*/ 120584 h 1804988"/>
              <a:gd name="connsiteX178" fmla="*/ 907754 w 1819275"/>
              <a:gd name="connsiteY178" fmla="*/ 0 h 1804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1819275" h="1804988">
                <a:moveTo>
                  <a:pt x="696806" y="1179512"/>
                </a:moveTo>
                <a:cubicBezTo>
                  <a:pt x="696806" y="1179512"/>
                  <a:pt x="715640" y="1251113"/>
                  <a:pt x="794746" y="1277492"/>
                </a:cubicBezTo>
                <a:cubicBezTo>
                  <a:pt x="794746" y="1277492"/>
                  <a:pt x="843717" y="1367935"/>
                  <a:pt x="911522" y="1367935"/>
                </a:cubicBezTo>
                <a:cubicBezTo>
                  <a:pt x="975560" y="1367935"/>
                  <a:pt x="1024530" y="1277492"/>
                  <a:pt x="1024530" y="1277492"/>
                </a:cubicBezTo>
                <a:cubicBezTo>
                  <a:pt x="1107403" y="1251113"/>
                  <a:pt x="1122471" y="1179512"/>
                  <a:pt x="1122471" y="1179512"/>
                </a:cubicBezTo>
                <a:cubicBezTo>
                  <a:pt x="1122471" y="1179512"/>
                  <a:pt x="1201577" y="1258650"/>
                  <a:pt x="1243013" y="1288798"/>
                </a:cubicBezTo>
                <a:cubicBezTo>
                  <a:pt x="1243013" y="1288798"/>
                  <a:pt x="1239246" y="1375472"/>
                  <a:pt x="1175208" y="1431999"/>
                </a:cubicBezTo>
                <a:cubicBezTo>
                  <a:pt x="1111170" y="1488526"/>
                  <a:pt x="1043365" y="1477220"/>
                  <a:pt x="1039598" y="1435767"/>
                </a:cubicBezTo>
                <a:cubicBezTo>
                  <a:pt x="1039598" y="1394314"/>
                  <a:pt x="1084801" y="1416925"/>
                  <a:pt x="1084801" y="1416925"/>
                </a:cubicBezTo>
                <a:cubicBezTo>
                  <a:pt x="1084801" y="1416925"/>
                  <a:pt x="1047132" y="1379241"/>
                  <a:pt x="1032064" y="1409388"/>
                </a:cubicBezTo>
                <a:cubicBezTo>
                  <a:pt x="1016996" y="1443304"/>
                  <a:pt x="1039598" y="1469683"/>
                  <a:pt x="1050899" y="1480989"/>
                </a:cubicBezTo>
                <a:cubicBezTo>
                  <a:pt x="1050899" y="1480989"/>
                  <a:pt x="1005695" y="1582737"/>
                  <a:pt x="911522" y="1582737"/>
                </a:cubicBezTo>
                <a:cubicBezTo>
                  <a:pt x="813581" y="1582737"/>
                  <a:pt x="768378" y="1480989"/>
                  <a:pt x="768378" y="1480989"/>
                </a:cubicBezTo>
                <a:cubicBezTo>
                  <a:pt x="779679" y="1469683"/>
                  <a:pt x="802280" y="1443304"/>
                  <a:pt x="787213" y="1409388"/>
                </a:cubicBezTo>
                <a:cubicBezTo>
                  <a:pt x="772145" y="1379241"/>
                  <a:pt x="734475" y="1416925"/>
                  <a:pt x="734475" y="1416925"/>
                </a:cubicBezTo>
                <a:cubicBezTo>
                  <a:pt x="734475" y="1416925"/>
                  <a:pt x="779679" y="1394314"/>
                  <a:pt x="779679" y="1435767"/>
                </a:cubicBezTo>
                <a:cubicBezTo>
                  <a:pt x="775912" y="1477220"/>
                  <a:pt x="708107" y="1488526"/>
                  <a:pt x="644068" y="1431999"/>
                </a:cubicBezTo>
                <a:cubicBezTo>
                  <a:pt x="580030" y="1375472"/>
                  <a:pt x="576263" y="1288798"/>
                  <a:pt x="576263" y="1288798"/>
                </a:cubicBezTo>
                <a:cubicBezTo>
                  <a:pt x="617700" y="1258650"/>
                  <a:pt x="696806" y="1179512"/>
                  <a:pt x="696806" y="1179512"/>
                </a:cubicBezTo>
                <a:close/>
                <a:moveTo>
                  <a:pt x="765493" y="1081087"/>
                </a:moveTo>
                <a:cubicBezTo>
                  <a:pt x="765493" y="1081087"/>
                  <a:pt x="833257" y="1118757"/>
                  <a:pt x="912314" y="1118757"/>
                </a:cubicBezTo>
                <a:cubicBezTo>
                  <a:pt x="987607" y="1118757"/>
                  <a:pt x="1055371" y="1081087"/>
                  <a:pt x="1055371" y="1081087"/>
                </a:cubicBezTo>
                <a:cubicBezTo>
                  <a:pt x="1108076" y="1209163"/>
                  <a:pt x="991372" y="1246833"/>
                  <a:pt x="991372" y="1246833"/>
                </a:cubicBezTo>
                <a:cubicBezTo>
                  <a:pt x="991372" y="1246833"/>
                  <a:pt x="968784" y="1303337"/>
                  <a:pt x="912314" y="1303337"/>
                </a:cubicBezTo>
                <a:cubicBezTo>
                  <a:pt x="852080" y="1303337"/>
                  <a:pt x="833257" y="1246833"/>
                  <a:pt x="833257" y="1246833"/>
                </a:cubicBezTo>
                <a:cubicBezTo>
                  <a:pt x="833257" y="1246833"/>
                  <a:pt x="712788" y="1209163"/>
                  <a:pt x="765493" y="1081087"/>
                </a:cubicBezTo>
                <a:close/>
                <a:moveTo>
                  <a:pt x="1122363" y="1069975"/>
                </a:moveTo>
                <a:cubicBezTo>
                  <a:pt x="1156296" y="1081267"/>
                  <a:pt x="1220391" y="1085031"/>
                  <a:pt x="1220391" y="1085031"/>
                </a:cubicBezTo>
                <a:cubicBezTo>
                  <a:pt x="1333501" y="1216768"/>
                  <a:pt x="1325960" y="1303338"/>
                  <a:pt x="1325960" y="1303338"/>
                </a:cubicBezTo>
                <a:cubicBezTo>
                  <a:pt x="1243013" y="1288283"/>
                  <a:pt x="1126133" y="1164073"/>
                  <a:pt x="1126133" y="1164073"/>
                </a:cubicBezTo>
                <a:cubicBezTo>
                  <a:pt x="1126133" y="1118906"/>
                  <a:pt x="1122363" y="1069975"/>
                  <a:pt x="1122363" y="1069975"/>
                </a:cubicBezTo>
                <a:close/>
                <a:moveTo>
                  <a:pt x="696914" y="1069975"/>
                </a:moveTo>
                <a:cubicBezTo>
                  <a:pt x="696914" y="1069975"/>
                  <a:pt x="693144" y="1118906"/>
                  <a:pt x="693144" y="1164073"/>
                </a:cubicBezTo>
                <a:cubicBezTo>
                  <a:pt x="693144" y="1164073"/>
                  <a:pt x="576264" y="1288283"/>
                  <a:pt x="493317" y="1303338"/>
                </a:cubicBezTo>
                <a:cubicBezTo>
                  <a:pt x="493317" y="1303338"/>
                  <a:pt x="485776" y="1216768"/>
                  <a:pt x="598886" y="1085031"/>
                </a:cubicBezTo>
                <a:cubicBezTo>
                  <a:pt x="598886" y="1085031"/>
                  <a:pt x="662981" y="1081267"/>
                  <a:pt x="696914" y="1069975"/>
                </a:cubicBezTo>
                <a:close/>
                <a:moveTo>
                  <a:pt x="1164680" y="754062"/>
                </a:moveTo>
                <a:cubicBezTo>
                  <a:pt x="1194868" y="757828"/>
                  <a:pt x="1232604" y="772891"/>
                  <a:pt x="1255245" y="825610"/>
                </a:cubicBezTo>
                <a:cubicBezTo>
                  <a:pt x="1255245" y="825610"/>
                  <a:pt x="1338264" y="844439"/>
                  <a:pt x="1338264" y="897159"/>
                </a:cubicBezTo>
                <a:cubicBezTo>
                  <a:pt x="1338264" y="946113"/>
                  <a:pt x="1255245" y="964941"/>
                  <a:pt x="1255245" y="964941"/>
                </a:cubicBezTo>
                <a:cubicBezTo>
                  <a:pt x="1206189" y="1077912"/>
                  <a:pt x="1108076" y="1025192"/>
                  <a:pt x="1108076" y="1025192"/>
                </a:cubicBezTo>
                <a:cubicBezTo>
                  <a:pt x="1108076" y="1025192"/>
                  <a:pt x="1157132" y="972473"/>
                  <a:pt x="1157132" y="897159"/>
                </a:cubicBezTo>
                <a:cubicBezTo>
                  <a:pt x="1157132" y="821845"/>
                  <a:pt x="1108076" y="765359"/>
                  <a:pt x="1108076" y="765359"/>
                </a:cubicBezTo>
                <a:cubicBezTo>
                  <a:pt x="1108076" y="765359"/>
                  <a:pt x="1134491" y="754062"/>
                  <a:pt x="1164680" y="754062"/>
                </a:cubicBezTo>
                <a:close/>
                <a:moveTo>
                  <a:pt x="655945" y="754062"/>
                </a:moveTo>
                <a:cubicBezTo>
                  <a:pt x="686262" y="754062"/>
                  <a:pt x="712788" y="765359"/>
                  <a:pt x="712788" y="765359"/>
                </a:cubicBezTo>
                <a:cubicBezTo>
                  <a:pt x="712788" y="765359"/>
                  <a:pt x="667314" y="821845"/>
                  <a:pt x="667314" y="897159"/>
                </a:cubicBezTo>
                <a:cubicBezTo>
                  <a:pt x="667314" y="972473"/>
                  <a:pt x="712788" y="1025192"/>
                  <a:pt x="712788" y="1025192"/>
                </a:cubicBezTo>
                <a:cubicBezTo>
                  <a:pt x="712788" y="1025192"/>
                  <a:pt x="614261" y="1077912"/>
                  <a:pt x="564997" y="964941"/>
                </a:cubicBezTo>
                <a:cubicBezTo>
                  <a:pt x="564997" y="964941"/>
                  <a:pt x="477838" y="946113"/>
                  <a:pt x="477838" y="897159"/>
                </a:cubicBezTo>
                <a:cubicBezTo>
                  <a:pt x="477838" y="844439"/>
                  <a:pt x="564997" y="825610"/>
                  <a:pt x="564997" y="825610"/>
                </a:cubicBezTo>
                <a:cubicBezTo>
                  <a:pt x="587734" y="772891"/>
                  <a:pt x="625629" y="757828"/>
                  <a:pt x="655945" y="754062"/>
                </a:cubicBezTo>
                <a:close/>
                <a:moveTo>
                  <a:pt x="908051" y="715962"/>
                </a:moveTo>
                <a:cubicBezTo>
                  <a:pt x="1008001" y="715962"/>
                  <a:pt x="1089026" y="796987"/>
                  <a:pt x="1089026" y="896937"/>
                </a:cubicBezTo>
                <a:cubicBezTo>
                  <a:pt x="1089026" y="996887"/>
                  <a:pt x="1008001" y="1077912"/>
                  <a:pt x="908051" y="1077912"/>
                </a:cubicBezTo>
                <a:cubicBezTo>
                  <a:pt x="808101" y="1077912"/>
                  <a:pt x="727076" y="996887"/>
                  <a:pt x="727076" y="896937"/>
                </a:cubicBezTo>
                <a:cubicBezTo>
                  <a:pt x="727076" y="796987"/>
                  <a:pt x="808101" y="715962"/>
                  <a:pt x="908051" y="715962"/>
                </a:cubicBezTo>
                <a:close/>
                <a:moveTo>
                  <a:pt x="1329427" y="588962"/>
                </a:moveTo>
                <a:cubicBezTo>
                  <a:pt x="1352072" y="588962"/>
                  <a:pt x="1442649" y="592720"/>
                  <a:pt x="1480390" y="664129"/>
                </a:cubicBezTo>
                <a:cubicBezTo>
                  <a:pt x="1525678" y="746813"/>
                  <a:pt x="1491712" y="773122"/>
                  <a:pt x="1469068" y="765605"/>
                </a:cubicBezTo>
                <a:cubicBezTo>
                  <a:pt x="1442649" y="761847"/>
                  <a:pt x="1450197" y="724263"/>
                  <a:pt x="1472842" y="720505"/>
                </a:cubicBezTo>
                <a:cubicBezTo>
                  <a:pt x="1472842" y="720505"/>
                  <a:pt x="1438875" y="694196"/>
                  <a:pt x="1435101" y="743055"/>
                </a:cubicBezTo>
                <a:cubicBezTo>
                  <a:pt x="1431327" y="795672"/>
                  <a:pt x="1476616" y="791914"/>
                  <a:pt x="1518130" y="761847"/>
                </a:cubicBezTo>
                <a:cubicBezTo>
                  <a:pt x="1518130" y="761847"/>
                  <a:pt x="1616256" y="806947"/>
                  <a:pt x="1635126" y="897148"/>
                </a:cubicBezTo>
                <a:cubicBezTo>
                  <a:pt x="1616256" y="983590"/>
                  <a:pt x="1518130" y="1032449"/>
                  <a:pt x="1518130" y="1032449"/>
                </a:cubicBezTo>
                <a:cubicBezTo>
                  <a:pt x="1476616" y="1002382"/>
                  <a:pt x="1431327" y="998624"/>
                  <a:pt x="1435101" y="1047482"/>
                </a:cubicBezTo>
                <a:cubicBezTo>
                  <a:pt x="1438875" y="1100099"/>
                  <a:pt x="1472842" y="1073791"/>
                  <a:pt x="1472842" y="1073791"/>
                </a:cubicBezTo>
                <a:cubicBezTo>
                  <a:pt x="1450197" y="1066274"/>
                  <a:pt x="1442649" y="1032449"/>
                  <a:pt x="1469068" y="1024932"/>
                </a:cubicBezTo>
                <a:cubicBezTo>
                  <a:pt x="1491712" y="1021174"/>
                  <a:pt x="1525678" y="1043724"/>
                  <a:pt x="1480390" y="1126408"/>
                </a:cubicBezTo>
                <a:cubicBezTo>
                  <a:pt x="1435101" y="1212850"/>
                  <a:pt x="1325653" y="1201575"/>
                  <a:pt x="1325653" y="1201575"/>
                </a:cubicBezTo>
                <a:cubicBezTo>
                  <a:pt x="1303009" y="1141441"/>
                  <a:pt x="1235076" y="1081307"/>
                  <a:pt x="1235076" y="1081307"/>
                </a:cubicBezTo>
                <a:cubicBezTo>
                  <a:pt x="1235076" y="1081307"/>
                  <a:pt x="1280365" y="1054999"/>
                  <a:pt x="1303009" y="1006140"/>
                </a:cubicBezTo>
                <a:cubicBezTo>
                  <a:pt x="1303009" y="1006140"/>
                  <a:pt x="1408683" y="949765"/>
                  <a:pt x="1408683" y="897148"/>
                </a:cubicBezTo>
                <a:cubicBezTo>
                  <a:pt x="1408683" y="844531"/>
                  <a:pt x="1303009" y="788155"/>
                  <a:pt x="1303009" y="788155"/>
                </a:cubicBezTo>
                <a:cubicBezTo>
                  <a:pt x="1280365" y="739297"/>
                  <a:pt x="1235076" y="712988"/>
                  <a:pt x="1235076" y="712988"/>
                </a:cubicBezTo>
                <a:cubicBezTo>
                  <a:pt x="1235076" y="712988"/>
                  <a:pt x="1303009" y="652854"/>
                  <a:pt x="1325653" y="592720"/>
                </a:cubicBezTo>
                <a:cubicBezTo>
                  <a:pt x="1325653" y="592720"/>
                  <a:pt x="1325653" y="588962"/>
                  <a:pt x="1329427" y="588962"/>
                </a:cubicBezTo>
                <a:close/>
                <a:moveTo>
                  <a:pt x="490312" y="588962"/>
                </a:moveTo>
                <a:cubicBezTo>
                  <a:pt x="494092" y="588962"/>
                  <a:pt x="494092" y="592720"/>
                  <a:pt x="494092" y="592720"/>
                </a:cubicBezTo>
                <a:cubicBezTo>
                  <a:pt x="516770" y="652854"/>
                  <a:pt x="581026" y="712988"/>
                  <a:pt x="581026" y="712988"/>
                </a:cubicBezTo>
                <a:cubicBezTo>
                  <a:pt x="581026" y="712988"/>
                  <a:pt x="539449" y="739297"/>
                  <a:pt x="516770" y="788155"/>
                </a:cubicBezTo>
                <a:cubicBezTo>
                  <a:pt x="516770" y="788155"/>
                  <a:pt x="410937" y="844531"/>
                  <a:pt x="410937" y="897148"/>
                </a:cubicBezTo>
                <a:cubicBezTo>
                  <a:pt x="410937" y="949765"/>
                  <a:pt x="516770" y="1006140"/>
                  <a:pt x="516770" y="1006140"/>
                </a:cubicBezTo>
                <a:cubicBezTo>
                  <a:pt x="539449" y="1054999"/>
                  <a:pt x="581026" y="1081307"/>
                  <a:pt x="581026" y="1081307"/>
                </a:cubicBezTo>
                <a:cubicBezTo>
                  <a:pt x="581026" y="1081307"/>
                  <a:pt x="516770" y="1141441"/>
                  <a:pt x="494092" y="1201575"/>
                </a:cubicBezTo>
                <a:cubicBezTo>
                  <a:pt x="494092" y="1201575"/>
                  <a:pt x="384478" y="1212850"/>
                  <a:pt x="339121" y="1126408"/>
                </a:cubicBezTo>
                <a:cubicBezTo>
                  <a:pt x="289984" y="1043724"/>
                  <a:pt x="327782" y="1021174"/>
                  <a:pt x="350461" y="1024932"/>
                </a:cubicBezTo>
                <a:cubicBezTo>
                  <a:pt x="373139" y="1032449"/>
                  <a:pt x="369359" y="1066274"/>
                  <a:pt x="346681" y="1073791"/>
                </a:cubicBezTo>
                <a:cubicBezTo>
                  <a:pt x="346681" y="1073791"/>
                  <a:pt x="380699" y="1100099"/>
                  <a:pt x="384478" y="1047482"/>
                </a:cubicBezTo>
                <a:cubicBezTo>
                  <a:pt x="388258" y="998624"/>
                  <a:pt x="342901" y="1002382"/>
                  <a:pt x="301324" y="1032449"/>
                </a:cubicBezTo>
                <a:cubicBezTo>
                  <a:pt x="301324" y="1032449"/>
                  <a:pt x="203050" y="983590"/>
                  <a:pt x="184151" y="897148"/>
                </a:cubicBezTo>
                <a:cubicBezTo>
                  <a:pt x="203050" y="806947"/>
                  <a:pt x="301324" y="761847"/>
                  <a:pt x="301324" y="761847"/>
                </a:cubicBezTo>
                <a:cubicBezTo>
                  <a:pt x="342901" y="791914"/>
                  <a:pt x="388258" y="795672"/>
                  <a:pt x="384478" y="743055"/>
                </a:cubicBezTo>
                <a:cubicBezTo>
                  <a:pt x="380699" y="694196"/>
                  <a:pt x="346681" y="720505"/>
                  <a:pt x="346681" y="720505"/>
                </a:cubicBezTo>
                <a:cubicBezTo>
                  <a:pt x="369359" y="724263"/>
                  <a:pt x="373139" y="761847"/>
                  <a:pt x="350461" y="765605"/>
                </a:cubicBezTo>
                <a:cubicBezTo>
                  <a:pt x="327782" y="773122"/>
                  <a:pt x="289984" y="746813"/>
                  <a:pt x="339121" y="664129"/>
                </a:cubicBezTo>
                <a:cubicBezTo>
                  <a:pt x="376919" y="592720"/>
                  <a:pt x="467633" y="588962"/>
                  <a:pt x="490312" y="588962"/>
                </a:cubicBezTo>
                <a:close/>
                <a:moveTo>
                  <a:pt x="1325960" y="498475"/>
                </a:moveTo>
                <a:cubicBezTo>
                  <a:pt x="1325960" y="498475"/>
                  <a:pt x="1333501" y="585045"/>
                  <a:pt x="1220391" y="716782"/>
                </a:cubicBezTo>
                <a:cubicBezTo>
                  <a:pt x="1220391" y="716782"/>
                  <a:pt x="1156296" y="720546"/>
                  <a:pt x="1122363" y="731838"/>
                </a:cubicBezTo>
                <a:cubicBezTo>
                  <a:pt x="1122363" y="731838"/>
                  <a:pt x="1126133" y="682907"/>
                  <a:pt x="1126133" y="637740"/>
                </a:cubicBezTo>
                <a:cubicBezTo>
                  <a:pt x="1126133" y="637740"/>
                  <a:pt x="1243013" y="513531"/>
                  <a:pt x="1325960" y="498475"/>
                </a:cubicBezTo>
                <a:close/>
                <a:moveTo>
                  <a:pt x="912314" y="498475"/>
                </a:moveTo>
                <a:cubicBezTo>
                  <a:pt x="968784" y="498475"/>
                  <a:pt x="991372" y="554979"/>
                  <a:pt x="991372" y="554979"/>
                </a:cubicBezTo>
                <a:cubicBezTo>
                  <a:pt x="991372" y="554979"/>
                  <a:pt x="1108076" y="592649"/>
                  <a:pt x="1055371" y="720725"/>
                </a:cubicBezTo>
                <a:cubicBezTo>
                  <a:pt x="1055371" y="720725"/>
                  <a:pt x="987607" y="683056"/>
                  <a:pt x="912314" y="683056"/>
                </a:cubicBezTo>
                <a:cubicBezTo>
                  <a:pt x="833257" y="683056"/>
                  <a:pt x="765493" y="720725"/>
                  <a:pt x="765493" y="720725"/>
                </a:cubicBezTo>
                <a:cubicBezTo>
                  <a:pt x="712788" y="592649"/>
                  <a:pt x="833257" y="554979"/>
                  <a:pt x="833257" y="554979"/>
                </a:cubicBezTo>
                <a:cubicBezTo>
                  <a:pt x="833257" y="554979"/>
                  <a:pt x="852080" y="498475"/>
                  <a:pt x="912314" y="498475"/>
                </a:cubicBezTo>
                <a:close/>
                <a:moveTo>
                  <a:pt x="493317" y="498475"/>
                </a:moveTo>
                <a:cubicBezTo>
                  <a:pt x="576264" y="513531"/>
                  <a:pt x="693144" y="637740"/>
                  <a:pt x="693144" y="637740"/>
                </a:cubicBezTo>
                <a:cubicBezTo>
                  <a:pt x="693144" y="682907"/>
                  <a:pt x="696914" y="731838"/>
                  <a:pt x="696914" y="731838"/>
                </a:cubicBezTo>
                <a:cubicBezTo>
                  <a:pt x="662981" y="720546"/>
                  <a:pt x="598886" y="716782"/>
                  <a:pt x="598886" y="716782"/>
                </a:cubicBezTo>
                <a:cubicBezTo>
                  <a:pt x="485776" y="585045"/>
                  <a:pt x="493317" y="498475"/>
                  <a:pt x="493317" y="498475"/>
                </a:cubicBezTo>
                <a:close/>
                <a:moveTo>
                  <a:pt x="911522" y="222250"/>
                </a:moveTo>
                <a:cubicBezTo>
                  <a:pt x="1005695" y="222250"/>
                  <a:pt x="1050899" y="320230"/>
                  <a:pt x="1050899" y="320230"/>
                </a:cubicBezTo>
                <a:cubicBezTo>
                  <a:pt x="1039598" y="331535"/>
                  <a:pt x="1016996" y="361683"/>
                  <a:pt x="1032064" y="391831"/>
                </a:cubicBezTo>
                <a:cubicBezTo>
                  <a:pt x="1047132" y="421978"/>
                  <a:pt x="1084801" y="384294"/>
                  <a:pt x="1084801" y="384294"/>
                </a:cubicBezTo>
                <a:cubicBezTo>
                  <a:pt x="1084801" y="384294"/>
                  <a:pt x="1039598" y="406905"/>
                  <a:pt x="1039598" y="365452"/>
                </a:cubicBezTo>
                <a:cubicBezTo>
                  <a:pt x="1043365" y="323998"/>
                  <a:pt x="1111170" y="312693"/>
                  <a:pt x="1175208" y="369220"/>
                </a:cubicBezTo>
                <a:cubicBezTo>
                  <a:pt x="1239246" y="425747"/>
                  <a:pt x="1243013" y="512421"/>
                  <a:pt x="1243013" y="512421"/>
                </a:cubicBezTo>
                <a:cubicBezTo>
                  <a:pt x="1201577" y="542569"/>
                  <a:pt x="1122471" y="625475"/>
                  <a:pt x="1122471" y="625475"/>
                </a:cubicBezTo>
                <a:cubicBezTo>
                  <a:pt x="1122471" y="625475"/>
                  <a:pt x="1107403" y="553874"/>
                  <a:pt x="1024530" y="523727"/>
                </a:cubicBezTo>
                <a:cubicBezTo>
                  <a:pt x="1024530" y="523727"/>
                  <a:pt x="975560" y="433284"/>
                  <a:pt x="911522" y="433284"/>
                </a:cubicBezTo>
                <a:cubicBezTo>
                  <a:pt x="843717" y="433284"/>
                  <a:pt x="794746" y="523727"/>
                  <a:pt x="794746" y="523727"/>
                </a:cubicBezTo>
                <a:cubicBezTo>
                  <a:pt x="715641" y="553874"/>
                  <a:pt x="696806" y="625475"/>
                  <a:pt x="696806" y="625475"/>
                </a:cubicBezTo>
                <a:cubicBezTo>
                  <a:pt x="696806" y="625475"/>
                  <a:pt x="617700" y="542569"/>
                  <a:pt x="576263" y="512421"/>
                </a:cubicBezTo>
                <a:cubicBezTo>
                  <a:pt x="576263" y="512421"/>
                  <a:pt x="580030" y="425747"/>
                  <a:pt x="644068" y="369220"/>
                </a:cubicBezTo>
                <a:cubicBezTo>
                  <a:pt x="708107" y="312693"/>
                  <a:pt x="775912" y="323998"/>
                  <a:pt x="779679" y="365452"/>
                </a:cubicBezTo>
                <a:cubicBezTo>
                  <a:pt x="779679" y="406905"/>
                  <a:pt x="734475" y="384294"/>
                  <a:pt x="734475" y="384294"/>
                </a:cubicBezTo>
                <a:cubicBezTo>
                  <a:pt x="734475" y="384294"/>
                  <a:pt x="772145" y="421978"/>
                  <a:pt x="787213" y="391831"/>
                </a:cubicBezTo>
                <a:cubicBezTo>
                  <a:pt x="802280" y="361683"/>
                  <a:pt x="779679" y="331535"/>
                  <a:pt x="768378" y="320230"/>
                </a:cubicBezTo>
                <a:cubicBezTo>
                  <a:pt x="768378" y="320230"/>
                  <a:pt x="813581" y="222250"/>
                  <a:pt x="911522" y="222250"/>
                </a:cubicBezTo>
                <a:close/>
                <a:moveTo>
                  <a:pt x="907753" y="185737"/>
                </a:moveTo>
                <a:cubicBezTo>
                  <a:pt x="809738" y="204557"/>
                  <a:pt x="741881" y="294895"/>
                  <a:pt x="741881" y="294895"/>
                </a:cubicBezTo>
                <a:cubicBezTo>
                  <a:pt x="568468" y="328771"/>
                  <a:pt x="523231" y="490625"/>
                  <a:pt x="523231" y="490625"/>
                </a:cubicBezTo>
                <a:cubicBezTo>
                  <a:pt x="485532" y="483097"/>
                  <a:pt x="474223" y="498153"/>
                  <a:pt x="474223" y="498153"/>
                </a:cubicBezTo>
                <a:cubicBezTo>
                  <a:pt x="474223" y="498153"/>
                  <a:pt x="474223" y="505681"/>
                  <a:pt x="470453" y="539558"/>
                </a:cubicBezTo>
                <a:cubicBezTo>
                  <a:pt x="470453" y="539558"/>
                  <a:pt x="312120" y="558378"/>
                  <a:pt x="259342" y="742816"/>
                </a:cubicBezTo>
                <a:cubicBezTo>
                  <a:pt x="259342" y="742816"/>
                  <a:pt x="176406" y="787985"/>
                  <a:pt x="134938" y="900906"/>
                </a:cubicBezTo>
                <a:cubicBezTo>
                  <a:pt x="176406" y="1013828"/>
                  <a:pt x="259342" y="1058996"/>
                  <a:pt x="259342" y="1058996"/>
                </a:cubicBezTo>
                <a:cubicBezTo>
                  <a:pt x="312120" y="1243434"/>
                  <a:pt x="470453" y="1262255"/>
                  <a:pt x="470453" y="1262255"/>
                </a:cubicBezTo>
                <a:cubicBezTo>
                  <a:pt x="474223" y="1296131"/>
                  <a:pt x="474223" y="1303659"/>
                  <a:pt x="474223" y="1303659"/>
                </a:cubicBezTo>
                <a:cubicBezTo>
                  <a:pt x="474223" y="1303659"/>
                  <a:pt x="485532" y="1318715"/>
                  <a:pt x="523231" y="1311187"/>
                </a:cubicBezTo>
                <a:cubicBezTo>
                  <a:pt x="523231" y="1311187"/>
                  <a:pt x="568468" y="1473041"/>
                  <a:pt x="741881" y="1510682"/>
                </a:cubicBezTo>
                <a:cubicBezTo>
                  <a:pt x="741881" y="1510682"/>
                  <a:pt x="809738" y="1597255"/>
                  <a:pt x="907753" y="1616075"/>
                </a:cubicBezTo>
                <a:cubicBezTo>
                  <a:pt x="1009539" y="1597255"/>
                  <a:pt x="1077396" y="1510682"/>
                  <a:pt x="1077396" y="1510682"/>
                </a:cubicBezTo>
                <a:cubicBezTo>
                  <a:pt x="1250808" y="1473041"/>
                  <a:pt x="1296046" y="1311187"/>
                  <a:pt x="1296046" y="1311187"/>
                </a:cubicBezTo>
                <a:cubicBezTo>
                  <a:pt x="1333744" y="1318715"/>
                  <a:pt x="1345053" y="1303659"/>
                  <a:pt x="1345053" y="1303659"/>
                </a:cubicBezTo>
                <a:cubicBezTo>
                  <a:pt x="1345053" y="1303659"/>
                  <a:pt x="1345053" y="1296131"/>
                  <a:pt x="1348823" y="1262255"/>
                </a:cubicBezTo>
                <a:cubicBezTo>
                  <a:pt x="1348823" y="1262255"/>
                  <a:pt x="1503386" y="1243434"/>
                  <a:pt x="1559934" y="1058996"/>
                </a:cubicBezTo>
                <a:cubicBezTo>
                  <a:pt x="1559934" y="1058996"/>
                  <a:pt x="1642870" y="1013828"/>
                  <a:pt x="1684338" y="900906"/>
                </a:cubicBezTo>
                <a:cubicBezTo>
                  <a:pt x="1642870" y="787985"/>
                  <a:pt x="1559934" y="742816"/>
                  <a:pt x="1559934" y="742816"/>
                </a:cubicBezTo>
                <a:cubicBezTo>
                  <a:pt x="1503386" y="558378"/>
                  <a:pt x="1348823" y="539558"/>
                  <a:pt x="1348823" y="539558"/>
                </a:cubicBezTo>
                <a:cubicBezTo>
                  <a:pt x="1345053" y="505681"/>
                  <a:pt x="1345053" y="498153"/>
                  <a:pt x="1345053" y="498153"/>
                </a:cubicBezTo>
                <a:cubicBezTo>
                  <a:pt x="1345053" y="498153"/>
                  <a:pt x="1333744" y="483097"/>
                  <a:pt x="1296046" y="490625"/>
                </a:cubicBezTo>
                <a:cubicBezTo>
                  <a:pt x="1296046" y="490625"/>
                  <a:pt x="1250808" y="328771"/>
                  <a:pt x="1077396" y="294895"/>
                </a:cubicBezTo>
                <a:cubicBezTo>
                  <a:pt x="1077396" y="294895"/>
                  <a:pt x="1009539" y="204557"/>
                  <a:pt x="907753" y="185737"/>
                </a:cubicBezTo>
                <a:close/>
                <a:moveTo>
                  <a:pt x="907754" y="0"/>
                </a:moveTo>
                <a:cubicBezTo>
                  <a:pt x="941654" y="33914"/>
                  <a:pt x="1024519" y="97974"/>
                  <a:pt x="1073485" y="120584"/>
                </a:cubicBezTo>
                <a:cubicBezTo>
                  <a:pt x="1122451" y="146962"/>
                  <a:pt x="1242983" y="207253"/>
                  <a:pt x="1303249" y="290155"/>
                </a:cubicBezTo>
                <a:cubicBezTo>
                  <a:pt x="1367281" y="373056"/>
                  <a:pt x="1352215" y="478567"/>
                  <a:pt x="1352215" y="478567"/>
                </a:cubicBezTo>
                <a:cubicBezTo>
                  <a:pt x="1352215" y="478567"/>
                  <a:pt x="1551845" y="489872"/>
                  <a:pt x="1646011" y="636833"/>
                </a:cubicBezTo>
                <a:cubicBezTo>
                  <a:pt x="1743943" y="780026"/>
                  <a:pt x="1762776" y="855391"/>
                  <a:pt x="1819275" y="900610"/>
                </a:cubicBezTo>
                <a:cubicBezTo>
                  <a:pt x="1762776" y="945829"/>
                  <a:pt x="1743943" y="1021194"/>
                  <a:pt x="1646011" y="1164387"/>
                </a:cubicBezTo>
                <a:cubicBezTo>
                  <a:pt x="1551845" y="1311348"/>
                  <a:pt x="1352215" y="1322653"/>
                  <a:pt x="1352215" y="1322653"/>
                </a:cubicBezTo>
                <a:cubicBezTo>
                  <a:pt x="1352215" y="1322653"/>
                  <a:pt x="1367281" y="1428164"/>
                  <a:pt x="1303249" y="1511065"/>
                </a:cubicBezTo>
                <a:cubicBezTo>
                  <a:pt x="1242983" y="1597735"/>
                  <a:pt x="1122451" y="1654259"/>
                  <a:pt x="1073485" y="1680636"/>
                </a:cubicBezTo>
                <a:cubicBezTo>
                  <a:pt x="1024519" y="1703246"/>
                  <a:pt x="941654" y="1767306"/>
                  <a:pt x="907754" y="1804988"/>
                </a:cubicBezTo>
                <a:cubicBezTo>
                  <a:pt x="877621" y="1767306"/>
                  <a:pt x="794756" y="1703246"/>
                  <a:pt x="745790" y="1680636"/>
                </a:cubicBezTo>
                <a:cubicBezTo>
                  <a:pt x="696824" y="1654259"/>
                  <a:pt x="576292" y="1597735"/>
                  <a:pt x="512260" y="1511065"/>
                </a:cubicBezTo>
                <a:cubicBezTo>
                  <a:pt x="451994" y="1428164"/>
                  <a:pt x="467060" y="1322653"/>
                  <a:pt x="467060" y="1322653"/>
                </a:cubicBezTo>
                <a:cubicBezTo>
                  <a:pt x="467060" y="1322653"/>
                  <a:pt x="267430" y="1311348"/>
                  <a:pt x="169498" y="1164387"/>
                </a:cubicBezTo>
                <a:cubicBezTo>
                  <a:pt x="75332" y="1021194"/>
                  <a:pt x="56499" y="945829"/>
                  <a:pt x="0" y="900610"/>
                </a:cubicBezTo>
                <a:cubicBezTo>
                  <a:pt x="56499" y="855391"/>
                  <a:pt x="75332" y="780026"/>
                  <a:pt x="169498" y="636833"/>
                </a:cubicBezTo>
                <a:cubicBezTo>
                  <a:pt x="267430" y="489872"/>
                  <a:pt x="467060" y="478567"/>
                  <a:pt x="467060" y="478567"/>
                </a:cubicBezTo>
                <a:cubicBezTo>
                  <a:pt x="467060" y="478567"/>
                  <a:pt x="451994" y="373056"/>
                  <a:pt x="512260" y="290155"/>
                </a:cubicBezTo>
                <a:cubicBezTo>
                  <a:pt x="576292" y="207253"/>
                  <a:pt x="696824" y="146962"/>
                  <a:pt x="745790" y="120584"/>
                </a:cubicBezTo>
                <a:cubicBezTo>
                  <a:pt x="794756" y="97974"/>
                  <a:pt x="877621" y="33914"/>
                  <a:pt x="907754" y="0"/>
                </a:cubicBezTo>
                <a:close/>
              </a:path>
            </a:pathLst>
          </a:custGeom>
          <a:noFill/>
          <a:ln>
            <a:solidFill>
              <a:srgbClr val="C7A787"/>
            </a:solidFill>
          </a:ln>
        </p:spPr>
        <p:txBody>
          <a:bodyPr vert="horz" wrap="square" lIns="91440" tIns="45720" rIns="91440" bIns="45720" numCol="1" anchor="t" anchorCtr="0" compatLnSpc="1">
            <a:noAutofit/>
          </a:bodyPr>
          <a:lstStyle/>
          <a:p>
            <a:endParaRPr lang="zh-CN" altLang="en-US" sz="1100"/>
          </a:p>
        </p:txBody>
      </p:sp>
      <p:sp>
        <p:nvSpPr>
          <p:cNvPr id="80" name="文本框 79">
            <a:extLst>
              <a:ext uri="{FF2B5EF4-FFF2-40B4-BE49-F238E27FC236}">
                <a16:creationId xmlns="" xmlns:a16="http://schemas.microsoft.com/office/drawing/2014/main" id="{3C5EAEAB-B384-40D6-AE8D-C7FD70FFAC31}"/>
              </a:ext>
            </a:extLst>
          </p:cNvPr>
          <p:cNvSpPr txBox="1"/>
          <p:nvPr/>
        </p:nvSpPr>
        <p:spPr>
          <a:xfrm>
            <a:off x="2500080" y="3745069"/>
            <a:ext cx="1682256" cy="900246"/>
          </a:xfrm>
          <a:prstGeom prst="rect">
            <a:avLst/>
          </a:prstGeom>
          <a:noFill/>
        </p:spPr>
        <p:txBody>
          <a:bodyPr wrap="square" rtlCol="0">
            <a:spAutoFit/>
          </a:bodyPr>
          <a:lstStyle/>
          <a:p>
            <a:pPr algn="ctr">
              <a:lnSpc>
                <a:spcPct val="150000"/>
              </a:lnSpc>
            </a:pPr>
            <a:r>
              <a:rPr lang="zh-CN" altLang="en-US" sz="1100" dirty="0">
                <a:solidFill>
                  <a:srgbClr val="B1865A"/>
                </a:solidFill>
                <a:latin typeface="幼圆" panose="02010509060101010101" pitchFamily="49" charset="-122"/>
                <a:ea typeface="幼圆" panose="02010509060101010101" pitchFamily="49" charset="-122"/>
              </a:rPr>
              <a:t>添加标题</a:t>
            </a:r>
          </a:p>
          <a:p>
            <a:pPr>
              <a:lnSpc>
                <a:spcPct val="150000"/>
              </a:lnSpc>
            </a:pPr>
            <a:r>
              <a:rPr lang="zh-CN" altLang="en-US" sz="800" dirty="0">
                <a:solidFill>
                  <a:schemeClr val="tx1">
                    <a:lumMod val="65000"/>
                    <a:lumOff val="35000"/>
                  </a:schemeClr>
                </a:solidFill>
                <a:latin typeface="幼圆" panose="02010509060101010101" pitchFamily="49" charset="-122"/>
                <a:ea typeface="幼圆" panose="02010509060101010101" pitchFamily="49" charset="-122"/>
              </a:rPr>
              <a:t>请输入适量文字在此处进行解释说明以便于读者合理理解上述标题的内容</a:t>
            </a:r>
          </a:p>
        </p:txBody>
      </p:sp>
      <p:sp>
        <p:nvSpPr>
          <p:cNvPr id="81" name="文本框 80">
            <a:extLst>
              <a:ext uri="{FF2B5EF4-FFF2-40B4-BE49-F238E27FC236}">
                <a16:creationId xmlns="" xmlns:a16="http://schemas.microsoft.com/office/drawing/2014/main" id="{AD8FDE18-21BF-46C4-BAEB-DE34692D9DB6}"/>
              </a:ext>
            </a:extLst>
          </p:cNvPr>
          <p:cNvSpPr txBox="1"/>
          <p:nvPr/>
        </p:nvSpPr>
        <p:spPr>
          <a:xfrm>
            <a:off x="4376696" y="3745069"/>
            <a:ext cx="1645673" cy="900246"/>
          </a:xfrm>
          <a:prstGeom prst="rect">
            <a:avLst/>
          </a:prstGeom>
          <a:noFill/>
        </p:spPr>
        <p:txBody>
          <a:bodyPr wrap="square" rtlCol="0">
            <a:spAutoFit/>
          </a:bodyPr>
          <a:lstStyle/>
          <a:p>
            <a:pPr algn="ctr">
              <a:lnSpc>
                <a:spcPct val="150000"/>
              </a:lnSpc>
            </a:pPr>
            <a:r>
              <a:rPr lang="zh-CN" altLang="en-US" sz="1100" dirty="0">
                <a:solidFill>
                  <a:srgbClr val="B1865A"/>
                </a:solidFill>
                <a:latin typeface="幼圆" panose="02010509060101010101" pitchFamily="49" charset="-122"/>
                <a:ea typeface="幼圆" panose="02010509060101010101" pitchFamily="49" charset="-122"/>
              </a:rPr>
              <a:t>添加标题</a:t>
            </a:r>
          </a:p>
          <a:p>
            <a:pPr>
              <a:lnSpc>
                <a:spcPct val="150000"/>
              </a:lnSpc>
            </a:pPr>
            <a:r>
              <a:rPr lang="zh-CN" altLang="en-US" sz="800" dirty="0">
                <a:solidFill>
                  <a:schemeClr val="tx1">
                    <a:lumMod val="65000"/>
                    <a:lumOff val="35000"/>
                  </a:schemeClr>
                </a:solidFill>
                <a:latin typeface="幼圆" panose="02010509060101010101" pitchFamily="49" charset="-122"/>
                <a:ea typeface="幼圆" panose="02010509060101010101" pitchFamily="49" charset="-122"/>
              </a:rPr>
              <a:t>请输入适量文字在此处进行解释说明以便于读者合理理解上述标题的内容</a:t>
            </a:r>
          </a:p>
        </p:txBody>
      </p:sp>
      <p:sp>
        <p:nvSpPr>
          <p:cNvPr id="82" name="文本框 81">
            <a:extLst>
              <a:ext uri="{FF2B5EF4-FFF2-40B4-BE49-F238E27FC236}">
                <a16:creationId xmlns="" xmlns:a16="http://schemas.microsoft.com/office/drawing/2014/main" id="{7212BEF1-A7E9-438C-A1A6-9C32371E8BE5}"/>
              </a:ext>
            </a:extLst>
          </p:cNvPr>
          <p:cNvSpPr txBox="1"/>
          <p:nvPr/>
        </p:nvSpPr>
        <p:spPr>
          <a:xfrm>
            <a:off x="6189622" y="3745069"/>
            <a:ext cx="1651932" cy="900246"/>
          </a:xfrm>
          <a:prstGeom prst="rect">
            <a:avLst/>
          </a:prstGeom>
          <a:noFill/>
        </p:spPr>
        <p:txBody>
          <a:bodyPr wrap="square" rtlCol="0">
            <a:spAutoFit/>
          </a:bodyPr>
          <a:lstStyle/>
          <a:p>
            <a:pPr algn="ctr">
              <a:lnSpc>
                <a:spcPct val="150000"/>
              </a:lnSpc>
            </a:pPr>
            <a:r>
              <a:rPr lang="zh-CN" altLang="en-US" sz="1100" dirty="0">
                <a:solidFill>
                  <a:srgbClr val="B1865A"/>
                </a:solidFill>
                <a:latin typeface="幼圆" panose="02010509060101010101" pitchFamily="49" charset="-122"/>
                <a:ea typeface="幼圆" panose="02010509060101010101" pitchFamily="49" charset="-122"/>
              </a:rPr>
              <a:t>添加标题</a:t>
            </a:r>
          </a:p>
          <a:p>
            <a:pPr>
              <a:lnSpc>
                <a:spcPct val="150000"/>
              </a:lnSpc>
            </a:pPr>
            <a:r>
              <a:rPr lang="zh-CN" altLang="en-US" sz="800" dirty="0">
                <a:solidFill>
                  <a:schemeClr val="tx1">
                    <a:lumMod val="65000"/>
                    <a:lumOff val="35000"/>
                  </a:schemeClr>
                </a:solidFill>
                <a:latin typeface="幼圆" panose="02010509060101010101" pitchFamily="49" charset="-122"/>
                <a:ea typeface="幼圆" panose="02010509060101010101" pitchFamily="49" charset="-122"/>
              </a:rPr>
              <a:t>请输入适量文字在此处进行解释说明以便于读者合理理解上述标题的内容</a:t>
            </a:r>
          </a:p>
        </p:txBody>
      </p:sp>
      <p:sp>
        <p:nvSpPr>
          <p:cNvPr id="83" name="文本框 82">
            <a:extLst>
              <a:ext uri="{FF2B5EF4-FFF2-40B4-BE49-F238E27FC236}">
                <a16:creationId xmlns="" xmlns:a16="http://schemas.microsoft.com/office/drawing/2014/main" id="{72501F9D-8C87-4076-B31F-5BA5D6C5CFFC}"/>
              </a:ext>
            </a:extLst>
          </p:cNvPr>
          <p:cNvSpPr txBox="1"/>
          <p:nvPr/>
        </p:nvSpPr>
        <p:spPr>
          <a:xfrm>
            <a:off x="8111286" y="3745069"/>
            <a:ext cx="1632467" cy="900246"/>
          </a:xfrm>
          <a:prstGeom prst="rect">
            <a:avLst/>
          </a:prstGeom>
          <a:noFill/>
        </p:spPr>
        <p:txBody>
          <a:bodyPr wrap="square" rtlCol="0">
            <a:spAutoFit/>
          </a:bodyPr>
          <a:lstStyle/>
          <a:p>
            <a:pPr algn="ctr">
              <a:lnSpc>
                <a:spcPct val="150000"/>
              </a:lnSpc>
            </a:pPr>
            <a:r>
              <a:rPr lang="zh-CN" altLang="en-US" sz="1100" dirty="0">
                <a:solidFill>
                  <a:srgbClr val="B1865A"/>
                </a:solidFill>
                <a:latin typeface="幼圆" panose="02010509060101010101" pitchFamily="49" charset="-122"/>
                <a:ea typeface="幼圆" panose="02010509060101010101" pitchFamily="49" charset="-122"/>
              </a:rPr>
              <a:t>添加标题</a:t>
            </a:r>
          </a:p>
          <a:p>
            <a:pPr>
              <a:lnSpc>
                <a:spcPct val="150000"/>
              </a:lnSpc>
            </a:pPr>
            <a:r>
              <a:rPr lang="zh-CN" altLang="en-US" sz="800" dirty="0">
                <a:solidFill>
                  <a:schemeClr val="tx1">
                    <a:lumMod val="65000"/>
                    <a:lumOff val="35000"/>
                  </a:schemeClr>
                </a:solidFill>
                <a:latin typeface="幼圆" panose="02010509060101010101" pitchFamily="49" charset="-122"/>
                <a:ea typeface="幼圆" panose="02010509060101010101" pitchFamily="49" charset="-122"/>
              </a:rPr>
              <a:t>请输入适量文字在此处进行解释说明以便于读者合理理解上述标题的内容</a:t>
            </a:r>
          </a:p>
        </p:txBody>
      </p:sp>
    </p:spTree>
    <p:extLst>
      <p:ext uri="{BB962C8B-B14F-4D97-AF65-F5344CB8AC3E}">
        <p14:creationId xmlns:p14="http://schemas.microsoft.com/office/powerpoint/2010/main" val="1096778875"/>
      </p:ext>
    </p:extLst>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1000"/>
                                        <p:tgtEl>
                                          <p:spTgt spid="40"/>
                                        </p:tgtEl>
                                      </p:cBhvr>
                                    </p:animEffect>
                                    <p:anim calcmode="lin" valueType="num">
                                      <p:cBhvr>
                                        <p:cTn id="13" dur="1000" fill="hold"/>
                                        <p:tgtEl>
                                          <p:spTgt spid="40"/>
                                        </p:tgtEl>
                                        <p:attrNameLst>
                                          <p:attrName>ppt_x</p:attrName>
                                        </p:attrNameLst>
                                      </p:cBhvr>
                                      <p:tavLst>
                                        <p:tav tm="0">
                                          <p:val>
                                            <p:strVal val="#ppt_x"/>
                                          </p:val>
                                        </p:tav>
                                        <p:tav tm="100000">
                                          <p:val>
                                            <p:strVal val="#ppt_x"/>
                                          </p:val>
                                        </p:tav>
                                      </p:tavLst>
                                    </p:anim>
                                    <p:anim calcmode="lin" valueType="num">
                                      <p:cBhvr>
                                        <p:cTn id="14" dur="1000" fill="hold"/>
                                        <p:tgtEl>
                                          <p:spTgt spid="40"/>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3" fill="hold" grpId="0" nodeType="afterEffect">
                                  <p:stCondLst>
                                    <p:cond delay="0"/>
                                  </p:stCondLst>
                                  <p:iterate type="lt">
                                    <p:tmPct val="14286"/>
                                  </p:iterate>
                                  <p:childTnLst>
                                    <p:set>
                                      <p:cBhvr>
                                        <p:cTn id="17" dur="1" fill="hold">
                                          <p:stCondLst>
                                            <p:cond delay="0"/>
                                          </p:stCondLst>
                                        </p:cTn>
                                        <p:tgtEl>
                                          <p:spTgt spid="41"/>
                                        </p:tgtEl>
                                        <p:attrNameLst>
                                          <p:attrName>style.visibility</p:attrName>
                                        </p:attrNameLst>
                                      </p:cBhvr>
                                      <p:to>
                                        <p:strVal val="visible"/>
                                      </p:to>
                                    </p:set>
                                    <p:anim calcmode="lin" valueType="num">
                                      <p:cBhvr additive="base">
                                        <p:cTn id="18" dur="500" fill="hold"/>
                                        <p:tgtEl>
                                          <p:spTgt spid="41"/>
                                        </p:tgtEl>
                                        <p:attrNameLst>
                                          <p:attrName>ppt_x</p:attrName>
                                        </p:attrNameLst>
                                      </p:cBhvr>
                                      <p:tavLst>
                                        <p:tav tm="0">
                                          <p:val>
                                            <p:strVal val="1+#ppt_w/2"/>
                                          </p:val>
                                        </p:tav>
                                        <p:tav tm="100000">
                                          <p:val>
                                            <p:strVal val="#ppt_x"/>
                                          </p:val>
                                        </p:tav>
                                      </p:tavLst>
                                    </p:anim>
                                    <p:anim calcmode="lin" valueType="num">
                                      <p:cBhvr additive="base">
                                        <p:cTn id="19" dur="500" fill="hold"/>
                                        <p:tgtEl>
                                          <p:spTgt spid="41"/>
                                        </p:tgtEl>
                                        <p:attrNameLst>
                                          <p:attrName>ppt_y</p:attrName>
                                        </p:attrNameLst>
                                      </p:cBhvr>
                                      <p:tavLst>
                                        <p:tav tm="0">
                                          <p:val>
                                            <p:strVal val="0-#ppt_h/2"/>
                                          </p:val>
                                        </p:tav>
                                        <p:tav tm="100000">
                                          <p:val>
                                            <p:strVal val="#ppt_y"/>
                                          </p:val>
                                        </p:tav>
                                      </p:tavLst>
                                    </p:anim>
                                  </p:childTnLst>
                                </p:cTn>
                              </p:par>
                              <p:par>
                                <p:cTn id="20" presetID="2" presetClass="entr" presetSubtype="6" fill="hold" grpId="0" nodeType="withEffect">
                                  <p:stCondLst>
                                    <p:cond delay="0"/>
                                  </p:stCondLst>
                                  <p:iterate type="lt">
                                    <p:tmPct val="5556"/>
                                  </p:iterate>
                                  <p:childTnLst>
                                    <p:set>
                                      <p:cBhvr>
                                        <p:cTn id="21" dur="1" fill="hold">
                                          <p:stCondLst>
                                            <p:cond delay="0"/>
                                          </p:stCondLst>
                                        </p:cTn>
                                        <p:tgtEl>
                                          <p:spTgt spid="42"/>
                                        </p:tgtEl>
                                        <p:attrNameLst>
                                          <p:attrName>style.visibility</p:attrName>
                                        </p:attrNameLst>
                                      </p:cBhvr>
                                      <p:to>
                                        <p:strVal val="visible"/>
                                      </p:to>
                                    </p:set>
                                    <p:anim calcmode="lin" valueType="num">
                                      <p:cBhvr additive="base">
                                        <p:cTn id="22" dur="500" fill="hold"/>
                                        <p:tgtEl>
                                          <p:spTgt spid="42"/>
                                        </p:tgtEl>
                                        <p:attrNameLst>
                                          <p:attrName>ppt_x</p:attrName>
                                        </p:attrNameLst>
                                      </p:cBhvr>
                                      <p:tavLst>
                                        <p:tav tm="0">
                                          <p:val>
                                            <p:strVal val="1+#ppt_w/2"/>
                                          </p:val>
                                        </p:tav>
                                        <p:tav tm="100000">
                                          <p:val>
                                            <p:strVal val="#ppt_x"/>
                                          </p:val>
                                        </p:tav>
                                      </p:tavLst>
                                    </p:anim>
                                    <p:anim calcmode="lin" valueType="num">
                                      <p:cBhvr additive="base">
                                        <p:cTn id="23" dur="500" fill="hold"/>
                                        <p:tgtEl>
                                          <p:spTgt spid="42"/>
                                        </p:tgtEl>
                                        <p:attrNameLst>
                                          <p:attrName>ppt_y</p:attrName>
                                        </p:attrNameLst>
                                      </p:cBhvr>
                                      <p:tavLst>
                                        <p:tav tm="0">
                                          <p:val>
                                            <p:strVal val="1+#ppt_h/2"/>
                                          </p:val>
                                        </p:tav>
                                        <p:tav tm="100000">
                                          <p:val>
                                            <p:strVal val="#ppt_y"/>
                                          </p:val>
                                        </p:tav>
                                      </p:tavLst>
                                    </p:anim>
                                  </p:childTnLst>
                                </p:cTn>
                              </p:par>
                              <p:par>
                                <p:cTn id="24" presetID="12" presetClass="entr" presetSubtype="8" fill="hold" nodeType="withEffect">
                                  <p:stCondLst>
                                    <p:cond delay="0"/>
                                  </p:stCondLst>
                                  <p:childTnLst>
                                    <p:set>
                                      <p:cBhvr>
                                        <p:cTn id="25" dur="1" fill="hold">
                                          <p:stCondLst>
                                            <p:cond delay="0"/>
                                          </p:stCondLst>
                                        </p:cTn>
                                        <p:tgtEl>
                                          <p:spTgt spid="46"/>
                                        </p:tgtEl>
                                        <p:attrNameLst>
                                          <p:attrName>style.visibility</p:attrName>
                                        </p:attrNameLst>
                                      </p:cBhvr>
                                      <p:to>
                                        <p:strVal val="visible"/>
                                      </p:to>
                                    </p:set>
                                    <p:anim calcmode="lin" valueType="num">
                                      <p:cBhvr additive="base">
                                        <p:cTn id="26" dur="500"/>
                                        <p:tgtEl>
                                          <p:spTgt spid="46"/>
                                        </p:tgtEl>
                                        <p:attrNameLst>
                                          <p:attrName>ppt_x</p:attrName>
                                        </p:attrNameLst>
                                      </p:cBhvr>
                                      <p:tavLst>
                                        <p:tav tm="0">
                                          <p:val>
                                            <p:strVal val="#ppt_x-#ppt_w*1.125000"/>
                                          </p:val>
                                        </p:tav>
                                        <p:tav tm="100000">
                                          <p:val>
                                            <p:strVal val="#ppt_x"/>
                                          </p:val>
                                        </p:tav>
                                      </p:tavLst>
                                    </p:anim>
                                    <p:animEffect transition="in" filter="wipe(right)">
                                      <p:cBhvr>
                                        <p:cTn id="27" dur="500"/>
                                        <p:tgtEl>
                                          <p:spTgt spid="46"/>
                                        </p:tgtEl>
                                      </p:cBhvr>
                                    </p:animEffect>
                                  </p:childTnLst>
                                </p:cTn>
                              </p:par>
                              <p:par>
                                <p:cTn id="28" presetID="12" presetClass="entr" presetSubtype="1" fill="hold" nodeType="withEffect">
                                  <p:stCondLst>
                                    <p:cond delay="0"/>
                                  </p:stCondLst>
                                  <p:childTnLst>
                                    <p:set>
                                      <p:cBhvr>
                                        <p:cTn id="29" dur="1" fill="hold">
                                          <p:stCondLst>
                                            <p:cond delay="0"/>
                                          </p:stCondLst>
                                        </p:cTn>
                                        <p:tgtEl>
                                          <p:spTgt spid="44"/>
                                        </p:tgtEl>
                                        <p:attrNameLst>
                                          <p:attrName>style.visibility</p:attrName>
                                        </p:attrNameLst>
                                      </p:cBhvr>
                                      <p:to>
                                        <p:strVal val="visible"/>
                                      </p:to>
                                    </p:set>
                                    <p:anim calcmode="lin" valueType="num">
                                      <p:cBhvr additive="base">
                                        <p:cTn id="30" dur="500"/>
                                        <p:tgtEl>
                                          <p:spTgt spid="44"/>
                                        </p:tgtEl>
                                        <p:attrNameLst>
                                          <p:attrName>ppt_y</p:attrName>
                                        </p:attrNameLst>
                                      </p:cBhvr>
                                      <p:tavLst>
                                        <p:tav tm="0">
                                          <p:val>
                                            <p:strVal val="#ppt_y-#ppt_h*1.125000"/>
                                          </p:val>
                                        </p:tav>
                                        <p:tav tm="100000">
                                          <p:val>
                                            <p:strVal val="#ppt_y"/>
                                          </p:val>
                                        </p:tav>
                                      </p:tavLst>
                                    </p:anim>
                                    <p:animEffect transition="in" filter="wipe(down)">
                                      <p:cBhvr>
                                        <p:cTn id="31" dur="500"/>
                                        <p:tgtEl>
                                          <p:spTgt spid="44"/>
                                        </p:tgtEl>
                                      </p:cBhvr>
                                    </p:animEffect>
                                  </p:childTnLst>
                                </p:cTn>
                              </p:par>
                              <p:par>
                                <p:cTn id="32" presetID="12" presetClass="entr" presetSubtype="8" fill="hold" nodeType="withEffect">
                                  <p:stCondLst>
                                    <p:cond delay="0"/>
                                  </p:stCondLst>
                                  <p:childTnLst>
                                    <p:set>
                                      <p:cBhvr>
                                        <p:cTn id="33" dur="1" fill="hold">
                                          <p:stCondLst>
                                            <p:cond delay="0"/>
                                          </p:stCondLst>
                                        </p:cTn>
                                        <p:tgtEl>
                                          <p:spTgt spid="47"/>
                                        </p:tgtEl>
                                        <p:attrNameLst>
                                          <p:attrName>style.visibility</p:attrName>
                                        </p:attrNameLst>
                                      </p:cBhvr>
                                      <p:to>
                                        <p:strVal val="visible"/>
                                      </p:to>
                                    </p:set>
                                    <p:anim calcmode="lin" valueType="num">
                                      <p:cBhvr additive="base">
                                        <p:cTn id="34" dur="500"/>
                                        <p:tgtEl>
                                          <p:spTgt spid="47"/>
                                        </p:tgtEl>
                                        <p:attrNameLst>
                                          <p:attrName>ppt_x</p:attrName>
                                        </p:attrNameLst>
                                      </p:cBhvr>
                                      <p:tavLst>
                                        <p:tav tm="0">
                                          <p:val>
                                            <p:strVal val="#ppt_x-#ppt_w*1.125000"/>
                                          </p:val>
                                        </p:tav>
                                        <p:tav tm="100000">
                                          <p:val>
                                            <p:strVal val="#ppt_x"/>
                                          </p:val>
                                        </p:tav>
                                      </p:tavLst>
                                    </p:anim>
                                    <p:animEffect transition="in" filter="wipe(right)">
                                      <p:cBhvr>
                                        <p:cTn id="35" dur="500"/>
                                        <p:tgtEl>
                                          <p:spTgt spid="47"/>
                                        </p:tgtEl>
                                      </p:cBhvr>
                                    </p:animEffect>
                                  </p:childTnLst>
                                </p:cTn>
                              </p:par>
                              <p:par>
                                <p:cTn id="36" presetID="12" presetClass="entr" presetSubtype="4" fill="hold" nodeType="withEffect">
                                  <p:stCondLst>
                                    <p:cond delay="0"/>
                                  </p:stCondLst>
                                  <p:childTnLst>
                                    <p:set>
                                      <p:cBhvr>
                                        <p:cTn id="37" dur="1" fill="hold">
                                          <p:stCondLst>
                                            <p:cond delay="0"/>
                                          </p:stCondLst>
                                        </p:cTn>
                                        <p:tgtEl>
                                          <p:spTgt spid="45"/>
                                        </p:tgtEl>
                                        <p:attrNameLst>
                                          <p:attrName>style.visibility</p:attrName>
                                        </p:attrNameLst>
                                      </p:cBhvr>
                                      <p:to>
                                        <p:strVal val="visible"/>
                                      </p:to>
                                    </p:set>
                                    <p:anim calcmode="lin" valueType="num">
                                      <p:cBhvr additive="base">
                                        <p:cTn id="38" dur="500"/>
                                        <p:tgtEl>
                                          <p:spTgt spid="45"/>
                                        </p:tgtEl>
                                        <p:attrNameLst>
                                          <p:attrName>ppt_y</p:attrName>
                                        </p:attrNameLst>
                                      </p:cBhvr>
                                      <p:tavLst>
                                        <p:tav tm="0">
                                          <p:val>
                                            <p:strVal val="#ppt_y+#ppt_h*1.125000"/>
                                          </p:val>
                                        </p:tav>
                                        <p:tav tm="100000">
                                          <p:val>
                                            <p:strVal val="#ppt_y"/>
                                          </p:val>
                                        </p:tav>
                                      </p:tavLst>
                                    </p:anim>
                                    <p:animEffect transition="in" filter="wipe(up)">
                                      <p:cBhvr>
                                        <p:cTn id="39" dur="500"/>
                                        <p:tgtEl>
                                          <p:spTgt spid="45"/>
                                        </p:tgtEl>
                                      </p:cBhvr>
                                    </p:animEffect>
                                  </p:childTnLst>
                                </p:cTn>
                              </p:par>
                              <p:par>
                                <p:cTn id="40" presetID="49" presetClass="entr" presetSubtype="0" decel="100000" fill="hold" grpId="0" nodeType="withEffect">
                                  <p:stCondLst>
                                    <p:cond delay="500"/>
                                  </p:stCondLst>
                                  <p:childTnLst>
                                    <p:set>
                                      <p:cBhvr>
                                        <p:cTn id="41" dur="1" fill="hold">
                                          <p:stCondLst>
                                            <p:cond delay="0"/>
                                          </p:stCondLst>
                                        </p:cTn>
                                        <p:tgtEl>
                                          <p:spTgt spid="43"/>
                                        </p:tgtEl>
                                        <p:attrNameLst>
                                          <p:attrName>style.visibility</p:attrName>
                                        </p:attrNameLst>
                                      </p:cBhvr>
                                      <p:to>
                                        <p:strVal val="visible"/>
                                      </p:to>
                                    </p:set>
                                    <p:anim calcmode="lin" valueType="num">
                                      <p:cBhvr>
                                        <p:cTn id="42" dur="500" fill="hold"/>
                                        <p:tgtEl>
                                          <p:spTgt spid="43"/>
                                        </p:tgtEl>
                                        <p:attrNameLst>
                                          <p:attrName>ppt_w</p:attrName>
                                        </p:attrNameLst>
                                      </p:cBhvr>
                                      <p:tavLst>
                                        <p:tav tm="0">
                                          <p:val>
                                            <p:fltVal val="0"/>
                                          </p:val>
                                        </p:tav>
                                        <p:tav tm="100000">
                                          <p:val>
                                            <p:strVal val="#ppt_w"/>
                                          </p:val>
                                        </p:tav>
                                      </p:tavLst>
                                    </p:anim>
                                    <p:anim calcmode="lin" valueType="num">
                                      <p:cBhvr>
                                        <p:cTn id="43" dur="500" fill="hold"/>
                                        <p:tgtEl>
                                          <p:spTgt spid="43"/>
                                        </p:tgtEl>
                                        <p:attrNameLst>
                                          <p:attrName>ppt_h</p:attrName>
                                        </p:attrNameLst>
                                      </p:cBhvr>
                                      <p:tavLst>
                                        <p:tav tm="0">
                                          <p:val>
                                            <p:fltVal val="0"/>
                                          </p:val>
                                        </p:tav>
                                        <p:tav tm="100000">
                                          <p:val>
                                            <p:strVal val="#ppt_h"/>
                                          </p:val>
                                        </p:tav>
                                      </p:tavLst>
                                    </p:anim>
                                    <p:anim calcmode="lin" valueType="num">
                                      <p:cBhvr>
                                        <p:cTn id="44" dur="500" fill="hold"/>
                                        <p:tgtEl>
                                          <p:spTgt spid="43"/>
                                        </p:tgtEl>
                                        <p:attrNameLst>
                                          <p:attrName>style.rotation</p:attrName>
                                        </p:attrNameLst>
                                      </p:cBhvr>
                                      <p:tavLst>
                                        <p:tav tm="0">
                                          <p:val>
                                            <p:fltVal val="360"/>
                                          </p:val>
                                        </p:tav>
                                        <p:tav tm="100000">
                                          <p:val>
                                            <p:fltVal val="0"/>
                                          </p:val>
                                        </p:tav>
                                      </p:tavLst>
                                    </p:anim>
                                    <p:animEffect transition="in" filter="fade">
                                      <p:cBhvr>
                                        <p:cTn id="45" dur="500"/>
                                        <p:tgtEl>
                                          <p:spTgt spid="43"/>
                                        </p:tgtEl>
                                      </p:cBhvr>
                                    </p:animEffect>
                                  </p:childTnLst>
                                </p:cTn>
                              </p:par>
                            </p:childTnLst>
                          </p:cTn>
                        </p:par>
                        <p:par>
                          <p:cTn id="46" fill="hold">
                            <p:stCondLst>
                              <p:cond delay="2000"/>
                            </p:stCondLst>
                            <p:childTnLst>
                              <p:par>
                                <p:cTn id="47" presetID="37" presetClass="entr" presetSubtype="0" fill="hold" grpId="0" nodeType="afterEffect">
                                  <p:stCondLst>
                                    <p:cond delay="0"/>
                                  </p:stCondLst>
                                  <p:childTnLst>
                                    <p:set>
                                      <p:cBhvr>
                                        <p:cTn id="48" dur="1" fill="hold">
                                          <p:stCondLst>
                                            <p:cond delay="0"/>
                                          </p:stCondLst>
                                        </p:cTn>
                                        <p:tgtEl>
                                          <p:spTgt spid="76"/>
                                        </p:tgtEl>
                                        <p:attrNameLst>
                                          <p:attrName>style.visibility</p:attrName>
                                        </p:attrNameLst>
                                      </p:cBhvr>
                                      <p:to>
                                        <p:strVal val="visible"/>
                                      </p:to>
                                    </p:set>
                                    <p:animEffect transition="in" filter="fade">
                                      <p:cBhvr>
                                        <p:cTn id="49" dur="1000"/>
                                        <p:tgtEl>
                                          <p:spTgt spid="76"/>
                                        </p:tgtEl>
                                      </p:cBhvr>
                                    </p:animEffect>
                                    <p:anim calcmode="lin" valueType="num">
                                      <p:cBhvr>
                                        <p:cTn id="50" dur="1000" fill="hold"/>
                                        <p:tgtEl>
                                          <p:spTgt spid="76"/>
                                        </p:tgtEl>
                                        <p:attrNameLst>
                                          <p:attrName>ppt_x</p:attrName>
                                        </p:attrNameLst>
                                      </p:cBhvr>
                                      <p:tavLst>
                                        <p:tav tm="0">
                                          <p:val>
                                            <p:strVal val="#ppt_x"/>
                                          </p:val>
                                        </p:tav>
                                        <p:tav tm="100000">
                                          <p:val>
                                            <p:strVal val="#ppt_x"/>
                                          </p:val>
                                        </p:tav>
                                      </p:tavLst>
                                    </p:anim>
                                    <p:anim calcmode="lin" valueType="num">
                                      <p:cBhvr>
                                        <p:cTn id="51" dur="900" decel="100000" fill="hold"/>
                                        <p:tgtEl>
                                          <p:spTgt spid="76"/>
                                        </p:tgtEl>
                                        <p:attrNameLst>
                                          <p:attrName>ppt_y</p:attrName>
                                        </p:attrNameLst>
                                      </p:cBhvr>
                                      <p:tavLst>
                                        <p:tav tm="0">
                                          <p:val>
                                            <p:strVal val="#ppt_y+1"/>
                                          </p:val>
                                        </p:tav>
                                        <p:tav tm="100000">
                                          <p:val>
                                            <p:strVal val="#ppt_y-.03"/>
                                          </p:val>
                                        </p:tav>
                                      </p:tavLst>
                                    </p:anim>
                                    <p:anim calcmode="lin" valueType="num">
                                      <p:cBhvr>
                                        <p:cTn id="52" dur="100" accel="100000" fill="hold">
                                          <p:stCondLst>
                                            <p:cond delay="900"/>
                                          </p:stCondLst>
                                        </p:cTn>
                                        <p:tgtEl>
                                          <p:spTgt spid="76"/>
                                        </p:tgtEl>
                                        <p:attrNameLst>
                                          <p:attrName>ppt_y</p:attrName>
                                        </p:attrNameLst>
                                      </p:cBhvr>
                                      <p:tavLst>
                                        <p:tav tm="0">
                                          <p:val>
                                            <p:strVal val="#ppt_y-.03"/>
                                          </p:val>
                                        </p:tav>
                                        <p:tav tm="100000">
                                          <p:val>
                                            <p:strVal val="#ppt_y"/>
                                          </p:val>
                                        </p:tav>
                                      </p:tavLst>
                                    </p:anim>
                                  </p:childTnLst>
                                </p:cTn>
                              </p:par>
                              <p:par>
                                <p:cTn id="53" presetID="37" presetClass="entr" presetSubtype="0" fill="hold" grpId="0" nodeType="withEffect">
                                  <p:stCondLst>
                                    <p:cond delay="0"/>
                                  </p:stCondLst>
                                  <p:childTnLst>
                                    <p:set>
                                      <p:cBhvr>
                                        <p:cTn id="54" dur="1" fill="hold">
                                          <p:stCondLst>
                                            <p:cond delay="0"/>
                                          </p:stCondLst>
                                        </p:cTn>
                                        <p:tgtEl>
                                          <p:spTgt spid="77"/>
                                        </p:tgtEl>
                                        <p:attrNameLst>
                                          <p:attrName>style.visibility</p:attrName>
                                        </p:attrNameLst>
                                      </p:cBhvr>
                                      <p:to>
                                        <p:strVal val="visible"/>
                                      </p:to>
                                    </p:set>
                                    <p:animEffect transition="in" filter="fade">
                                      <p:cBhvr>
                                        <p:cTn id="55" dur="1000"/>
                                        <p:tgtEl>
                                          <p:spTgt spid="77"/>
                                        </p:tgtEl>
                                      </p:cBhvr>
                                    </p:animEffect>
                                    <p:anim calcmode="lin" valueType="num">
                                      <p:cBhvr>
                                        <p:cTn id="56" dur="1000" fill="hold"/>
                                        <p:tgtEl>
                                          <p:spTgt spid="77"/>
                                        </p:tgtEl>
                                        <p:attrNameLst>
                                          <p:attrName>ppt_x</p:attrName>
                                        </p:attrNameLst>
                                      </p:cBhvr>
                                      <p:tavLst>
                                        <p:tav tm="0">
                                          <p:val>
                                            <p:strVal val="#ppt_x"/>
                                          </p:val>
                                        </p:tav>
                                        <p:tav tm="100000">
                                          <p:val>
                                            <p:strVal val="#ppt_x"/>
                                          </p:val>
                                        </p:tav>
                                      </p:tavLst>
                                    </p:anim>
                                    <p:anim calcmode="lin" valueType="num">
                                      <p:cBhvr>
                                        <p:cTn id="57" dur="900" decel="100000" fill="hold"/>
                                        <p:tgtEl>
                                          <p:spTgt spid="77"/>
                                        </p:tgtEl>
                                        <p:attrNameLst>
                                          <p:attrName>ppt_y</p:attrName>
                                        </p:attrNameLst>
                                      </p:cBhvr>
                                      <p:tavLst>
                                        <p:tav tm="0">
                                          <p:val>
                                            <p:strVal val="#ppt_y+1"/>
                                          </p:val>
                                        </p:tav>
                                        <p:tav tm="100000">
                                          <p:val>
                                            <p:strVal val="#ppt_y-.03"/>
                                          </p:val>
                                        </p:tav>
                                      </p:tavLst>
                                    </p:anim>
                                    <p:anim calcmode="lin" valueType="num">
                                      <p:cBhvr>
                                        <p:cTn id="58" dur="100" accel="100000" fill="hold">
                                          <p:stCondLst>
                                            <p:cond delay="900"/>
                                          </p:stCondLst>
                                        </p:cTn>
                                        <p:tgtEl>
                                          <p:spTgt spid="77"/>
                                        </p:tgtEl>
                                        <p:attrNameLst>
                                          <p:attrName>ppt_y</p:attrName>
                                        </p:attrNameLst>
                                      </p:cBhvr>
                                      <p:tavLst>
                                        <p:tav tm="0">
                                          <p:val>
                                            <p:strVal val="#ppt_y-.03"/>
                                          </p:val>
                                        </p:tav>
                                        <p:tav tm="100000">
                                          <p:val>
                                            <p:strVal val="#ppt_y"/>
                                          </p:val>
                                        </p:tav>
                                      </p:tavLst>
                                    </p:anim>
                                  </p:childTnLst>
                                </p:cTn>
                              </p:par>
                              <p:par>
                                <p:cTn id="59" presetID="37" presetClass="entr" presetSubtype="0" fill="hold" grpId="0" nodeType="withEffect">
                                  <p:stCondLst>
                                    <p:cond delay="0"/>
                                  </p:stCondLst>
                                  <p:childTnLst>
                                    <p:set>
                                      <p:cBhvr>
                                        <p:cTn id="60" dur="1" fill="hold">
                                          <p:stCondLst>
                                            <p:cond delay="0"/>
                                          </p:stCondLst>
                                        </p:cTn>
                                        <p:tgtEl>
                                          <p:spTgt spid="78"/>
                                        </p:tgtEl>
                                        <p:attrNameLst>
                                          <p:attrName>style.visibility</p:attrName>
                                        </p:attrNameLst>
                                      </p:cBhvr>
                                      <p:to>
                                        <p:strVal val="visible"/>
                                      </p:to>
                                    </p:set>
                                    <p:animEffect transition="in" filter="fade">
                                      <p:cBhvr>
                                        <p:cTn id="61" dur="1000"/>
                                        <p:tgtEl>
                                          <p:spTgt spid="78"/>
                                        </p:tgtEl>
                                      </p:cBhvr>
                                    </p:animEffect>
                                    <p:anim calcmode="lin" valueType="num">
                                      <p:cBhvr>
                                        <p:cTn id="62" dur="1000" fill="hold"/>
                                        <p:tgtEl>
                                          <p:spTgt spid="78"/>
                                        </p:tgtEl>
                                        <p:attrNameLst>
                                          <p:attrName>ppt_x</p:attrName>
                                        </p:attrNameLst>
                                      </p:cBhvr>
                                      <p:tavLst>
                                        <p:tav tm="0">
                                          <p:val>
                                            <p:strVal val="#ppt_x"/>
                                          </p:val>
                                        </p:tav>
                                        <p:tav tm="100000">
                                          <p:val>
                                            <p:strVal val="#ppt_x"/>
                                          </p:val>
                                        </p:tav>
                                      </p:tavLst>
                                    </p:anim>
                                    <p:anim calcmode="lin" valueType="num">
                                      <p:cBhvr>
                                        <p:cTn id="63" dur="900" decel="100000" fill="hold"/>
                                        <p:tgtEl>
                                          <p:spTgt spid="78"/>
                                        </p:tgtEl>
                                        <p:attrNameLst>
                                          <p:attrName>ppt_y</p:attrName>
                                        </p:attrNameLst>
                                      </p:cBhvr>
                                      <p:tavLst>
                                        <p:tav tm="0">
                                          <p:val>
                                            <p:strVal val="#ppt_y+1"/>
                                          </p:val>
                                        </p:tav>
                                        <p:tav tm="100000">
                                          <p:val>
                                            <p:strVal val="#ppt_y-.03"/>
                                          </p:val>
                                        </p:tav>
                                      </p:tavLst>
                                    </p:anim>
                                    <p:anim calcmode="lin" valueType="num">
                                      <p:cBhvr>
                                        <p:cTn id="64" dur="100" accel="100000" fill="hold">
                                          <p:stCondLst>
                                            <p:cond delay="900"/>
                                          </p:stCondLst>
                                        </p:cTn>
                                        <p:tgtEl>
                                          <p:spTgt spid="78"/>
                                        </p:tgtEl>
                                        <p:attrNameLst>
                                          <p:attrName>ppt_y</p:attrName>
                                        </p:attrNameLst>
                                      </p:cBhvr>
                                      <p:tavLst>
                                        <p:tav tm="0">
                                          <p:val>
                                            <p:strVal val="#ppt_y-.03"/>
                                          </p:val>
                                        </p:tav>
                                        <p:tav tm="100000">
                                          <p:val>
                                            <p:strVal val="#ppt_y"/>
                                          </p:val>
                                        </p:tav>
                                      </p:tavLst>
                                    </p:anim>
                                  </p:childTnLst>
                                </p:cTn>
                              </p:par>
                              <p:par>
                                <p:cTn id="65" presetID="37" presetClass="entr" presetSubtype="0" fill="hold" grpId="0" nodeType="withEffect">
                                  <p:stCondLst>
                                    <p:cond delay="0"/>
                                  </p:stCondLst>
                                  <p:childTnLst>
                                    <p:set>
                                      <p:cBhvr>
                                        <p:cTn id="66" dur="1" fill="hold">
                                          <p:stCondLst>
                                            <p:cond delay="0"/>
                                          </p:stCondLst>
                                        </p:cTn>
                                        <p:tgtEl>
                                          <p:spTgt spid="79"/>
                                        </p:tgtEl>
                                        <p:attrNameLst>
                                          <p:attrName>style.visibility</p:attrName>
                                        </p:attrNameLst>
                                      </p:cBhvr>
                                      <p:to>
                                        <p:strVal val="visible"/>
                                      </p:to>
                                    </p:set>
                                    <p:animEffect transition="in" filter="fade">
                                      <p:cBhvr>
                                        <p:cTn id="67" dur="1000"/>
                                        <p:tgtEl>
                                          <p:spTgt spid="79"/>
                                        </p:tgtEl>
                                      </p:cBhvr>
                                    </p:animEffect>
                                    <p:anim calcmode="lin" valueType="num">
                                      <p:cBhvr>
                                        <p:cTn id="68" dur="1000" fill="hold"/>
                                        <p:tgtEl>
                                          <p:spTgt spid="79"/>
                                        </p:tgtEl>
                                        <p:attrNameLst>
                                          <p:attrName>ppt_x</p:attrName>
                                        </p:attrNameLst>
                                      </p:cBhvr>
                                      <p:tavLst>
                                        <p:tav tm="0">
                                          <p:val>
                                            <p:strVal val="#ppt_x"/>
                                          </p:val>
                                        </p:tav>
                                        <p:tav tm="100000">
                                          <p:val>
                                            <p:strVal val="#ppt_x"/>
                                          </p:val>
                                        </p:tav>
                                      </p:tavLst>
                                    </p:anim>
                                    <p:anim calcmode="lin" valueType="num">
                                      <p:cBhvr>
                                        <p:cTn id="69" dur="900" decel="100000" fill="hold"/>
                                        <p:tgtEl>
                                          <p:spTgt spid="79"/>
                                        </p:tgtEl>
                                        <p:attrNameLst>
                                          <p:attrName>ppt_y</p:attrName>
                                        </p:attrNameLst>
                                      </p:cBhvr>
                                      <p:tavLst>
                                        <p:tav tm="0">
                                          <p:val>
                                            <p:strVal val="#ppt_y+1"/>
                                          </p:val>
                                        </p:tav>
                                        <p:tav tm="100000">
                                          <p:val>
                                            <p:strVal val="#ppt_y-.03"/>
                                          </p:val>
                                        </p:tav>
                                      </p:tavLst>
                                    </p:anim>
                                    <p:anim calcmode="lin" valueType="num">
                                      <p:cBhvr>
                                        <p:cTn id="70" dur="100" accel="100000" fill="hold">
                                          <p:stCondLst>
                                            <p:cond delay="900"/>
                                          </p:stCondLst>
                                        </p:cTn>
                                        <p:tgtEl>
                                          <p:spTgt spid="79"/>
                                        </p:tgtEl>
                                        <p:attrNameLst>
                                          <p:attrName>ppt_y</p:attrName>
                                        </p:attrNameLst>
                                      </p:cBhvr>
                                      <p:tavLst>
                                        <p:tav tm="0">
                                          <p:val>
                                            <p:strVal val="#ppt_y-.03"/>
                                          </p:val>
                                        </p:tav>
                                        <p:tav tm="100000">
                                          <p:val>
                                            <p:strVal val="#ppt_y"/>
                                          </p:val>
                                        </p:tav>
                                      </p:tavLst>
                                    </p:anim>
                                  </p:childTnLst>
                                </p:cTn>
                              </p:par>
                            </p:childTnLst>
                          </p:cTn>
                        </p:par>
                        <p:par>
                          <p:cTn id="71" fill="hold">
                            <p:stCondLst>
                              <p:cond delay="3000"/>
                            </p:stCondLst>
                            <p:childTnLst>
                              <p:par>
                                <p:cTn id="72" presetID="31" presetClass="entr" presetSubtype="0" fill="hold" nodeType="afterEffect">
                                  <p:stCondLst>
                                    <p:cond delay="0"/>
                                  </p:stCondLst>
                                  <p:childTnLst>
                                    <p:set>
                                      <p:cBhvr>
                                        <p:cTn id="73" dur="1" fill="hold">
                                          <p:stCondLst>
                                            <p:cond delay="0"/>
                                          </p:stCondLst>
                                        </p:cTn>
                                        <p:tgtEl>
                                          <p:spTgt spid="14"/>
                                        </p:tgtEl>
                                        <p:attrNameLst>
                                          <p:attrName>style.visibility</p:attrName>
                                        </p:attrNameLst>
                                      </p:cBhvr>
                                      <p:to>
                                        <p:strVal val="visible"/>
                                      </p:to>
                                    </p:set>
                                    <p:anim calcmode="lin" valueType="num">
                                      <p:cBhvr>
                                        <p:cTn id="74" dur="1000" fill="hold"/>
                                        <p:tgtEl>
                                          <p:spTgt spid="14"/>
                                        </p:tgtEl>
                                        <p:attrNameLst>
                                          <p:attrName>ppt_w</p:attrName>
                                        </p:attrNameLst>
                                      </p:cBhvr>
                                      <p:tavLst>
                                        <p:tav tm="0">
                                          <p:val>
                                            <p:fltVal val="0"/>
                                          </p:val>
                                        </p:tav>
                                        <p:tav tm="100000">
                                          <p:val>
                                            <p:strVal val="#ppt_w"/>
                                          </p:val>
                                        </p:tav>
                                      </p:tavLst>
                                    </p:anim>
                                    <p:anim calcmode="lin" valueType="num">
                                      <p:cBhvr>
                                        <p:cTn id="75" dur="1000" fill="hold"/>
                                        <p:tgtEl>
                                          <p:spTgt spid="14"/>
                                        </p:tgtEl>
                                        <p:attrNameLst>
                                          <p:attrName>ppt_h</p:attrName>
                                        </p:attrNameLst>
                                      </p:cBhvr>
                                      <p:tavLst>
                                        <p:tav tm="0">
                                          <p:val>
                                            <p:fltVal val="0"/>
                                          </p:val>
                                        </p:tav>
                                        <p:tav tm="100000">
                                          <p:val>
                                            <p:strVal val="#ppt_h"/>
                                          </p:val>
                                        </p:tav>
                                      </p:tavLst>
                                    </p:anim>
                                    <p:anim calcmode="lin" valueType="num">
                                      <p:cBhvr>
                                        <p:cTn id="76" dur="1000" fill="hold"/>
                                        <p:tgtEl>
                                          <p:spTgt spid="14"/>
                                        </p:tgtEl>
                                        <p:attrNameLst>
                                          <p:attrName>style.rotation</p:attrName>
                                        </p:attrNameLst>
                                      </p:cBhvr>
                                      <p:tavLst>
                                        <p:tav tm="0">
                                          <p:val>
                                            <p:fltVal val="90"/>
                                          </p:val>
                                        </p:tav>
                                        <p:tav tm="100000">
                                          <p:val>
                                            <p:fltVal val="0"/>
                                          </p:val>
                                        </p:tav>
                                      </p:tavLst>
                                    </p:anim>
                                    <p:animEffect transition="in" filter="fade">
                                      <p:cBhvr>
                                        <p:cTn id="77" dur="1000"/>
                                        <p:tgtEl>
                                          <p:spTgt spid="14"/>
                                        </p:tgtEl>
                                      </p:cBhvr>
                                    </p:animEffect>
                                  </p:childTnLst>
                                </p:cTn>
                              </p:par>
                              <p:par>
                                <p:cTn id="78" presetID="31" presetClass="entr" presetSubtype="0" fill="hold" nodeType="withEffect">
                                  <p:stCondLst>
                                    <p:cond delay="0"/>
                                  </p:stCondLst>
                                  <p:childTnLst>
                                    <p:set>
                                      <p:cBhvr>
                                        <p:cTn id="79" dur="1" fill="hold">
                                          <p:stCondLst>
                                            <p:cond delay="0"/>
                                          </p:stCondLst>
                                        </p:cTn>
                                        <p:tgtEl>
                                          <p:spTgt spid="15"/>
                                        </p:tgtEl>
                                        <p:attrNameLst>
                                          <p:attrName>style.visibility</p:attrName>
                                        </p:attrNameLst>
                                      </p:cBhvr>
                                      <p:to>
                                        <p:strVal val="visible"/>
                                      </p:to>
                                    </p:set>
                                    <p:anim calcmode="lin" valueType="num">
                                      <p:cBhvr>
                                        <p:cTn id="80" dur="1000" fill="hold"/>
                                        <p:tgtEl>
                                          <p:spTgt spid="15"/>
                                        </p:tgtEl>
                                        <p:attrNameLst>
                                          <p:attrName>ppt_w</p:attrName>
                                        </p:attrNameLst>
                                      </p:cBhvr>
                                      <p:tavLst>
                                        <p:tav tm="0">
                                          <p:val>
                                            <p:fltVal val="0"/>
                                          </p:val>
                                        </p:tav>
                                        <p:tav tm="100000">
                                          <p:val>
                                            <p:strVal val="#ppt_w"/>
                                          </p:val>
                                        </p:tav>
                                      </p:tavLst>
                                    </p:anim>
                                    <p:anim calcmode="lin" valueType="num">
                                      <p:cBhvr>
                                        <p:cTn id="81" dur="1000" fill="hold"/>
                                        <p:tgtEl>
                                          <p:spTgt spid="15"/>
                                        </p:tgtEl>
                                        <p:attrNameLst>
                                          <p:attrName>ppt_h</p:attrName>
                                        </p:attrNameLst>
                                      </p:cBhvr>
                                      <p:tavLst>
                                        <p:tav tm="0">
                                          <p:val>
                                            <p:fltVal val="0"/>
                                          </p:val>
                                        </p:tav>
                                        <p:tav tm="100000">
                                          <p:val>
                                            <p:strVal val="#ppt_h"/>
                                          </p:val>
                                        </p:tav>
                                      </p:tavLst>
                                    </p:anim>
                                    <p:anim calcmode="lin" valueType="num">
                                      <p:cBhvr>
                                        <p:cTn id="82" dur="1000" fill="hold"/>
                                        <p:tgtEl>
                                          <p:spTgt spid="15"/>
                                        </p:tgtEl>
                                        <p:attrNameLst>
                                          <p:attrName>style.rotation</p:attrName>
                                        </p:attrNameLst>
                                      </p:cBhvr>
                                      <p:tavLst>
                                        <p:tav tm="0">
                                          <p:val>
                                            <p:fltVal val="90"/>
                                          </p:val>
                                        </p:tav>
                                        <p:tav tm="100000">
                                          <p:val>
                                            <p:fltVal val="0"/>
                                          </p:val>
                                        </p:tav>
                                      </p:tavLst>
                                    </p:anim>
                                    <p:animEffect transition="in" filter="fade">
                                      <p:cBhvr>
                                        <p:cTn id="83" dur="1000"/>
                                        <p:tgtEl>
                                          <p:spTgt spid="15"/>
                                        </p:tgtEl>
                                      </p:cBhvr>
                                    </p:animEffect>
                                  </p:childTnLst>
                                </p:cTn>
                              </p:par>
                              <p:par>
                                <p:cTn id="84" presetID="31" presetClass="entr" presetSubtype="0" fill="hold" nodeType="withEffect">
                                  <p:stCondLst>
                                    <p:cond delay="0"/>
                                  </p:stCondLst>
                                  <p:childTnLst>
                                    <p:set>
                                      <p:cBhvr>
                                        <p:cTn id="85" dur="1" fill="hold">
                                          <p:stCondLst>
                                            <p:cond delay="0"/>
                                          </p:stCondLst>
                                        </p:cTn>
                                        <p:tgtEl>
                                          <p:spTgt spid="13"/>
                                        </p:tgtEl>
                                        <p:attrNameLst>
                                          <p:attrName>style.visibility</p:attrName>
                                        </p:attrNameLst>
                                      </p:cBhvr>
                                      <p:to>
                                        <p:strVal val="visible"/>
                                      </p:to>
                                    </p:set>
                                    <p:anim calcmode="lin" valueType="num">
                                      <p:cBhvr>
                                        <p:cTn id="86" dur="1000" fill="hold"/>
                                        <p:tgtEl>
                                          <p:spTgt spid="13"/>
                                        </p:tgtEl>
                                        <p:attrNameLst>
                                          <p:attrName>ppt_w</p:attrName>
                                        </p:attrNameLst>
                                      </p:cBhvr>
                                      <p:tavLst>
                                        <p:tav tm="0">
                                          <p:val>
                                            <p:fltVal val="0"/>
                                          </p:val>
                                        </p:tav>
                                        <p:tav tm="100000">
                                          <p:val>
                                            <p:strVal val="#ppt_w"/>
                                          </p:val>
                                        </p:tav>
                                      </p:tavLst>
                                    </p:anim>
                                    <p:anim calcmode="lin" valueType="num">
                                      <p:cBhvr>
                                        <p:cTn id="87" dur="1000" fill="hold"/>
                                        <p:tgtEl>
                                          <p:spTgt spid="13"/>
                                        </p:tgtEl>
                                        <p:attrNameLst>
                                          <p:attrName>ppt_h</p:attrName>
                                        </p:attrNameLst>
                                      </p:cBhvr>
                                      <p:tavLst>
                                        <p:tav tm="0">
                                          <p:val>
                                            <p:fltVal val="0"/>
                                          </p:val>
                                        </p:tav>
                                        <p:tav tm="100000">
                                          <p:val>
                                            <p:strVal val="#ppt_h"/>
                                          </p:val>
                                        </p:tav>
                                      </p:tavLst>
                                    </p:anim>
                                    <p:anim calcmode="lin" valueType="num">
                                      <p:cBhvr>
                                        <p:cTn id="88" dur="1000" fill="hold"/>
                                        <p:tgtEl>
                                          <p:spTgt spid="13"/>
                                        </p:tgtEl>
                                        <p:attrNameLst>
                                          <p:attrName>style.rotation</p:attrName>
                                        </p:attrNameLst>
                                      </p:cBhvr>
                                      <p:tavLst>
                                        <p:tav tm="0">
                                          <p:val>
                                            <p:fltVal val="90"/>
                                          </p:val>
                                        </p:tav>
                                        <p:tav tm="100000">
                                          <p:val>
                                            <p:fltVal val="0"/>
                                          </p:val>
                                        </p:tav>
                                      </p:tavLst>
                                    </p:anim>
                                    <p:animEffect transition="in" filter="fade">
                                      <p:cBhvr>
                                        <p:cTn id="89" dur="1000"/>
                                        <p:tgtEl>
                                          <p:spTgt spid="13"/>
                                        </p:tgtEl>
                                      </p:cBhvr>
                                    </p:animEffect>
                                  </p:childTnLst>
                                </p:cTn>
                              </p:par>
                              <p:par>
                                <p:cTn id="90" presetID="31" presetClass="entr" presetSubtype="0" fill="hold" nodeType="withEffect">
                                  <p:stCondLst>
                                    <p:cond delay="0"/>
                                  </p:stCondLst>
                                  <p:childTnLst>
                                    <p:set>
                                      <p:cBhvr>
                                        <p:cTn id="91" dur="1" fill="hold">
                                          <p:stCondLst>
                                            <p:cond delay="0"/>
                                          </p:stCondLst>
                                        </p:cTn>
                                        <p:tgtEl>
                                          <p:spTgt spid="16"/>
                                        </p:tgtEl>
                                        <p:attrNameLst>
                                          <p:attrName>style.visibility</p:attrName>
                                        </p:attrNameLst>
                                      </p:cBhvr>
                                      <p:to>
                                        <p:strVal val="visible"/>
                                      </p:to>
                                    </p:set>
                                    <p:anim calcmode="lin" valueType="num">
                                      <p:cBhvr>
                                        <p:cTn id="92" dur="1000" fill="hold"/>
                                        <p:tgtEl>
                                          <p:spTgt spid="16"/>
                                        </p:tgtEl>
                                        <p:attrNameLst>
                                          <p:attrName>ppt_w</p:attrName>
                                        </p:attrNameLst>
                                      </p:cBhvr>
                                      <p:tavLst>
                                        <p:tav tm="0">
                                          <p:val>
                                            <p:fltVal val="0"/>
                                          </p:val>
                                        </p:tav>
                                        <p:tav tm="100000">
                                          <p:val>
                                            <p:strVal val="#ppt_w"/>
                                          </p:val>
                                        </p:tav>
                                      </p:tavLst>
                                    </p:anim>
                                    <p:anim calcmode="lin" valueType="num">
                                      <p:cBhvr>
                                        <p:cTn id="93" dur="1000" fill="hold"/>
                                        <p:tgtEl>
                                          <p:spTgt spid="16"/>
                                        </p:tgtEl>
                                        <p:attrNameLst>
                                          <p:attrName>ppt_h</p:attrName>
                                        </p:attrNameLst>
                                      </p:cBhvr>
                                      <p:tavLst>
                                        <p:tav tm="0">
                                          <p:val>
                                            <p:fltVal val="0"/>
                                          </p:val>
                                        </p:tav>
                                        <p:tav tm="100000">
                                          <p:val>
                                            <p:strVal val="#ppt_h"/>
                                          </p:val>
                                        </p:tav>
                                      </p:tavLst>
                                    </p:anim>
                                    <p:anim calcmode="lin" valueType="num">
                                      <p:cBhvr>
                                        <p:cTn id="94" dur="1000" fill="hold"/>
                                        <p:tgtEl>
                                          <p:spTgt spid="16"/>
                                        </p:tgtEl>
                                        <p:attrNameLst>
                                          <p:attrName>style.rotation</p:attrName>
                                        </p:attrNameLst>
                                      </p:cBhvr>
                                      <p:tavLst>
                                        <p:tav tm="0">
                                          <p:val>
                                            <p:fltVal val="90"/>
                                          </p:val>
                                        </p:tav>
                                        <p:tav tm="100000">
                                          <p:val>
                                            <p:fltVal val="0"/>
                                          </p:val>
                                        </p:tav>
                                      </p:tavLst>
                                    </p:anim>
                                    <p:animEffect transition="in" filter="fade">
                                      <p:cBhvr>
                                        <p:cTn id="95" dur="1000"/>
                                        <p:tgtEl>
                                          <p:spTgt spid="16"/>
                                        </p:tgtEl>
                                      </p:cBhvr>
                                    </p:animEffect>
                                  </p:childTnLst>
                                </p:cTn>
                              </p:par>
                            </p:childTnLst>
                          </p:cTn>
                        </p:par>
                        <p:par>
                          <p:cTn id="96" fill="hold">
                            <p:stCondLst>
                              <p:cond delay="4000"/>
                            </p:stCondLst>
                            <p:childTnLst>
                              <p:par>
                                <p:cTn id="97" presetID="2" presetClass="entr" presetSubtype="12" fill="hold" grpId="0" nodeType="afterEffect">
                                  <p:stCondLst>
                                    <p:cond delay="0"/>
                                  </p:stCondLst>
                                  <p:iterate type="wd">
                                    <p:tmPct val="10000"/>
                                  </p:iterate>
                                  <p:childTnLst>
                                    <p:set>
                                      <p:cBhvr>
                                        <p:cTn id="98" dur="1" fill="hold">
                                          <p:stCondLst>
                                            <p:cond delay="0"/>
                                          </p:stCondLst>
                                        </p:cTn>
                                        <p:tgtEl>
                                          <p:spTgt spid="80"/>
                                        </p:tgtEl>
                                        <p:attrNameLst>
                                          <p:attrName>style.visibility</p:attrName>
                                        </p:attrNameLst>
                                      </p:cBhvr>
                                      <p:to>
                                        <p:strVal val="visible"/>
                                      </p:to>
                                    </p:set>
                                    <p:anim calcmode="lin" valueType="num">
                                      <p:cBhvr additive="base">
                                        <p:cTn id="99" dur="500" fill="hold"/>
                                        <p:tgtEl>
                                          <p:spTgt spid="80"/>
                                        </p:tgtEl>
                                        <p:attrNameLst>
                                          <p:attrName>ppt_x</p:attrName>
                                        </p:attrNameLst>
                                      </p:cBhvr>
                                      <p:tavLst>
                                        <p:tav tm="0">
                                          <p:val>
                                            <p:strVal val="0-#ppt_w/2"/>
                                          </p:val>
                                        </p:tav>
                                        <p:tav tm="100000">
                                          <p:val>
                                            <p:strVal val="#ppt_x"/>
                                          </p:val>
                                        </p:tav>
                                      </p:tavLst>
                                    </p:anim>
                                    <p:anim calcmode="lin" valueType="num">
                                      <p:cBhvr additive="base">
                                        <p:cTn id="100" dur="500" fill="hold"/>
                                        <p:tgtEl>
                                          <p:spTgt spid="80"/>
                                        </p:tgtEl>
                                        <p:attrNameLst>
                                          <p:attrName>ppt_y</p:attrName>
                                        </p:attrNameLst>
                                      </p:cBhvr>
                                      <p:tavLst>
                                        <p:tav tm="0">
                                          <p:val>
                                            <p:strVal val="1+#ppt_h/2"/>
                                          </p:val>
                                        </p:tav>
                                        <p:tav tm="100000">
                                          <p:val>
                                            <p:strVal val="#ppt_y"/>
                                          </p:val>
                                        </p:tav>
                                      </p:tavLst>
                                    </p:anim>
                                  </p:childTnLst>
                                </p:cTn>
                              </p:par>
                              <p:par>
                                <p:cTn id="101" presetID="2" presetClass="entr" presetSubtype="12" fill="hold" grpId="0" nodeType="withEffect">
                                  <p:stCondLst>
                                    <p:cond delay="0"/>
                                  </p:stCondLst>
                                  <p:iterate type="wd">
                                    <p:tmPct val="10000"/>
                                  </p:iterate>
                                  <p:childTnLst>
                                    <p:set>
                                      <p:cBhvr>
                                        <p:cTn id="102" dur="1" fill="hold">
                                          <p:stCondLst>
                                            <p:cond delay="0"/>
                                          </p:stCondLst>
                                        </p:cTn>
                                        <p:tgtEl>
                                          <p:spTgt spid="81"/>
                                        </p:tgtEl>
                                        <p:attrNameLst>
                                          <p:attrName>style.visibility</p:attrName>
                                        </p:attrNameLst>
                                      </p:cBhvr>
                                      <p:to>
                                        <p:strVal val="visible"/>
                                      </p:to>
                                    </p:set>
                                    <p:anim calcmode="lin" valueType="num">
                                      <p:cBhvr additive="base">
                                        <p:cTn id="103" dur="500" fill="hold"/>
                                        <p:tgtEl>
                                          <p:spTgt spid="81"/>
                                        </p:tgtEl>
                                        <p:attrNameLst>
                                          <p:attrName>ppt_x</p:attrName>
                                        </p:attrNameLst>
                                      </p:cBhvr>
                                      <p:tavLst>
                                        <p:tav tm="0">
                                          <p:val>
                                            <p:strVal val="0-#ppt_w/2"/>
                                          </p:val>
                                        </p:tav>
                                        <p:tav tm="100000">
                                          <p:val>
                                            <p:strVal val="#ppt_x"/>
                                          </p:val>
                                        </p:tav>
                                      </p:tavLst>
                                    </p:anim>
                                    <p:anim calcmode="lin" valueType="num">
                                      <p:cBhvr additive="base">
                                        <p:cTn id="104" dur="500" fill="hold"/>
                                        <p:tgtEl>
                                          <p:spTgt spid="81"/>
                                        </p:tgtEl>
                                        <p:attrNameLst>
                                          <p:attrName>ppt_y</p:attrName>
                                        </p:attrNameLst>
                                      </p:cBhvr>
                                      <p:tavLst>
                                        <p:tav tm="0">
                                          <p:val>
                                            <p:strVal val="1+#ppt_h/2"/>
                                          </p:val>
                                        </p:tav>
                                        <p:tav tm="100000">
                                          <p:val>
                                            <p:strVal val="#ppt_y"/>
                                          </p:val>
                                        </p:tav>
                                      </p:tavLst>
                                    </p:anim>
                                  </p:childTnLst>
                                </p:cTn>
                              </p:par>
                              <p:par>
                                <p:cTn id="105" presetID="2" presetClass="entr" presetSubtype="6" fill="hold" grpId="0" nodeType="withEffect">
                                  <p:stCondLst>
                                    <p:cond delay="0"/>
                                  </p:stCondLst>
                                  <p:iterate type="wd">
                                    <p:tmPct val="10000"/>
                                  </p:iterate>
                                  <p:childTnLst>
                                    <p:set>
                                      <p:cBhvr>
                                        <p:cTn id="106" dur="1" fill="hold">
                                          <p:stCondLst>
                                            <p:cond delay="0"/>
                                          </p:stCondLst>
                                        </p:cTn>
                                        <p:tgtEl>
                                          <p:spTgt spid="82"/>
                                        </p:tgtEl>
                                        <p:attrNameLst>
                                          <p:attrName>style.visibility</p:attrName>
                                        </p:attrNameLst>
                                      </p:cBhvr>
                                      <p:to>
                                        <p:strVal val="visible"/>
                                      </p:to>
                                    </p:set>
                                    <p:anim calcmode="lin" valueType="num">
                                      <p:cBhvr additive="base">
                                        <p:cTn id="107" dur="500" fill="hold"/>
                                        <p:tgtEl>
                                          <p:spTgt spid="82"/>
                                        </p:tgtEl>
                                        <p:attrNameLst>
                                          <p:attrName>ppt_x</p:attrName>
                                        </p:attrNameLst>
                                      </p:cBhvr>
                                      <p:tavLst>
                                        <p:tav tm="0">
                                          <p:val>
                                            <p:strVal val="1+#ppt_w/2"/>
                                          </p:val>
                                        </p:tav>
                                        <p:tav tm="100000">
                                          <p:val>
                                            <p:strVal val="#ppt_x"/>
                                          </p:val>
                                        </p:tav>
                                      </p:tavLst>
                                    </p:anim>
                                    <p:anim calcmode="lin" valueType="num">
                                      <p:cBhvr additive="base">
                                        <p:cTn id="108" dur="500" fill="hold"/>
                                        <p:tgtEl>
                                          <p:spTgt spid="82"/>
                                        </p:tgtEl>
                                        <p:attrNameLst>
                                          <p:attrName>ppt_y</p:attrName>
                                        </p:attrNameLst>
                                      </p:cBhvr>
                                      <p:tavLst>
                                        <p:tav tm="0">
                                          <p:val>
                                            <p:strVal val="1+#ppt_h/2"/>
                                          </p:val>
                                        </p:tav>
                                        <p:tav tm="100000">
                                          <p:val>
                                            <p:strVal val="#ppt_y"/>
                                          </p:val>
                                        </p:tav>
                                      </p:tavLst>
                                    </p:anim>
                                  </p:childTnLst>
                                </p:cTn>
                              </p:par>
                              <p:par>
                                <p:cTn id="109" presetID="2" presetClass="entr" presetSubtype="6" fill="hold" grpId="0" nodeType="withEffect">
                                  <p:stCondLst>
                                    <p:cond delay="0"/>
                                  </p:stCondLst>
                                  <p:iterate type="wd">
                                    <p:tmPct val="10526"/>
                                  </p:iterate>
                                  <p:childTnLst>
                                    <p:set>
                                      <p:cBhvr>
                                        <p:cTn id="110" dur="1" fill="hold">
                                          <p:stCondLst>
                                            <p:cond delay="0"/>
                                          </p:stCondLst>
                                        </p:cTn>
                                        <p:tgtEl>
                                          <p:spTgt spid="83"/>
                                        </p:tgtEl>
                                        <p:attrNameLst>
                                          <p:attrName>style.visibility</p:attrName>
                                        </p:attrNameLst>
                                      </p:cBhvr>
                                      <p:to>
                                        <p:strVal val="visible"/>
                                      </p:to>
                                    </p:set>
                                    <p:anim calcmode="lin" valueType="num">
                                      <p:cBhvr additive="base">
                                        <p:cTn id="111" dur="500" fill="hold"/>
                                        <p:tgtEl>
                                          <p:spTgt spid="83"/>
                                        </p:tgtEl>
                                        <p:attrNameLst>
                                          <p:attrName>ppt_x</p:attrName>
                                        </p:attrNameLst>
                                      </p:cBhvr>
                                      <p:tavLst>
                                        <p:tav tm="0">
                                          <p:val>
                                            <p:strVal val="1+#ppt_w/2"/>
                                          </p:val>
                                        </p:tav>
                                        <p:tav tm="100000">
                                          <p:val>
                                            <p:strVal val="#ppt_x"/>
                                          </p:val>
                                        </p:tav>
                                      </p:tavLst>
                                    </p:anim>
                                    <p:anim calcmode="lin" valueType="num">
                                      <p:cBhvr additive="base">
                                        <p:cTn id="112" dur="500" fill="hold"/>
                                        <p:tgtEl>
                                          <p:spTgt spid="8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76" grpId="0" animBg="1"/>
      <p:bldP spid="77" grpId="0" animBg="1"/>
      <p:bldP spid="78" grpId="0" animBg="1"/>
      <p:bldP spid="79" grpId="0" animBg="1"/>
      <p:bldP spid="80" grpId="0"/>
      <p:bldP spid="81" grpId="0"/>
      <p:bldP spid="82" grpId="0"/>
      <p:bldP spid="8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Janice">
            <a:extLst>
              <a:ext uri="{FF2B5EF4-FFF2-40B4-BE49-F238E27FC236}">
                <a16:creationId xmlns="" xmlns:a16="http://schemas.microsoft.com/office/drawing/2014/main" id="{C6A628C9-D1A3-471B-A183-C2543A9DC3F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5400000">
            <a:off x="2404961" y="-14790"/>
            <a:ext cx="1177664" cy="1207244"/>
          </a:xfrm>
          <a:prstGeom prst="rect">
            <a:avLst/>
          </a:prstGeom>
        </p:spPr>
      </p:pic>
      <p:pic>
        <p:nvPicPr>
          <p:cNvPr id="40" name="Janice">
            <a:extLst>
              <a:ext uri="{FF2B5EF4-FFF2-40B4-BE49-F238E27FC236}">
                <a16:creationId xmlns="" xmlns:a16="http://schemas.microsoft.com/office/drawing/2014/main" id="{F40F2D3C-FF9B-4FC8-95D6-55178C26E24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16200000" flipH="1">
            <a:off x="8596072" y="21795"/>
            <a:ext cx="1177664" cy="1207244"/>
          </a:xfrm>
          <a:prstGeom prst="rect">
            <a:avLst/>
          </a:prstGeom>
        </p:spPr>
      </p:pic>
      <p:sp>
        <p:nvSpPr>
          <p:cNvPr id="41" name="文本框 40">
            <a:extLst>
              <a:ext uri="{FF2B5EF4-FFF2-40B4-BE49-F238E27FC236}">
                <a16:creationId xmlns="" xmlns:a16="http://schemas.microsoft.com/office/drawing/2014/main" id="{8EB5E889-AA8F-4D12-A233-DCD3A19AAB86}"/>
              </a:ext>
            </a:extLst>
          </p:cNvPr>
          <p:cNvSpPr txBox="1"/>
          <p:nvPr/>
        </p:nvSpPr>
        <p:spPr>
          <a:xfrm>
            <a:off x="5144687" y="265521"/>
            <a:ext cx="2646878" cy="461665"/>
          </a:xfrm>
          <a:prstGeom prst="rect">
            <a:avLst/>
          </a:prstGeom>
          <a:noFill/>
        </p:spPr>
        <p:txBody>
          <a:bodyPr wrap="none" rtlCol="0">
            <a:spAutoFit/>
          </a:bodyPr>
          <a:lstStyle/>
          <a:p>
            <a:r>
              <a:rPr lang="zh-CN" altLang="en-US" sz="2400" dirty="0">
                <a:solidFill>
                  <a:schemeClr val="tx1">
                    <a:lumMod val="65000"/>
                    <a:lumOff val="35000"/>
                  </a:schemeClr>
                </a:solidFill>
                <a:latin typeface="方正舒体" panose="02010601030101010101" pitchFamily="2" charset="-122"/>
                <a:ea typeface="方正舒体" panose="02010601030101010101" pitchFamily="2" charset="-122"/>
              </a:rPr>
              <a:t>点击此处添加标题</a:t>
            </a:r>
          </a:p>
        </p:txBody>
      </p:sp>
      <p:sp>
        <p:nvSpPr>
          <p:cNvPr id="42" name="文本框 41">
            <a:extLst>
              <a:ext uri="{FF2B5EF4-FFF2-40B4-BE49-F238E27FC236}">
                <a16:creationId xmlns="" xmlns:a16="http://schemas.microsoft.com/office/drawing/2014/main" id="{FA10461C-2705-483A-A73C-66F606E336AB}"/>
              </a:ext>
            </a:extLst>
          </p:cNvPr>
          <p:cNvSpPr txBox="1"/>
          <p:nvPr/>
        </p:nvSpPr>
        <p:spPr>
          <a:xfrm>
            <a:off x="5204046" y="605527"/>
            <a:ext cx="2662908" cy="307777"/>
          </a:xfrm>
          <a:prstGeom prst="rect">
            <a:avLst/>
          </a:prstGeom>
          <a:noFill/>
        </p:spPr>
        <p:txBody>
          <a:bodyPr wrap="none" rtlCol="0">
            <a:spAutoFit/>
          </a:bodyPr>
          <a:lstStyle/>
          <a:p>
            <a:pPr algn="l"/>
            <a:r>
              <a:rPr lang="zh-CN" altLang="en-US" sz="1400" spc="300" dirty="0">
                <a:solidFill>
                  <a:schemeClr val="tx1">
                    <a:lumMod val="65000"/>
                    <a:lumOff val="35000"/>
                  </a:schemeClr>
                </a:solidFill>
                <a:uFillTx/>
                <a:latin typeface="方正舒体" panose="02010601030101010101" pitchFamily="2" charset="-122"/>
                <a:ea typeface="方正舒体" panose="02010601030101010101" pitchFamily="2" charset="-122"/>
              </a:rPr>
              <a:t>Click enter your title</a:t>
            </a:r>
          </a:p>
        </p:txBody>
      </p:sp>
      <p:sp>
        <p:nvSpPr>
          <p:cNvPr id="43" name="文本框 42">
            <a:extLst>
              <a:ext uri="{FF2B5EF4-FFF2-40B4-BE49-F238E27FC236}">
                <a16:creationId xmlns="" xmlns:a16="http://schemas.microsoft.com/office/drawing/2014/main" id="{4CE0BF15-02EA-452A-A83C-1D4239877F29}"/>
              </a:ext>
            </a:extLst>
          </p:cNvPr>
          <p:cNvSpPr txBox="1"/>
          <p:nvPr/>
        </p:nvSpPr>
        <p:spPr>
          <a:xfrm>
            <a:off x="4325046" y="133857"/>
            <a:ext cx="805322" cy="769441"/>
          </a:xfrm>
          <a:prstGeom prst="rect">
            <a:avLst/>
          </a:prstGeom>
          <a:noFill/>
        </p:spPr>
        <p:txBody>
          <a:bodyPr wrap="square" rtlCol="0">
            <a:spAutoFit/>
          </a:bodyPr>
          <a:lstStyle/>
          <a:p>
            <a:pPr algn="ctr"/>
            <a:r>
              <a:rPr lang="zh-CN" altLang="en-US" sz="4400" dirty="0">
                <a:solidFill>
                  <a:srgbClr val="B1865A"/>
                </a:solidFill>
                <a:latin typeface="方正舒体" panose="02010601030101010101" pitchFamily="2" charset="-122"/>
                <a:ea typeface="方正舒体" panose="02010601030101010101" pitchFamily="2" charset="-122"/>
              </a:rPr>
              <a:t>壹</a:t>
            </a:r>
          </a:p>
        </p:txBody>
      </p:sp>
      <p:cxnSp>
        <p:nvCxnSpPr>
          <p:cNvPr id="44" name="PA_直接连接符 44">
            <a:extLst>
              <a:ext uri="{FF2B5EF4-FFF2-40B4-BE49-F238E27FC236}">
                <a16:creationId xmlns="" xmlns:a16="http://schemas.microsoft.com/office/drawing/2014/main" id="{0A0591C2-73EF-4DA6-AD2A-EBA29E391EF1}"/>
              </a:ext>
            </a:extLst>
          </p:cNvPr>
          <p:cNvCxnSpPr/>
          <p:nvPr>
            <p:custDataLst>
              <p:tags r:id="rId1"/>
            </p:custDataLst>
          </p:nvPr>
        </p:nvCxnSpPr>
        <p:spPr>
          <a:xfrm rot="16200000" flipH="1">
            <a:off x="4264724" y="396656"/>
            <a:ext cx="325545"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45" name="PA_直接连接符 44">
            <a:extLst>
              <a:ext uri="{FF2B5EF4-FFF2-40B4-BE49-F238E27FC236}">
                <a16:creationId xmlns="" xmlns:a16="http://schemas.microsoft.com/office/drawing/2014/main" id="{10119E43-3B55-4822-969A-B5A1A39D2BC6}"/>
              </a:ext>
            </a:extLst>
          </p:cNvPr>
          <p:cNvCxnSpPr/>
          <p:nvPr>
            <p:custDataLst>
              <p:tags r:id="rId2"/>
            </p:custDataLst>
          </p:nvPr>
        </p:nvCxnSpPr>
        <p:spPr>
          <a:xfrm rot="16200000" flipH="1">
            <a:off x="4879463" y="734939"/>
            <a:ext cx="325546"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46" name="PA_直接连接符 44">
            <a:extLst>
              <a:ext uri="{FF2B5EF4-FFF2-40B4-BE49-F238E27FC236}">
                <a16:creationId xmlns="" xmlns:a16="http://schemas.microsoft.com/office/drawing/2014/main" id="{4AF6799A-D4E5-4091-A333-024D76B0BDEF}"/>
              </a:ext>
            </a:extLst>
          </p:cNvPr>
          <p:cNvCxnSpPr>
            <a:cxnSpLocks/>
          </p:cNvCxnSpPr>
          <p:nvPr>
            <p:custDataLst>
              <p:tags r:id="rId3"/>
            </p:custDataLst>
          </p:nvPr>
        </p:nvCxnSpPr>
        <p:spPr>
          <a:xfrm>
            <a:off x="4373295" y="263927"/>
            <a:ext cx="391235"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47" name="PA_直接连接符 44">
            <a:extLst>
              <a:ext uri="{FF2B5EF4-FFF2-40B4-BE49-F238E27FC236}">
                <a16:creationId xmlns="" xmlns:a16="http://schemas.microsoft.com/office/drawing/2014/main" id="{9B287E3E-8EE6-4A83-802E-1A7E7FD83E09}"/>
              </a:ext>
            </a:extLst>
          </p:cNvPr>
          <p:cNvCxnSpPr>
            <a:cxnSpLocks/>
          </p:cNvCxnSpPr>
          <p:nvPr>
            <p:custDataLst>
              <p:tags r:id="rId4"/>
            </p:custDataLst>
          </p:nvPr>
        </p:nvCxnSpPr>
        <p:spPr>
          <a:xfrm>
            <a:off x="4732779" y="866797"/>
            <a:ext cx="355389"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pic>
        <p:nvPicPr>
          <p:cNvPr id="12" name="图片 11" descr="3b306b9bf30f4ebe235cea652718e5a6">
            <a:extLst>
              <a:ext uri="{FF2B5EF4-FFF2-40B4-BE49-F238E27FC236}">
                <a16:creationId xmlns="" xmlns:a16="http://schemas.microsoft.com/office/drawing/2014/main" id="{07D5E991-9A34-497B-B361-301D4684F2FE}"/>
              </a:ext>
            </a:extLst>
          </p:cNvPr>
          <p:cNvPicPr>
            <a:picLocks noChangeAspect="1"/>
          </p:cNvPicPr>
          <p:nvPr/>
        </p:nvPicPr>
        <p:blipFill>
          <a:blip r:embed="rId8"/>
          <a:stretch>
            <a:fillRect/>
          </a:stretch>
        </p:blipFill>
        <p:spPr>
          <a:xfrm>
            <a:off x="4730482" y="3213140"/>
            <a:ext cx="2731036" cy="1744692"/>
          </a:xfrm>
          <a:prstGeom prst="rect">
            <a:avLst/>
          </a:prstGeom>
        </p:spPr>
      </p:pic>
      <p:sp>
        <p:nvSpPr>
          <p:cNvPr id="13" name="任意多边形 61">
            <a:extLst>
              <a:ext uri="{FF2B5EF4-FFF2-40B4-BE49-F238E27FC236}">
                <a16:creationId xmlns="" xmlns:a16="http://schemas.microsoft.com/office/drawing/2014/main" id="{3220FCB1-9A0A-4F44-9894-2E573867D5A2}"/>
              </a:ext>
            </a:extLst>
          </p:cNvPr>
          <p:cNvSpPr/>
          <p:nvPr/>
        </p:nvSpPr>
        <p:spPr bwMode="auto">
          <a:xfrm rot="16200000" flipV="1">
            <a:off x="5906508" y="1610375"/>
            <a:ext cx="470031" cy="503036"/>
          </a:xfrm>
          <a:custGeom>
            <a:avLst/>
            <a:gdLst>
              <a:gd name="connsiteX0" fmla="*/ 696806 w 1819275"/>
              <a:gd name="connsiteY0" fmla="*/ 1179512 h 1804988"/>
              <a:gd name="connsiteX1" fmla="*/ 794746 w 1819275"/>
              <a:gd name="connsiteY1" fmla="*/ 1277492 h 1804988"/>
              <a:gd name="connsiteX2" fmla="*/ 911522 w 1819275"/>
              <a:gd name="connsiteY2" fmla="*/ 1367935 h 1804988"/>
              <a:gd name="connsiteX3" fmla="*/ 1024530 w 1819275"/>
              <a:gd name="connsiteY3" fmla="*/ 1277492 h 1804988"/>
              <a:gd name="connsiteX4" fmla="*/ 1122471 w 1819275"/>
              <a:gd name="connsiteY4" fmla="*/ 1179512 h 1804988"/>
              <a:gd name="connsiteX5" fmla="*/ 1243013 w 1819275"/>
              <a:gd name="connsiteY5" fmla="*/ 1288798 h 1804988"/>
              <a:gd name="connsiteX6" fmla="*/ 1175208 w 1819275"/>
              <a:gd name="connsiteY6" fmla="*/ 1431999 h 1804988"/>
              <a:gd name="connsiteX7" fmla="*/ 1039598 w 1819275"/>
              <a:gd name="connsiteY7" fmla="*/ 1435767 h 1804988"/>
              <a:gd name="connsiteX8" fmla="*/ 1084801 w 1819275"/>
              <a:gd name="connsiteY8" fmla="*/ 1416925 h 1804988"/>
              <a:gd name="connsiteX9" fmla="*/ 1032064 w 1819275"/>
              <a:gd name="connsiteY9" fmla="*/ 1409388 h 1804988"/>
              <a:gd name="connsiteX10" fmla="*/ 1050899 w 1819275"/>
              <a:gd name="connsiteY10" fmla="*/ 1480989 h 1804988"/>
              <a:gd name="connsiteX11" fmla="*/ 911522 w 1819275"/>
              <a:gd name="connsiteY11" fmla="*/ 1582737 h 1804988"/>
              <a:gd name="connsiteX12" fmla="*/ 768378 w 1819275"/>
              <a:gd name="connsiteY12" fmla="*/ 1480989 h 1804988"/>
              <a:gd name="connsiteX13" fmla="*/ 787213 w 1819275"/>
              <a:gd name="connsiteY13" fmla="*/ 1409388 h 1804988"/>
              <a:gd name="connsiteX14" fmla="*/ 734475 w 1819275"/>
              <a:gd name="connsiteY14" fmla="*/ 1416925 h 1804988"/>
              <a:gd name="connsiteX15" fmla="*/ 779679 w 1819275"/>
              <a:gd name="connsiteY15" fmla="*/ 1435767 h 1804988"/>
              <a:gd name="connsiteX16" fmla="*/ 644068 w 1819275"/>
              <a:gd name="connsiteY16" fmla="*/ 1431999 h 1804988"/>
              <a:gd name="connsiteX17" fmla="*/ 576263 w 1819275"/>
              <a:gd name="connsiteY17" fmla="*/ 1288798 h 1804988"/>
              <a:gd name="connsiteX18" fmla="*/ 696806 w 1819275"/>
              <a:gd name="connsiteY18" fmla="*/ 1179512 h 1804988"/>
              <a:gd name="connsiteX19" fmla="*/ 765493 w 1819275"/>
              <a:gd name="connsiteY19" fmla="*/ 1081087 h 1804988"/>
              <a:gd name="connsiteX20" fmla="*/ 912314 w 1819275"/>
              <a:gd name="connsiteY20" fmla="*/ 1118757 h 1804988"/>
              <a:gd name="connsiteX21" fmla="*/ 1055371 w 1819275"/>
              <a:gd name="connsiteY21" fmla="*/ 1081087 h 1804988"/>
              <a:gd name="connsiteX22" fmla="*/ 991372 w 1819275"/>
              <a:gd name="connsiteY22" fmla="*/ 1246833 h 1804988"/>
              <a:gd name="connsiteX23" fmla="*/ 912314 w 1819275"/>
              <a:gd name="connsiteY23" fmla="*/ 1303337 h 1804988"/>
              <a:gd name="connsiteX24" fmla="*/ 833257 w 1819275"/>
              <a:gd name="connsiteY24" fmla="*/ 1246833 h 1804988"/>
              <a:gd name="connsiteX25" fmla="*/ 765493 w 1819275"/>
              <a:gd name="connsiteY25" fmla="*/ 1081087 h 1804988"/>
              <a:gd name="connsiteX26" fmla="*/ 1122363 w 1819275"/>
              <a:gd name="connsiteY26" fmla="*/ 1069975 h 1804988"/>
              <a:gd name="connsiteX27" fmla="*/ 1220391 w 1819275"/>
              <a:gd name="connsiteY27" fmla="*/ 1085031 h 1804988"/>
              <a:gd name="connsiteX28" fmla="*/ 1325960 w 1819275"/>
              <a:gd name="connsiteY28" fmla="*/ 1303338 h 1804988"/>
              <a:gd name="connsiteX29" fmla="*/ 1126133 w 1819275"/>
              <a:gd name="connsiteY29" fmla="*/ 1164073 h 1804988"/>
              <a:gd name="connsiteX30" fmla="*/ 1122363 w 1819275"/>
              <a:gd name="connsiteY30" fmla="*/ 1069975 h 1804988"/>
              <a:gd name="connsiteX31" fmla="*/ 696914 w 1819275"/>
              <a:gd name="connsiteY31" fmla="*/ 1069975 h 1804988"/>
              <a:gd name="connsiteX32" fmla="*/ 693144 w 1819275"/>
              <a:gd name="connsiteY32" fmla="*/ 1164073 h 1804988"/>
              <a:gd name="connsiteX33" fmla="*/ 493317 w 1819275"/>
              <a:gd name="connsiteY33" fmla="*/ 1303338 h 1804988"/>
              <a:gd name="connsiteX34" fmla="*/ 598886 w 1819275"/>
              <a:gd name="connsiteY34" fmla="*/ 1085031 h 1804988"/>
              <a:gd name="connsiteX35" fmla="*/ 696914 w 1819275"/>
              <a:gd name="connsiteY35" fmla="*/ 1069975 h 1804988"/>
              <a:gd name="connsiteX36" fmla="*/ 1164680 w 1819275"/>
              <a:gd name="connsiteY36" fmla="*/ 754062 h 1804988"/>
              <a:gd name="connsiteX37" fmla="*/ 1255245 w 1819275"/>
              <a:gd name="connsiteY37" fmla="*/ 825610 h 1804988"/>
              <a:gd name="connsiteX38" fmla="*/ 1338264 w 1819275"/>
              <a:gd name="connsiteY38" fmla="*/ 897159 h 1804988"/>
              <a:gd name="connsiteX39" fmla="*/ 1255245 w 1819275"/>
              <a:gd name="connsiteY39" fmla="*/ 964941 h 1804988"/>
              <a:gd name="connsiteX40" fmla="*/ 1108076 w 1819275"/>
              <a:gd name="connsiteY40" fmla="*/ 1025192 h 1804988"/>
              <a:gd name="connsiteX41" fmla="*/ 1157132 w 1819275"/>
              <a:gd name="connsiteY41" fmla="*/ 897159 h 1804988"/>
              <a:gd name="connsiteX42" fmla="*/ 1108076 w 1819275"/>
              <a:gd name="connsiteY42" fmla="*/ 765359 h 1804988"/>
              <a:gd name="connsiteX43" fmla="*/ 1164680 w 1819275"/>
              <a:gd name="connsiteY43" fmla="*/ 754062 h 1804988"/>
              <a:gd name="connsiteX44" fmla="*/ 655945 w 1819275"/>
              <a:gd name="connsiteY44" fmla="*/ 754062 h 1804988"/>
              <a:gd name="connsiteX45" fmla="*/ 712788 w 1819275"/>
              <a:gd name="connsiteY45" fmla="*/ 765359 h 1804988"/>
              <a:gd name="connsiteX46" fmla="*/ 667314 w 1819275"/>
              <a:gd name="connsiteY46" fmla="*/ 897159 h 1804988"/>
              <a:gd name="connsiteX47" fmla="*/ 712788 w 1819275"/>
              <a:gd name="connsiteY47" fmla="*/ 1025192 h 1804988"/>
              <a:gd name="connsiteX48" fmla="*/ 564997 w 1819275"/>
              <a:gd name="connsiteY48" fmla="*/ 964941 h 1804988"/>
              <a:gd name="connsiteX49" fmla="*/ 477838 w 1819275"/>
              <a:gd name="connsiteY49" fmla="*/ 897159 h 1804988"/>
              <a:gd name="connsiteX50" fmla="*/ 564997 w 1819275"/>
              <a:gd name="connsiteY50" fmla="*/ 825610 h 1804988"/>
              <a:gd name="connsiteX51" fmla="*/ 655945 w 1819275"/>
              <a:gd name="connsiteY51" fmla="*/ 754062 h 1804988"/>
              <a:gd name="connsiteX52" fmla="*/ 908051 w 1819275"/>
              <a:gd name="connsiteY52" fmla="*/ 715962 h 1804988"/>
              <a:gd name="connsiteX53" fmla="*/ 1089026 w 1819275"/>
              <a:gd name="connsiteY53" fmla="*/ 896937 h 1804988"/>
              <a:gd name="connsiteX54" fmla="*/ 908051 w 1819275"/>
              <a:gd name="connsiteY54" fmla="*/ 1077912 h 1804988"/>
              <a:gd name="connsiteX55" fmla="*/ 727076 w 1819275"/>
              <a:gd name="connsiteY55" fmla="*/ 896937 h 1804988"/>
              <a:gd name="connsiteX56" fmla="*/ 908051 w 1819275"/>
              <a:gd name="connsiteY56" fmla="*/ 715962 h 1804988"/>
              <a:gd name="connsiteX57" fmla="*/ 1329427 w 1819275"/>
              <a:gd name="connsiteY57" fmla="*/ 588962 h 1804988"/>
              <a:gd name="connsiteX58" fmla="*/ 1480390 w 1819275"/>
              <a:gd name="connsiteY58" fmla="*/ 664129 h 1804988"/>
              <a:gd name="connsiteX59" fmla="*/ 1469068 w 1819275"/>
              <a:gd name="connsiteY59" fmla="*/ 765605 h 1804988"/>
              <a:gd name="connsiteX60" fmla="*/ 1472842 w 1819275"/>
              <a:gd name="connsiteY60" fmla="*/ 720505 h 1804988"/>
              <a:gd name="connsiteX61" fmla="*/ 1435101 w 1819275"/>
              <a:gd name="connsiteY61" fmla="*/ 743055 h 1804988"/>
              <a:gd name="connsiteX62" fmla="*/ 1518130 w 1819275"/>
              <a:gd name="connsiteY62" fmla="*/ 761847 h 1804988"/>
              <a:gd name="connsiteX63" fmla="*/ 1635126 w 1819275"/>
              <a:gd name="connsiteY63" fmla="*/ 897148 h 1804988"/>
              <a:gd name="connsiteX64" fmla="*/ 1518130 w 1819275"/>
              <a:gd name="connsiteY64" fmla="*/ 1032449 h 1804988"/>
              <a:gd name="connsiteX65" fmla="*/ 1435101 w 1819275"/>
              <a:gd name="connsiteY65" fmla="*/ 1047482 h 1804988"/>
              <a:gd name="connsiteX66" fmla="*/ 1472842 w 1819275"/>
              <a:gd name="connsiteY66" fmla="*/ 1073791 h 1804988"/>
              <a:gd name="connsiteX67" fmla="*/ 1469068 w 1819275"/>
              <a:gd name="connsiteY67" fmla="*/ 1024932 h 1804988"/>
              <a:gd name="connsiteX68" fmla="*/ 1480390 w 1819275"/>
              <a:gd name="connsiteY68" fmla="*/ 1126408 h 1804988"/>
              <a:gd name="connsiteX69" fmla="*/ 1325653 w 1819275"/>
              <a:gd name="connsiteY69" fmla="*/ 1201575 h 1804988"/>
              <a:gd name="connsiteX70" fmla="*/ 1235076 w 1819275"/>
              <a:gd name="connsiteY70" fmla="*/ 1081307 h 1804988"/>
              <a:gd name="connsiteX71" fmla="*/ 1303009 w 1819275"/>
              <a:gd name="connsiteY71" fmla="*/ 1006140 h 1804988"/>
              <a:gd name="connsiteX72" fmla="*/ 1408683 w 1819275"/>
              <a:gd name="connsiteY72" fmla="*/ 897148 h 1804988"/>
              <a:gd name="connsiteX73" fmla="*/ 1303009 w 1819275"/>
              <a:gd name="connsiteY73" fmla="*/ 788155 h 1804988"/>
              <a:gd name="connsiteX74" fmla="*/ 1235076 w 1819275"/>
              <a:gd name="connsiteY74" fmla="*/ 712988 h 1804988"/>
              <a:gd name="connsiteX75" fmla="*/ 1325653 w 1819275"/>
              <a:gd name="connsiteY75" fmla="*/ 592720 h 1804988"/>
              <a:gd name="connsiteX76" fmla="*/ 1329427 w 1819275"/>
              <a:gd name="connsiteY76" fmla="*/ 588962 h 1804988"/>
              <a:gd name="connsiteX77" fmla="*/ 490312 w 1819275"/>
              <a:gd name="connsiteY77" fmla="*/ 588962 h 1804988"/>
              <a:gd name="connsiteX78" fmla="*/ 494092 w 1819275"/>
              <a:gd name="connsiteY78" fmla="*/ 592720 h 1804988"/>
              <a:gd name="connsiteX79" fmla="*/ 581026 w 1819275"/>
              <a:gd name="connsiteY79" fmla="*/ 712988 h 1804988"/>
              <a:gd name="connsiteX80" fmla="*/ 516770 w 1819275"/>
              <a:gd name="connsiteY80" fmla="*/ 788155 h 1804988"/>
              <a:gd name="connsiteX81" fmla="*/ 410937 w 1819275"/>
              <a:gd name="connsiteY81" fmla="*/ 897148 h 1804988"/>
              <a:gd name="connsiteX82" fmla="*/ 516770 w 1819275"/>
              <a:gd name="connsiteY82" fmla="*/ 1006140 h 1804988"/>
              <a:gd name="connsiteX83" fmla="*/ 581026 w 1819275"/>
              <a:gd name="connsiteY83" fmla="*/ 1081307 h 1804988"/>
              <a:gd name="connsiteX84" fmla="*/ 494092 w 1819275"/>
              <a:gd name="connsiteY84" fmla="*/ 1201575 h 1804988"/>
              <a:gd name="connsiteX85" fmla="*/ 339121 w 1819275"/>
              <a:gd name="connsiteY85" fmla="*/ 1126408 h 1804988"/>
              <a:gd name="connsiteX86" fmla="*/ 350461 w 1819275"/>
              <a:gd name="connsiteY86" fmla="*/ 1024932 h 1804988"/>
              <a:gd name="connsiteX87" fmla="*/ 346681 w 1819275"/>
              <a:gd name="connsiteY87" fmla="*/ 1073791 h 1804988"/>
              <a:gd name="connsiteX88" fmla="*/ 384478 w 1819275"/>
              <a:gd name="connsiteY88" fmla="*/ 1047482 h 1804988"/>
              <a:gd name="connsiteX89" fmla="*/ 301324 w 1819275"/>
              <a:gd name="connsiteY89" fmla="*/ 1032449 h 1804988"/>
              <a:gd name="connsiteX90" fmla="*/ 184151 w 1819275"/>
              <a:gd name="connsiteY90" fmla="*/ 897148 h 1804988"/>
              <a:gd name="connsiteX91" fmla="*/ 301324 w 1819275"/>
              <a:gd name="connsiteY91" fmla="*/ 761847 h 1804988"/>
              <a:gd name="connsiteX92" fmla="*/ 384478 w 1819275"/>
              <a:gd name="connsiteY92" fmla="*/ 743055 h 1804988"/>
              <a:gd name="connsiteX93" fmla="*/ 346681 w 1819275"/>
              <a:gd name="connsiteY93" fmla="*/ 720505 h 1804988"/>
              <a:gd name="connsiteX94" fmla="*/ 350461 w 1819275"/>
              <a:gd name="connsiteY94" fmla="*/ 765605 h 1804988"/>
              <a:gd name="connsiteX95" fmla="*/ 339121 w 1819275"/>
              <a:gd name="connsiteY95" fmla="*/ 664129 h 1804988"/>
              <a:gd name="connsiteX96" fmla="*/ 490312 w 1819275"/>
              <a:gd name="connsiteY96" fmla="*/ 588962 h 1804988"/>
              <a:gd name="connsiteX97" fmla="*/ 1325960 w 1819275"/>
              <a:gd name="connsiteY97" fmla="*/ 498475 h 1804988"/>
              <a:gd name="connsiteX98" fmla="*/ 1220391 w 1819275"/>
              <a:gd name="connsiteY98" fmla="*/ 716782 h 1804988"/>
              <a:gd name="connsiteX99" fmla="*/ 1122363 w 1819275"/>
              <a:gd name="connsiteY99" fmla="*/ 731838 h 1804988"/>
              <a:gd name="connsiteX100" fmla="*/ 1126133 w 1819275"/>
              <a:gd name="connsiteY100" fmla="*/ 637740 h 1804988"/>
              <a:gd name="connsiteX101" fmla="*/ 1325960 w 1819275"/>
              <a:gd name="connsiteY101" fmla="*/ 498475 h 1804988"/>
              <a:gd name="connsiteX102" fmla="*/ 912314 w 1819275"/>
              <a:gd name="connsiteY102" fmla="*/ 498475 h 1804988"/>
              <a:gd name="connsiteX103" fmla="*/ 991372 w 1819275"/>
              <a:gd name="connsiteY103" fmla="*/ 554979 h 1804988"/>
              <a:gd name="connsiteX104" fmla="*/ 1055371 w 1819275"/>
              <a:gd name="connsiteY104" fmla="*/ 720725 h 1804988"/>
              <a:gd name="connsiteX105" fmla="*/ 912314 w 1819275"/>
              <a:gd name="connsiteY105" fmla="*/ 683056 h 1804988"/>
              <a:gd name="connsiteX106" fmla="*/ 765493 w 1819275"/>
              <a:gd name="connsiteY106" fmla="*/ 720725 h 1804988"/>
              <a:gd name="connsiteX107" fmla="*/ 833257 w 1819275"/>
              <a:gd name="connsiteY107" fmla="*/ 554979 h 1804988"/>
              <a:gd name="connsiteX108" fmla="*/ 912314 w 1819275"/>
              <a:gd name="connsiteY108" fmla="*/ 498475 h 1804988"/>
              <a:gd name="connsiteX109" fmla="*/ 493317 w 1819275"/>
              <a:gd name="connsiteY109" fmla="*/ 498475 h 1804988"/>
              <a:gd name="connsiteX110" fmla="*/ 693144 w 1819275"/>
              <a:gd name="connsiteY110" fmla="*/ 637740 h 1804988"/>
              <a:gd name="connsiteX111" fmla="*/ 696914 w 1819275"/>
              <a:gd name="connsiteY111" fmla="*/ 731838 h 1804988"/>
              <a:gd name="connsiteX112" fmla="*/ 598886 w 1819275"/>
              <a:gd name="connsiteY112" fmla="*/ 716782 h 1804988"/>
              <a:gd name="connsiteX113" fmla="*/ 493317 w 1819275"/>
              <a:gd name="connsiteY113" fmla="*/ 498475 h 1804988"/>
              <a:gd name="connsiteX114" fmla="*/ 911522 w 1819275"/>
              <a:gd name="connsiteY114" fmla="*/ 222250 h 1804988"/>
              <a:gd name="connsiteX115" fmla="*/ 1050899 w 1819275"/>
              <a:gd name="connsiteY115" fmla="*/ 320230 h 1804988"/>
              <a:gd name="connsiteX116" fmla="*/ 1032064 w 1819275"/>
              <a:gd name="connsiteY116" fmla="*/ 391831 h 1804988"/>
              <a:gd name="connsiteX117" fmla="*/ 1084801 w 1819275"/>
              <a:gd name="connsiteY117" fmla="*/ 384294 h 1804988"/>
              <a:gd name="connsiteX118" fmla="*/ 1039598 w 1819275"/>
              <a:gd name="connsiteY118" fmla="*/ 365452 h 1804988"/>
              <a:gd name="connsiteX119" fmla="*/ 1175208 w 1819275"/>
              <a:gd name="connsiteY119" fmla="*/ 369220 h 1804988"/>
              <a:gd name="connsiteX120" fmla="*/ 1243013 w 1819275"/>
              <a:gd name="connsiteY120" fmla="*/ 512421 h 1804988"/>
              <a:gd name="connsiteX121" fmla="*/ 1122471 w 1819275"/>
              <a:gd name="connsiteY121" fmla="*/ 625475 h 1804988"/>
              <a:gd name="connsiteX122" fmla="*/ 1024530 w 1819275"/>
              <a:gd name="connsiteY122" fmla="*/ 523727 h 1804988"/>
              <a:gd name="connsiteX123" fmla="*/ 911522 w 1819275"/>
              <a:gd name="connsiteY123" fmla="*/ 433284 h 1804988"/>
              <a:gd name="connsiteX124" fmla="*/ 794746 w 1819275"/>
              <a:gd name="connsiteY124" fmla="*/ 523727 h 1804988"/>
              <a:gd name="connsiteX125" fmla="*/ 696806 w 1819275"/>
              <a:gd name="connsiteY125" fmla="*/ 625475 h 1804988"/>
              <a:gd name="connsiteX126" fmla="*/ 576263 w 1819275"/>
              <a:gd name="connsiteY126" fmla="*/ 512421 h 1804988"/>
              <a:gd name="connsiteX127" fmla="*/ 644068 w 1819275"/>
              <a:gd name="connsiteY127" fmla="*/ 369220 h 1804988"/>
              <a:gd name="connsiteX128" fmla="*/ 779679 w 1819275"/>
              <a:gd name="connsiteY128" fmla="*/ 365452 h 1804988"/>
              <a:gd name="connsiteX129" fmla="*/ 734475 w 1819275"/>
              <a:gd name="connsiteY129" fmla="*/ 384294 h 1804988"/>
              <a:gd name="connsiteX130" fmla="*/ 787213 w 1819275"/>
              <a:gd name="connsiteY130" fmla="*/ 391831 h 1804988"/>
              <a:gd name="connsiteX131" fmla="*/ 768378 w 1819275"/>
              <a:gd name="connsiteY131" fmla="*/ 320230 h 1804988"/>
              <a:gd name="connsiteX132" fmla="*/ 911522 w 1819275"/>
              <a:gd name="connsiteY132" fmla="*/ 222250 h 1804988"/>
              <a:gd name="connsiteX133" fmla="*/ 907753 w 1819275"/>
              <a:gd name="connsiteY133" fmla="*/ 185737 h 1804988"/>
              <a:gd name="connsiteX134" fmla="*/ 741881 w 1819275"/>
              <a:gd name="connsiteY134" fmla="*/ 294895 h 1804988"/>
              <a:gd name="connsiteX135" fmla="*/ 523231 w 1819275"/>
              <a:gd name="connsiteY135" fmla="*/ 490625 h 1804988"/>
              <a:gd name="connsiteX136" fmla="*/ 474223 w 1819275"/>
              <a:gd name="connsiteY136" fmla="*/ 498153 h 1804988"/>
              <a:gd name="connsiteX137" fmla="*/ 470453 w 1819275"/>
              <a:gd name="connsiteY137" fmla="*/ 539558 h 1804988"/>
              <a:gd name="connsiteX138" fmla="*/ 259342 w 1819275"/>
              <a:gd name="connsiteY138" fmla="*/ 742816 h 1804988"/>
              <a:gd name="connsiteX139" fmla="*/ 134938 w 1819275"/>
              <a:gd name="connsiteY139" fmla="*/ 900906 h 1804988"/>
              <a:gd name="connsiteX140" fmla="*/ 259342 w 1819275"/>
              <a:gd name="connsiteY140" fmla="*/ 1058996 h 1804988"/>
              <a:gd name="connsiteX141" fmla="*/ 470453 w 1819275"/>
              <a:gd name="connsiteY141" fmla="*/ 1262255 h 1804988"/>
              <a:gd name="connsiteX142" fmla="*/ 474223 w 1819275"/>
              <a:gd name="connsiteY142" fmla="*/ 1303659 h 1804988"/>
              <a:gd name="connsiteX143" fmla="*/ 523231 w 1819275"/>
              <a:gd name="connsiteY143" fmla="*/ 1311187 h 1804988"/>
              <a:gd name="connsiteX144" fmla="*/ 741881 w 1819275"/>
              <a:gd name="connsiteY144" fmla="*/ 1510682 h 1804988"/>
              <a:gd name="connsiteX145" fmla="*/ 907753 w 1819275"/>
              <a:gd name="connsiteY145" fmla="*/ 1616075 h 1804988"/>
              <a:gd name="connsiteX146" fmla="*/ 1077396 w 1819275"/>
              <a:gd name="connsiteY146" fmla="*/ 1510682 h 1804988"/>
              <a:gd name="connsiteX147" fmla="*/ 1296046 w 1819275"/>
              <a:gd name="connsiteY147" fmla="*/ 1311187 h 1804988"/>
              <a:gd name="connsiteX148" fmla="*/ 1345053 w 1819275"/>
              <a:gd name="connsiteY148" fmla="*/ 1303659 h 1804988"/>
              <a:gd name="connsiteX149" fmla="*/ 1348823 w 1819275"/>
              <a:gd name="connsiteY149" fmla="*/ 1262255 h 1804988"/>
              <a:gd name="connsiteX150" fmla="*/ 1559934 w 1819275"/>
              <a:gd name="connsiteY150" fmla="*/ 1058996 h 1804988"/>
              <a:gd name="connsiteX151" fmla="*/ 1684338 w 1819275"/>
              <a:gd name="connsiteY151" fmla="*/ 900906 h 1804988"/>
              <a:gd name="connsiteX152" fmla="*/ 1559934 w 1819275"/>
              <a:gd name="connsiteY152" fmla="*/ 742816 h 1804988"/>
              <a:gd name="connsiteX153" fmla="*/ 1348823 w 1819275"/>
              <a:gd name="connsiteY153" fmla="*/ 539558 h 1804988"/>
              <a:gd name="connsiteX154" fmla="*/ 1345053 w 1819275"/>
              <a:gd name="connsiteY154" fmla="*/ 498153 h 1804988"/>
              <a:gd name="connsiteX155" fmla="*/ 1296046 w 1819275"/>
              <a:gd name="connsiteY155" fmla="*/ 490625 h 1804988"/>
              <a:gd name="connsiteX156" fmla="*/ 1077396 w 1819275"/>
              <a:gd name="connsiteY156" fmla="*/ 294895 h 1804988"/>
              <a:gd name="connsiteX157" fmla="*/ 907753 w 1819275"/>
              <a:gd name="connsiteY157" fmla="*/ 185737 h 1804988"/>
              <a:gd name="connsiteX158" fmla="*/ 907754 w 1819275"/>
              <a:gd name="connsiteY158" fmla="*/ 0 h 1804988"/>
              <a:gd name="connsiteX159" fmla="*/ 1073485 w 1819275"/>
              <a:gd name="connsiteY159" fmla="*/ 120584 h 1804988"/>
              <a:gd name="connsiteX160" fmla="*/ 1303249 w 1819275"/>
              <a:gd name="connsiteY160" fmla="*/ 290155 h 1804988"/>
              <a:gd name="connsiteX161" fmla="*/ 1352215 w 1819275"/>
              <a:gd name="connsiteY161" fmla="*/ 478567 h 1804988"/>
              <a:gd name="connsiteX162" fmla="*/ 1646011 w 1819275"/>
              <a:gd name="connsiteY162" fmla="*/ 636833 h 1804988"/>
              <a:gd name="connsiteX163" fmla="*/ 1819275 w 1819275"/>
              <a:gd name="connsiteY163" fmla="*/ 900610 h 1804988"/>
              <a:gd name="connsiteX164" fmla="*/ 1646011 w 1819275"/>
              <a:gd name="connsiteY164" fmla="*/ 1164387 h 1804988"/>
              <a:gd name="connsiteX165" fmla="*/ 1352215 w 1819275"/>
              <a:gd name="connsiteY165" fmla="*/ 1322653 h 1804988"/>
              <a:gd name="connsiteX166" fmla="*/ 1303249 w 1819275"/>
              <a:gd name="connsiteY166" fmla="*/ 1511065 h 1804988"/>
              <a:gd name="connsiteX167" fmla="*/ 1073485 w 1819275"/>
              <a:gd name="connsiteY167" fmla="*/ 1680636 h 1804988"/>
              <a:gd name="connsiteX168" fmla="*/ 907754 w 1819275"/>
              <a:gd name="connsiteY168" fmla="*/ 1804988 h 1804988"/>
              <a:gd name="connsiteX169" fmla="*/ 745790 w 1819275"/>
              <a:gd name="connsiteY169" fmla="*/ 1680636 h 1804988"/>
              <a:gd name="connsiteX170" fmla="*/ 512260 w 1819275"/>
              <a:gd name="connsiteY170" fmla="*/ 1511065 h 1804988"/>
              <a:gd name="connsiteX171" fmla="*/ 467060 w 1819275"/>
              <a:gd name="connsiteY171" fmla="*/ 1322653 h 1804988"/>
              <a:gd name="connsiteX172" fmla="*/ 169498 w 1819275"/>
              <a:gd name="connsiteY172" fmla="*/ 1164387 h 1804988"/>
              <a:gd name="connsiteX173" fmla="*/ 0 w 1819275"/>
              <a:gd name="connsiteY173" fmla="*/ 900610 h 1804988"/>
              <a:gd name="connsiteX174" fmla="*/ 169498 w 1819275"/>
              <a:gd name="connsiteY174" fmla="*/ 636833 h 1804988"/>
              <a:gd name="connsiteX175" fmla="*/ 467060 w 1819275"/>
              <a:gd name="connsiteY175" fmla="*/ 478567 h 1804988"/>
              <a:gd name="connsiteX176" fmla="*/ 512260 w 1819275"/>
              <a:gd name="connsiteY176" fmla="*/ 290155 h 1804988"/>
              <a:gd name="connsiteX177" fmla="*/ 745790 w 1819275"/>
              <a:gd name="connsiteY177" fmla="*/ 120584 h 1804988"/>
              <a:gd name="connsiteX178" fmla="*/ 907754 w 1819275"/>
              <a:gd name="connsiteY178" fmla="*/ 0 h 1804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1819275" h="1804988">
                <a:moveTo>
                  <a:pt x="696806" y="1179512"/>
                </a:moveTo>
                <a:cubicBezTo>
                  <a:pt x="696806" y="1179512"/>
                  <a:pt x="715640" y="1251113"/>
                  <a:pt x="794746" y="1277492"/>
                </a:cubicBezTo>
                <a:cubicBezTo>
                  <a:pt x="794746" y="1277492"/>
                  <a:pt x="843717" y="1367935"/>
                  <a:pt x="911522" y="1367935"/>
                </a:cubicBezTo>
                <a:cubicBezTo>
                  <a:pt x="975560" y="1367935"/>
                  <a:pt x="1024530" y="1277492"/>
                  <a:pt x="1024530" y="1277492"/>
                </a:cubicBezTo>
                <a:cubicBezTo>
                  <a:pt x="1107403" y="1251113"/>
                  <a:pt x="1122471" y="1179512"/>
                  <a:pt x="1122471" y="1179512"/>
                </a:cubicBezTo>
                <a:cubicBezTo>
                  <a:pt x="1122471" y="1179512"/>
                  <a:pt x="1201577" y="1258650"/>
                  <a:pt x="1243013" y="1288798"/>
                </a:cubicBezTo>
                <a:cubicBezTo>
                  <a:pt x="1243013" y="1288798"/>
                  <a:pt x="1239246" y="1375472"/>
                  <a:pt x="1175208" y="1431999"/>
                </a:cubicBezTo>
                <a:cubicBezTo>
                  <a:pt x="1111170" y="1488526"/>
                  <a:pt x="1043365" y="1477220"/>
                  <a:pt x="1039598" y="1435767"/>
                </a:cubicBezTo>
                <a:cubicBezTo>
                  <a:pt x="1039598" y="1394314"/>
                  <a:pt x="1084801" y="1416925"/>
                  <a:pt x="1084801" y="1416925"/>
                </a:cubicBezTo>
                <a:cubicBezTo>
                  <a:pt x="1084801" y="1416925"/>
                  <a:pt x="1047132" y="1379241"/>
                  <a:pt x="1032064" y="1409388"/>
                </a:cubicBezTo>
                <a:cubicBezTo>
                  <a:pt x="1016996" y="1443304"/>
                  <a:pt x="1039598" y="1469683"/>
                  <a:pt x="1050899" y="1480989"/>
                </a:cubicBezTo>
                <a:cubicBezTo>
                  <a:pt x="1050899" y="1480989"/>
                  <a:pt x="1005695" y="1582737"/>
                  <a:pt x="911522" y="1582737"/>
                </a:cubicBezTo>
                <a:cubicBezTo>
                  <a:pt x="813581" y="1582737"/>
                  <a:pt x="768378" y="1480989"/>
                  <a:pt x="768378" y="1480989"/>
                </a:cubicBezTo>
                <a:cubicBezTo>
                  <a:pt x="779679" y="1469683"/>
                  <a:pt x="802280" y="1443304"/>
                  <a:pt x="787213" y="1409388"/>
                </a:cubicBezTo>
                <a:cubicBezTo>
                  <a:pt x="772145" y="1379241"/>
                  <a:pt x="734475" y="1416925"/>
                  <a:pt x="734475" y="1416925"/>
                </a:cubicBezTo>
                <a:cubicBezTo>
                  <a:pt x="734475" y="1416925"/>
                  <a:pt x="779679" y="1394314"/>
                  <a:pt x="779679" y="1435767"/>
                </a:cubicBezTo>
                <a:cubicBezTo>
                  <a:pt x="775912" y="1477220"/>
                  <a:pt x="708107" y="1488526"/>
                  <a:pt x="644068" y="1431999"/>
                </a:cubicBezTo>
                <a:cubicBezTo>
                  <a:pt x="580030" y="1375472"/>
                  <a:pt x="576263" y="1288798"/>
                  <a:pt x="576263" y="1288798"/>
                </a:cubicBezTo>
                <a:cubicBezTo>
                  <a:pt x="617700" y="1258650"/>
                  <a:pt x="696806" y="1179512"/>
                  <a:pt x="696806" y="1179512"/>
                </a:cubicBezTo>
                <a:close/>
                <a:moveTo>
                  <a:pt x="765493" y="1081087"/>
                </a:moveTo>
                <a:cubicBezTo>
                  <a:pt x="765493" y="1081087"/>
                  <a:pt x="833257" y="1118757"/>
                  <a:pt x="912314" y="1118757"/>
                </a:cubicBezTo>
                <a:cubicBezTo>
                  <a:pt x="987607" y="1118757"/>
                  <a:pt x="1055371" y="1081087"/>
                  <a:pt x="1055371" y="1081087"/>
                </a:cubicBezTo>
                <a:cubicBezTo>
                  <a:pt x="1108076" y="1209163"/>
                  <a:pt x="991372" y="1246833"/>
                  <a:pt x="991372" y="1246833"/>
                </a:cubicBezTo>
                <a:cubicBezTo>
                  <a:pt x="991372" y="1246833"/>
                  <a:pt x="968784" y="1303337"/>
                  <a:pt x="912314" y="1303337"/>
                </a:cubicBezTo>
                <a:cubicBezTo>
                  <a:pt x="852080" y="1303337"/>
                  <a:pt x="833257" y="1246833"/>
                  <a:pt x="833257" y="1246833"/>
                </a:cubicBezTo>
                <a:cubicBezTo>
                  <a:pt x="833257" y="1246833"/>
                  <a:pt x="712788" y="1209163"/>
                  <a:pt x="765493" y="1081087"/>
                </a:cubicBezTo>
                <a:close/>
                <a:moveTo>
                  <a:pt x="1122363" y="1069975"/>
                </a:moveTo>
                <a:cubicBezTo>
                  <a:pt x="1156296" y="1081267"/>
                  <a:pt x="1220391" y="1085031"/>
                  <a:pt x="1220391" y="1085031"/>
                </a:cubicBezTo>
                <a:cubicBezTo>
                  <a:pt x="1333501" y="1216768"/>
                  <a:pt x="1325960" y="1303338"/>
                  <a:pt x="1325960" y="1303338"/>
                </a:cubicBezTo>
                <a:cubicBezTo>
                  <a:pt x="1243013" y="1288283"/>
                  <a:pt x="1126133" y="1164073"/>
                  <a:pt x="1126133" y="1164073"/>
                </a:cubicBezTo>
                <a:cubicBezTo>
                  <a:pt x="1126133" y="1118906"/>
                  <a:pt x="1122363" y="1069975"/>
                  <a:pt x="1122363" y="1069975"/>
                </a:cubicBezTo>
                <a:close/>
                <a:moveTo>
                  <a:pt x="696914" y="1069975"/>
                </a:moveTo>
                <a:cubicBezTo>
                  <a:pt x="696914" y="1069975"/>
                  <a:pt x="693144" y="1118906"/>
                  <a:pt x="693144" y="1164073"/>
                </a:cubicBezTo>
                <a:cubicBezTo>
                  <a:pt x="693144" y="1164073"/>
                  <a:pt x="576264" y="1288283"/>
                  <a:pt x="493317" y="1303338"/>
                </a:cubicBezTo>
                <a:cubicBezTo>
                  <a:pt x="493317" y="1303338"/>
                  <a:pt x="485776" y="1216768"/>
                  <a:pt x="598886" y="1085031"/>
                </a:cubicBezTo>
                <a:cubicBezTo>
                  <a:pt x="598886" y="1085031"/>
                  <a:pt x="662981" y="1081267"/>
                  <a:pt x="696914" y="1069975"/>
                </a:cubicBezTo>
                <a:close/>
                <a:moveTo>
                  <a:pt x="1164680" y="754062"/>
                </a:moveTo>
                <a:cubicBezTo>
                  <a:pt x="1194868" y="757828"/>
                  <a:pt x="1232604" y="772891"/>
                  <a:pt x="1255245" y="825610"/>
                </a:cubicBezTo>
                <a:cubicBezTo>
                  <a:pt x="1255245" y="825610"/>
                  <a:pt x="1338264" y="844439"/>
                  <a:pt x="1338264" y="897159"/>
                </a:cubicBezTo>
                <a:cubicBezTo>
                  <a:pt x="1338264" y="946113"/>
                  <a:pt x="1255245" y="964941"/>
                  <a:pt x="1255245" y="964941"/>
                </a:cubicBezTo>
                <a:cubicBezTo>
                  <a:pt x="1206189" y="1077912"/>
                  <a:pt x="1108076" y="1025192"/>
                  <a:pt x="1108076" y="1025192"/>
                </a:cubicBezTo>
                <a:cubicBezTo>
                  <a:pt x="1108076" y="1025192"/>
                  <a:pt x="1157132" y="972473"/>
                  <a:pt x="1157132" y="897159"/>
                </a:cubicBezTo>
                <a:cubicBezTo>
                  <a:pt x="1157132" y="821845"/>
                  <a:pt x="1108076" y="765359"/>
                  <a:pt x="1108076" y="765359"/>
                </a:cubicBezTo>
                <a:cubicBezTo>
                  <a:pt x="1108076" y="765359"/>
                  <a:pt x="1134491" y="754062"/>
                  <a:pt x="1164680" y="754062"/>
                </a:cubicBezTo>
                <a:close/>
                <a:moveTo>
                  <a:pt x="655945" y="754062"/>
                </a:moveTo>
                <a:cubicBezTo>
                  <a:pt x="686262" y="754062"/>
                  <a:pt x="712788" y="765359"/>
                  <a:pt x="712788" y="765359"/>
                </a:cubicBezTo>
                <a:cubicBezTo>
                  <a:pt x="712788" y="765359"/>
                  <a:pt x="667314" y="821845"/>
                  <a:pt x="667314" y="897159"/>
                </a:cubicBezTo>
                <a:cubicBezTo>
                  <a:pt x="667314" y="972473"/>
                  <a:pt x="712788" y="1025192"/>
                  <a:pt x="712788" y="1025192"/>
                </a:cubicBezTo>
                <a:cubicBezTo>
                  <a:pt x="712788" y="1025192"/>
                  <a:pt x="614261" y="1077912"/>
                  <a:pt x="564997" y="964941"/>
                </a:cubicBezTo>
                <a:cubicBezTo>
                  <a:pt x="564997" y="964941"/>
                  <a:pt x="477838" y="946113"/>
                  <a:pt x="477838" y="897159"/>
                </a:cubicBezTo>
                <a:cubicBezTo>
                  <a:pt x="477838" y="844439"/>
                  <a:pt x="564997" y="825610"/>
                  <a:pt x="564997" y="825610"/>
                </a:cubicBezTo>
                <a:cubicBezTo>
                  <a:pt x="587734" y="772891"/>
                  <a:pt x="625629" y="757828"/>
                  <a:pt x="655945" y="754062"/>
                </a:cubicBezTo>
                <a:close/>
                <a:moveTo>
                  <a:pt x="908051" y="715962"/>
                </a:moveTo>
                <a:cubicBezTo>
                  <a:pt x="1008001" y="715962"/>
                  <a:pt x="1089026" y="796987"/>
                  <a:pt x="1089026" y="896937"/>
                </a:cubicBezTo>
                <a:cubicBezTo>
                  <a:pt x="1089026" y="996887"/>
                  <a:pt x="1008001" y="1077912"/>
                  <a:pt x="908051" y="1077912"/>
                </a:cubicBezTo>
                <a:cubicBezTo>
                  <a:pt x="808101" y="1077912"/>
                  <a:pt x="727076" y="996887"/>
                  <a:pt x="727076" y="896937"/>
                </a:cubicBezTo>
                <a:cubicBezTo>
                  <a:pt x="727076" y="796987"/>
                  <a:pt x="808101" y="715962"/>
                  <a:pt x="908051" y="715962"/>
                </a:cubicBezTo>
                <a:close/>
                <a:moveTo>
                  <a:pt x="1329427" y="588962"/>
                </a:moveTo>
                <a:cubicBezTo>
                  <a:pt x="1352072" y="588962"/>
                  <a:pt x="1442649" y="592720"/>
                  <a:pt x="1480390" y="664129"/>
                </a:cubicBezTo>
                <a:cubicBezTo>
                  <a:pt x="1525678" y="746813"/>
                  <a:pt x="1491712" y="773122"/>
                  <a:pt x="1469068" y="765605"/>
                </a:cubicBezTo>
                <a:cubicBezTo>
                  <a:pt x="1442649" y="761847"/>
                  <a:pt x="1450197" y="724263"/>
                  <a:pt x="1472842" y="720505"/>
                </a:cubicBezTo>
                <a:cubicBezTo>
                  <a:pt x="1472842" y="720505"/>
                  <a:pt x="1438875" y="694196"/>
                  <a:pt x="1435101" y="743055"/>
                </a:cubicBezTo>
                <a:cubicBezTo>
                  <a:pt x="1431327" y="795672"/>
                  <a:pt x="1476616" y="791914"/>
                  <a:pt x="1518130" y="761847"/>
                </a:cubicBezTo>
                <a:cubicBezTo>
                  <a:pt x="1518130" y="761847"/>
                  <a:pt x="1616256" y="806947"/>
                  <a:pt x="1635126" y="897148"/>
                </a:cubicBezTo>
                <a:cubicBezTo>
                  <a:pt x="1616256" y="983590"/>
                  <a:pt x="1518130" y="1032449"/>
                  <a:pt x="1518130" y="1032449"/>
                </a:cubicBezTo>
                <a:cubicBezTo>
                  <a:pt x="1476616" y="1002382"/>
                  <a:pt x="1431327" y="998624"/>
                  <a:pt x="1435101" y="1047482"/>
                </a:cubicBezTo>
                <a:cubicBezTo>
                  <a:pt x="1438875" y="1100099"/>
                  <a:pt x="1472842" y="1073791"/>
                  <a:pt x="1472842" y="1073791"/>
                </a:cubicBezTo>
                <a:cubicBezTo>
                  <a:pt x="1450197" y="1066274"/>
                  <a:pt x="1442649" y="1032449"/>
                  <a:pt x="1469068" y="1024932"/>
                </a:cubicBezTo>
                <a:cubicBezTo>
                  <a:pt x="1491712" y="1021174"/>
                  <a:pt x="1525678" y="1043724"/>
                  <a:pt x="1480390" y="1126408"/>
                </a:cubicBezTo>
                <a:cubicBezTo>
                  <a:pt x="1435101" y="1212850"/>
                  <a:pt x="1325653" y="1201575"/>
                  <a:pt x="1325653" y="1201575"/>
                </a:cubicBezTo>
                <a:cubicBezTo>
                  <a:pt x="1303009" y="1141441"/>
                  <a:pt x="1235076" y="1081307"/>
                  <a:pt x="1235076" y="1081307"/>
                </a:cubicBezTo>
                <a:cubicBezTo>
                  <a:pt x="1235076" y="1081307"/>
                  <a:pt x="1280365" y="1054999"/>
                  <a:pt x="1303009" y="1006140"/>
                </a:cubicBezTo>
                <a:cubicBezTo>
                  <a:pt x="1303009" y="1006140"/>
                  <a:pt x="1408683" y="949765"/>
                  <a:pt x="1408683" y="897148"/>
                </a:cubicBezTo>
                <a:cubicBezTo>
                  <a:pt x="1408683" y="844531"/>
                  <a:pt x="1303009" y="788155"/>
                  <a:pt x="1303009" y="788155"/>
                </a:cubicBezTo>
                <a:cubicBezTo>
                  <a:pt x="1280365" y="739297"/>
                  <a:pt x="1235076" y="712988"/>
                  <a:pt x="1235076" y="712988"/>
                </a:cubicBezTo>
                <a:cubicBezTo>
                  <a:pt x="1235076" y="712988"/>
                  <a:pt x="1303009" y="652854"/>
                  <a:pt x="1325653" y="592720"/>
                </a:cubicBezTo>
                <a:cubicBezTo>
                  <a:pt x="1325653" y="592720"/>
                  <a:pt x="1325653" y="588962"/>
                  <a:pt x="1329427" y="588962"/>
                </a:cubicBezTo>
                <a:close/>
                <a:moveTo>
                  <a:pt x="490312" y="588962"/>
                </a:moveTo>
                <a:cubicBezTo>
                  <a:pt x="494092" y="588962"/>
                  <a:pt x="494092" y="592720"/>
                  <a:pt x="494092" y="592720"/>
                </a:cubicBezTo>
                <a:cubicBezTo>
                  <a:pt x="516770" y="652854"/>
                  <a:pt x="581026" y="712988"/>
                  <a:pt x="581026" y="712988"/>
                </a:cubicBezTo>
                <a:cubicBezTo>
                  <a:pt x="581026" y="712988"/>
                  <a:pt x="539449" y="739297"/>
                  <a:pt x="516770" y="788155"/>
                </a:cubicBezTo>
                <a:cubicBezTo>
                  <a:pt x="516770" y="788155"/>
                  <a:pt x="410937" y="844531"/>
                  <a:pt x="410937" y="897148"/>
                </a:cubicBezTo>
                <a:cubicBezTo>
                  <a:pt x="410937" y="949765"/>
                  <a:pt x="516770" y="1006140"/>
                  <a:pt x="516770" y="1006140"/>
                </a:cubicBezTo>
                <a:cubicBezTo>
                  <a:pt x="539449" y="1054999"/>
                  <a:pt x="581026" y="1081307"/>
                  <a:pt x="581026" y="1081307"/>
                </a:cubicBezTo>
                <a:cubicBezTo>
                  <a:pt x="581026" y="1081307"/>
                  <a:pt x="516770" y="1141441"/>
                  <a:pt x="494092" y="1201575"/>
                </a:cubicBezTo>
                <a:cubicBezTo>
                  <a:pt x="494092" y="1201575"/>
                  <a:pt x="384478" y="1212850"/>
                  <a:pt x="339121" y="1126408"/>
                </a:cubicBezTo>
                <a:cubicBezTo>
                  <a:pt x="289984" y="1043724"/>
                  <a:pt x="327782" y="1021174"/>
                  <a:pt x="350461" y="1024932"/>
                </a:cubicBezTo>
                <a:cubicBezTo>
                  <a:pt x="373139" y="1032449"/>
                  <a:pt x="369359" y="1066274"/>
                  <a:pt x="346681" y="1073791"/>
                </a:cubicBezTo>
                <a:cubicBezTo>
                  <a:pt x="346681" y="1073791"/>
                  <a:pt x="380699" y="1100099"/>
                  <a:pt x="384478" y="1047482"/>
                </a:cubicBezTo>
                <a:cubicBezTo>
                  <a:pt x="388258" y="998624"/>
                  <a:pt x="342901" y="1002382"/>
                  <a:pt x="301324" y="1032449"/>
                </a:cubicBezTo>
                <a:cubicBezTo>
                  <a:pt x="301324" y="1032449"/>
                  <a:pt x="203050" y="983590"/>
                  <a:pt x="184151" y="897148"/>
                </a:cubicBezTo>
                <a:cubicBezTo>
                  <a:pt x="203050" y="806947"/>
                  <a:pt x="301324" y="761847"/>
                  <a:pt x="301324" y="761847"/>
                </a:cubicBezTo>
                <a:cubicBezTo>
                  <a:pt x="342901" y="791914"/>
                  <a:pt x="388258" y="795672"/>
                  <a:pt x="384478" y="743055"/>
                </a:cubicBezTo>
                <a:cubicBezTo>
                  <a:pt x="380699" y="694196"/>
                  <a:pt x="346681" y="720505"/>
                  <a:pt x="346681" y="720505"/>
                </a:cubicBezTo>
                <a:cubicBezTo>
                  <a:pt x="369359" y="724263"/>
                  <a:pt x="373139" y="761847"/>
                  <a:pt x="350461" y="765605"/>
                </a:cubicBezTo>
                <a:cubicBezTo>
                  <a:pt x="327782" y="773122"/>
                  <a:pt x="289984" y="746813"/>
                  <a:pt x="339121" y="664129"/>
                </a:cubicBezTo>
                <a:cubicBezTo>
                  <a:pt x="376919" y="592720"/>
                  <a:pt x="467633" y="588962"/>
                  <a:pt x="490312" y="588962"/>
                </a:cubicBezTo>
                <a:close/>
                <a:moveTo>
                  <a:pt x="1325960" y="498475"/>
                </a:moveTo>
                <a:cubicBezTo>
                  <a:pt x="1325960" y="498475"/>
                  <a:pt x="1333501" y="585045"/>
                  <a:pt x="1220391" y="716782"/>
                </a:cubicBezTo>
                <a:cubicBezTo>
                  <a:pt x="1220391" y="716782"/>
                  <a:pt x="1156296" y="720546"/>
                  <a:pt x="1122363" y="731838"/>
                </a:cubicBezTo>
                <a:cubicBezTo>
                  <a:pt x="1122363" y="731838"/>
                  <a:pt x="1126133" y="682907"/>
                  <a:pt x="1126133" y="637740"/>
                </a:cubicBezTo>
                <a:cubicBezTo>
                  <a:pt x="1126133" y="637740"/>
                  <a:pt x="1243013" y="513531"/>
                  <a:pt x="1325960" y="498475"/>
                </a:cubicBezTo>
                <a:close/>
                <a:moveTo>
                  <a:pt x="912314" y="498475"/>
                </a:moveTo>
                <a:cubicBezTo>
                  <a:pt x="968784" y="498475"/>
                  <a:pt x="991372" y="554979"/>
                  <a:pt x="991372" y="554979"/>
                </a:cubicBezTo>
                <a:cubicBezTo>
                  <a:pt x="991372" y="554979"/>
                  <a:pt x="1108076" y="592649"/>
                  <a:pt x="1055371" y="720725"/>
                </a:cubicBezTo>
                <a:cubicBezTo>
                  <a:pt x="1055371" y="720725"/>
                  <a:pt x="987607" y="683056"/>
                  <a:pt x="912314" y="683056"/>
                </a:cubicBezTo>
                <a:cubicBezTo>
                  <a:pt x="833257" y="683056"/>
                  <a:pt x="765493" y="720725"/>
                  <a:pt x="765493" y="720725"/>
                </a:cubicBezTo>
                <a:cubicBezTo>
                  <a:pt x="712788" y="592649"/>
                  <a:pt x="833257" y="554979"/>
                  <a:pt x="833257" y="554979"/>
                </a:cubicBezTo>
                <a:cubicBezTo>
                  <a:pt x="833257" y="554979"/>
                  <a:pt x="852080" y="498475"/>
                  <a:pt x="912314" y="498475"/>
                </a:cubicBezTo>
                <a:close/>
                <a:moveTo>
                  <a:pt x="493317" y="498475"/>
                </a:moveTo>
                <a:cubicBezTo>
                  <a:pt x="576264" y="513531"/>
                  <a:pt x="693144" y="637740"/>
                  <a:pt x="693144" y="637740"/>
                </a:cubicBezTo>
                <a:cubicBezTo>
                  <a:pt x="693144" y="682907"/>
                  <a:pt x="696914" y="731838"/>
                  <a:pt x="696914" y="731838"/>
                </a:cubicBezTo>
                <a:cubicBezTo>
                  <a:pt x="662981" y="720546"/>
                  <a:pt x="598886" y="716782"/>
                  <a:pt x="598886" y="716782"/>
                </a:cubicBezTo>
                <a:cubicBezTo>
                  <a:pt x="485776" y="585045"/>
                  <a:pt x="493317" y="498475"/>
                  <a:pt x="493317" y="498475"/>
                </a:cubicBezTo>
                <a:close/>
                <a:moveTo>
                  <a:pt x="911522" y="222250"/>
                </a:moveTo>
                <a:cubicBezTo>
                  <a:pt x="1005695" y="222250"/>
                  <a:pt x="1050899" y="320230"/>
                  <a:pt x="1050899" y="320230"/>
                </a:cubicBezTo>
                <a:cubicBezTo>
                  <a:pt x="1039598" y="331535"/>
                  <a:pt x="1016996" y="361683"/>
                  <a:pt x="1032064" y="391831"/>
                </a:cubicBezTo>
                <a:cubicBezTo>
                  <a:pt x="1047132" y="421978"/>
                  <a:pt x="1084801" y="384294"/>
                  <a:pt x="1084801" y="384294"/>
                </a:cubicBezTo>
                <a:cubicBezTo>
                  <a:pt x="1084801" y="384294"/>
                  <a:pt x="1039598" y="406905"/>
                  <a:pt x="1039598" y="365452"/>
                </a:cubicBezTo>
                <a:cubicBezTo>
                  <a:pt x="1043365" y="323998"/>
                  <a:pt x="1111170" y="312693"/>
                  <a:pt x="1175208" y="369220"/>
                </a:cubicBezTo>
                <a:cubicBezTo>
                  <a:pt x="1239246" y="425747"/>
                  <a:pt x="1243013" y="512421"/>
                  <a:pt x="1243013" y="512421"/>
                </a:cubicBezTo>
                <a:cubicBezTo>
                  <a:pt x="1201577" y="542569"/>
                  <a:pt x="1122471" y="625475"/>
                  <a:pt x="1122471" y="625475"/>
                </a:cubicBezTo>
                <a:cubicBezTo>
                  <a:pt x="1122471" y="625475"/>
                  <a:pt x="1107403" y="553874"/>
                  <a:pt x="1024530" y="523727"/>
                </a:cubicBezTo>
                <a:cubicBezTo>
                  <a:pt x="1024530" y="523727"/>
                  <a:pt x="975560" y="433284"/>
                  <a:pt x="911522" y="433284"/>
                </a:cubicBezTo>
                <a:cubicBezTo>
                  <a:pt x="843717" y="433284"/>
                  <a:pt x="794746" y="523727"/>
                  <a:pt x="794746" y="523727"/>
                </a:cubicBezTo>
                <a:cubicBezTo>
                  <a:pt x="715641" y="553874"/>
                  <a:pt x="696806" y="625475"/>
                  <a:pt x="696806" y="625475"/>
                </a:cubicBezTo>
                <a:cubicBezTo>
                  <a:pt x="696806" y="625475"/>
                  <a:pt x="617700" y="542569"/>
                  <a:pt x="576263" y="512421"/>
                </a:cubicBezTo>
                <a:cubicBezTo>
                  <a:pt x="576263" y="512421"/>
                  <a:pt x="580030" y="425747"/>
                  <a:pt x="644068" y="369220"/>
                </a:cubicBezTo>
                <a:cubicBezTo>
                  <a:pt x="708107" y="312693"/>
                  <a:pt x="775912" y="323998"/>
                  <a:pt x="779679" y="365452"/>
                </a:cubicBezTo>
                <a:cubicBezTo>
                  <a:pt x="779679" y="406905"/>
                  <a:pt x="734475" y="384294"/>
                  <a:pt x="734475" y="384294"/>
                </a:cubicBezTo>
                <a:cubicBezTo>
                  <a:pt x="734475" y="384294"/>
                  <a:pt x="772145" y="421978"/>
                  <a:pt x="787213" y="391831"/>
                </a:cubicBezTo>
                <a:cubicBezTo>
                  <a:pt x="802280" y="361683"/>
                  <a:pt x="779679" y="331535"/>
                  <a:pt x="768378" y="320230"/>
                </a:cubicBezTo>
                <a:cubicBezTo>
                  <a:pt x="768378" y="320230"/>
                  <a:pt x="813581" y="222250"/>
                  <a:pt x="911522" y="222250"/>
                </a:cubicBezTo>
                <a:close/>
                <a:moveTo>
                  <a:pt x="907753" y="185737"/>
                </a:moveTo>
                <a:cubicBezTo>
                  <a:pt x="809738" y="204557"/>
                  <a:pt x="741881" y="294895"/>
                  <a:pt x="741881" y="294895"/>
                </a:cubicBezTo>
                <a:cubicBezTo>
                  <a:pt x="568468" y="328771"/>
                  <a:pt x="523231" y="490625"/>
                  <a:pt x="523231" y="490625"/>
                </a:cubicBezTo>
                <a:cubicBezTo>
                  <a:pt x="485532" y="483097"/>
                  <a:pt x="474223" y="498153"/>
                  <a:pt x="474223" y="498153"/>
                </a:cubicBezTo>
                <a:cubicBezTo>
                  <a:pt x="474223" y="498153"/>
                  <a:pt x="474223" y="505681"/>
                  <a:pt x="470453" y="539558"/>
                </a:cubicBezTo>
                <a:cubicBezTo>
                  <a:pt x="470453" y="539558"/>
                  <a:pt x="312120" y="558378"/>
                  <a:pt x="259342" y="742816"/>
                </a:cubicBezTo>
                <a:cubicBezTo>
                  <a:pt x="259342" y="742816"/>
                  <a:pt x="176406" y="787985"/>
                  <a:pt x="134938" y="900906"/>
                </a:cubicBezTo>
                <a:cubicBezTo>
                  <a:pt x="176406" y="1013828"/>
                  <a:pt x="259342" y="1058996"/>
                  <a:pt x="259342" y="1058996"/>
                </a:cubicBezTo>
                <a:cubicBezTo>
                  <a:pt x="312120" y="1243434"/>
                  <a:pt x="470453" y="1262255"/>
                  <a:pt x="470453" y="1262255"/>
                </a:cubicBezTo>
                <a:cubicBezTo>
                  <a:pt x="474223" y="1296131"/>
                  <a:pt x="474223" y="1303659"/>
                  <a:pt x="474223" y="1303659"/>
                </a:cubicBezTo>
                <a:cubicBezTo>
                  <a:pt x="474223" y="1303659"/>
                  <a:pt x="485532" y="1318715"/>
                  <a:pt x="523231" y="1311187"/>
                </a:cubicBezTo>
                <a:cubicBezTo>
                  <a:pt x="523231" y="1311187"/>
                  <a:pt x="568468" y="1473041"/>
                  <a:pt x="741881" y="1510682"/>
                </a:cubicBezTo>
                <a:cubicBezTo>
                  <a:pt x="741881" y="1510682"/>
                  <a:pt x="809738" y="1597255"/>
                  <a:pt x="907753" y="1616075"/>
                </a:cubicBezTo>
                <a:cubicBezTo>
                  <a:pt x="1009539" y="1597255"/>
                  <a:pt x="1077396" y="1510682"/>
                  <a:pt x="1077396" y="1510682"/>
                </a:cubicBezTo>
                <a:cubicBezTo>
                  <a:pt x="1250808" y="1473041"/>
                  <a:pt x="1296046" y="1311187"/>
                  <a:pt x="1296046" y="1311187"/>
                </a:cubicBezTo>
                <a:cubicBezTo>
                  <a:pt x="1333744" y="1318715"/>
                  <a:pt x="1345053" y="1303659"/>
                  <a:pt x="1345053" y="1303659"/>
                </a:cubicBezTo>
                <a:cubicBezTo>
                  <a:pt x="1345053" y="1303659"/>
                  <a:pt x="1345053" y="1296131"/>
                  <a:pt x="1348823" y="1262255"/>
                </a:cubicBezTo>
                <a:cubicBezTo>
                  <a:pt x="1348823" y="1262255"/>
                  <a:pt x="1503386" y="1243434"/>
                  <a:pt x="1559934" y="1058996"/>
                </a:cubicBezTo>
                <a:cubicBezTo>
                  <a:pt x="1559934" y="1058996"/>
                  <a:pt x="1642870" y="1013828"/>
                  <a:pt x="1684338" y="900906"/>
                </a:cubicBezTo>
                <a:cubicBezTo>
                  <a:pt x="1642870" y="787985"/>
                  <a:pt x="1559934" y="742816"/>
                  <a:pt x="1559934" y="742816"/>
                </a:cubicBezTo>
                <a:cubicBezTo>
                  <a:pt x="1503386" y="558378"/>
                  <a:pt x="1348823" y="539558"/>
                  <a:pt x="1348823" y="539558"/>
                </a:cubicBezTo>
                <a:cubicBezTo>
                  <a:pt x="1345053" y="505681"/>
                  <a:pt x="1345053" y="498153"/>
                  <a:pt x="1345053" y="498153"/>
                </a:cubicBezTo>
                <a:cubicBezTo>
                  <a:pt x="1345053" y="498153"/>
                  <a:pt x="1333744" y="483097"/>
                  <a:pt x="1296046" y="490625"/>
                </a:cubicBezTo>
                <a:cubicBezTo>
                  <a:pt x="1296046" y="490625"/>
                  <a:pt x="1250808" y="328771"/>
                  <a:pt x="1077396" y="294895"/>
                </a:cubicBezTo>
                <a:cubicBezTo>
                  <a:pt x="1077396" y="294895"/>
                  <a:pt x="1009539" y="204557"/>
                  <a:pt x="907753" y="185737"/>
                </a:cubicBezTo>
                <a:close/>
                <a:moveTo>
                  <a:pt x="907754" y="0"/>
                </a:moveTo>
                <a:cubicBezTo>
                  <a:pt x="941654" y="33914"/>
                  <a:pt x="1024519" y="97974"/>
                  <a:pt x="1073485" y="120584"/>
                </a:cubicBezTo>
                <a:cubicBezTo>
                  <a:pt x="1122451" y="146962"/>
                  <a:pt x="1242983" y="207253"/>
                  <a:pt x="1303249" y="290155"/>
                </a:cubicBezTo>
                <a:cubicBezTo>
                  <a:pt x="1367281" y="373056"/>
                  <a:pt x="1352215" y="478567"/>
                  <a:pt x="1352215" y="478567"/>
                </a:cubicBezTo>
                <a:cubicBezTo>
                  <a:pt x="1352215" y="478567"/>
                  <a:pt x="1551845" y="489872"/>
                  <a:pt x="1646011" y="636833"/>
                </a:cubicBezTo>
                <a:cubicBezTo>
                  <a:pt x="1743943" y="780026"/>
                  <a:pt x="1762776" y="855391"/>
                  <a:pt x="1819275" y="900610"/>
                </a:cubicBezTo>
                <a:cubicBezTo>
                  <a:pt x="1762776" y="945829"/>
                  <a:pt x="1743943" y="1021194"/>
                  <a:pt x="1646011" y="1164387"/>
                </a:cubicBezTo>
                <a:cubicBezTo>
                  <a:pt x="1551845" y="1311348"/>
                  <a:pt x="1352215" y="1322653"/>
                  <a:pt x="1352215" y="1322653"/>
                </a:cubicBezTo>
                <a:cubicBezTo>
                  <a:pt x="1352215" y="1322653"/>
                  <a:pt x="1367281" y="1428164"/>
                  <a:pt x="1303249" y="1511065"/>
                </a:cubicBezTo>
                <a:cubicBezTo>
                  <a:pt x="1242983" y="1597735"/>
                  <a:pt x="1122451" y="1654259"/>
                  <a:pt x="1073485" y="1680636"/>
                </a:cubicBezTo>
                <a:cubicBezTo>
                  <a:pt x="1024519" y="1703246"/>
                  <a:pt x="941654" y="1767306"/>
                  <a:pt x="907754" y="1804988"/>
                </a:cubicBezTo>
                <a:cubicBezTo>
                  <a:pt x="877621" y="1767306"/>
                  <a:pt x="794756" y="1703246"/>
                  <a:pt x="745790" y="1680636"/>
                </a:cubicBezTo>
                <a:cubicBezTo>
                  <a:pt x="696824" y="1654259"/>
                  <a:pt x="576292" y="1597735"/>
                  <a:pt x="512260" y="1511065"/>
                </a:cubicBezTo>
                <a:cubicBezTo>
                  <a:pt x="451994" y="1428164"/>
                  <a:pt x="467060" y="1322653"/>
                  <a:pt x="467060" y="1322653"/>
                </a:cubicBezTo>
                <a:cubicBezTo>
                  <a:pt x="467060" y="1322653"/>
                  <a:pt x="267430" y="1311348"/>
                  <a:pt x="169498" y="1164387"/>
                </a:cubicBezTo>
                <a:cubicBezTo>
                  <a:pt x="75332" y="1021194"/>
                  <a:pt x="56499" y="945829"/>
                  <a:pt x="0" y="900610"/>
                </a:cubicBezTo>
                <a:cubicBezTo>
                  <a:pt x="56499" y="855391"/>
                  <a:pt x="75332" y="780026"/>
                  <a:pt x="169498" y="636833"/>
                </a:cubicBezTo>
                <a:cubicBezTo>
                  <a:pt x="267430" y="489872"/>
                  <a:pt x="467060" y="478567"/>
                  <a:pt x="467060" y="478567"/>
                </a:cubicBezTo>
                <a:cubicBezTo>
                  <a:pt x="467060" y="478567"/>
                  <a:pt x="451994" y="373056"/>
                  <a:pt x="512260" y="290155"/>
                </a:cubicBezTo>
                <a:cubicBezTo>
                  <a:pt x="576292" y="207253"/>
                  <a:pt x="696824" y="146962"/>
                  <a:pt x="745790" y="120584"/>
                </a:cubicBezTo>
                <a:cubicBezTo>
                  <a:pt x="794756" y="97974"/>
                  <a:pt x="877621" y="33914"/>
                  <a:pt x="907754" y="0"/>
                </a:cubicBezTo>
                <a:close/>
              </a:path>
            </a:pathLst>
          </a:custGeom>
          <a:noFill/>
          <a:ln>
            <a:solidFill>
              <a:srgbClr val="C7A787"/>
            </a:solidFill>
          </a:ln>
        </p:spPr>
        <p:txBody>
          <a:bodyPr vert="horz" wrap="square" lIns="91440" tIns="45720" rIns="91440" bIns="45720" numCol="1" anchor="t" anchorCtr="0" compatLnSpc="1">
            <a:noAutofit/>
          </a:bodyPr>
          <a:lstStyle/>
          <a:p>
            <a:endParaRPr lang="zh-CN" altLang="en-US" sz="1050"/>
          </a:p>
        </p:txBody>
      </p:sp>
      <p:sp>
        <p:nvSpPr>
          <p:cNvPr id="14" name="任意多边形 1">
            <a:extLst>
              <a:ext uri="{FF2B5EF4-FFF2-40B4-BE49-F238E27FC236}">
                <a16:creationId xmlns="" xmlns:a16="http://schemas.microsoft.com/office/drawing/2014/main" id="{051281A1-3378-4696-85B9-D0A0F88007BD}"/>
              </a:ext>
            </a:extLst>
          </p:cNvPr>
          <p:cNvSpPr/>
          <p:nvPr/>
        </p:nvSpPr>
        <p:spPr bwMode="auto">
          <a:xfrm rot="16200000" flipV="1">
            <a:off x="2719856" y="2757570"/>
            <a:ext cx="470031" cy="503036"/>
          </a:xfrm>
          <a:custGeom>
            <a:avLst/>
            <a:gdLst>
              <a:gd name="connsiteX0" fmla="*/ 696806 w 1819275"/>
              <a:gd name="connsiteY0" fmla="*/ 1179512 h 1804988"/>
              <a:gd name="connsiteX1" fmla="*/ 794746 w 1819275"/>
              <a:gd name="connsiteY1" fmla="*/ 1277492 h 1804988"/>
              <a:gd name="connsiteX2" fmla="*/ 911522 w 1819275"/>
              <a:gd name="connsiteY2" fmla="*/ 1367935 h 1804988"/>
              <a:gd name="connsiteX3" fmla="*/ 1024530 w 1819275"/>
              <a:gd name="connsiteY3" fmla="*/ 1277492 h 1804988"/>
              <a:gd name="connsiteX4" fmla="*/ 1122471 w 1819275"/>
              <a:gd name="connsiteY4" fmla="*/ 1179512 h 1804988"/>
              <a:gd name="connsiteX5" fmla="*/ 1243013 w 1819275"/>
              <a:gd name="connsiteY5" fmla="*/ 1288798 h 1804988"/>
              <a:gd name="connsiteX6" fmla="*/ 1175208 w 1819275"/>
              <a:gd name="connsiteY6" fmla="*/ 1431999 h 1804988"/>
              <a:gd name="connsiteX7" fmla="*/ 1039598 w 1819275"/>
              <a:gd name="connsiteY7" fmla="*/ 1435767 h 1804988"/>
              <a:gd name="connsiteX8" fmla="*/ 1084801 w 1819275"/>
              <a:gd name="connsiteY8" fmla="*/ 1416925 h 1804988"/>
              <a:gd name="connsiteX9" fmla="*/ 1032064 w 1819275"/>
              <a:gd name="connsiteY9" fmla="*/ 1409388 h 1804988"/>
              <a:gd name="connsiteX10" fmla="*/ 1050899 w 1819275"/>
              <a:gd name="connsiteY10" fmla="*/ 1480989 h 1804988"/>
              <a:gd name="connsiteX11" fmla="*/ 911522 w 1819275"/>
              <a:gd name="connsiteY11" fmla="*/ 1582737 h 1804988"/>
              <a:gd name="connsiteX12" fmla="*/ 768378 w 1819275"/>
              <a:gd name="connsiteY12" fmla="*/ 1480989 h 1804988"/>
              <a:gd name="connsiteX13" fmla="*/ 787213 w 1819275"/>
              <a:gd name="connsiteY13" fmla="*/ 1409388 h 1804988"/>
              <a:gd name="connsiteX14" fmla="*/ 734475 w 1819275"/>
              <a:gd name="connsiteY14" fmla="*/ 1416925 h 1804988"/>
              <a:gd name="connsiteX15" fmla="*/ 779679 w 1819275"/>
              <a:gd name="connsiteY15" fmla="*/ 1435767 h 1804988"/>
              <a:gd name="connsiteX16" fmla="*/ 644068 w 1819275"/>
              <a:gd name="connsiteY16" fmla="*/ 1431999 h 1804988"/>
              <a:gd name="connsiteX17" fmla="*/ 576263 w 1819275"/>
              <a:gd name="connsiteY17" fmla="*/ 1288798 h 1804988"/>
              <a:gd name="connsiteX18" fmla="*/ 696806 w 1819275"/>
              <a:gd name="connsiteY18" fmla="*/ 1179512 h 1804988"/>
              <a:gd name="connsiteX19" fmla="*/ 765493 w 1819275"/>
              <a:gd name="connsiteY19" fmla="*/ 1081087 h 1804988"/>
              <a:gd name="connsiteX20" fmla="*/ 912314 w 1819275"/>
              <a:gd name="connsiteY20" fmla="*/ 1118757 h 1804988"/>
              <a:gd name="connsiteX21" fmla="*/ 1055371 w 1819275"/>
              <a:gd name="connsiteY21" fmla="*/ 1081087 h 1804988"/>
              <a:gd name="connsiteX22" fmla="*/ 991372 w 1819275"/>
              <a:gd name="connsiteY22" fmla="*/ 1246833 h 1804988"/>
              <a:gd name="connsiteX23" fmla="*/ 912314 w 1819275"/>
              <a:gd name="connsiteY23" fmla="*/ 1303337 h 1804988"/>
              <a:gd name="connsiteX24" fmla="*/ 833257 w 1819275"/>
              <a:gd name="connsiteY24" fmla="*/ 1246833 h 1804988"/>
              <a:gd name="connsiteX25" fmla="*/ 765493 w 1819275"/>
              <a:gd name="connsiteY25" fmla="*/ 1081087 h 1804988"/>
              <a:gd name="connsiteX26" fmla="*/ 1122363 w 1819275"/>
              <a:gd name="connsiteY26" fmla="*/ 1069975 h 1804988"/>
              <a:gd name="connsiteX27" fmla="*/ 1220391 w 1819275"/>
              <a:gd name="connsiteY27" fmla="*/ 1085031 h 1804988"/>
              <a:gd name="connsiteX28" fmla="*/ 1325960 w 1819275"/>
              <a:gd name="connsiteY28" fmla="*/ 1303338 h 1804988"/>
              <a:gd name="connsiteX29" fmla="*/ 1126133 w 1819275"/>
              <a:gd name="connsiteY29" fmla="*/ 1164073 h 1804988"/>
              <a:gd name="connsiteX30" fmla="*/ 1122363 w 1819275"/>
              <a:gd name="connsiteY30" fmla="*/ 1069975 h 1804988"/>
              <a:gd name="connsiteX31" fmla="*/ 696914 w 1819275"/>
              <a:gd name="connsiteY31" fmla="*/ 1069975 h 1804988"/>
              <a:gd name="connsiteX32" fmla="*/ 693144 w 1819275"/>
              <a:gd name="connsiteY32" fmla="*/ 1164073 h 1804988"/>
              <a:gd name="connsiteX33" fmla="*/ 493317 w 1819275"/>
              <a:gd name="connsiteY33" fmla="*/ 1303338 h 1804988"/>
              <a:gd name="connsiteX34" fmla="*/ 598886 w 1819275"/>
              <a:gd name="connsiteY34" fmla="*/ 1085031 h 1804988"/>
              <a:gd name="connsiteX35" fmla="*/ 696914 w 1819275"/>
              <a:gd name="connsiteY35" fmla="*/ 1069975 h 1804988"/>
              <a:gd name="connsiteX36" fmla="*/ 1164680 w 1819275"/>
              <a:gd name="connsiteY36" fmla="*/ 754062 h 1804988"/>
              <a:gd name="connsiteX37" fmla="*/ 1255245 w 1819275"/>
              <a:gd name="connsiteY37" fmla="*/ 825610 h 1804988"/>
              <a:gd name="connsiteX38" fmla="*/ 1338264 w 1819275"/>
              <a:gd name="connsiteY38" fmla="*/ 897159 h 1804988"/>
              <a:gd name="connsiteX39" fmla="*/ 1255245 w 1819275"/>
              <a:gd name="connsiteY39" fmla="*/ 964941 h 1804988"/>
              <a:gd name="connsiteX40" fmla="*/ 1108076 w 1819275"/>
              <a:gd name="connsiteY40" fmla="*/ 1025192 h 1804988"/>
              <a:gd name="connsiteX41" fmla="*/ 1157132 w 1819275"/>
              <a:gd name="connsiteY41" fmla="*/ 897159 h 1804988"/>
              <a:gd name="connsiteX42" fmla="*/ 1108076 w 1819275"/>
              <a:gd name="connsiteY42" fmla="*/ 765359 h 1804988"/>
              <a:gd name="connsiteX43" fmla="*/ 1164680 w 1819275"/>
              <a:gd name="connsiteY43" fmla="*/ 754062 h 1804988"/>
              <a:gd name="connsiteX44" fmla="*/ 655945 w 1819275"/>
              <a:gd name="connsiteY44" fmla="*/ 754062 h 1804988"/>
              <a:gd name="connsiteX45" fmla="*/ 712788 w 1819275"/>
              <a:gd name="connsiteY45" fmla="*/ 765359 h 1804988"/>
              <a:gd name="connsiteX46" fmla="*/ 667314 w 1819275"/>
              <a:gd name="connsiteY46" fmla="*/ 897159 h 1804988"/>
              <a:gd name="connsiteX47" fmla="*/ 712788 w 1819275"/>
              <a:gd name="connsiteY47" fmla="*/ 1025192 h 1804988"/>
              <a:gd name="connsiteX48" fmla="*/ 564997 w 1819275"/>
              <a:gd name="connsiteY48" fmla="*/ 964941 h 1804988"/>
              <a:gd name="connsiteX49" fmla="*/ 477838 w 1819275"/>
              <a:gd name="connsiteY49" fmla="*/ 897159 h 1804988"/>
              <a:gd name="connsiteX50" fmla="*/ 564997 w 1819275"/>
              <a:gd name="connsiteY50" fmla="*/ 825610 h 1804988"/>
              <a:gd name="connsiteX51" fmla="*/ 655945 w 1819275"/>
              <a:gd name="connsiteY51" fmla="*/ 754062 h 1804988"/>
              <a:gd name="connsiteX52" fmla="*/ 908051 w 1819275"/>
              <a:gd name="connsiteY52" fmla="*/ 715962 h 1804988"/>
              <a:gd name="connsiteX53" fmla="*/ 1089026 w 1819275"/>
              <a:gd name="connsiteY53" fmla="*/ 896937 h 1804988"/>
              <a:gd name="connsiteX54" fmla="*/ 908051 w 1819275"/>
              <a:gd name="connsiteY54" fmla="*/ 1077912 h 1804988"/>
              <a:gd name="connsiteX55" fmla="*/ 727076 w 1819275"/>
              <a:gd name="connsiteY55" fmla="*/ 896937 h 1804988"/>
              <a:gd name="connsiteX56" fmla="*/ 908051 w 1819275"/>
              <a:gd name="connsiteY56" fmla="*/ 715962 h 1804988"/>
              <a:gd name="connsiteX57" fmla="*/ 1329427 w 1819275"/>
              <a:gd name="connsiteY57" fmla="*/ 588962 h 1804988"/>
              <a:gd name="connsiteX58" fmla="*/ 1480390 w 1819275"/>
              <a:gd name="connsiteY58" fmla="*/ 664129 h 1804988"/>
              <a:gd name="connsiteX59" fmla="*/ 1469068 w 1819275"/>
              <a:gd name="connsiteY59" fmla="*/ 765605 h 1804988"/>
              <a:gd name="connsiteX60" fmla="*/ 1472842 w 1819275"/>
              <a:gd name="connsiteY60" fmla="*/ 720505 h 1804988"/>
              <a:gd name="connsiteX61" fmla="*/ 1435101 w 1819275"/>
              <a:gd name="connsiteY61" fmla="*/ 743055 h 1804988"/>
              <a:gd name="connsiteX62" fmla="*/ 1518130 w 1819275"/>
              <a:gd name="connsiteY62" fmla="*/ 761847 h 1804988"/>
              <a:gd name="connsiteX63" fmla="*/ 1635126 w 1819275"/>
              <a:gd name="connsiteY63" fmla="*/ 897148 h 1804988"/>
              <a:gd name="connsiteX64" fmla="*/ 1518130 w 1819275"/>
              <a:gd name="connsiteY64" fmla="*/ 1032449 h 1804988"/>
              <a:gd name="connsiteX65" fmla="*/ 1435101 w 1819275"/>
              <a:gd name="connsiteY65" fmla="*/ 1047482 h 1804988"/>
              <a:gd name="connsiteX66" fmla="*/ 1472842 w 1819275"/>
              <a:gd name="connsiteY66" fmla="*/ 1073791 h 1804988"/>
              <a:gd name="connsiteX67" fmla="*/ 1469068 w 1819275"/>
              <a:gd name="connsiteY67" fmla="*/ 1024932 h 1804988"/>
              <a:gd name="connsiteX68" fmla="*/ 1480390 w 1819275"/>
              <a:gd name="connsiteY68" fmla="*/ 1126408 h 1804988"/>
              <a:gd name="connsiteX69" fmla="*/ 1325653 w 1819275"/>
              <a:gd name="connsiteY69" fmla="*/ 1201575 h 1804988"/>
              <a:gd name="connsiteX70" fmla="*/ 1235076 w 1819275"/>
              <a:gd name="connsiteY70" fmla="*/ 1081307 h 1804988"/>
              <a:gd name="connsiteX71" fmla="*/ 1303009 w 1819275"/>
              <a:gd name="connsiteY71" fmla="*/ 1006140 h 1804988"/>
              <a:gd name="connsiteX72" fmla="*/ 1408683 w 1819275"/>
              <a:gd name="connsiteY72" fmla="*/ 897148 h 1804988"/>
              <a:gd name="connsiteX73" fmla="*/ 1303009 w 1819275"/>
              <a:gd name="connsiteY73" fmla="*/ 788155 h 1804988"/>
              <a:gd name="connsiteX74" fmla="*/ 1235076 w 1819275"/>
              <a:gd name="connsiteY74" fmla="*/ 712988 h 1804988"/>
              <a:gd name="connsiteX75" fmla="*/ 1325653 w 1819275"/>
              <a:gd name="connsiteY75" fmla="*/ 592720 h 1804988"/>
              <a:gd name="connsiteX76" fmla="*/ 1329427 w 1819275"/>
              <a:gd name="connsiteY76" fmla="*/ 588962 h 1804988"/>
              <a:gd name="connsiteX77" fmla="*/ 490312 w 1819275"/>
              <a:gd name="connsiteY77" fmla="*/ 588962 h 1804988"/>
              <a:gd name="connsiteX78" fmla="*/ 494092 w 1819275"/>
              <a:gd name="connsiteY78" fmla="*/ 592720 h 1804988"/>
              <a:gd name="connsiteX79" fmla="*/ 581026 w 1819275"/>
              <a:gd name="connsiteY79" fmla="*/ 712988 h 1804988"/>
              <a:gd name="connsiteX80" fmla="*/ 516770 w 1819275"/>
              <a:gd name="connsiteY80" fmla="*/ 788155 h 1804988"/>
              <a:gd name="connsiteX81" fmla="*/ 410937 w 1819275"/>
              <a:gd name="connsiteY81" fmla="*/ 897148 h 1804988"/>
              <a:gd name="connsiteX82" fmla="*/ 516770 w 1819275"/>
              <a:gd name="connsiteY82" fmla="*/ 1006140 h 1804988"/>
              <a:gd name="connsiteX83" fmla="*/ 581026 w 1819275"/>
              <a:gd name="connsiteY83" fmla="*/ 1081307 h 1804988"/>
              <a:gd name="connsiteX84" fmla="*/ 494092 w 1819275"/>
              <a:gd name="connsiteY84" fmla="*/ 1201575 h 1804988"/>
              <a:gd name="connsiteX85" fmla="*/ 339121 w 1819275"/>
              <a:gd name="connsiteY85" fmla="*/ 1126408 h 1804988"/>
              <a:gd name="connsiteX86" fmla="*/ 350461 w 1819275"/>
              <a:gd name="connsiteY86" fmla="*/ 1024932 h 1804988"/>
              <a:gd name="connsiteX87" fmla="*/ 346681 w 1819275"/>
              <a:gd name="connsiteY87" fmla="*/ 1073791 h 1804988"/>
              <a:gd name="connsiteX88" fmla="*/ 384478 w 1819275"/>
              <a:gd name="connsiteY88" fmla="*/ 1047482 h 1804988"/>
              <a:gd name="connsiteX89" fmla="*/ 301324 w 1819275"/>
              <a:gd name="connsiteY89" fmla="*/ 1032449 h 1804988"/>
              <a:gd name="connsiteX90" fmla="*/ 184151 w 1819275"/>
              <a:gd name="connsiteY90" fmla="*/ 897148 h 1804988"/>
              <a:gd name="connsiteX91" fmla="*/ 301324 w 1819275"/>
              <a:gd name="connsiteY91" fmla="*/ 761847 h 1804988"/>
              <a:gd name="connsiteX92" fmla="*/ 384478 w 1819275"/>
              <a:gd name="connsiteY92" fmla="*/ 743055 h 1804988"/>
              <a:gd name="connsiteX93" fmla="*/ 346681 w 1819275"/>
              <a:gd name="connsiteY93" fmla="*/ 720505 h 1804988"/>
              <a:gd name="connsiteX94" fmla="*/ 350461 w 1819275"/>
              <a:gd name="connsiteY94" fmla="*/ 765605 h 1804988"/>
              <a:gd name="connsiteX95" fmla="*/ 339121 w 1819275"/>
              <a:gd name="connsiteY95" fmla="*/ 664129 h 1804988"/>
              <a:gd name="connsiteX96" fmla="*/ 490312 w 1819275"/>
              <a:gd name="connsiteY96" fmla="*/ 588962 h 1804988"/>
              <a:gd name="connsiteX97" fmla="*/ 1325960 w 1819275"/>
              <a:gd name="connsiteY97" fmla="*/ 498475 h 1804988"/>
              <a:gd name="connsiteX98" fmla="*/ 1220391 w 1819275"/>
              <a:gd name="connsiteY98" fmla="*/ 716782 h 1804988"/>
              <a:gd name="connsiteX99" fmla="*/ 1122363 w 1819275"/>
              <a:gd name="connsiteY99" fmla="*/ 731838 h 1804988"/>
              <a:gd name="connsiteX100" fmla="*/ 1126133 w 1819275"/>
              <a:gd name="connsiteY100" fmla="*/ 637740 h 1804988"/>
              <a:gd name="connsiteX101" fmla="*/ 1325960 w 1819275"/>
              <a:gd name="connsiteY101" fmla="*/ 498475 h 1804988"/>
              <a:gd name="connsiteX102" fmla="*/ 912314 w 1819275"/>
              <a:gd name="connsiteY102" fmla="*/ 498475 h 1804988"/>
              <a:gd name="connsiteX103" fmla="*/ 991372 w 1819275"/>
              <a:gd name="connsiteY103" fmla="*/ 554979 h 1804988"/>
              <a:gd name="connsiteX104" fmla="*/ 1055371 w 1819275"/>
              <a:gd name="connsiteY104" fmla="*/ 720725 h 1804988"/>
              <a:gd name="connsiteX105" fmla="*/ 912314 w 1819275"/>
              <a:gd name="connsiteY105" fmla="*/ 683056 h 1804988"/>
              <a:gd name="connsiteX106" fmla="*/ 765493 w 1819275"/>
              <a:gd name="connsiteY106" fmla="*/ 720725 h 1804988"/>
              <a:gd name="connsiteX107" fmla="*/ 833257 w 1819275"/>
              <a:gd name="connsiteY107" fmla="*/ 554979 h 1804988"/>
              <a:gd name="connsiteX108" fmla="*/ 912314 w 1819275"/>
              <a:gd name="connsiteY108" fmla="*/ 498475 h 1804988"/>
              <a:gd name="connsiteX109" fmla="*/ 493317 w 1819275"/>
              <a:gd name="connsiteY109" fmla="*/ 498475 h 1804988"/>
              <a:gd name="connsiteX110" fmla="*/ 693144 w 1819275"/>
              <a:gd name="connsiteY110" fmla="*/ 637740 h 1804988"/>
              <a:gd name="connsiteX111" fmla="*/ 696914 w 1819275"/>
              <a:gd name="connsiteY111" fmla="*/ 731838 h 1804988"/>
              <a:gd name="connsiteX112" fmla="*/ 598886 w 1819275"/>
              <a:gd name="connsiteY112" fmla="*/ 716782 h 1804988"/>
              <a:gd name="connsiteX113" fmla="*/ 493317 w 1819275"/>
              <a:gd name="connsiteY113" fmla="*/ 498475 h 1804988"/>
              <a:gd name="connsiteX114" fmla="*/ 911522 w 1819275"/>
              <a:gd name="connsiteY114" fmla="*/ 222250 h 1804988"/>
              <a:gd name="connsiteX115" fmla="*/ 1050899 w 1819275"/>
              <a:gd name="connsiteY115" fmla="*/ 320230 h 1804988"/>
              <a:gd name="connsiteX116" fmla="*/ 1032064 w 1819275"/>
              <a:gd name="connsiteY116" fmla="*/ 391831 h 1804988"/>
              <a:gd name="connsiteX117" fmla="*/ 1084801 w 1819275"/>
              <a:gd name="connsiteY117" fmla="*/ 384294 h 1804988"/>
              <a:gd name="connsiteX118" fmla="*/ 1039598 w 1819275"/>
              <a:gd name="connsiteY118" fmla="*/ 365452 h 1804988"/>
              <a:gd name="connsiteX119" fmla="*/ 1175208 w 1819275"/>
              <a:gd name="connsiteY119" fmla="*/ 369220 h 1804988"/>
              <a:gd name="connsiteX120" fmla="*/ 1243013 w 1819275"/>
              <a:gd name="connsiteY120" fmla="*/ 512421 h 1804988"/>
              <a:gd name="connsiteX121" fmla="*/ 1122471 w 1819275"/>
              <a:gd name="connsiteY121" fmla="*/ 625475 h 1804988"/>
              <a:gd name="connsiteX122" fmla="*/ 1024530 w 1819275"/>
              <a:gd name="connsiteY122" fmla="*/ 523727 h 1804988"/>
              <a:gd name="connsiteX123" fmla="*/ 911522 w 1819275"/>
              <a:gd name="connsiteY123" fmla="*/ 433284 h 1804988"/>
              <a:gd name="connsiteX124" fmla="*/ 794746 w 1819275"/>
              <a:gd name="connsiteY124" fmla="*/ 523727 h 1804988"/>
              <a:gd name="connsiteX125" fmla="*/ 696806 w 1819275"/>
              <a:gd name="connsiteY125" fmla="*/ 625475 h 1804988"/>
              <a:gd name="connsiteX126" fmla="*/ 576263 w 1819275"/>
              <a:gd name="connsiteY126" fmla="*/ 512421 h 1804988"/>
              <a:gd name="connsiteX127" fmla="*/ 644068 w 1819275"/>
              <a:gd name="connsiteY127" fmla="*/ 369220 h 1804988"/>
              <a:gd name="connsiteX128" fmla="*/ 779679 w 1819275"/>
              <a:gd name="connsiteY128" fmla="*/ 365452 h 1804988"/>
              <a:gd name="connsiteX129" fmla="*/ 734475 w 1819275"/>
              <a:gd name="connsiteY129" fmla="*/ 384294 h 1804988"/>
              <a:gd name="connsiteX130" fmla="*/ 787213 w 1819275"/>
              <a:gd name="connsiteY130" fmla="*/ 391831 h 1804988"/>
              <a:gd name="connsiteX131" fmla="*/ 768378 w 1819275"/>
              <a:gd name="connsiteY131" fmla="*/ 320230 h 1804988"/>
              <a:gd name="connsiteX132" fmla="*/ 911522 w 1819275"/>
              <a:gd name="connsiteY132" fmla="*/ 222250 h 1804988"/>
              <a:gd name="connsiteX133" fmla="*/ 907753 w 1819275"/>
              <a:gd name="connsiteY133" fmla="*/ 185737 h 1804988"/>
              <a:gd name="connsiteX134" fmla="*/ 741881 w 1819275"/>
              <a:gd name="connsiteY134" fmla="*/ 294895 h 1804988"/>
              <a:gd name="connsiteX135" fmla="*/ 523231 w 1819275"/>
              <a:gd name="connsiteY135" fmla="*/ 490625 h 1804988"/>
              <a:gd name="connsiteX136" fmla="*/ 474223 w 1819275"/>
              <a:gd name="connsiteY136" fmla="*/ 498153 h 1804988"/>
              <a:gd name="connsiteX137" fmla="*/ 470453 w 1819275"/>
              <a:gd name="connsiteY137" fmla="*/ 539558 h 1804988"/>
              <a:gd name="connsiteX138" fmla="*/ 259342 w 1819275"/>
              <a:gd name="connsiteY138" fmla="*/ 742816 h 1804988"/>
              <a:gd name="connsiteX139" fmla="*/ 134938 w 1819275"/>
              <a:gd name="connsiteY139" fmla="*/ 900906 h 1804988"/>
              <a:gd name="connsiteX140" fmla="*/ 259342 w 1819275"/>
              <a:gd name="connsiteY140" fmla="*/ 1058996 h 1804988"/>
              <a:gd name="connsiteX141" fmla="*/ 470453 w 1819275"/>
              <a:gd name="connsiteY141" fmla="*/ 1262255 h 1804988"/>
              <a:gd name="connsiteX142" fmla="*/ 474223 w 1819275"/>
              <a:gd name="connsiteY142" fmla="*/ 1303659 h 1804988"/>
              <a:gd name="connsiteX143" fmla="*/ 523231 w 1819275"/>
              <a:gd name="connsiteY143" fmla="*/ 1311187 h 1804988"/>
              <a:gd name="connsiteX144" fmla="*/ 741881 w 1819275"/>
              <a:gd name="connsiteY144" fmla="*/ 1510682 h 1804988"/>
              <a:gd name="connsiteX145" fmla="*/ 907753 w 1819275"/>
              <a:gd name="connsiteY145" fmla="*/ 1616075 h 1804988"/>
              <a:gd name="connsiteX146" fmla="*/ 1077396 w 1819275"/>
              <a:gd name="connsiteY146" fmla="*/ 1510682 h 1804988"/>
              <a:gd name="connsiteX147" fmla="*/ 1296046 w 1819275"/>
              <a:gd name="connsiteY147" fmla="*/ 1311187 h 1804988"/>
              <a:gd name="connsiteX148" fmla="*/ 1345053 w 1819275"/>
              <a:gd name="connsiteY148" fmla="*/ 1303659 h 1804988"/>
              <a:gd name="connsiteX149" fmla="*/ 1348823 w 1819275"/>
              <a:gd name="connsiteY149" fmla="*/ 1262255 h 1804988"/>
              <a:gd name="connsiteX150" fmla="*/ 1559934 w 1819275"/>
              <a:gd name="connsiteY150" fmla="*/ 1058996 h 1804988"/>
              <a:gd name="connsiteX151" fmla="*/ 1684338 w 1819275"/>
              <a:gd name="connsiteY151" fmla="*/ 900906 h 1804988"/>
              <a:gd name="connsiteX152" fmla="*/ 1559934 w 1819275"/>
              <a:gd name="connsiteY152" fmla="*/ 742816 h 1804988"/>
              <a:gd name="connsiteX153" fmla="*/ 1348823 w 1819275"/>
              <a:gd name="connsiteY153" fmla="*/ 539558 h 1804988"/>
              <a:gd name="connsiteX154" fmla="*/ 1345053 w 1819275"/>
              <a:gd name="connsiteY154" fmla="*/ 498153 h 1804988"/>
              <a:gd name="connsiteX155" fmla="*/ 1296046 w 1819275"/>
              <a:gd name="connsiteY155" fmla="*/ 490625 h 1804988"/>
              <a:gd name="connsiteX156" fmla="*/ 1077396 w 1819275"/>
              <a:gd name="connsiteY156" fmla="*/ 294895 h 1804988"/>
              <a:gd name="connsiteX157" fmla="*/ 907753 w 1819275"/>
              <a:gd name="connsiteY157" fmla="*/ 185737 h 1804988"/>
              <a:gd name="connsiteX158" fmla="*/ 907754 w 1819275"/>
              <a:gd name="connsiteY158" fmla="*/ 0 h 1804988"/>
              <a:gd name="connsiteX159" fmla="*/ 1073485 w 1819275"/>
              <a:gd name="connsiteY159" fmla="*/ 120584 h 1804988"/>
              <a:gd name="connsiteX160" fmla="*/ 1303249 w 1819275"/>
              <a:gd name="connsiteY160" fmla="*/ 290155 h 1804988"/>
              <a:gd name="connsiteX161" fmla="*/ 1352215 w 1819275"/>
              <a:gd name="connsiteY161" fmla="*/ 478567 h 1804988"/>
              <a:gd name="connsiteX162" fmla="*/ 1646011 w 1819275"/>
              <a:gd name="connsiteY162" fmla="*/ 636833 h 1804988"/>
              <a:gd name="connsiteX163" fmla="*/ 1819275 w 1819275"/>
              <a:gd name="connsiteY163" fmla="*/ 900610 h 1804988"/>
              <a:gd name="connsiteX164" fmla="*/ 1646011 w 1819275"/>
              <a:gd name="connsiteY164" fmla="*/ 1164387 h 1804988"/>
              <a:gd name="connsiteX165" fmla="*/ 1352215 w 1819275"/>
              <a:gd name="connsiteY165" fmla="*/ 1322653 h 1804988"/>
              <a:gd name="connsiteX166" fmla="*/ 1303249 w 1819275"/>
              <a:gd name="connsiteY166" fmla="*/ 1511065 h 1804988"/>
              <a:gd name="connsiteX167" fmla="*/ 1073485 w 1819275"/>
              <a:gd name="connsiteY167" fmla="*/ 1680636 h 1804988"/>
              <a:gd name="connsiteX168" fmla="*/ 907754 w 1819275"/>
              <a:gd name="connsiteY168" fmla="*/ 1804988 h 1804988"/>
              <a:gd name="connsiteX169" fmla="*/ 745790 w 1819275"/>
              <a:gd name="connsiteY169" fmla="*/ 1680636 h 1804988"/>
              <a:gd name="connsiteX170" fmla="*/ 512260 w 1819275"/>
              <a:gd name="connsiteY170" fmla="*/ 1511065 h 1804988"/>
              <a:gd name="connsiteX171" fmla="*/ 467060 w 1819275"/>
              <a:gd name="connsiteY171" fmla="*/ 1322653 h 1804988"/>
              <a:gd name="connsiteX172" fmla="*/ 169498 w 1819275"/>
              <a:gd name="connsiteY172" fmla="*/ 1164387 h 1804988"/>
              <a:gd name="connsiteX173" fmla="*/ 0 w 1819275"/>
              <a:gd name="connsiteY173" fmla="*/ 900610 h 1804988"/>
              <a:gd name="connsiteX174" fmla="*/ 169498 w 1819275"/>
              <a:gd name="connsiteY174" fmla="*/ 636833 h 1804988"/>
              <a:gd name="connsiteX175" fmla="*/ 467060 w 1819275"/>
              <a:gd name="connsiteY175" fmla="*/ 478567 h 1804988"/>
              <a:gd name="connsiteX176" fmla="*/ 512260 w 1819275"/>
              <a:gd name="connsiteY176" fmla="*/ 290155 h 1804988"/>
              <a:gd name="connsiteX177" fmla="*/ 745790 w 1819275"/>
              <a:gd name="connsiteY177" fmla="*/ 120584 h 1804988"/>
              <a:gd name="connsiteX178" fmla="*/ 907754 w 1819275"/>
              <a:gd name="connsiteY178" fmla="*/ 0 h 1804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1819275" h="1804988">
                <a:moveTo>
                  <a:pt x="696806" y="1179512"/>
                </a:moveTo>
                <a:cubicBezTo>
                  <a:pt x="696806" y="1179512"/>
                  <a:pt x="715640" y="1251113"/>
                  <a:pt x="794746" y="1277492"/>
                </a:cubicBezTo>
                <a:cubicBezTo>
                  <a:pt x="794746" y="1277492"/>
                  <a:pt x="843717" y="1367935"/>
                  <a:pt x="911522" y="1367935"/>
                </a:cubicBezTo>
                <a:cubicBezTo>
                  <a:pt x="975560" y="1367935"/>
                  <a:pt x="1024530" y="1277492"/>
                  <a:pt x="1024530" y="1277492"/>
                </a:cubicBezTo>
                <a:cubicBezTo>
                  <a:pt x="1107403" y="1251113"/>
                  <a:pt x="1122471" y="1179512"/>
                  <a:pt x="1122471" y="1179512"/>
                </a:cubicBezTo>
                <a:cubicBezTo>
                  <a:pt x="1122471" y="1179512"/>
                  <a:pt x="1201577" y="1258650"/>
                  <a:pt x="1243013" y="1288798"/>
                </a:cubicBezTo>
                <a:cubicBezTo>
                  <a:pt x="1243013" y="1288798"/>
                  <a:pt x="1239246" y="1375472"/>
                  <a:pt x="1175208" y="1431999"/>
                </a:cubicBezTo>
                <a:cubicBezTo>
                  <a:pt x="1111170" y="1488526"/>
                  <a:pt x="1043365" y="1477220"/>
                  <a:pt x="1039598" y="1435767"/>
                </a:cubicBezTo>
                <a:cubicBezTo>
                  <a:pt x="1039598" y="1394314"/>
                  <a:pt x="1084801" y="1416925"/>
                  <a:pt x="1084801" y="1416925"/>
                </a:cubicBezTo>
                <a:cubicBezTo>
                  <a:pt x="1084801" y="1416925"/>
                  <a:pt x="1047132" y="1379241"/>
                  <a:pt x="1032064" y="1409388"/>
                </a:cubicBezTo>
                <a:cubicBezTo>
                  <a:pt x="1016996" y="1443304"/>
                  <a:pt x="1039598" y="1469683"/>
                  <a:pt x="1050899" y="1480989"/>
                </a:cubicBezTo>
                <a:cubicBezTo>
                  <a:pt x="1050899" y="1480989"/>
                  <a:pt x="1005695" y="1582737"/>
                  <a:pt x="911522" y="1582737"/>
                </a:cubicBezTo>
                <a:cubicBezTo>
                  <a:pt x="813581" y="1582737"/>
                  <a:pt x="768378" y="1480989"/>
                  <a:pt x="768378" y="1480989"/>
                </a:cubicBezTo>
                <a:cubicBezTo>
                  <a:pt x="779679" y="1469683"/>
                  <a:pt x="802280" y="1443304"/>
                  <a:pt x="787213" y="1409388"/>
                </a:cubicBezTo>
                <a:cubicBezTo>
                  <a:pt x="772145" y="1379241"/>
                  <a:pt x="734475" y="1416925"/>
                  <a:pt x="734475" y="1416925"/>
                </a:cubicBezTo>
                <a:cubicBezTo>
                  <a:pt x="734475" y="1416925"/>
                  <a:pt x="779679" y="1394314"/>
                  <a:pt x="779679" y="1435767"/>
                </a:cubicBezTo>
                <a:cubicBezTo>
                  <a:pt x="775912" y="1477220"/>
                  <a:pt x="708107" y="1488526"/>
                  <a:pt x="644068" y="1431999"/>
                </a:cubicBezTo>
                <a:cubicBezTo>
                  <a:pt x="580030" y="1375472"/>
                  <a:pt x="576263" y="1288798"/>
                  <a:pt x="576263" y="1288798"/>
                </a:cubicBezTo>
                <a:cubicBezTo>
                  <a:pt x="617700" y="1258650"/>
                  <a:pt x="696806" y="1179512"/>
                  <a:pt x="696806" y="1179512"/>
                </a:cubicBezTo>
                <a:close/>
                <a:moveTo>
                  <a:pt x="765493" y="1081087"/>
                </a:moveTo>
                <a:cubicBezTo>
                  <a:pt x="765493" y="1081087"/>
                  <a:pt x="833257" y="1118757"/>
                  <a:pt x="912314" y="1118757"/>
                </a:cubicBezTo>
                <a:cubicBezTo>
                  <a:pt x="987607" y="1118757"/>
                  <a:pt x="1055371" y="1081087"/>
                  <a:pt x="1055371" y="1081087"/>
                </a:cubicBezTo>
                <a:cubicBezTo>
                  <a:pt x="1108076" y="1209163"/>
                  <a:pt x="991372" y="1246833"/>
                  <a:pt x="991372" y="1246833"/>
                </a:cubicBezTo>
                <a:cubicBezTo>
                  <a:pt x="991372" y="1246833"/>
                  <a:pt x="968784" y="1303337"/>
                  <a:pt x="912314" y="1303337"/>
                </a:cubicBezTo>
                <a:cubicBezTo>
                  <a:pt x="852080" y="1303337"/>
                  <a:pt x="833257" y="1246833"/>
                  <a:pt x="833257" y="1246833"/>
                </a:cubicBezTo>
                <a:cubicBezTo>
                  <a:pt x="833257" y="1246833"/>
                  <a:pt x="712788" y="1209163"/>
                  <a:pt x="765493" y="1081087"/>
                </a:cubicBezTo>
                <a:close/>
                <a:moveTo>
                  <a:pt x="1122363" y="1069975"/>
                </a:moveTo>
                <a:cubicBezTo>
                  <a:pt x="1156296" y="1081267"/>
                  <a:pt x="1220391" y="1085031"/>
                  <a:pt x="1220391" y="1085031"/>
                </a:cubicBezTo>
                <a:cubicBezTo>
                  <a:pt x="1333501" y="1216768"/>
                  <a:pt x="1325960" y="1303338"/>
                  <a:pt x="1325960" y="1303338"/>
                </a:cubicBezTo>
                <a:cubicBezTo>
                  <a:pt x="1243013" y="1288283"/>
                  <a:pt x="1126133" y="1164073"/>
                  <a:pt x="1126133" y="1164073"/>
                </a:cubicBezTo>
                <a:cubicBezTo>
                  <a:pt x="1126133" y="1118906"/>
                  <a:pt x="1122363" y="1069975"/>
                  <a:pt x="1122363" y="1069975"/>
                </a:cubicBezTo>
                <a:close/>
                <a:moveTo>
                  <a:pt x="696914" y="1069975"/>
                </a:moveTo>
                <a:cubicBezTo>
                  <a:pt x="696914" y="1069975"/>
                  <a:pt x="693144" y="1118906"/>
                  <a:pt x="693144" y="1164073"/>
                </a:cubicBezTo>
                <a:cubicBezTo>
                  <a:pt x="693144" y="1164073"/>
                  <a:pt x="576264" y="1288283"/>
                  <a:pt x="493317" y="1303338"/>
                </a:cubicBezTo>
                <a:cubicBezTo>
                  <a:pt x="493317" y="1303338"/>
                  <a:pt x="485776" y="1216768"/>
                  <a:pt x="598886" y="1085031"/>
                </a:cubicBezTo>
                <a:cubicBezTo>
                  <a:pt x="598886" y="1085031"/>
                  <a:pt x="662981" y="1081267"/>
                  <a:pt x="696914" y="1069975"/>
                </a:cubicBezTo>
                <a:close/>
                <a:moveTo>
                  <a:pt x="1164680" y="754062"/>
                </a:moveTo>
                <a:cubicBezTo>
                  <a:pt x="1194868" y="757828"/>
                  <a:pt x="1232604" y="772891"/>
                  <a:pt x="1255245" y="825610"/>
                </a:cubicBezTo>
                <a:cubicBezTo>
                  <a:pt x="1255245" y="825610"/>
                  <a:pt x="1338264" y="844439"/>
                  <a:pt x="1338264" y="897159"/>
                </a:cubicBezTo>
                <a:cubicBezTo>
                  <a:pt x="1338264" y="946113"/>
                  <a:pt x="1255245" y="964941"/>
                  <a:pt x="1255245" y="964941"/>
                </a:cubicBezTo>
                <a:cubicBezTo>
                  <a:pt x="1206189" y="1077912"/>
                  <a:pt x="1108076" y="1025192"/>
                  <a:pt x="1108076" y="1025192"/>
                </a:cubicBezTo>
                <a:cubicBezTo>
                  <a:pt x="1108076" y="1025192"/>
                  <a:pt x="1157132" y="972473"/>
                  <a:pt x="1157132" y="897159"/>
                </a:cubicBezTo>
                <a:cubicBezTo>
                  <a:pt x="1157132" y="821845"/>
                  <a:pt x="1108076" y="765359"/>
                  <a:pt x="1108076" y="765359"/>
                </a:cubicBezTo>
                <a:cubicBezTo>
                  <a:pt x="1108076" y="765359"/>
                  <a:pt x="1134491" y="754062"/>
                  <a:pt x="1164680" y="754062"/>
                </a:cubicBezTo>
                <a:close/>
                <a:moveTo>
                  <a:pt x="655945" y="754062"/>
                </a:moveTo>
                <a:cubicBezTo>
                  <a:pt x="686262" y="754062"/>
                  <a:pt x="712788" y="765359"/>
                  <a:pt x="712788" y="765359"/>
                </a:cubicBezTo>
                <a:cubicBezTo>
                  <a:pt x="712788" y="765359"/>
                  <a:pt x="667314" y="821845"/>
                  <a:pt x="667314" y="897159"/>
                </a:cubicBezTo>
                <a:cubicBezTo>
                  <a:pt x="667314" y="972473"/>
                  <a:pt x="712788" y="1025192"/>
                  <a:pt x="712788" y="1025192"/>
                </a:cubicBezTo>
                <a:cubicBezTo>
                  <a:pt x="712788" y="1025192"/>
                  <a:pt x="614261" y="1077912"/>
                  <a:pt x="564997" y="964941"/>
                </a:cubicBezTo>
                <a:cubicBezTo>
                  <a:pt x="564997" y="964941"/>
                  <a:pt x="477838" y="946113"/>
                  <a:pt x="477838" y="897159"/>
                </a:cubicBezTo>
                <a:cubicBezTo>
                  <a:pt x="477838" y="844439"/>
                  <a:pt x="564997" y="825610"/>
                  <a:pt x="564997" y="825610"/>
                </a:cubicBezTo>
                <a:cubicBezTo>
                  <a:pt x="587734" y="772891"/>
                  <a:pt x="625629" y="757828"/>
                  <a:pt x="655945" y="754062"/>
                </a:cubicBezTo>
                <a:close/>
                <a:moveTo>
                  <a:pt x="908051" y="715962"/>
                </a:moveTo>
                <a:cubicBezTo>
                  <a:pt x="1008001" y="715962"/>
                  <a:pt x="1089026" y="796987"/>
                  <a:pt x="1089026" y="896937"/>
                </a:cubicBezTo>
                <a:cubicBezTo>
                  <a:pt x="1089026" y="996887"/>
                  <a:pt x="1008001" y="1077912"/>
                  <a:pt x="908051" y="1077912"/>
                </a:cubicBezTo>
                <a:cubicBezTo>
                  <a:pt x="808101" y="1077912"/>
                  <a:pt x="727076" y="996887"/>
                  <a:pt x="727076" y="896937"/>
                </a:cubicBezTo>
                <a:cubicBezTo>
                  <a:pt x="727076" y="796987"/>
                  <a:pt x="808101" y="715962"/>
                  <a:pt x="908051" y="715962"/>
                </a:cubicBezTo>
                <a:close/>
                <a:moveTo>
                  <a:pt x="1329427" y="588962"/>
                </a:moveTo>
                <a:cubicBezTo>
                  <a:pt x="1352072" y="588962"/>
                  <a:pt x="1442649" y="592720"/>
                  <a:pt x="1480390" y="664129"/>
                </a:cubicBezTo>
                <a:cubicBezTo>
                  <a:pt x="1525678" y="746813"/>
                  <a:pt x="1491712" y="773122"/>
                  <a:pt x="1469068" y="765605"/>
                </a:cubicBezTo>
                <a:cubicBezTo>
                  <a:pt x="1442649" y="761847"/>
                  <a:pt x="1450197" y="724263"/>
                  <a:pt x="1472842" y="720505"/>
                </a:cubicBezTo>
                <a:cubicBezTo>
                  <a:pt x="1472842" y="720505"/>
                  <a:pt x="1438875" y="694196"/>
                  <a:pt x="1435101" y="743055"/>
                </a:cubicBezTo>
                <a:cubicBezTo>
                  <a:pt x="1431327" y="795672"/>
                  <a:pt x="1476616" y="791914"/>
                  <a:pt x="1518130" y="761847"/>
                </a:cubicBezTo>
                <a:cubicBezTo>
                  <a:pt x="1518130" y="761847"/>
                  <a:pt x="1616256" y="806947"/>
                  <a:pt x="1635126" y="897148"/>
                </a:cubicBezTo>
                <a:cubicBezTo>
                  <a:pt x="1616256" y="983590"/>
                  <a:pt x="1518130" y="1032449"/>
                  <a:pt x="1518130" y="1032449"/>
                </a:cubicBezTo>
                <a:cubicBezTo>
                  <a:pt x="1476616" y="1002382"/>
                  <a:pt x="1431327" y="998624"/>
                  <a:pt x="1435101" y="1047482"/>
                </a:cubicBezTo>
                <a:cubicBezTo>
                  <a:pt x="1438875" y="1100099"/>
                  <a:pt x="1472842" y="1073791"/>
                  <a:pt x="1472842" y="1073791"/>
                </a:cubicBezTo>
                <a:cubicBezTo>
                  <a:pt x="1450197" y="1066274"/>
                  <a:pt x="1442649" y="1032449"/>
                  <a:pt x="1469068" y="1024932"/>
                </a:cubicBezTo>
                <a:cubicBezTo>
                  <a:pt x="1491712" y="1021174"/>
                  <a:pt x="1525678" y="1043724"/>
                  <a:pt x="1480390" y="1126408"/>
                </a:cubicBezTo>
                <a:cubicBezTo>
                  <a:pt x="1435101" y="1212850"/>
                  <a:pt x="1325653" y="1201575"/>
                  <a:pt x="1325653" y="1201575"/>
                </a:cubicBezTo>
                <a:cubicBezTo>
                  <a:pt x="1303009" y="1141441"/>
                  <a:pt x="1235076" y="1081307"/>
                  <a:pt x="1235076" y="1081307"/>
                </a:cubicBezTo>
                <a:cubicBezTo>
                  <a:pt x="1235076" y="1081307"/>
                  <a:pt x="1280365" y="1054999"/>
                  <a:pt x="1303009" y="1006140"/>
                </a:cubicBezTo>
                <a:cubicBezTo>
                  <a:pt x="1303009" y="1006140"/>
                  <a:pt x="1408683" y="949765"/>
                  <a:pt x="1408683" y="897148"/>
                </a:cubicBezTo>
                <a:cubicBezTo>
                  <a:pt x="1408683" y="844531"/>
                  <a:pt x="1303009" y="788155"/>
                  <a:pt x="1303009" y="788155"/>
                </a:cubicBezTo>
                <a:cubicBezTo>
                  <a:pt x="1280365" y="739297"/>
                  <a:pt x="1235076" y="712988"/>
                  <a:pt x="1235076" y="712988"/>
                </a:cubicBezTo>
                <a:cubicBezTo>
                  <a:pt x="1235076" y="712988"/>
                  <a:pt x="1303009" y="652854"/>
                  <a:pt x="1325653" y="592720"/>
                </a:cubicBezTo>
                <a:cubicBezTo>
                  <a:pt x="1325653" y="592720"/>
                  <a:pt x="1325653" y="588962"/>
                  <a:pt x="1329427" y="588962"/>
                </a:cubicBezTo>
                <a:close/>
                <a:moveTo>
                  <a:pt x="490312" y="588962"/>
                </a:moveTo>
                <a:cubicBezTo>
                  <a:pt x="494092" y="588962"/>
                  <a:pt x="494092" y="592720"/>
                  <a:pt x="494092" y="592720"/>
                </a:cubicBezTo>
                <a:cubicBezTo>
                  <a:pt x="516770" y="652854"/>
                  <a:pt x="581026" y="712988"/>
                  <a:pt x="581026" y="712988"/>
                </a:cubicBezTo>
                <a:cubicBezTo>
                  <a:pt x="581026" y="712988"/>
                  <a:pt x="539449" y="739297"/>
                  <a:pt x="516770" y="788155"/>
                </a:cubicBezTo>
                <a:cubicBezTo>
                  <a:pt x="516770" y="788155"/>
                  <a:pt x="410937" y="844531"/>
                  <a:pt x="410937" y="897148"/>
                </a:cubicBezTo>
                <a:cubicBezTo>
                  <a:pt x="410937" y="949765"/>
                  <a:pt x="516770" y="1006140"/>
                  <a:pt x="516770" y="1006140"/>
                </a:cubicBezTo>
                <a:cubicBezTo>
                  <a:pt x="539449" y="1054999"/>
                  <a:pt x="581026" y="1081307"/>
                  <a:pt x="581026" y="1081307"/>
                </a:cubicBezTo>
                <a:cubicBezTo>
                  <a:pt x="581026" y="1081307"/>
                  <a:pt x="516770" y="1141441"/>
                  <a:pt x="494092" y="1201575"/>
                </a:cubicBezTo>
                <a:cubicBezTo>
                  <a:pt x="494092" y="1201575"/>
                  <a:pt x="384478" y="1212850"/>
                  <a:pt x="339121" y="1126408"/>
                </a:cubicBezTo>
                <a:cubicBezTo>
                  <a:pt x="289984" y="1043724"/>
                  <a:pt x="327782" y="1021174"/>
                  <a:pt x="350461" y="1024932"/>
                </a:cubicBezTo>
                <a:cubicBezTo>
                  <a:pt x="373139" y="1032449"/>
                  <a:pt x="369359" y="1066274"/>
                  <a:pt x="346681" y="1073791"/>
                </a:cubicBezTo>
                <a:cubicBezTo>
                  <a:pt x="346681" y="1073791"/>
                  <a:pt x="380699" y="1100099"/>
                  <a:pt x="384478" y="1047482"/>
                </a:cubicBezTo>
                <a:cubicBezTo>
                  <a:pt x="388258" y="998624"/>
                  <a:pt x="342901" y="1002382"/>
                  <a:pt x="301324" y="1032449"/>
                </a:cubicBezTo>
                <a:cubicBezTo>
                  <a:pt x="301324" y="1032449"/>
                  <a:pt x="203050" y="983590"/>
                  <a:pt x="184151" y="897148"/>
                </a:cubicBezTo>
                <a:cubicBezTo>
                  <a:pt x="203050" y="806947"/>
                  <a:pt x="301324" y="761847"/>
                  <a:pt x="301324" y="761847"/>
                </a:cubicBezTo>
                <a:cubicBezTo>
                  <a:pt x="342901" y="791914"/>
                  <a:pt x="388258" y="795672"/>
                  <a:pt x="384478" y="743055"/>
                </a:cubicBezTo>
                <a:cubicBezTo>
                  <a:pt x="380699" y="694196"/>
                  <a:pt x="346681" y="720505"/>
                  <a:pt x="346681" y="720505"/>
                </a:cubicBezTo>
                <a:cubicBezTo>
                  <a:pt x="369359" y="724263"/>
                  <a:pt x="373139" y="761847"/>
                  <a:pt x="350461" y="765605"/>
                </a:cubicBezTo>
                <a:cubicBezTo>
                  <a:pt x="327782" y="773122"/>
                  <a:pt x="289984" y="746813"/>
                  <a:pt x="339121" y="664129"/>
                </a:cubicBezTo>
                <a:cubicBezTo>
                  <a:pt x="376919" y="592720"/>
                  <a:pt x="467633" y="588962"/>
                  <a:pt x="490312" y="588962"/>
                </a:cubicBezTo>
                <a:close/>
                <a:moveTo>
                  <a:pt x="1325960" y="498475"/>
                </a:moveTo>
                <a:cubicBezTo>
                  <a:pt x="1325960" y="498475"/>
                  <a:pt x="1333501" y="585045"/>
                  <a:pt x="1220391" y="716782"/>
                </a:cubicBezTo>
                <a:cubicBezTo>
                  <a:pt x="1220391" y="716782"/>
                  <a:pt x="1156296" y="720546"/>
                  <a:pt x="1122363" y="731838"/>
                </a:cubicBezTo>
                <a:cubicBezTo>
                  <a:pt x="1122363" y="731838"/>
                  <a:pt x="1126133" y="682907"/>
                  <a:pt x="1126133" y="637740"/>
                </a:cubicBezTo>
                <a:cubicBezTo>
                  <a:pt x="1126133" y="637740"/>
                  <a:pt x="1243013" y="513531"/>
                  <a:pt x="1325960" y="498475"/>
                </a:cubicBezTo>
                <a:close/>
                <a:moveTo>
                  <a:pt x="912314" y="498475"/>
                </a:moveTo>
                <a:cubicBezTo>
                  <a:pt x="968784" y="498475"/>
                  <a:pt x="991372" y="554979"/>
                  <a:pt x="991372" y="554979"/>
                </a:cubicBezTo>
                <a:cubicBezTo>
                  <a:pt x="991372" y="554979"/>
                  <a:pt x="1108076" y="592649"/>
                  <a:pt x="1055371" y="720725"/>
                </a:cubicBezTo>
                <a:cubicBezTo>
                  <a:pt x="1055371" y="720725"/>
                  <a:pt x="987607" y="683056"/>
                  <a:pt x="912314" y="683056"/>
                </a:cubicBezTo>
                <a:cubicBezTo>
                  <a:pt x="833257" y="683056"/>
                  <a:pt x="765493" y="720725"/>
                  <a:pt x="765493" y="720725"/>
                </a:cubicBezTo>
                <a:cubicBezTo>
                  <a:pt x="712788" y="592649"/>
                  <a:pt x="833257" y="554979"/>
                  <a:pt x="833257" y="554979"/>
                </a:cubicBezTo>
                <a:cubicBezTo>
                  <a:pt x="833257" y="554979"/>
                  <a:pt x="852080" y="498475"/>
                  <a:pt x="912314" y="498475"/>
                </a:cubicBezTo>
                <a:close/>
                <a:moveTo>
                  <a:pt x="493317" y="498475"/>
                </a:moveTo>
                <a:cubicBezTo>
                  <a:pt x="576264" y="513531"/>
                  <a:pt x="693144" y="637740"/>
                  <a:pt x="693144" y="637740"/>
                </a:cubicBezTo>
                <a:cubicBezTo>
                  <a:pt x="693144" y="682907"/>
                  <a:pt x="696914" y="731838"/>
                  <a:pt x="696914" y="731838"/>
                </a:cubicBezTo>
                <a:cubicBezTo>
                  <a:pt x="662981" y="720546"/>
                  <a:pt x="598886" y="716782"/>
                  <a:pt x="598886" y="716782"/>
                </a:cubicBezTo>
                <a:cubicBezTo>
                  <a:pt x="485776" y="585045"/>
                  <a:pt x="493317" y="498475"/>
                  <a:pt x="493317" y="498475"/>
                </a:cubicBezTo>
                <a:close/>
                <a:moveTo>
                  <a:pt x="911522" y="222250"/>
                </a:moveTo>
                <a:cubicBezTo>
                  <a:pt x="1005695" y="222250"/>
                  <a:pt x="1050899" y="320230"/>
                  <a:pt x="1050899" y="320230"/>
                </a:cubicBezTo>
                <a:cubicBezTo>
                  <a:pt x="1039598" y="331535"/>
                  <a:pt x="1016996" y="361683"/>
                  <a:pt x="1032064" y="391831"/>
                </a:cubicBezTo>
                <a:cubicBezTo>
                  <a:pt x="1047132" y="421978"/>
                  <a:pt x="1084801" y="384294"/>
                  <a:pt x="1084801" y="384294"/>
                </a:cubicBezTo>
                <a:cubicBezTo>
                  <a:pt x="1084801" y="384294"/>
                  <a:pt x="1039598" y="406905"/>
                  <a:pt x="1039598" y="365452"/>
                </a:cubicBezTo>
                <a:cubicBezTo>
                  <a:pt x="1043365" y="323998"/>
                  <a:pt x="1111170" y="312693"/>
                  <a:pt x="1175208" y="369220"/>
                </a:cubicBezTo>
                <a:cubicBezTo>
                  <a:pt x="1239246" y="425747"/>
                  <a:pt x="1243013" y="512421"/>
                  <a:pt x="1243013" y="512421"/>
                </a:cubicBezTo>
                <a:cubicBezTo>
                  <a:pt x="1201577" y="542569"/>
                  <a:pt x="1122471" y="625475"/>
                  <a:pt x="1122471" y="625475"/>
                </a:cubicBezTo>
                <a:cubicBezTo>
                  <a:pt x="1122471" y="625475"/>
                  <a:pt x="1107403" y="553874"/>
                  <a:pt x="1024530" y="523727"/>
                </a:cubicBezTo>
                <a:cubicBezTo>
                  <a:pt x="1024530" y="523727"/>
                  <a:pt x="975560" y="433284"/>
                  <a:pt x="911522" y="433284"/>
                </a:cubicBezTo>
                <a:cubicBezTo>
                  <a:pt x="843717" y="433284"/>
                  <a:pt x="794746" y="523727"/>
                  <a:pt x="794746" y="523727"/>
                </a:cubicBezTo>
                <a:cubicBezTo>
                  <a:pt x="715641" y="553874"/>
                  <a:pt x="696806" y="625475"/>
                  <a:pt x="696806" y="625475"/>
                </a:cubicBezTo>
                <a:cubicBezTo>
                  <a:pt x="696806" y="625475"/>
                  <a:pt x="617700" y="542569"/>
                  <a:pt x="576263" y="512421"/>
                </a:cubicBezTo>
                <a:cubicBezTo>
                  <a:pt x="576263" y="512421"/>
                  <a:pt x="580030" y="425747"/>
                  <a:pt x="644068" y="369220"/>
                </a:cubicBezTo>
                <a:cubicBezTo>
                  <a:pt x="708107" y="312693"/>
                  <a:pt x="775912" y="323998"/>
                  <a:pt x="779679" y="365452"/>
                </a:cubicBezTo>
                <a:cubicBezTo>
                  <a:pt x="779679" y="406905"/>
                  <a:pt x="734475" y="384294"/>
                  <a:pt x="734475" y="384294"/>
                </a:cubicBezTo>
                <a:cubicBezTo>
                  <a:pt x="734475" y="384294"/>
                  <a:pt x="772145" y="421978"/>
                  <a:pt x="787213" y="391831"/>
                </a:cubicBezTo>
                <a:cubicBezTo>
                  <a:pt x="802280" y="361683"/>
                  <a:pt x="779679" y="331535"/>
                  <a:pt x="768378" y="320230"/>
                </a:cubicBezTo>
                <a:cubicBezTo>
                  <a:pt x="768378" y="320230"/>
                  <a:pt x="813581" y="222250"/>
                  <a:pt x="911522" y="222250"/>
                </a:cubicBezTo>
                <a:close/>
                <a:moveTo>
                  <a:pt x="907753" y="185737"/>
                </a:moveTo>
                <a:cubicBezTo>
                  <a:pt x="809738" y="204557"/>
                  <a:pt x="741881" y="294895"/>
                  <a:pt x="741881" y="294895"/>
                </a:cubicBezTo>
                <a:cubicBezTo>
                  <a:pt x="568468" y="328771"/>
                  <a:pt x="523231" y="490625"/>
                  <a:pt x="523231" y="490625"/>
                </a:cubicBezTo>
                <a:cubicBezTo>
                  <a:pt x="485532" y="483097"/>
                  <a:pt x="474223" y="498153"/>
                  <a:pt x="474223" y="498153"/>
                </a:cubicBezTo>
                <a:cubicBezTo>
                  <a:pt x="474223" y="498153"/>
                  <a:pt x="474223" y="505681"/>
                  <a:pt x="470453" y="539558"/>
                </a:cubicBezTo>
                <a:cubicBezTo>
                  <a:pt x="470453" y="539558"/>
                  <a:pt x="312120" y="558378"/>
                  <a:pt x="259342" y="742816"/>
                </a:cubicBezTo>
                <a:cubicBezTo>
                  <a:pt x="259342" y="742816"/>
                  <a:pt x="176406" y="787985"/>
                  <a:pt x="134938" y="900906"/>
                </a:cubicBezTo>
                <a:cubicBezTo>
                  <a:pt x="176406" y="1013828"/>
                  <a:pt x="259342" y="1058996"/>
                  <a:pt x="259342" y="1058996"/>
                </a:cubicBezTo>
                <a:cubicBezTo>
                  <a:pt x="312120" y="1243434"/>
                  <a:pt x="470453" y="1262255"/>
                  <a:pt x="470453" y="1262255"/>
                </a:cubicBezTo>
                <a:cubicBezTo>
                  <a:pt x="474223" y="1296131"/>
                  <a:pt x="474223" y="1303659"/>
                  <a:pt x="474223" y="1303659"/>
                </a:cubicBezTo>
                <a:cubicBezTo>
                  <a:pt x="474223" y="1303659"/>
                  <a:pt x="485532" y="1318715"/>
                  <a:pt x="523231" y="1311187"/>
                </a:cubicBezTo>
                <a:cubicBezTo>
                  <a:pt x="523231" y="1311187"/>
                  <a:pt x="568468" y="1473041"/>
                  <a:pt x="741881" y="1510682"/>
                </a:cubicBezTo>
                <a:cubicBezTo>
                  <a:pt x="741881" y="1510682"/>
                  <a:pt x="809738" y="1597255"/>
                  <a:pt x="907753" y="1616075"/>
                </a:cubicBezTo>
                <a:cubicBezTo>
                  <a:pt x="1009539" y="1597255"/>
                  <a:pt x="1077396" y="1510682"/>
                  <a:pt x="1077396" y="1510682"/>
                </a:cubicBezTo>
                <a:cubicBezTo>
                  <a:pt x="1250808" y="1473041"/>
                  <a:pt x="1296046" y="1311187"/>
                  <a:pt x="1296046" y="1311187"/>
                </a:cubicBezTo>
                <a:cubicBezTo>
                  <a:pt x="1333744" y="1318715"/>
                  <a:pt x="1345053" y="1303659"/>
                  <a:pt x="1345053" y="1303659"/>
                </a:cubicBezTo>
                <a:cubicBezTo>
                  <a:pt x="1345053" y="1303659"/>
                  <a:pt x="1345053" y="1296131"/>
                  <a:pt x="1348823" y="1262255"/>
                </a:cubicBezTo>
                <a:cubicBezTo>
                  <a:pt x="1348823" y="1262255"/>
                  <a:pt x="1503386" y="1243434"/>
                  <a:pt x="1559934" y="1058996"/>
                </a:cubicBezTo>
                <a:cubicBezTo>
                  <a:pt x="1559934" y="1058996"/>
                  <a:pt x="1642870" y="1013828"/>
                  <a:pt x="1684338" y="900906"/>
                </a:cubicBezTo>
                <a:cubicBezTo>
                  <a:pt x="1642870" y="787985"/>
                  <a:pt x="1559934" y="742816"/>
                  <a:pt x="1559934" y="742816"/>
                </a:cubicBezTo>
                <a:cubicBezTo>
                  <a:pt x="1503386" y="558378"/>
                  <a:pt x="1348823" y="539558"/>
                  <a:pt x="1348823" y="539558"/>
                </a:cubicBezTo>
                <a:cubicBezTo>
                  <a:pt x="1345053" y="505681"/>
                  <a:pt x="1345053" y="498153"/>
                  <a:pt x="1345053" y="498153"/>
                </a:cubicBezTo>
                <a:cubicBezTo>
                  <a:pt x="1345053" y="498153"/>
                  <a:pt x="1333744" y="483097"/>
                  <a:pt x="1296046" y="490625"/>
                </a:cubicBezTo>
                <a:cubicBezTo>
                  <a:pt x="1296046" y="490625"/>
                  <a:pt x="1250808" y="328771"/>
                  <a:pt x="1077396" y="294895"/>
                </a:cubicBezTo>
                <a:cubicBezTo>
                  <a:pt x="1077396" y="294895"/>
                  <a:pt x="1009539" y="204557"/>
                  <a:pt x="907753" y="185737"/>
                </a:cubicBezTo>
                <a:close/>
                <a:moveTo>
                  <a:pt x="907754" y="0"/>
                </a:moveTo>
                <a:cubicBezTo>
                  <a:pt x="941654" y="33914"/>
                  <a:pt x="1024519" y="97974"/>
                  <a:pt x="1073485" y="120584"/>
                </a:cubicBezTo>
                <a:cubicBezTo>
                  <a:pt x="1122451" y="146962"/>
                  <a:pt x="1242983" y="207253"/>
                  <a:pt x="1303249" y="290155"/>
                </a:cubicBezTo>
                <a:cubicBezTo>
                  <a:pt x="1367281" y="373056"/>
                  <a:pt x="1352215" y="478567"/>
                  <a:pt x="1352215" y="478567"/>
                </a:cubicBezTo>
                <a:cubicBezTo>
                  <a:pt x="1352215" y="478567"/>
                  <a:pt x="1551845" y="489872"/>
                  <a:pt x="1646011" y="636833"/>
                </a:cubicBezTo>
                <a:cubicBezTo>
                  <a:pt x="1743943" y="780026"/>
                  <a:pt x="1762776" y="855391"/>
                  <a:pt x="1819275" y="900610"/>
                </a:cubicBezTo>
                <a:cubicBezTo>
                  <a:pt x="1762776" y="945829"/>
                  <a:pt x="1743943" y="1021194"/>
                  <a:pt x="1646011" y="1164387"/>
                </a:cubicBezTo>
                <a:cubicBezTo>
                  <a:pt x="1551845" y="1311348"/>
                  <a:pt x="1352215" y="1322653"/>
                  <a:pt x="1352215" y="1322653"/>
                </a:cubicBezTo>
                <a:cubicBezTo>
                  <a:pt x="1352215" y="1322653"/>
                  <a:pt x="1367281" y="1428164"/>
                  <a:pt x="1303249" y="1511065"/>
                </a:cubicBezTo>
                <a:cubicBezTo>
                  <a:pt x="1242983" y="1597735"/>
                  <a:pt x="1122451" y="1654259"/>
                  <a:pt x="1073485" y="1680636"/>
                </a:cubicBezTo>
                <a:cubicBezTo>
                  <a:pt x="1024519" y="1703246"/>
                  <a:pt x="941654" y="1767306"/>
                  <a:pt x="907754" y="1804988"/>
                </a:cubicBezTo>
                <a:cubicBezTo>
                  <a:pt x="877621" y="1767306"/>
                  <a:pt x="794756" y="1703246"/>
                  <a:pt x="745790" y="1680636"/>
                </a:cubicBezTo>
                <a:cubicBezTo>
                  <a:pt x="696824" y="1654259"/>
                  <a:pt x="576292" y="1597735"/>
                  <a:pt x="512260" y="1511065"/>
                </a:cubicBezTo>
                <a:cubicBezTo>
                  <a:pt x="451994" y="1428164"/>
                  <a:pt x="467060" y="1322653"/>
                  <a:pt x="467060" y="1322653"/>
                </a:cubicBezTo>
                <a:cubicBezTo>
                  <a:pt x="467060" y="1322653"/>
                  <a:pt x="267430" y="1311348"/>
                  <a:pt x="169498" y="1164387"/>
                </a:cubicBezTo>
                <a:cubicBezTo>
                  <a:pt x="75332" y="1021194"/>
                  <a:pt x="56499" y="945829"/>
                  <a:pt x="0" y="900610"/>
                </a:cubicBezTo>
                <a:cubicBezTo>
                  <a:pt x="56499" y="855391"/>
                  <a:pt x="75332" y="780026"/>
                  <a:pt x="169498" y="636833"/>
                </a:cubicBezTo>
                <a:cubicBezTo>
                  <a:pt x="267430" y="489872"/>
                  <a:pt x="467060" y="478567"/>
                  <a:pt x="467060" y="478567"/>
                </a:cubicBezTo>
                <a:cubicBezTo>
                  <a:pt x="467060" y="478567"/>
                  <a:pt x="451994" y="373056"/>
                  <a:pt x="512260" y="290155"/>
                </a:cubicBezTo>
                <a:cubicBezTo>
                  <a:pt x="576292" y="207253"/>
                  <a:pt x="696824" y="146962"/>
                  <a:pt x="745790" y="120584"/>
                </a:cubicBezTo>
                <a:cubicBezTo>
                  <a:pt x="794756" y="97974"/>
                  <a:pt x="877621" y="33914"/>
                  <a:pt x="907754" y="0"/>
                </a:cubicBezTo>
                <a:close/>
              </a:path>
            </a:pathLst>
          </a:custGeom>
          <a:noFill/>
          <a:ln>
            <a:solidFill>
              <a:srgbClr val="C7A787"/>
            </a:solidFill>
          </a:ln>
        </p:spPr>
        <p:txBody>
          <a:bodyPr vert="horz" wrap="square" lIns="91440" tIns="45720" rIns="91440" bIns="45720" numCol="1" anchor="t" anchorCtr="0" compatLnSpc="1">
            <a:noAutofit/>
          </a:bodyPr>
          <a:lstStyle/>
          <a:p>
            <a:endParaRPr lang="zh-CN" altLang="en-US" sz="1050"/>
          </a:p>
        </p:txBody>
      </p:sp>
      <p:sp>
        <p:nvSpPr>
          <p:cNvPr id="15" name="任意多边形 2">
            <a:extLst>
              <a:ext uri="{FF2B5EF4-FFF2-40B4-BE49-F238E27FC236}">
                <a16:creationId xmlns="" xmlns:a16="http://schemas.microsoft.com/office/drawing/2014/main" id="{CC83D86E-9CD7-44D1-8848-6D1288BD494A}"/>
              </a:ext>
            </a:extLst>
          </p:cNvPr>
          <p:cNvSpPr/>
          <p:nvPr/>
        </p:nvSpPr>
        <p:spPr bwMode="auto">
          <a:xfrm rot="16200000" flipV="1">
            <a:off x="9002112" y="2803093"/>
            <a:ext cx="470031" cy="503036"/>
          </a:xfrm>
          <a:custGeom>
            <a:avLst/>
            <a:gdLst>
              <a:gd name="connsiteX0" fmla="*/ 696806 w 1819275"/>
              <a:gd name="connsiteY0" fmla="*/ 1179512 h 1804988"/>
              <a:gd name="connsiteX1" fmla="*/ 794746 w 1819275"/>
              <a:gd name="connsiteY1" fmla="*/ 1277492 h 1804988"/>
              <a:gd name="connsiteX2" fmla="*/ 911522 w 1819275"/>
              <a:gd name="connsiteY2" fmla="*/ 1367935 h 1804988"/>
              <a:gd name="connsiteX3" fmla="*/ 1024530 w 1819275"/>
              <a:gd name="connsiteY3" fmla="*/ 1277492 h 1804988"/>
              <a:gd name="connsiteX4" fmla="*/ 1122471 w 1819275"/>
              <a:gd name="connsiteY4" fmla="*/ 1179512 h 1804988"/>
              <a:gd name="connsiteX5" fmla="*/ 1243013 w 1819275"/>
              <a:gd name="connsiteY5" fmla="*/ 1288798 h 1804988"/>
              <a:gd name="connsiteX6" fmla="*/ 1175208 w 1819275"/>
              <a:gd name="connsiteY6" fmla="*/ 1431999 h 1804988"/>
              <a:gd name="connsiteX7" fmla="*/ 1039598 w 1819275"/>
              <a:gd name="connsiteY7" fmla="*/ 1435767 h 1804988"/>
              <a:gd name="connsiteX8" fmla="*/ 1084801 w 1819275"/>
              <a:gd name="connsiteY8" fmla="*/ 1416925 h 1804988"/>
              <a:gd name="connsiteX9" fmla="*/ 1032064 w 1819275"/>
              <a:gd name="connsiteY9" fmla="*/ 1409388 h 1804988"/>
              <a:gd name="connsiteX10" fmla="*/ 1050899 w 1819275"/>
              <a:gd name="connsiteY10" fmla="*/ 1480989 h 1804988"/>
              <a:gd name="connsiteX11" fmla="*/ 911522 w 1819275"/>
              <a:gd name="connsiteY11" fmla="*/ 1582737 h 1804988"/>
              <a:gd name="connsiteX12" fmla="*/ 768378 w 1819275"/>
              <a:gd name="connsiteY12" fmla="*/ 1480989 h 1804988"/>
              <a:gd name="connsiteX13" fmla="*/ 787213 w 1819275"/>
              <a:gd name="connsiteY13" fmla="*/ 1409388 h 1804988"/>
              <a:gd name="connsiteX14" fmla="*/ 734475 w 1819275"/>
              <a:gd name="connsiteY14" fmla="*/ 1416925 h 1804988"/>
              <a:gd name="connsiteX15" fmla="*/ 779679 w 1819275"/>
              <a:gd name="connsiteY15" fmla="*/ 1435767 h 1804988"/>
              <a:gd name="connsiteX16" fmla="*/ 644068 w 1819275"/>
              <a:gd name="connsiteY16" fmla="*/ 1431999 h 1804988"/>
              <a:gd name="connsiteX17" fmla="*/ 576263 w 1819275"/>
              <a:gd name="connsiteY17" fmla="*/ 1288798 h 1804988"/>
              <a:gd name="connsiteX18" fmla="*/ 696806 w 1819275"/>
              <a:gd name="connsiteY18" fmla="*/ 1179512 h 1804988"/>
              <a:gd name="connsiteX19" fmla="*/ 765493 w 1819275"/>
              <a:gd name="connsiteY19" fmla="*/ 1081087 h 1804988"/>
              <a:gd name="connsiteX20" fmla="*/ 912314 w 1819275"/>
              <a:gd name="connsiteY20" fmla="*/ 1118757 h 1804988"/>
              <a:gd name="connsiteX21" fmla="*/ 1055371 w 1819275"/>
              <a:gd name="connsiteY21" fmla="*/ 1081087 h 1804988"/>
              <a:gd name="connsiteX22" fmla="*/ 991372 w 1819275"/>
              <a:gd name="connsiteY22" fmla="*/ 1246833 h 1804988"/>
              <a:gd name="connsiteX23" fmla="*/ 912314 w 1819275"/>
              <a:gd name="connsiteY23" fmla="*/ 1303337 h 1804988"/>
              <a:gd name="connsiteX24" fmla="*/ 833257 w 1819275"/>
              <a:gd name="connsiteY24" fmla="*/ 1246833 h 1804988"/>
              <a:gd name="connsiteX25" fmla="*/ 765493 w 1819275"/>
              <a:gd name="connsiteY25" fmla="*/ 1081087 h 1804988"/>
              <a:gd name="connsiteX26" fmla="*/ 1122363 w 1819275"/>
              <a:gd name="connsiteY26" fmla="*/ 1069975 h 1804988"/>
              <a:gd name="connsiteX27" fmla="*/ 1220391 w 1819275"/>
              <a:gd name="connsiteY27" fmla="*/ 1085031 h 1804988"/>
              <a:gd name="connsiteX28" fmla="*/ 1325960 w 1819275"/>
              <a:gd name="connsiteY28" fmla="*/ 1303338 h 1804988"/>
              <a:gd name="connsiteX29" fmla="*/ 1126133 w 1819275"/>
              <a:gd name="connsiteY29" fmla="*/ 1164073 h 1804988"/>
              <a:gd name="connsiteX30" fmla="*/ 1122363 w 1819275"/>
              <a:gd name="connsiteY30" fmla="*/ 1069975 h 1804988"/>
              <a:gd name="connsiteX31" fmla="*/ 696914 w 1819275"/>
              <a:gd name="connsiteY31" fmla="*/ 1069975 h 1804988"/>
              <a:gd name="connsiteX32" fmla="*/ 693144 w 1819275"/>
              <a:gd name="connsiteY32" fmla="*/ 1164073 h 1804988"/>
              <a:gd name="connsiteX33" fmla="*/ 493317 w 1819275"/>
              <a:gd name="connsiteY33" fmla="*/ 1303338 h 1804988"/>
              <a:gd name="connsiteX34" fmla="*/ 598886 w 1819275"/>
              <a:gd name="connsiteY34" fmla="*/ 1085031 h 1804988"/>
              <a:gd name="connsiteX35" fmla="*/ 696914 w 1819275"/>
              <a:gd name="connsiteY35" fmla="*/ 1069975 h 1804988"/>
              <a:gd name="connsiteX36" fmla="*/ 1164680 w 1819275"/>
              <a:gd name="connsiteY36" fmla="*/ 754062 h 1804988"/>
              <a:gd name="connsiteX37" fmla="*/ 1255245 w 1819275"/>
              <a:gd name="connsiteY37" fmla="*/ 825610 h 1804988"/>
              <a:gd name="connsiteX38" fmla="*/ 1338264 w 1819275"/>
              <a:gd name="connsiteY38" fmla="*/ 897159 h 1804988"/>
              <a:gd name="connsiteX39" fmla="*/ 1255245 w 1819275"/>
              <a:gd name="connsiteY39" fmla="*/ 964941 h 1804988"/>
              <a:gd name="connsiteX40" fmla="*/ 1108076 w 1819275"/>
              <a:gd name="connsiteY40" fmla="*/ 1025192 h 1804988"/>
              <a:gd name="connsiteX41" fmla="*/ 1157132 w 1819275"/>
              <a:gd name="connsiteY41" fmla="*/ 897159 h 1804988"/>
              <a:gd name="connsiteX42" fmla="*/ 1108076 w 1819275"/>
              <a:gd name="connsiteY42" fmla="*/ 765359 h 1804988"/>
              <a:gd name="connsiteX43" fmla="*/ 1164680 w 1819275"/>
              <a:gd name="connsiteY43" fmla="*/ 754062 h 1804988"/>
              <a:gd name="connsiteX44" fmla="*/ 655945 w 1819275"/>
              <a:gd name="connsiteY44" fmla="*/ 754062 h 1804988"/>
              <a:gd name="connsiteX45" fmla="*/ 712788 w 1819275"/>
              <a:gd name="connsiteY45" fmla="*/ 765359 h 1804988"/>
              <a:gd name="connsiteX46" fmla="*/ 667314 w 1819275"/>
              <a:gd name="connsiteY46" fmla="*/ 897159 h 1804988"/>
              <a:gd name="connsiteX47" fmla="*/ 712788 w 1819275"/>
              <a:gd name="connsiteY47" fmla="*/ 1025192 h 1804988"/>
              <a:gd name="connsiteX48" fmla="*/ 564997 w 1819275"/>
              <a:gd name="connsiteY48" fmla="*/ 964941 h 1804988"/>
              <a:gd name="connsiteX49" fmla="*/ 477838 w 1819275"/>
              <a:gd name="connsiteY49" fmla="*/ 897159 h 1804988"/>
              <a:gd name="connsiteX50" fmla="*/ 564997 w 1819275"/>
              <a:gd name="connsiteY50" fmla="*/ 825610 h 1804988"/>
              <a:gd name="connsiteX51" fmla="*/ 655945 w 1819275"/>
              <a:gd name="connsiteY51" fmla="*/ 754062 h 1804988"/>
              <a:gd name="connsiteX52" fmla="*/ 908051 w 1819275"/>
              <a:gd name="connsiteY52" fmla="*/ 715962 h 1804988"/>
              <a:gd name="connsiteX53" fmla="*/ 1089026 w 1819275"/>
              <a:gd name="connsiteY53" fmla="*/ 896937 h 1804988"/>
              <a:gd name="connsiteX54" fmla="*/ 908051 w 1819275"/>
              <a:gd name="connsiteY54" fmla="*/ 1077912 h 1804988"/>
              <a:gd name="connsiteX55" fmla="*/ 727076 w 1819275"/>
              <a:gd name="connsiteY55" fmla="*/ 896937 h 1804988"/>
              <a:gd name="connsiteX56" fmla="*/ 908051 w 1819275"/>
              <a:gd name="connsiteY56" fmla="*/ 715962 h 1804988"/>
              <a:gd name="connsiteX57" fmla="*/ 1329427 w 1819275"/>
              <a:gd name="connsiteY57" fmla="*/ 588962 h 1804988"/>
              <a:gd name="connsiteX58" fmla="*/ 1480390 w 1819275"/>
              <a:gd name="connsiteY58" fmla="*/ 664129 h 1804988"/>
              <a:gd name="connsiteX59" fmla="*/ 1469068 w 1819275"/>
              <a:gd name="connsiteY59" fmla="*/ 765605 h 1804988"/>
              <a:gd name="connsiteX60" fmla="*/ 1472842 w 1819275"/>
              <a:gd name="connsiteY60" fmla="*/ 720505 h 1804988"/>
              <a:gd name="connsiteX61" fmla="*/ 1435101 w 1819275"/>
              <a:gd name="connsiteY61" fmla="*/ 743055 h 1804988"/>
              <a:gd name="connsiteX62" fmla="*/ 1518130 w 1819275"/>
              <a:gd name="connsiteY62" fmla="*/ 761847 h 1804988"/>
              <a:gd name="connsiteX63" fmla="*/ 1635126 w 1819275"/>
              <a:gd name="connsiteY63" fmla="*/ 897148 h 1804988"/>
              <a:gd name="connsiteX64" fmla="*/ 1518130 w 1819275"/>
              <a:gd name="connsiteY64" fmla="*/ 1032449 h 1804988"/>
              <a:gd name="connsiteX65" fmla="*/ 1435101 w 1819275"/>
              <a:gd name="connsiteY65" fmla="*/ 1047482 h 1804988"/>
              <a:gd name="connsiteX66" fmla="*/ 1472842 w 1819275"/>
              <a:gd name="connsiteY66" fmla="*/ 1073791 h 1804988"/>
              <a:gd name="connsiteX67" fmla="*/ 1469068 w 1819275"/>
              <a:gd name="connsiteY67" fmla="*/ 1024932 h 1804988"/>
              <a:gd name="connsiteX68" fmla="*/ 1480390 w 1819275"/>
              <a:gd name="connsiteY68" fmla="*/ 1126408 h 1804988"/>
              <a:gd name="connsiteX69" fmla="*/ 1325653 w 1819275"/>
              <a:gd name="connsiteY69" fmla="*/ 1201575 h 1804988"/>
              <a:gd name="connsiteX70" fmla="*/ 1235076 w 1819275"/>
              <a:gd name="connsiteY70" fmla="*/ 1081307 h 1804988"/>
              <a:gd name="connsiteX71" fmla="*/ 1303009 w 1819275"/>
              <a:gd name="connsiteY71" fmla="*/ 1006140 h 1804988"/>
              <a:gd name="connsiteX72" fmla="*/ 1408683 w 1819275"/>
              <a:gd name="connsiteY72" fmla="*/ 897148 h 1804988"/>
              <a:gd name="connsiteX73" fmla="*/ 1303009 w 1819275"/>
              <a:gd name="connsiteY73" fmla="*/ 788155 h 1804988"/>
              <a:gd name="connsiteX74" fmla="*/ 1235076 w 1819275"/>
              <a:gd name="connsiteY74" fmla="*/ 712988 h 1804988"/>
              <a:gd name="connsiteX75" fmla="*/ 1325653 w 1819275"/>
              <a:gd name="connsiteY75" fmla="*/ 592720 h 1804988"/>
              <a:gd name="connsiteX76" fmla="*/ 1329427 w 1819275"/>
              <a:gd name="connsiteY76" fmla="*/ 588962 h 1804988"/>
              <a:gd name="connsiteX77" fmla="*/ 490312 w 1819275"/>
              <a:gd name="connsiteY77" fmla="*/ 588962 h 1804988"/>
              <a:gd name="connsiteX78" fmla="*/ 494092 w 1819275"/>
              <a:gd name="connsiteY78" fmla="*/ 592720 h 1804988"/>
              <a:gd name="connsiteX79" fmla="*/ 581026 w 1819275"/>
              <a:gd name="connsiteY79" fmla="*/ 712988 h 1804988"/>
              <a:gd name="connsiteX80" fmla="*/ 516770 w 1819275"/>
              <a:gd name="connsiteY80" fmla="*/ 788155 h 1804988"/>
              <a:gd name="connsiteX81" fmla="*/ 410937 w 1819275"/>
              <a:gd name="connsiteY81" fmla="*/ 897148 h 1804988"/>
              <a:gd name="connsiteX82" fmla="*/ 516770 w 1819275"/>
              <a:gd name="connsiteY82" fmla="*/ 1006140 h 1804988"/>
              <a:gd name="connsiteX83" fmla="*/ 581026 w 1819275"/>
              <a:gd name="connsiteY83" fmla="*/ 1081307 h 1804988"/>
              <a:gd name="connsiteX84" fmla="*/ 494092 w 1819275"/>
              <a:gd name="connsiteY84" fmla="*/ 1201575 h 1804988"/>
              <a:gd name="connsiteX85" fmla="*/ 339121 w 1819275"/>
              <a:gd name="connsiteY85" fmla="*/ 1126408 h 1804988"/>
              <a:gd name="connsiteX86" fmla="*/ 350461 w 1819275"/>
              <a:gd name="connsiteY86" fmla="*/ 1024932 h 1804988"/>
              <a:gd name="connsiteX87" fmla="*/ 346681 w 1819275"/>
              <a:gd name="connsiteY87" fmla="*/ 1073791 h 1804988"/>
              <a:gd name="connsiteX88" fmla="*/ 384478 w 1819275"/>
              <a:gd name="connsiteY88" fmla="*/ 1047482 h 1804988"/>
              <a:gd name="connsiteX89" fmla="*/ 301324 w 1819275"/>
              <a:gd name="connsiteY89" fmla="*/ 1032449 h 1804988"/>
              <a:gd name="connsiteX90" fmla="*/ 184151 w 1819275"/>
              <a:gd name="connsiteY90" fmla="*/ 897148 h 1804988"/>
              <a:gd name="connsiteX91" fmla="*/ 301324 w 1819275"/>
              <a:gd name="connsiteY91" fmla="*/ 761847 h 1804988"/>
              <a:gd name="connsiteX92" fmla="*/ 384478 w 1819275"/>
              <a:gd name="connsiteY92" fmla="*/ 743055 h 1804988"/>
              <a:gd name="connsiteX93" fmla="*/ 346681 w 1819275"/>
              <a:gd name="connsiteY93" fmla="*/ 720505 h 1804988"/>
              <a:gd name="connsiteX94" fmla="*/ 350461 w 1819275"/>
              <a:gd name="connsiteY94" fmla="*/ 765605 h 1804988"/>
              <a:gd name="connsiteX95" fmla="*/ 339121 w 1819275"/>
              <a:gd name="connsiteY95" fmla="*/ 664129 h 1804988"/>
              <a:gd name="connsiteX96" fmla="*/ 490312 w 1819275"/>
              <a:gd name="connsiteY96" fmla="*/ 588962 h 1804988"/>
              <a:gd name="connsiteX97" fmla="*/ 1325960 w 1819275"/>
              <a:gd name="connsiteY97" fmla="*/ 498475 h 1804988"/>
              <a:gd name="connsiteX98" fmla="*/ 1220391 w 1819275"/>
              <a:gd name="connsiteY98" fmla="*/ 716782 h 1804988"/>
              <a:gd name="connsiteX99" fmla="*/ 1122363 w 1819275"/>
              <a:gd name="connsiteY99" fmla="*/ 731838 h 1804988"/>
              <a:gd name="connsiteX100" fmla="*/ 1126133 w 1819275"/>
              <a:gd name="connsiteY100" fmla="*/ 637740 h 1804988"/>
              <a:gd name="connsiteX101" fmla="*/ 1325960 w 1819275"/>
              <a:gd name="connsiteY101" fmla="*/ 498475 h 1804988"/>
              <a:gd name="connsiteX102" fmla="*/ 912314 w 1819275"/>
              <a:gd name="connsiteY102" fmla="*/ 498475 h 1804988"/>
              <a:gd name="connsiteX103" fmla="*/ 991372 w 1819275"/>
              <a:gd name="connsiteY103" fmla="*/ 554979 h 1804988"/>
              <a:gd name="connsiteX104" fmla="*/ 1055371 w 1819275"/>
              <a:gd name="connsiteY104" fmla="*/ 720725 h 1804988"/>
              <a:gd name="connsiteX105" fmla="*/ 912314 w 1819275"/>
              <a:gd name="connsiteY105" fmla="*/ 683056 h 1804988"/>
              <a:gd name="connsiteX106" fmla="*/ 765493 w 1819275"/>
              <a:gd name="connsiteY106" fmla="*/ 720725 h 1804988"/>
              <a:gd name="connsiteX107" fmla="*/ 833257 w 1819275"/>
              <a:gd name="connsiteY107" fmla="*/ 554979 h 1804988"/>
              <a:gd name="connsiteX108" fmla="*/ 912314 w 1819275"/>
              <a:gd name="connsiteY108" fmla="*/ 498475 h 1804988"/>
              <a:gd name="connsiteX109" fmla="*/ 493317 w 1819275"/>
              <a:gd name="connsiteY109" fmla="*/ 498475 h 1804988"/>
              <a:gd name="connsiteX110" fmla="*/ 693144 w 1819275"/>
              <a:gd name="connsiteY110" fmla="*/ 637740 h 1804988"/>
              <a:gd name="connsiteX111" fmla="*/ 696914 w 1819275"/>
              <a:gd name="connsiteY111" fmla="*/ 731838 h 1804988"/>
              <a:gd name="connsiteX112" fmla="*/ 598886 w 1819275"/>
              <a:gd name="connsiteY112" fmla="*/ 716782 h 1804988"/>
              <a:gd name="connsiteX113" fmla="*/ 493317 w 1819275"/>
              <a:gd name="connsiteY113" fmla="*/ 498475 h 1804988"/>
              <a:gd name="connsiteX114" fmla="*/ 911522 w 1819275"/>
              <a:gd name="connsiteY114" fmla="*/ 222250 h 1804988"/>
              <a:gd name="connsiteX115" fmla="*/ 1050899 w 1819275"/>
              <a:gd name="connsiteY115" fmla="*/ 320230 h 1804988"/>
              <a:gd name="connsiteX116" fmla="*/ 1032064 w 1819275"/>
              <a:gd name="connsiteY116" fmla="*/ 391831 h 1804988"/>
              <a:gd name="connsiteX117" fmla="*/ 1084801 w 1819275"/>
              <a:gd name="connsiteY117" fmla="*/ 384294 h 1804988"/>
              <a:gd name="connsiteX118" fmla="*/ 1039598 w 1819275"/>
              <a:gd name="connsiteY118" fmla="*/ 365452 h 1804988"/>
              <a:gd name="connsiteX119" fmla="*/ 1175208 w 1819275"/>
              <a:gd name="connsiteY119" fmla="*/ 369220 h 1804988"/>
              <a:gd name="connsiteX120" fmla="*/ 1243013 w 1819275"/>
              <a:gd name="connsiteY120" fmla="*/ 512421 h 1804988"/>
              <a:gd name="connsiteX121" fmla="*/ 1122471 w 1819275"/>
              <a:gd name="connsiteY121" fmla="*/ 625475 h 1804988"/>
              <a:gd name="connsiteX122" fmla="*/ 1024530 w 1819275"/>
              <a:gd name="connsiteY122" fmla="*/ 523727 h 1804988"/>
              <a:gd name="connsiteX123" fmla="*/ 911522 w 1819275"/>
              <a:gd name="connsiteY123" fmla="*/ 433284 h 1804988"/>
              <a:gd name="connsiteX124" fmla="*/ 794746 w 1819275"/>
              <a:gd name="connsiteY124" fmla="*/ 523727 h 1804988"/>
              <a:gd name="connsiteX125" fmla="*/ 696806 w 1819275"/>
              <a:gd name="connsiteY125" fmla="*/ 625475 h 1804988"/>
              <a:gd name="connsiteX126" fmla="*/ 576263 w 1819275"/>
              <a:gd name="connsiteY126" fmla="*/ 512421 h 1804988"/>
              <a:gd name="connsiteX127" fmla="*/ 644068 w 1819275"/>
              <a:gd name="connsiteY127" fmla="*/ 369220 h 1804988"/>
              <a:gd name="connsiteX128" fmla="*/ 779679 w 1819275"/>
              <a:gd name="connsiteY128" fmla="*/ 365452 h 1804988"/>
              <a:gd name="connsiteX129" fmla="*/ 734475 w 1819275"/>
              <a:gd name="connsiteY129" fmla="*/ 384294 h 1804988"/>
              <a:gd name="connsiteX130" fmla="*/ 787213 w 1819275"/>
              <a:gd name="connsiteY130" fmla="*/ 391831 h 1804988"/>
              <a:gd name="connsiteX131" fmla="*/ 768378 w 1819275"/>
              <a:gd name="connsiteY131" fmla="*/ 320230 h 1804988"/>
              <a:gd name="connsiteX132" fmla="*/ 911522 w 1819275"/>
              <a:gd name="connsiteY132" fmla="*/ 222250 h 1804988"/>
              <a:gd name="connsiteX133" fmla="*/ 907753 w 1819275"/>
              <a:gd name="connsiteY133" fmla="*/ 185737 h 1804988"/>
              <a:gd name="connsiteX134" fmla="*/ 741881 w 1819275"/>
              <a:gd name="connsiteY134" fmla="*/ 294895 h 1804988"/>
              <a:gd name="connsiteX135" fmla="*/ 523231 w 1819275"/>
              <a:gd name="connsiteY135" fmla="*/ 490625 h 1804988"/>
              <a:gd name="connsiteX136" fmla="*/ 474223 w 1819275"/>
              <a:gd name="connsiteY136" fmla="*/ 498153 h 1804988"/>
              <a:gd name="connsiteX137" fmla="*/ 470453 w 1819275"/>
              <a:gd name="connsiteY137" fmla="*/ 539558 h 1804988"/>
              <a:gd name="connsiteX138" fmla="*/ 259342 w 1819275"/>
              <a:gd name="connsiteY138" fmla="*/ 742816 h 1804988"/>
              <a:gd name="connsiteX139" fmla="*/ 134938 w 1819275"/>
              <a:gd name="connsiteY139" fmla="*/ 900906 h 1804988"/>
              <a:gd name="connsiteX140" fmla="*/ 259342 w 1819275"/>
              <a:gd name="connsiteY140" fmla="*/ 1058996 h 1804988"/>
              <a:gd name="connsiteX141" fmla="*/ 470453 w 1819275"/>
              <a:gd name="connsiteY141" fmla="*/ 1262255 h 1804988"/>
              <a:gd name="connsiteX142" fmla="*/ 474223 w 1819275"/>
              <a:gd name="connsiteY142" fmla="*/ 1303659 h 1804988"/>
              <a:gd name="connsiteX143" fmla="*/ 523231 w 1819275"/>
              <a:gd name="connsiteY143" fmla="*/ 1311187 h 1804988"/>
              <a:gd name="connsiteX144" fmla="*/ 741881 w 1819275"/>
              <a:gd name="connsiteY144" fmla="*/ 1510682 h 1804988"/>
              <a:gd name="connsiteX145" fmla="*/ 907753 w 1819275"/>
              <a:gd name="connsiteY145" fmla="*/ 1616075 h 1804988"/>
              <a:gd name="connsiteX146" fmla="*/ 1077396 w 1819275"/>
              <a:gd name="connsiteY146" fmla="*/ 1510682 h 1804988"/>
              <a:gd name="connsiteX147" fmla="*/ 1296046 w 1819275"/>
              <a:gd name="connsiteY147" fmla="*/ 1311187 h 1804988"/>
              <a:gd name="connsiteX148" fmla="*/ 1345053 w 1819275"/>
              <a:gd name="connsiteY148" fmla="*/ 1303659 h 1804988"/>
              <a:gd name="connsiteX149" fmla="*/ 1348823 w 1819275"/>
              <a:gd name="connsiteY149" fmla="*/ 1262255 h 1804988"/>
              <a:gd name="connsiteX150" fmla="*/ 1559934 w 1819275"/>
              <a:gd name="connsiteY150" fmla="*/ 1058996 h 1804988"/>
              <a:gd name="connsiteX151" fmla="*/ 1684338 w 1819275"/>
              <a:gd name="connsiteY151" fmla="*/ 900906 h 1804988"/>
              <a:gd name="connsiteX152" fmla="*/ 1559934 w 1819275"/>
              <a:gd name="connsiteY152" fmla="*/ 742816 h 1804988"/>
              <a:gd name="connsiteX153" fmla="*/ 1348823 w 1819275"/>
              <a:gd name="connsiteY153" fmla="*/ 539558 h 1804988"/>
              <a:gd name="connsiteX154" fmla="*/ 1345053 w 1819275"/>
              <a:gd name="connsiteY154" fmla="*/ 498153 h 1804988"/>
              <a:gd name="connsiteX155" fmla="*/ 1296046 w 1819275"/>
              <a:gd name="connsiteY155" fmla="*/ 490625 h 1804988"/>
              <a:gd name="connsiteX156" fmla="*/ 1077396 w 1819275"/>
              <a:gd name="connsiteY156" fmla="*/ 294895 h 1804988"/>
              <a:gd name="connsiteX157" fmla="*/ 907753 w 1819275"/>
              <a:gd name="connsiteY157" fmla="*/ 185737 h 1804988"/>
              <a:gd name="connsiteX158" fmla="*/ 907754 w 1819275"/>
              <a:gd name="connsiteY158" fmla="*/ 0 h 1804988"/>
              <a:gd name="connsiteX159" fmla="*/ 1073485 w 1819275"/>
              <a:gd name="connsiteY159" fmla="*/ 120584 h 1804988"/>
              <a:gd name="connsiteX160" fmla="*/ 1303249 w 1819275"/>
              <a:gd name="connsiteY160" fmla="*/ 290155 h 1804988"/>
              <a:gd name="connsiteX161" fmla="*/ 1352215 w 1819275"/>
              <a:gd name="connsiteY161" fmla="*/ 478567 h 1804988"/>
              <a:gd name="connsiteX162" fmla="*/ 1646011 w 1819275"/>
              <a:gd name="connsiteY162" fmla="*/ 636833 h 1804988"/>
              <a:gd name="connsiteX163" fmla="*/ 1819275 w 1819275"/>
              <a:gd name="connsiteY163" fmla="*/ 900610 h 1804988"/>
              <a:gd name="connsiteX164" fmla="*/ 1646011 w 1819275"/>
              <a:gd name="connsiteY164" fmla="*/ 1164387 h 1804988"/>
              <a:gd name="connsiteX165" fmla="*/ 1352215 w 1819275"/>
              <a:gd name="connsiteY165" fmla="*/ 1322653 h 1804988"/>
              <a:gd name="connsiteX166" fmla="*/ 1303249 w 1819275"/>
              <a:gd name="connsiteY166" fmla="*/ 1511065 h 1804988"/>
              <a:gd name="connsiteX167" fmla="*/ 1073485 w 1819275"/>
              <a:gd name="connsiteY167" fmla="*/ 1680636 h 1804988"/>
              <a:gd name="connsiteX168" fmla="*/ 907754 w 1819275"/>
              <a:gd name="connsiteY168" fmla="*/ 1804988 h 1804988"/>
              <a:gd name="connsiteX169" fmla="*/ 745790 w 1819275"/>
              <a:gd name="connsiteY169" fmla="*/ 1680636 h 1804988"/>
              <a:gd name="connsiteX170" fmla="*/ 512260 w 1819275"/>
              <a:gd name="connsiteY170" fmla="*/ 1511065 h 1804988"/>
              <a:gd name="connsiteX171" fmla="*/ 467060 w 1819275"/>
              <a:gd name="connsiteY171" fmla="*/ 1322653 h 1804988"/>
              <a:gd name="connsiteX172" fmla="*/ 169498 w 1819275"/>
              <a:gd name="connsiteY172" fmla="*/ 1164387 h 1804988"/>
              <a:gd name="connsiteX173" fmla="*/ 0 w 1819275"/>
              <a:gd name="connsiteY173" fmla="*/ 900610 h 1804988"/>
              <a:gd name="connsiteX174" fmla="*/ 169498 w 1819275"/>
              <a:gd name="connsiteY174" fmla="*/ 636833 h 1804988"/>
              <a:gd name="connsiteX175" fmla="*/ 467060 w 1819275"/>
              <a:gd name="connsiteY175" fmla="*/ 478567 h 1804988"/>
              <a:gd name="connsiteX176" fmla="*/ 512260 w 1819275"/>
              <a:gd name="connsiteY176" fmla="*/ 290155 h 1804988"/>
              <a:gd name="connsiteX177" fmla="*/ 745790 w 1819275"/>
              <a:gd name="connsiteY177" fmla="*/ 120584 h 1804988"/>
              <a:gd name="connsiteX178" fmla="*/ 907754 w 1819275"/>
              <a:gd name="connsiteY178" fmla="*/ 0 h 1804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1819275" h="1804988">
                <a:moveTo>
                  <a:pt x="696806" y="1179512"/>
                </a:moveTo>
                <a:cubicBezTo>
                  <a:pt x="696806" y="1179512"/>
                  <a:pt x="715640" y="1251113"/>
                  <a:pt x="794746" y="1277492"/>
                </a:cubicBezTo>
                <a:cubicBezTo>
                  <a:pt x="794746" y="1277492"/>
                  <a:pt x="843717" y="1367935"/>
                  <a:pt x="911522" y="1367935"/>
                </a:cubicBezTo>
                <a:cubicBezTo>
                  <a:pt x="975560" y="1367935"/>
                  <a:pt x="1024530" y="1277492"/>
                  <a:pt x="1024530" y="1277492"/>
                </a:cubicBezTo>
                <a:cubicBezTo>
                  <a:pt x="1107403" y="1251113"/>
                  <a:pt x="1122471" y="1179512"/>
                  <a:pt x="1122471" y="1179512"/>
                </a:cubicBezTo>
                <a:cubicBezTo>
                  <a:pt x="1122471" y="1179512"/>
                  <a:pt x="1201577" y="1258650"/>
                  <a:pt x="1243013" y="1288798"/>
                </a:cubicBezTo>
                <a:cubicBezTo>
                  <a:pt x="1243013" y="1288798"/>
                  <a:pt x="1239246" y="1375472"/>
                  <a:pt x="1175208" y="1431999"/>
                </a:cubicBezTo>
                <a:cubicBezTo>
                  <a:pt x="1111170" y="1488526"/>
                  <a:pt x="1043365" y="1477220"/>
                  <a:pt x="1039598" y="1435767"/>
                </a:cubicBezTo>
                <a:cubicBezTo>
                  <a:pt x="1039598" y="1394314"/>
                  <a:pt x="1084801" y="1416925"/>
                  <a:pt x="1084801" y="1416925"/>
                </a:cubicBezTo>
                <a:cubicBezTo>
                  <a:pt x="1084801" y="1416925"/>
                  <a:pt x="1047132" y="1379241"/>
                  <a:pt x="1032064" y="1409388"/>
                </a:cubicBezTo>
                <a:cubicBezTo>
                  <a:pt x="1016996" y="1443304"/>
                  <a:pt x="1039598" y="1469683"/>
                  <a:pt x="1050899" y="1480989"/>
                </a:cubicBezTo>
                <a:cubicBezTo>
                  <a:pt x="1050899" y="1480989"/>
                  <a:pt x="1005695" y="1582737"/>
                  <a:pt x="911522" y="1582737"/>
                </a:cubicBezTo>
                <a:cubicBezTo>
                  <a:pt x="813581" y="1582737"/>
                  <a:pt x="768378" y="1480989"/>
                  <a:pt x="768378" y="1480989"/>
                </a:cubicBezTo>
                <a:cubicBezTo>
                  <a:pt x="779679" y="1469683"/>
                  <a:pt x="802280" y="1443304"/>
                  <a:pt x="787213" y="1409388"/>
                </a:cubicBezTo>
                <a:cubicBezTo>
                  <a:pt x="772145" y="1379241"/>
                  <a:pt x="734475" y="1416925"/>
                  <a:pt x="734475" y="1416925"/>
                </a:cubicBezTo>
                <a:cubicBezTo>
                  <a:pt x="734475" y="1416925"/>
                  <a:pt x="779679" y="1394314"/>
                  <a:pt x="779679" y="1435767"/>
                </a:cubicBezTo>
                <a:cubicBezTo>
                  <a:pt x="775912" y="1477220"/>
                  <a:pt x="708107" y="1488526"/>
                  <a:pt x="644068" y="1431999"/>
                </a:cubicBezTo>
                <a:cubicBezTo>
                  <a:pt x="580030" y="1375472"/>
                  <a:pt x="576263" y="1288798"/>
                  <a:pt x="576263" y="1288798"/>
                </a:cubicBezTo>
                <a:cubicBezTo>
                  <a:pt x="617700" y="1258650"/>
                  <a:pt x="696806" y="1179512"/>
                  <a:pt x="696806" y="1179512"/>
                </a:cubicBezTo>
                <a:close/>
                <a:moveTo>
                  <a:pt x="765493" y="1081087"/>
                </a:moveTo>
                <a:cubicBezTo>
                  <a:pt x="765493" y="1081087"/>
                  <a:pt x="833257" y="1118757"/>
                  <a:pt x="912314" y="1118757"/>
                </a:cubicBezTo>
                <a:cubicBezTo>
                  <a:pt x="987607" y="1118757"/>
                  <a:pt x="1055371" y="1081087"/>
                  <a:pt x="1055371" y="1081087"/>
                </a:cubicBezTo>
                <a:cubicBezTo>
                  <a:pt x="1108076" y="1209163"/>
                  <a:pt x="991372" y="1246833"/>
                  <a:pt x="991372" y="1246833"/>
                </a:cubicBezTo>
                <a:cubicBezTo>
                  <a:pt x="991372" y="1246833"/>
                  <a:pt x="968784" y="1303337"/>
                  <a:pt x="912314" y="1303337"/>
                </a:cubicBezTo>
                <a:cubicBezTo>
                  <a:pt x="852080" y="1303337"/>
                  <a:pt x="833257" y="1246833"/>
                  <a:pt x="833257" y="1246833"/>
                </a:cubicBezTo>
                <a:cubicBezTo>
                  <a:pt x="833257" y="1246833"/>
                  <a:pt x="712788" y="1209163"/>
                  <a:pt x="765493" y="1081087"/>
                </a:cubicBezTo>
                <a:close/>
                <a:moveTo>
                  <a:pt x="1122363" y="1069975"/>
                </a:moveTo>
                <a:cubicBezTo>
                  <a:pt x="1156296" y="1081267"/>
                  <a:pt x="1220391" y="1085031"/>
                  <a:pt x="1220391" y="1085031"/>
                </a:cubicBezTo>
                <a:cubicBezTo>
                  <a:pt x="1333501" y="1216768"/>
                  <a:pt x="1325960" y="1303338"/>
                  <a:pt x="1325960" y="1303338"/>
                </a:cubicBezTo>
                <a:cubicBezTo>
                  <a:pt x="1243013" y="1288283"/>
                  <a:pt x="1126133" y="1164073"/>
                  <a:pt x="1126133" y="1164073"/>
                </a:cubicBezTo>
                <a:cubicBezTo>
                  <a:pt x="1126133" y="1118906"/>
                  <a:pt x="1122363" y="1069975"/>
                  <a:pt x="1122363" y="1069975"/>
                </a:cubicBezTo>
                <a:close/>
                <a:moveTo>
                  <a:pt x="696914" y="1069975"/>
                </a:moveTo>
                <a:cubicBezTo>
                  <a:pt x="696914" y="1069975"/>
                  <a:pt x="693144" y="1118906"/>
                  <a:pt x="693144" y="1164073"/>
                </a:cubicBezTo>
                <a:cubicBezTo>
                  <a:pt x="693144" y="1164073"/>
                  <a:pt x="576264" y="1288283"/>
                  <a:pt x="493317" y="1303338"/>
                </a:cubicBezTo>
                <a:cubicBezTo>
                  <a:pt x="493317" y="1303338"/>
                  <a:pt x="485776" y="1216768"/>
                  <a:pt x="598886" y="1085031"/>
                </a:cubicBezTo>
                <a:cubicBezTo>
                  <a:pt x="598886" y="1085031"/>
                  <a:pt x="662981" y="1081267"/>
                  <a:pt x="696914" y="1069975"/>
                </a:cubicBezTo>
                <a:close/>
                <a:moveTo>
                  <a:pt x="1164680" y="754062"/>
                </a:moveTo>
                <a:cubicBezTo>
                  <a:pt x="1194868" y="757828"/>
                  <a:pt x="1232604" y="772891"/>
                  <a:pt x="1255245" y="825610"/>
                </a:cubicBezTo>
                <a:cubicBezTo>
                  <a:pt x="1255245" y="825610"/>
                  <a:pt x="1338264" y="844439"/>
                  <a:pt x="1338264" y="897159"/>
                </a:cubicBezTo>
                <a:cubicBezTo>
                  <a:pt x="1338264" y="946113"/>
                  <a:pt x="1255245" y="964941"/>
                  <a:pt x="1255245" y="964941"/>
                </a:cubicBezTo>
                <a:cubicBezTo>
                  <a:pt x="1206189" y="1077912"/>
                  <a:pt x="1108076" y="1025192"/>
                  <a:pt x="1108076" y="1025192"/>
                </a:cubicBezTo>
                <a:cubicBezTo>
                  <a:pt x="1108076" y="1025192"/>
                  <a:pt x="1157132" y="972473"/>
                  <a:pt x="1157132" y="897159"/>
                </a:cubicBezTo>
                <a:cubicBezTo>
                  <a:pt x="1157132" y="821845"/>
                  <a:pt x="1108076" y="765359"/>
                  <a:pt x="1108076" y="765359"/>
                </a:cubicBezTo>
                <a:cubicBezTo>
                  <a:pt x="1108076" y="765359"/>
                  <a:pt x="1134491" y="754062"/>
                  <a:pt x="1164680" y="754062"/>
                </a:cubicBezTo>
                <a:close/>
                <a:moveTo>
                  <a:pt x="655945" y="754062"/>
                </a:moveTo>
                <a:cubicBezTo>
                  <a:pt x="686262" y="754062"/>
                  <a:pt x="712788" y="765359"/>
                  <a:pt x="712788" y="765359"/>
                </a:cubicBezTo>
                <a:cubicBezTo>
                  <a:pt x="712788" y="765359"/>
                  <a:pt x="667314" y="821845"/>
                  <a:pt x="667314" y="897159"/>
                </a:cubicBezTo>
                <a:cubicBezTo>
                  <a:pt x="667314" y="972473"/>
                  <a:pt x="712788" y="1025192"/>
                  <a:pt x="712788" y="1025192"/>
                </a:cubicBezTo>
                <a:cubicBezTo>
                  <a:pt x="712788" y="1025192"/>
                  <a:pt x="614261" y="1077912"/>
                  <a:pt x="564997" y="964941"/>
                </a:cubicBezTo>
                <a:cubicBezTo>
                  <a:pt x="564997" y="964941"/>
                  <a:pt x="477838" y="946113"/>
                  <a:pt x="477838" y="897159"/>
                </a:cubicBezTo>
                <a:cubicBezTo>
                  <a:pt x="477838" y="844439"/>
                  <a:pt x="564997" y="825610"/>
                  <a:pt x="564997" y="825610"/>
                </a:cubicBezTo>
                <a:cubicBezTo>
                  <a:pt x="587734" y="772891"/>
                  <a:pt x="625629" y="757828"/>
                  <a:pt x="655945" y="754062"/>
                </a:cubicBezTo>
                <a:close/>
                <a:moveTo>
                  <a:pt x="908051" y="715962"/>
                </a:moveTo>
                <a:cubicBezTo>
                  <a:pt x="1008001" y="715962"/>
                  <a:pt x="1089026" y="796987"/>
                  <a:pt x="1089026" y="896937"/>
                </a:cubicBezTo>
                <a:cubicBezTo>
                  <a:pt x="1089026" y="996887"/>
                  <a:pt x="1008001" y="1077912"/>
                  <a:pt x="908051" y="1077912"/>
                </a:cubicBezTo>
                <a:cubicBezTo>
                  <a:pt x="808101" y="1077912"/>
                  <a:pt x="727076" y="996887"/>
                  <a:pt x="727076" y="896937"/>
                </a:cubicBezTo>
                <a:cubicBezTo>
                  <a:pt x="727076" y="796987"/>
                  <a:pt x="808101" y="715962"/>
                  <a:pt x="908051" y="715962"/>
                </a:cubicBezTo>
                <a:close/>
                <a:moveTo>
                  <a:pt x="1329427" y="588962"/>
                </a:moveTo>
                <a:cubicBezTo>
                  <a:pt x="1352072" y="588962"/>
                  <a:pt x="1442649" y="592720"/>
                  <a:pt x="1480390" y="664129"/>
                </a:cubicBezTo>
                <a:cubicBezTo>
                  <a:pt x="1525678" y="746813"/>
                  <a:pt x="1491712" y="773122"/>
                  <a:pt x="1469068" y="765605"/>
                </a:cubicBezTo>
                <a:cubicBezTo>
                  <a:pt x="1442649" y="761847"/>
                  <a:pt x="1450197" y="724263"/>
                  <a:pt x="1472842" y="720505"/>
                </a:cubicBezTo>
                <a:cubicBezTo>
                  <a:pt x="1472842" y="720505"/>
                  <a:pt x="1438875" y="694196"/>
                  <a:pt x="1435101" y="743055"/>
                </a:cubicBezTo>
                <a:cubicBezTo>
                  <a:pt x="1431327" y="795672"/>
                  <a:pt x="1476616" y="791914"/>
                  <a:pt x="1518130" y="761847"/>
                </a:cubicBezTo>
                <a:cubicBezTo>
                  <a:pt x="1518130" y="761847"/>
                  <a:pt x="1616256" y="806947"/>
                  <a:pt x="1635126" y="897148"/>
                </a:cubicBezTo>
                <a:cubicBezTo>
                  <a:pt x="1616256" y="983590"/>
                  <a:pt x="1518130" y="1032449"/>
                  <a:pt x="1518130" y="1032449"/>
                </a:cubicBezTo>
                <a:cubicBezTo>
                  <a:pt x="1476616" y="1002382"/>
                  <a:pt x="1431327" y="998624"/>
                  <a:pt x="1435101" y="1047482"/>
                </a:cubicBezTo>
                <a:cubicBezTo>
                  <a:pt x="1438875" y="1100099"/>
                  <a:pt x="1472842" y="1073791"/>
                  <a:pt x="1472842" y="1073791"/>
                </a:cubicBezTo>
                <a:cubicBezTo>
                  <a:pt x="1450197" y="1066274"/>
                  <a:pt x="1442649" y="1032449"/>
                  <a:pt x="1469068" y="1024932"/>
                </a:cubicBezTo>
                <a:cubicBezTo>
                  <a:pt x="1491712" y="1021174"/>
                  <a:pt x="1525678" y="1043724"/>
                  <a:pt x="1480390" y="1126408"/>
                </a:cubicBezTo>
                <a:cubicBezTo>
                  <a:pt x="1435101" y="1212850"/>
                  <a:pt x="1325653" y="1201575"/>
                  <a:pt x="1325653" y="1201575"/>
                </a:cubicBezTo>
                <a:cubicBezTo>
                  <a:pt x="1303009" y="1141441"/>
                  <a:pt x="1235076" y="1081307"/>
                  <a:pt x="1235076" y="1081307"/>
                </a:cubicBezTo>
                <a:cubicBezTo>
                  <a:pt x="1235076" y="1081307"/>
                  <a:pt x="1280365" y="1054999"/>
                  <a:pt x="1303009" y="1006140"/>
                </a:cubicBezTo>
                <a:cubicBezTo>
                  <a:pt x="1303009" y="1006140"/>
                  <a:pt x="1408683" y="949765"/>
                  <a:pt x="1408683" y="897148"/>
                </a:cubicBezTo>
                <a:cubicBezTo>
                  <a:pt x="1408683" y="844531"/>
                  <a:pt x="1303009" y="788155"/>
                  <a:pt x="1303009" y="788155"/>
                </a:cubicBezTo>
                <a:cubicBezTo>
                  <a:pt x="1280365" y="739297"/>
                  <a:pt x="1235076" y="712988"/>
                  <a:pt x="1235076" y="712988"/>
                </a:cubicBezTo>
                <a:cubicBezTo>
                  <a:pt x="1235076" y="712988"/>
                  <a:pt x="1303009" y="652854"/>
                  <a:pt x="1325653" y="592720"/>
                </a:cubicBezTo>
                <a:cubicBezTo>
                  <a:pt x="1325653" y="592720"/>
                  <a:pt x="1325653" y="588962"/>
                  <a:pt x="1329427" y="588962"/>
                </a:cubicBezTo>
                <a:close/>
                <a:moveTo>
                  <a:pt x="490312" y="588962"/>
                </a:moveTo>
                <a:cubicBezTo>
                  <a:pt x="494092" y="588962"/>
                  <a:pt x="494092" y="592720"/>
                  <a:pt x="494092" y="592720"/>
                </a:cubicBezTo>
                <a:cubicBezTo>
                  <a:pt x="516770" y="652854"/>
                  <a:pt x="581026" y="712988"/>
                  <a:pt x="581026" y="712988"/>
                </a:cubicBezTo>
                <a:cubicBezTo>
                  <a:pt x="581026" y="712988"/>
                  <a:pt x="539449" y="739297"/>
                  <a:pt x="516770" y="788155"/>
                </a:cubicBezTo>
                <a:cubicBezTo>
                  <a:pt x="516770" y="788155"/>
                  <a:pt x="410937" y="844531"/>
                  <a:pt x="410937" y="897148"/>
                </a:cubicBezTo>
                <a:cubicBezTo>
                  <a:pt x="410937" y="949765"/>
                  <a:pt x="516770" y="1006140"/>
                  <a:pt x="516770" y="1006140"/>
                </a:cubicBezTo>
                <a:cubicBezTo>
                  <a:pt x="539449" y="1054999"/>
                  <a:pt x="581026" y="1081307"/>
                  <a:pt x="581026" y="1081307"/>
                </a:cubicBezTo>
                <a:cubicBezTo>
                  <a:pt x="581026" y="1081307"/>
                  <a:pt x="516770" y="1141441"/>
                  <a:pt x="494092" y="1201575"/>
                </a:cubicBezTo>
                <a:cubicBezTo>
                  <a:pt x="494092" y="1201575"/>
                  <a:pt x="384478" y="1212850"/>
                  <a:pt x="339121" y="1126408"/>
                </a:cubicBezTo>
                <a:cubicBezTo>
                  <a:pt x="289984" y="1043724"/>
                  <a:pt x="327782" y="1021174"/>
                  <a:pt x="350461" y="1024932"/>
                </a:cubicBezTo>
                <a:cubicBezTo>
                  <a:pt x="373139" y="1032449"/>
                  <a:pt x="369359" y="1066274"/>
                  <a:pt x="346681" y="1073791"/>
                </a:cubicBezTo>
                <a:cubicBezTo>
                  <a:pt x="346681" y="1073791"/>
                  <a:pt x="380699" y="1100099"/>
                  <a:pt x="384478" y="1047482"/>
                </a:cubicBezTo>
                <a:cubicBezTo>
                  <a:pt x="388258" y="998624"/>
                  <a:pt x="342901" y="1002382"/>
                  <a:pt x="301324" y="1032449"/>
                </a:cubicBezTo>
                <a:cubicBezTo>
                  <a:pt x="301324" y="1032449"/>
                  <a:pt x="203050" y="983590"/>
                  <a:pt x="184151" y="897148"/>
                </a:cubicBezTo>
                <a:cubicBezTo>
                  <a:pt x="203050" y="806947"/>
                  <a:pt x="301324" y="761847"/>
                  <a:pt x="301324" y="761847"/>
                </a:cubicBezTo>
                <a:cubicBezTo>
                  <a:pt x="342901" y="791914"/>
                  <a:pt x="388258" y="795672"/>
                  <a:pt x="384478" y="743055"/>
                </a:cubicBezTo>
                <a:cubicBezTo>
                  <a:pt x="380699" y="694196"/>
                  <a:pt x="346681" y="720505"/>
                  <a:pt x="346681" y="720505"/>
                </a:cubicBezTo>
                <a:cubicBezTo>
                  <a:pt x="369359" y="724263"/>
                  <a:pt x="373139" y="761847"/>
                  <a:pt x="350461" y="765605"/>
                </a:cubicBezTo>
                <a:cubicBezTo>
                  <a:pt x="327782" y="773122"/>
                  <a:pt x="289984" y="746813"/>
                  <a:pt x="339121" y="664129"/>
                </a:cubicBezTo>
                <a:cubicBezTo>
                  <a:pt x="376919" y="592720"/>
                  <a:pt x="467633" y="588962"/>
                  <a:pt x="490312" y="588962"/>
                </a:cubicBezTo>
                <a:close/>
                <a:moveTo>
                  <a:pt x="1325960" y="498475"/>
                </a:moveTo>
                <a:cubicBezTo>
                  <a:pt x="1325960" y="498475"/>
                  <a:pt x="1333501" y="585045"/>
                  <a:pt x="1220391" y="716782"/>
                </a:cubicBezTo>
                <a:cubicBezTo>
                  <a:pt x="1220391" y="716782"/>
                  <a:pt x="1156296" y="720546"/>
                  <a:pt x="1122363" y="731838"/>
                </a:cubicBezTo>
                <a:cubicBezTo>
                  <a:pt x="1122363" y="731838"/>
                  <a:pt x="1126133" y="682907"/>
                  <a:pt x="1126133" y="637740"/>
                </a:cubicBezTo>
                <a:cubicBezTo>
                  <a:pt x="1126133" y="637740"/>
                  <a:pt x="1243013" y="513531"/>
                  <a:pt x="1325960" y="498475"/>
                </a:cubicBezTo>
                <a:close/>
                <a:moveTo>
                  <a:pt x="912314" y="498475"/>
                </a:moveTo>
                <a:cubicBezTo>
                  <a:pt x="968784" y="498475"/>
                  <a:pt x="991372" y="554979"/>
                  <a:pt x="991372" y="554979"/>
                </a:cubicBezTo>
                <a:cubicBezTo>
                  <a:pt x="991372" y="554979"/>
                  <a:pt x="1108076" y="592649"/>
                  <a:pt x="1055371" y="720725"/>
                </a:cubicBezTo>
                <a:cubicBezTo>
                  <a:pt x="1055371" y="720725"/>
                  <a:pt x="987607" y="683056"/>
                  <a:pt x="912314" y="683056"/>
                </a:cubicBezTo>
                <a:cubicBezTo>
                  <a:pt x="833257" y="683056"/>
                  <a:pt x="765493" y="720725"/>
                  <a:pt x="765493" y="720725"/>
                </a:cubicBezTo>
                <a:cubicBezTo>
                  <a:pt x="712788" y="592649"/>
                  <a:pt x="833257" y="554979"/>
                  <a:pt x="833257" y="554979"/>
                </a:cubicBezTo>
                <a:cubicBezTo>
                  <a:pt x="833257" y="554979"/>
                  <a:pt x="852080" y="498475"/>
                  <a:pt x="912314" y="498475"/>
                </a:cubicBezTo>
                <a:close/>
                <a:moveTo>
                  <a:pt x="493317" y="498475"/>
                </a:moveTo>
                <a:cubicBezTo>
                  <a:pt x="576264" y="513531"/>
                  <a:pt x="693144" y="637740"/>
                  <a:pt x="693144" y="637740"/>
                </a:cubicBezTo>
                <a:cubicBezTo>
                  <a:pt x="693144" y="682907"/>
                  <a:pt x="696914" y="731838"/>
                  <a:pt x="696914" y="731838"/>
                </a:cubicBezTo>
                <a:cubicBezTo>
                  <a:pt x="662981" y="720546"/>
                  <a:pt x="598886" y="716782"/>
                  <a:pt x="598886" y="716782"/>
                </a:cubicBezTo>
                <a:cubicBezTo>
                  <a:pt x="485776" y="585045"/>
                  <a:pt x="493317" y="498475"/>
                  <a:pt x="493317" y="498475"/>
                </a:cubicBezTo>
                <a:close/>
                <a:moveTo>
                  <a:pt x="911522" y="222250"/>
                </a:moveTo>
                <a:cubicBezTo>
                  <a:pt x="1005695" y="222250"/>
                  <a:pt x="1050899" y="320230"/>
                  <a:pt x="1050899" y="320230"/>
                </a:cubicBezTo>
                <a:cubicBezTo>
                  <a:pt x="1039598" y="331535"/>
                  <a:pt x="1016996" y="361683"/>
                  <a:pt x="1032064" y="391831"/>
                </a:cubicBezTo>
                <a:cubicBezTo>
                  <a:pt x="1047132" y="421978"/>
                  <a:pt x="1084801" y="384294"/>
                  <a:pt x="1084801" y="384294"/>
                </a:cubicBezTo>
                <a:cubicBezTo>
                  <a:pt x="1084801" y="384294"/>
                  <a:pt x="1039598" y="406905"/>
                  <a:pt x="1039598" y="365452"/>
                </a:cubicBezTo>
                <a:cubicBezTo>
                  <a:pt x="1043365" y="323998"/>
                  <a:pt x="1111170" y="312693"/>
                  <a:pt x="1175208" y="369220"/>
                </a:cubicBezTo>
                <a:cubicBezTo>
                  <a:pt x="1239246" y="425747"/>
                  <a:pt x="1243013" y="512421"/>
                  <a:pt x="1243013" y="512421"/>
                </a:cubicBezTo>
                <a:cubicBezTo>
                  <a:pt x="1201577" y="542569"/>
                  <a:pt x="1122471" y="625475"/>
                  <a:pt x="1122471" y="625475"/>
                </a:cubicBezTo>
                <a:cubicBezTo>
                  <a:pt x="1122471" y="625475"/>
                  <a:pt x="1107403" y="553874"/>
                  <a:pt x="1024530" y="523727"/>
                </a:cubicBezTo>
                <a:cubicBezTo>
                  <a:pt x="1024530" y="523727"/>
                  <a:pt x="975560" y="433284"/>
                  <a:pt x="911522" y="433284"/>
                </a:cubicBezTo>
                <a:cubicBezTo>
                  <a:pt x="843717" y="433284"/>
                  <a:pt x="794746" y="523727"/>
                  <a:pt x="794746" y="523727"/>
                </a:cubicBezTo>
                <a:cubicBezTo>
                  <a:pt x="715641" y="553874"/>
                  <a:pt x="696806" y="625475"/>
                  <a:pt x="696806" y="625475"/>
                </a:cubicBezTo>
                <a:cubicBezTo>
                  <a:pt x="696806" y="625475"/>
                  <a:pt x="617700" y="542569"/>
                  <a:pt x="576263" y="512421"/>
                </a:cubicBezTo>
                <a:cubicBezTo>
                  <a:pt x="576263" y="512421"/>
                  <a:pt x="580030" y="425747"/>
                  <a:pt x="644068" y="369220"/>
                </a:cubicBezTo>
                <a:cubicBezTo>
                  <a:pt x="708107" y="312693"/>
                  <a:pt x="775912" y="323998"/>
                  <a:pt x="779679" y="365452"/>
                </a:cubicBezTo>
                <a:cubicBezTo>
                  <a:pt x="779679" y="406905"/>
                  <a:pt x="734475" y="384294"/>
                  <a:pt x="734475" y="384294"/>
                </a:cubicBezTo>
                <a:cubicBezTo>
                  <a:pt x="734475" y="384294"/>
                  <a:pt x="772145" y="421978"/>
                  <a:pt x="787213" y="391831"/>
                </a:cubicBezTo>
                <a:cubicBezTo>
                  <a:pt x="802280" y="361683"/>
                  <a:pt x="779679" y="331535"/>
                  <a:pt x="768378" y="320230"/>
                </a:cubicBezTo>
                <a:cubicBezTo>
                  <a:pt x="768378" y="320230"/>
                  <a:pt x="813581" y="222250"/>
                  <a:pt x="911522" y="222250"/>
                </a:cubicBezTo>
                <a:close/>
                <a:moveTo>
                  <a:pt x="907753" y="185737"/>
                </a:moveTo>
                <a:cubicBezTo>
                  <a:pt x="809738" y="204557"/>
                  <a:pt x="741881" y="294895"/>
                  <a:pt x="741881" y="294895"/>
                </a:cubicBezTo>
                <a:cubicBezTo>
                  <a:pt x="568468" y="328771"/>
                  <a:pt x="523231" y="490625"/>
                  <a:pt x="523231" y="490625"/>
                </a:cubicBezTo>
                <a:cubicBezTo>
                  <a:pt x="485532" y="483097"/>
                  <a:pt x="474223" y="498153"/>
                  <a:pt x="474223" y="498153"/>
                </a:cubicBezTo>
                <a:cubicBezTo>
                  <a:pt x="474223" y="498153"/>
                  <a:pt x="474223" y="505681"/>
                  <a:pt x="470453" y="539558"/>
                </a:cubicBezTo>
                <a:cubicBezTo>
                  <a:pt x="470453" y="539558"/>
                  <a:pt x="312120" y="558378"/>
                  <a:pt x="259342" y="742816"/>
                </a:cubicBezTo>
                <a:cubicBezTo>
                  <a:pt x="259342" y="742816"/>
                  <a:pt x="176406" y="787985"/>
                  <a:pt x="134938" y="900906"/>
                </a:cubicBezTo>
                <a:cubicBezTo>
                  <a:pt x="176406" y="1013828"/>
                  <a:pt x="259342" y="1058996"/>
                  <a:pt x="259342" y="1058996"/>
                </a:cubicBezTo>
                <a:cubicBezTo>
                  <a:pt x="312120" y="1243434"/>
                  <a:pt x="470453" y="1262255"/>
                  <a:pt x="470453" y="1262255"/>
                </a:cubicBezTo>
                <a:cubicBezTo>
                  <a:pt x="474223" y="1296131"/>
                  <a:pt x="474223" y="1303659"/>
                  <a:pt x="474223" y="1303659"/>
                </a:cubicBezTo>
                <a:cubicBezTo>
                  <a:pt x="474223" y="1303659"/>
                  <a:pt x="485532" y="1318715"/>
                  <a:pt x="523231" y="1311187"/>
                </a:cubicBezTo>
                <a:cubicBezTo>
                  <a:pt x="523231" y="1311187"/>
                  <a:pt x="568468" y="1473041"/>
                  <a:pt x="741881" y="1510682"/>
                </a:cubicBezTo>
                <a:cubicBezTo>
                  <a:pt x="741881" y="1510682"/>
                  <a:pt x="809738" y="1597255"/>
                  <a:pt x="907753" y="1616075"/>
                </a:cubicBezTo>
                <a:cubicBezTo>
                  <a:pt x="1009539" y="1597255"/>
                  <a:pt x="1077396" y="1510682"/>
                  <a:pt x="1077396" y="1510682"/>
                </a:cubicBezTo>
                <a:cubicBezTo>
                  <a:pt x="1250808" y="1473041"/>
                  <a:pt x="1296046" y="1311187"/>
                  <a:pt x="1296046" y="1311187"/>
                </a:cubicBezTo>
                <a:cubicBezTo>
                  <a:pt x="1333744" y="1318715"/>
                  <a:pt x="1345053" y="1303659"/>
                  <a:pt x="1345053" y="1303659"/>
                </a:cubicBezTo>
                <a:cubicBezTo>
                  <a:pt x="1345053" y="1303659"/>
                  <a:pt x="1345053" y="1296131"/>
                  <a:pt x="1348823" y="1262255"/>
                </a:cubicBezTo>
                <a:cubicBezTo>
                  <a:pt x="1348823" y="1262255"/>
                  <a:pt x="1503386" y="1243434"/>
                  <a:pt x="1559934" y="1058996"/>
                </a:cubicBezTo>
                <a:cubicBezTo>
                  <a:pt x="1559934" y="1058996"/>
                  <a:pt x="1642870" y="1013828"/>
                  <a:pt x="1684338" y="900906"/>
                </a:cubicBezTo>
                <a:cubicBezTo>
                  <a:pt x="1642870" y="787985"/>
                  <a:pt x="1559934" y="742816"/>
                  <a:pt x="1559934" y="742816"/>
                </a:cubicBezTo>
                <a:cubicBezTo>
                  <a:pt x="1503386" y="558378"/>
                  <a:pt x="1348823" y="539558"/>
                  <a:pt x="1348823" y="539558"/>
                </a:cubicBezTo>
                <a:cubicBezTo>
                  <a:pt x="1345053" y="505681"/>
                  <a:pt x="1345053" y="498153"/>
                  <a:pt x="1345053" y="498153"/>
                </a:cubicBezTo>
                <a:cubicBezTo>
                  <a:pt x="1345053" y="498153"/>
                  <a:pt x="1333744" y="483097"/>
                  <a:pt x="1296046" y="490625"/>
                </a:cubicBezTo>
                <a:cubicBezTo>
                  <a:pt x="1296046" y="490625"/>
                  <a:pt x="1250808" y="328771"/>
                  <a:pt x="1077396" y="294895"/>
                </a:cubicBezTo>
                <a:cubicBezTo>
                  <a:pt x="1077396" y="294895"/>
                  <a:pt x="1009539" y="204557"/>
                  <a:pt x="907753" y="185737"/>
                </a:cubicBezTo>
                <a:close/>
                <a:moveTo>
                  <a:pt x="907754" y="0"/>
                </a:moveTo>
                <a:cubicBezTo>
                  <a:pt x="941654" y="33914"/>
                  <a:pt x="1024519" y="97974"/>
                  <a:pt x="1073485" y="120584"/>
                </a:cubicBezTo>
                <a:cubicBezTo>
                  <a:pt x="1122451" y="146962"/>
                  <a:pt x="1242983" y="207253"/>
                  <a:pt x="1303249" y="290155"/>
                </a:cubicBezTo>
                <a:cubicBezTo>
                  <a:pt x="1367281" y="373056"/>
                  <a:pt x="1352215" y="478567"/>
                  <a:pt x="1352215" y="478567"/>
                </a:cubicBezTo>
                <a:cubicBezTo>
                  <a:pt x="1352215" y="478567"/>
                  <a:pt x="1551845" y="489872"/>
                  <a:pt x="1646011" y="636833"/>
                </a:cubicBezTo>
                <a:cubicBezTo>
                  <a:pt x="1743943" y="780026"/>
                  <a:pt x="1762776" y="855391"/>
                  <a:pt x="1819275" y="900610"/>
                </a:cubicBezTo>
                <a:cubicBezTo>
                  <a:pt x="1762776" y="945829"/>
                  <a:pt x="1743943" y="1021194"/>
                  <a:pt x="1646011" y="1164387"/>
                </a:cubicBezTo>
                <a:cubicBezTo>
                  <a:pt x="1551845" y="1311348"/>
                  <a:pt x="1352215" y="1322653"/>
                  <a:pt x="1352215" y="1322653"/>
                </a:cubicBezTo>
                <a:cubicBezTo>
                  <a:pt x="1352215" y="1322653"/>
                  <a:pt x="1367281" y="1428164"/>
                  <a:pt x="1303249" y="1511065"/>
                </a:cubicBezTo>
                <a:cubicBezTo>
                  <a:pt x="1242983" y="1597735"/>
                  <a:pt x="1122451" y="1654259"/>
                  <a:pt x="1073485" y="1680636"/>
                </a:cubicBezTo>
                <a:cubicBezTo>
                  <a:pt x="1024519" y="1703246"/>
                  <a:pt x="941654" y="1767306"/>
                  <a:pt x="907754" y="1804988"/>
                </a:cubicBezTo>
                <a:cubicBezTo>
                  <a:pt x="877621" y="1767306"/>
                  <a:pt x="794756" y="1703246"/>
                  <a:pt x="745790" y="1680636"/>
                </a:cubicBezTo>
                <a:cubicBezTo>
                  <a:pt x="696824" y="1654259"/>
                  <a:pt x="576292" y="1597735"/>
                  <a:pt x="512260" y="1511065"/>
                </a:cubicBezTo>
                <a:cubicBezTo>
                  <a:pt x="451994" y="1428164"/>
                  <a:pt x="467060" y="1322653"/>
                  <a:pt x="467060" y="1322653"/>
                </a:cubicBezTo>
                <a:cubicBezTo>
                  <a:pt x="467060" y="1322653"/>
                  <a:pt x="267430" y="1311348"/>
                  <a:pt x="169498" y="1164387"/>
                </a:cubicBezTo>
                <a:cubicBezTo>
                  <a:pt x="75332" y="1021194"/>
                  <a:pt x="56499" y="945829"/>
                  <a:pt x="0" y="900610"/>
                </a:cubicBezTo>
                <a:cubicBezTo>
                  <a:pt x="56499" y="855391"/>
                  <a:pt x="75332" y="780026"/>
                  <a:pt x="169498" y="636833"/>
                </a:cubicBezTo>
                <a:cubicBezTo>
                  <a:pt x="267430" y="489872"/>
                  <a:pt x="467060" y="478567"/>
                  <a:pt x="467060" y="478567"/>
                </a:cubicBezTo>
                <a:cubicBezTo>
                  <a:pt x="467060" y="478567"/>
                  <a:pt x="451994" y="373056"/>
                  <a:pt x="512260" y="290155"/>
                </a:cubicBezTo>
                <a:cubicBezTo>
                  <a:pt x="576292" y="207253"/>
                  <a:pt x="696824" y="146962"/>
                  <a:pt x="745790" y="120584"/>
                </a:cubicBezTo>
                <a:cubicBezTo>
                  <a:pt x="794756" y="97974"/>
                  <a:pt x="877621" y="33914"/>
                  <a:pt x="907754" y="0"/>
                </a:cubicBezTo>
                <a:close/>
              </a:path>
            </a:pathLst>
          </a:custGeom>
          <a:noFill/>
          <a:ln>
            <a:solidFill>
              <a:srgbClr val="C7A787"/>
            </a:solidFill>
          </a:ln>
        </p:spPr>
        <p:txBody>
          <a:bodyPr vert="horz" wrap="square" lIns="91440" tIns="45720" rIns="91440" bIns="45720" numCol="1" anchor="t" anchorCtr="0" compatLnSpc="1">
            <a:noAutofit/>
          </a:bodyPr>
          <a:lstStyle/>
          <a:p>
            <a:endParaRPr lang="zh-CN" altLang="en-US" sz="1050"/>
          </a:p>
        </p:txBody>
      </p:sp>
      <p:sp>
        <p:nvSpPr>
          <p:cNvPr id="16" name="文本框 15">
            <a:extLst>
              <a:ext uri="{FF2B5EF4-FFF2-40B4-BE49-F238E27FC236}">
                <a16:creationId xmlns="" xmlns:a16="http://schemas.microsoft.com/office/drawing/2014/main" id="{2109F366-927E-4B77-8A74-F0464465F7F6}"/>
              </a:ext>
            </a:extLst>
          </p:cNvPr>
          <p:cNvSpPr txBox="1"/>
          <p:nvPr/>
        </p:nvSpPr>
        <p:spPr>
          <a:xfrm>
            <a:off x="5345429" y="2097098"/>
            <a:ext cx="1663887" cy="957955"/>
          </a:xfrm>
          <a:prstGeom prst="rect">
            <a:avLst/>
          </a:prstGeom>
          <a:noFill/>
        </p:spPr>
        <p:txBody>
          <a:bodyPr wrap="square" rtlCol="0">
            <a:spAutoFit/>
          </a:bodyPr>
          <a:lstStyle/>
          <a:p>
            <a:pPr algn="ctr">
              <a:lnSpc>
                <a:spcPct val="150000"/>
              </a:lnSpc>
            </a:pPr>
            <a:r>
              <a:rPr lang="zh-CN" altLang="en-US" sz="1050" dirty="0">
                <a:solidFill>
                  <a:srgbClr val="B1865A"/>
                </a:solidFill>
                <a:latin typeface="幼圆" panose="02010509060101010101" pitchFamily="49" charset="-122"/>
                <a:ea typeface="幼圆" panose="02010509060101010101" pitchFamily="49" charset="-122"/>
              </a:rPr>
              <a:t>添加标题</a:t>
            </a:r>
          </a:p>
          <a:p>
            <a:pPr>
              <a:lnSpc>
                <a:spcPct val="150000"/>
              </a:lnSpc>
            </a:pPr>
            <a:r>
              <a:rPr lang="zh-CN" altLang="en-US" sz="900" dirty="0">
                <a:solidFill>
                  <a:schemeClr val="tx1">
                    <a:lumMod val="65000"/>
                    <a:lumOff val="35000"/>
                  </a:schemeClr>
                </a:solidFill>
                <a:latin typeface="幼圆" panose="02010509060101010101" pitchFamily="49" charset="-122"/>
                <a:ea typeface="幼圆" panose="02010509060101010101" pitchFamily="49" charset="-122"/>
              </a:rPr>
              <a:t>请输入适量文字在此处进行解释说明以便于读者合理理解上述标题的内容</a:t>
            </a:r>
            <a:r>
              <a:rPr lang="en-US" altLang="zh-CN" sz="900" dirty="0">
                <a:solidFill>
                  <a:schemeClr val="tx1">
                    <a:lumMod val="65000"/>
                    <a:lumOff val="35000"/>
                  </a:schemeClr>
                </a:solidFill>
                <a:latin typeface="幼圆" panose="02010509060101010101" pitchFamily="49" charset="-122"/>
                <a:ea typeface="幼圆" panose="02010509060101010101" pitchFamily="49" charset="-122"/>
              </a:rPr>
              <a:t>.</a:t>
            </a:r>
          </a:p>
        </p:txBody>
      </p:sp>
      <p:sp>
        <p:nvSpPr>
          <p:cNvPr id="17" name="文本框 16">
            <a:extLst>
              <a:ext uri="{FF2B5EF4-FFF2-40B4-BE49-F238E27FC236}">
                <a16:creationId xmlns="" xmlns:a16="http://schemas.microsoft.com/office/drawing/2014/main" id="{FACB1749-F69A-4168-96B0-A43CBE5527C8}"/>
              </a:ext>
            </a:extLst>
          </p:cNvPr>
          <p:cNvSpPr txBox="1"/>
          <p:nvPr/>
        </p:nvSpPr>
        <p:spPr>
          <a:xfrm>
            <a:off x="3206579" y="2774262"/>
            <a:ext cx="1663887" cy="957955"/>
          </a:xfrm>
          <a:prstGeom prst="rect">
            <a:avLst/>
          </a:prstGeom>
          <a:noFill/>
        </p:spPr>
        <p:txBody>
          <a:bodyPr wrap="square" rtlCol="0">
            <a:spAutoFit/>
          </a:bodyPr>
          <a:lstStyle/>
          <a:p>
            <a:pPr algn="ctr">
              <a:lnSpc>
                <a:spcPct val="150000"/>
              </a:lnSpc>
            </a:pPr>
            <a:r>
              <a:rPr lang="zh-CN" altLang="en-US" sz="1050" dirty="0">
                <a:solidFill>
                  <a:srgbClr val="B1865A"/>
                </a:solidFill>
                <a:latin typeface="幼圆" panose="02010509060101010101" pitchFamily="49" charset="-122"/>
                <a:ea typeface="幼圆" panose="02010509060101010101" pitchFamily="49" charset="-122"/>
              </a:rPr>
              <a:t>添加标题</a:t>
            </a:r>
          </a:p>
          <a:p>
            <a:pPr>
              <a:lnSpc>
                <a:spcPct val="150000"/>
              </a:lnSpc>
            </a:pPr>
            <a:r>
              <a:rPr lang="zh-CN" altLang="en-US" sz="900" dirty="0">
                <a:solidFill>
                  <a:schemeClr val="tx1">
                    <a:lumMod val="65000"/>
                    <a:lumOff val="35000"/>
                  </a:schemeClr>
                </a:solidFill>
                <a:latin typeface="幼圆" panose="02010509060101010101" pitchFamily="49" charset="-122"/>
                <a:ea typeface="幼圆" panose="02010509060101010101" pitchFamily="49" charset="-122"/>
              </a:rPr>
              <a:t>请输入适量文字在此处进行解释说明以便于读者合理理解上述标题的内容</a:t>
            </a:r>
            <a:r>
              <a:rPr lang="en-US" altLang="zh-CN" sz="900" dirty="0">
                <a:solidFill>
                  <a:schemeClr val="tx1">
                    <a:lumMod val="65000"/>
                    <a:lumOff val="35000"/>
                  </a:schemeClr>
                </a:solidFill>
                <a:latin typeface="幼圆" panose="02010509060101010101" pitchFamily="49" charset="-122"/>
                <a:ea typeface="幼圆" panose="02010509060101010101" pitchFamily="49" charset="-122"/>
              </a:rPr>
              <a:t>.</a:t>
            </a:r>
          </a:p>
        </p:txBody>
      </p:sp>
      <p:sp>
        <p:nvSpPr>
          <p:cNvPr id="18" name="文本框 17">
            <a:extLst>
              <a:ext uri="{FF2B5EF4-FFF2-40B4-BE49-F238E27FC236}">
                <a16:creationId xmlns="" xmlns:a16="http://schemas.microsoft.com/office/drawing/2014/main" id="{153E2E73-5920-42A8-BDD4-5C40C228133B}"/>
              </a:ext>
            </a:extLst>
          </p:cNvPr>
          <p:cNvSpPr txBox="1"/>
          <p:nvPr/>
        </p:nvSpPr>
        <p:spPr>
          <a:xfrm>
            <a:off x="7321912" y="2819785"/>
            <a:ext cx="1663887" cy="957955"/>
          </a:xfrm>
          <a:prstGeom prst="rect">
            <a:avLst/>
          </a:prstGeom>
          <a:noFill/>
        </p:spPr>
        <p:txBody>
          <a:bodyPr wrap="square" rtlCol="0">
            <a:spAutoFit/>
          </a:bodyPr>
          <a:lstStyle/>
          <a:p>
            <a:pPr algn="ctr">
              <a:lnSpc>
                <a:spcPct val="150000"/>
              </a:lnSpc>
            </a:pPr>
            <a:r>
              <a:rPr lang="zh-CN" altLang="en-US" sz="1050" dirty="0">
                <a:solidFill>
                  <a:srgbClr val="B1865A"/>
                </a:solidFill>
                <a:latin typeface="幼圆" panose="02010509060101010101" pitchFamily="49" charset="-122"/>
                <a:ea typeface="幼圆" panose="02010509060101010101" pitchFamily="49" charset="-122"/>
              </a:rPr>
              <a:t>添加标题</a:t>
            </a:r>
          </a:p>
          <a:p>
            <a:pPr>
              <a:lnSpc>
                <a:spcPct val="150000"/>
              </a:lnSpc>
            </a:pPr>
            <a:r>
              <a:rPr lang="zh-CN" altLang="en-US" sz="900" dirty="0">
                <a:solidFill>
                  <a:schemeClr val="tx1">
                    <a:lumMod val="65000"/>
                    <a:lumOff val="35000"/>
                  </a:schemeClr>
                </a:solidFill>
                <a:latin typeface="幼圆" panose="02010509060101010101" pitchFamily="49" charset="-122"/>
                <a:ea typeface="幼圆" panose="02010509060101010101" pitchFamily="49" charset="-122"/>
              </a:rPr>
              <a:t>请输入适量文字在此处进行解释说明以便于读者合理理解上述标题的内容</a:t>
            </a:r>
            <a:r>
              <a:rPr lang="en-US" altLang="zh-CN" sz="900" dirty="0">
                <a:solidFill>
                  <a:schemeClr val="tx1">
                    <a:lumMod val="65000"/>
                    <a:lumOff val="35000"/>
                  </a:schemeClr>
                </a:solidFill>
                <a:latin typeface="幼圆" panose="02010509060101010101" pitchFamily="49" charset="-122"/>
                <a:ea typeface="幼圆" panose="02010509060101010101" pitchFamily="49" charset="-122"/>
              </a:rPr>
              <a:t>.</a:t>
            </a:r>
          </a:p>
        </p:txBody>
      </p:sp>
    </p:spTree>
    <p:extLst>
      <p:ext uri="{BB962C8B-B14F-4D97-AF65-F5344CB8AC3E}">
        <p14:creationId xmlns:p14="http://schemas.microsoft.com/office/powerpoint/2010/main" val="2419873149"/>
      </p:ext>
    </p:extLst>
  </p:cSld>
  <p:clrMapOvr>
    <a:masterClrMapping/>
  </p:clrMapOvr>
  <p:transition spd="slow" advTm="45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1000"/>
                                        <p:tgtEl>
                                          <p:spTgt spid="40"/>
                                        </p:tgtEl>
                                      </p:cBhvr>
                                    </p:animEffect>
                                    <p:anim calcmode="lin" valueType="num">
                                      <p:cBhvr>
                                        <p:cTn id="13" dur="1000" fill="hold"/>
                                        <p:tgtEl>
                                          <p:spTgt spid="40"/>
                                        </p:tgtEl>
                                        <p:attrNameLst>
                                          <p:attrName>ppt_x</p:attrName>
                                        </p:attrNameLst>
                                      </p:cBhvr>
                                      <p:tavLst>
                                        <p:tav tm="0">
                                          <p:val>
                                            <p:strVal val="#ppt_x"/>
                                          </p:val>
                                        </p:tav>
                                        <p:tav tm="100000">
                                          <p:val>
                                            <p:strVal val="#ppt_x"/>
                                          </p:val>
                                        </p:tav>
                                      </p:tavLst>
                                    </p:anim>
                                    <p:anim calcmode="lin" valueType="num">
                                      <p:cBhvr>
                                        <p:cTn id="14" dur="1000" fill="hold"/>
                                        <p:tgtEl>
                                          <p:spTgt spid="40"/>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3" fill="hold" grpId="0" nodeType="afterEffect">
                                  <p:stCondLst>
                                    <p:cond delay="0"/>
                                  </p:stCondLst>
                                  <p:iterate type="lt">
                                    <p:tmPct val="14286"/>
                                  </p:iterate>
                                  <p:childTnLst>
                                    <p:set>
                                      <p:cBhvr>
                                        <p:cTn id="17" dur="1" fill="hold">
                                          <p:stCondLst>
                                            <p:cond delay="0"/>
                                          </p:stCondLst>
                                        </p:cTn>
                                        <p:tgtEl>
                                          <p:spTgt spid="41"/>
                                        </p:tgtEl>
                                        <p:attrNameLst>
                                          <p:attrName>style.visibility</p:attrName>
                                        </p:attrNameLst>
                                      </p:cBhvr>
                                      <p:to>
                                        <p:strVal val="visible"/>
                                      </p:to>
                                    </p:set>
                                    <p:anim calcmode="lin" valueType="num">
                                      <p:cBhvr additive="base">
                                        <p:cTn id="18" dur="500" fill="hold"/>
                                        <p:tgtEl>
                                          <p:spTgt spid="41"/>
                                        </p:tgtEl>
                                        <p:attrNameLst>
                                          <p:attrName>ppt_x</p:attrName>
                                        </p:attrNameLst>
                                      </p:cBhvr>
                                      <p:tavLst>
                                        <p:tav tm="0">
                                          <p:val>
                                            <p:strVal val="1+#ppt_w/2"/>
                                          </p:val>
                                        </p:tav>
                                        <p:tav tm="100000">
                                          <p:val>
                                            <p:strVal val="#ppt_x"/>
                                          </p:val>
                                        </p:tav>
                                      </p:tavLst>
                                    </p:anim>
                                    <p:anim calcmode="lin" valueType="num">
                                      <p:cBhvr additive="base">
                                        <p:cTn id="19" dur="500" fill="hold"/>
                                        <p:tgtEl>
                                          <p:spTgt spid="41"/>
                                        </p:tgtEl>
                                        <p:attrNameLst>
                                          <p:attrName>ppt_y</p:attrName>
                                        </p:attrNameLst>
                                      </p:cBhvr>
                                      <p:tavLst>
                                        <p:tav tm="0">
                                          <p:val>
                                            <p:strVal val="0-#ppt_h/2"/>
                                          </p:val>
                                        </p:tav>
                                        <p:tav tm="100000">
                                          <p:val>
                                            <p:strVal val="#ppt_y"/>
                                          </p:val>
                                        </p:tav>
                                      </p:tavLst>
                                    </p:anim>
                                  </p:childTnLst>
                                </p:cTn>
                              </p:par>
                              <p:par>
                                <p:cTn id="20" presetID="2" presetClass="entr" presetSubtype="6" fill="hold" grpId="0" nodeType="withEffect">
                                  <p:stCondLst>
                                    <p:cond delay="0"/>
                                  </p:stCondLst>
                                  <p:iterate type="lt">
                                    <p:tmPct val="5556"/>
                                  </p:iterate>
                                  <p:childTnLst>
                                    <p:set>
                                      <p:cBhvr>
                                        <p:cTn id="21" dur="1" fill="hold">
                                          <p:stCondLst>
                                            <p:cond delay="0"/>
                                          </p:stCondLst>
                                        </p:cTn>
                                        <p:tgtEl>
                                          <p:spTgt spid="42"/>
                                        </p:tgtEl>
                                        <p:attrNameLst>
                                          <p:attrName>style.visibility</p:attrName>
                                        </p:attrNameLst>
                                      </p:cBhvr>
                                      <p:to>
                                        <p:strVal val="visible"/>
                                      </p:to>
                                    </p:set>
                                    <p:anim calcmode="lin" valueType="num">
                                      <p:cBhvr additive="base">
                                        <p:cTn id="22" dur="500" fill="hold"/>
                                        <p:tgtEl>
                                          <p:spTgt spid="42"/>
                                        </p:tgtEl>
                                        <p:attrNameLst>
                                          <p:attrName>ppt_x</p:attrName>
                                        </p:attrNameLst>
                                      </p:cBhvr>
                                      <p:tavLst>
                                        <p:tav tm="0">
                                          <p:val>
                                            <p:strVal val="1+#ppt_w/2"/>
                                          </p:val>
                                        </p:tav>
                                        <p:tav tm="100000">
                                          <p:val>
                                            <p:strVal val="#ppt_x"/>
                                          </p:val>
                                        </p:tav>
                                      </p:tavLst>
                                    </p:anim>
                                    <p:anim calcmode="lin" valueType="num">
                                      <p:cBhvr additive="base">
                                        <p:cTn id="23" dur="500" fill="hold"/>
                                        <p:tgtEl>
                                          <p:spTgt spid="42"/>
                                        </p:tgtEl>
                                        <p:attrNameLst>
                                          <p:attrName>ppt_y</p:attrName>
                                        </p:attrNameLst>
                                      </p:cBhvr>
                                      <p:tavLst>
                                        <p:tav tm="0">
                                          <p:val>
                                            <p:strVal val="1+#ppt_h/2"/>
                                          </p:val>
                                        </p:tav>
                                        <p:tav tm="100000">
                                          <p:val>
                                            <p:strVal val="#ppt_y"/>
                                          </p:val>
                                        </p:tav>
                                      </p:tavLst>
                                    </p:anim>
                                  </p:childTnLst>
                                </p:cTn>
                              </p:par>
                              <p:par>
                                <p:cTn id="24" presetID="12" presetClass="entr" presetSubtype="8" fill="hold" nodeType="withEffect">
                                  <p:stCondLst>
                                    <p:cond delay="0"/>
                                  </p:stCondLst>
                                  <p:childTnLst>
                                    <p:set>
                                      <p:cBhvr>
                                        <p:cTn id="25" dur="1" fill="hold">
                                          <p:stCondLst>
                                            <p:cond delay="0"/>
                                          </p:stCondLst>
                                        </p:cTn>
                                        <p:tgtEl>
                                          <p:spTgt spid="46"/>
                                        </p:tgtEl>
                                        <p:attrNameLst>
                                          <p:attrName>style.visibility</p:attrName>
                                        </p:attrNameLst>
                                      </p:cBhvr>
                                      <p:to>
                                        <p:strVal val="visible"/>
                                      </p:to>
                                    </p:set>
                                    <p:anim calcmode="lin" valueType="num">
                                      <p:cBhvr additive="base">
                                        <p:cTn id="26" dur="500"/>
                                        <p:tgtEl>
                                          <p:spTgt spid="46"/>
                                        </p:tgtEl>
                                        <p:attrNameLst>
                                          <p:attrName>ppt_x</p:attrName>
                                        </p:attrNameLst>
                                      </p:cBhvr>
                                      <p:tavLst>
                                        <p:tav tm="0">
                                          <p:val>
                                            <p:strVal val="#ppt_x-#ppt_w*1.125000"/>
                                          </p:val>
                                        </p:tav>
                                        <p:tav tm="100000">
                                          <p:val>
                                            <p:strVal val="#ppt_x"/>
                                          </p:val>
                                        </p:tav>
                                      </p:tavLst>
                                    </p:anim>
                                    <p:animEffect transition="in" filter="wipe(right)">
                                      <p:cBhvr>
                                        <p:cTn id="27" dur="500"/>
                                        <p:tgtEl>
                                          <p:spTgt spid="46"/>
                                        </p:tgtEl>
                                      </p:cBhvr>
                                    </p:animEffect>
                                  </p:childTnLst>
                                </p:cTn>
                              </p:par>
                              <p:par>
                                <p:cTn id="28" presetID="12" presetClass="entr" presetSubtype="1" fill="hold" nodeType="withEffect">
                                  <p:stCondLst>
                                    <p:cond delay="0"/>
                                  </p:stCondLst>
                                  <p:childTnLst>
                                    <p:set>
                                      <p:cBhvr>
                                        <p:cTn id="29" dur="1" fill="hold">
                                          <p:stCondLst>
                                            <p:cond delay="0"/>
                                          </p:stCondLst>
                                        </p:cTn>
                                        <p:tgtEl>
                                          <p:spTgt spid="44"/>
                                        </p:tgtEl>
                                        <p:attrNameLst>
                                          <p:attrName>style.visibility</p:attrName>
                                        </p:attrNameLst>
                                      </p:cBhvr>
                                      <p:to>
                                        <p:strVal val="visible"/>
                                      </p:to>
                                    </p:set>
                                    <p:anim calcmode="lin" valueType="num">
                                      <p:cBhvr additive="base">
                                        <p:cTn id="30" dur="500"/>
                                        <p:tgtEl>
                                          <p:spTgt spid="44"/>
                                        </p:tgtEl>
                                        <p:attrNameLst>
                                          <p:attrName>ppt_y</p:attrName>
                                        </p:attrNameLst>
                                      </p:cBhvr>
                                      <p:tavLst>
                                        <p:tav tm="0">
                                          <p:val>
                                            <p:strVal val="#ppt_y-#ppt_h*1.125000"/>
                                          </p:val>
                                        </p:tav>
                                        <p:tav tm="100000">
                                          <p:val>
                                            <p:strVal val="#ppt_y"/>
                                          </p:val>
                                        </p:tav>
                                      </p:tavLst>
                                    </p:anim>
                                    <p:animEffect transition="in" filter="wipe(down)">
                                      <p:cBhvr>
                                        <p:cTn id="31" dur="500"/>
                                        <p:tgtEl>
                                          <p:spTgt spid="44"/>
                                        </p:tgtEl>
                                      </p:cBhvr>
                                    </p:animEffect>
                                  </p:childTnLst>
                                </p:cTn>
                              </p:par>
                              <p:par>
                                <p:cTn id="32" presetID="12" presetClass="entr" presetSubtype="8" fill="hold" nodeType="withEffect">
                                  <p:stCondLst>
                                    <p:cond delay="0"/>
                                  </p:stCondLst>
                                  <p:childTnLst>
                                    <p:set>
                                      <p:cBhvr>
                                        <p:cTn id="33" dur="1" fill="hold">
                                          <p:stCondLst>
                                            <p:cond delay="0"/>
                                          </p:stCondLst>
                                        </p:cTn>
                                        <p:tgtEl>
                                          <p:spTgt spid="47"/>
                                        </p:tgtEl>
                                        <p:attrNameLst>
                                          <p:attrName>style.visibility</p:attrName>
                                        </p:attrNameLst>
                                      </p:cBhvr>
                                      <p:to>
                                        <p:strVal val="visible"/>
                                      </p:to>
                                    </p:set>
                                    <p:anim calcmode="lin" valueType="num">
                                      <p:cBhvr additive="base">
                                        <p:cTn id="34" dur="500"/>
                                        <p:tgtEl>
                                          <p:spTgt spid="47"/>
                                        </p:tgtEl>
                                        <p:attrNameLst>
                                          <p:attrName>ppt_x</p:attrName>
                                        </p:attrNameLst>
                                      </p:cBhvr>
                                      <p:tavLst>
                                        <p:tav tm="0">
                                          <p:val>
                                            <p:strVal val="#ppt_x-#ppt_w*1.125000"/>
                                          </p:val>
                                        </p:tav>
                                        <p:tav tm="100000">
                                          <p:val>
                                            <p:strVal val="#ppt_x"/>
                                          </p:val>
                                        </p:tav>
                                      </p:tavLst>
                                    </p:anim>
                                    <p:animEffect transition="in" filter="wipe(right)">
                                      <p:cBhvr>
                                        <p:cTn id="35" dur="500"/>
                                        <p:tgtEl>
                                          <p:spTgt spid="47"/>
                                        </p:tgtEl>
                                      </p:cBhvr>
                                    </p:animEffect>
                                  </p:childTnLst>
                                </p:cTn>
                              </p:par>
                              <p:par>
                                <p:cTn id="36" presetID="12" presetClass="entr" presetSubtype="4" fill="hold" nodeType="withEffect">
                                  <p:stCondLst>
                                    <p:cond delay="0"/>
                                  </p:stCondLst>
                                  <p:childTnLst>
                                    <p:set>
                                      <p:cBhvr>
                                        <p:cTn id="37" dur="1" fill="hold">
                                          <p:stCondLst>
                                            <p:cond delay="0"/>
                                          </p:stCondLst>
                                        </p:cTn>
                                        <p:tgtEl>
                                          <p:spTgt spid="45"/>
                                        </p:tgtEl>
                                        <p:attrNameLst>
                                          <p:attrName>style.visibility</p:attrName>
                                        </p:attrNameLst>
                                      </p:cBhvr>
                                      <p:to>
                                        <p:strVal val="visible"/>
                                      </p:to>
                                    </p:set>
                                    <p:anim calcmode="lin" valueType="num">
                                      <p:cBhvr additive="base">
                                        <p:cTn id="38" dur="500"/>
                                        <p:tgtEl>
                                          <p:spTgt spid="45"/>
                                        </p:tgtEl>
                                        <p:attrNameLst>
                                          <p:attrName>ppt_y</p:attrName>
                                        </p:attrNameLst>
                                      </p:cBhvr>
                                      <p:tavLst>
                                        <p:tav tm="0">
                                          <p:val>
                                            <p:strVal val="#ppt_y+#ppt_h*1.125000"/>
                                          </p:val>
                                        </p:tav>
                                        <p:tav tm="100000">
                                          <p:val>
                                            <p:strVal val="#ppt_y"/>
                                          </p:val>
                                        </p:tav>
                                      </p:tavLst>
                                    </p:anim>
                                    <p:animEffect transition="in" filter="wipe(up)">
                                      <p:cBhvr>
                                        <p:cTn id="39" dur="500"/>
                                        <p:tgtEl>
                                          <p:spTgt spid="45"/>
                                        </p:tgtEl>
                                      </p:cBhvr>
                                    </p:animEffect>
                                  </p:childTnLst>
                                </p:cTn>
                              </p:par>
                              <p:par>
                                <p:cTn id="40" presetID="49" presetClass="entr" presetSubtype="0" decel="100000" fill="hold" grpId="0" nodeType="withEffect">
                                  <p:stCondLst>
                                    <p:cond delay="500"/>
                                  </p:stCondLst>
                                  <p:childTnLst>
                                    <p:set>
                                      <p:cBhvr>
                                        <p:cTn id="41" dur="1" fill="hold">
                                          <p:stCondLst>
                                            <p:cond delay="0"/>
                                          </p:stCondLst>
                                        </p:cTn>
                                        <p:tgtEl>
                                          <p:spTgt spid="43"/>
                                        </p:tgtEl>
                                        <p:attrNameLst>
                                          <p:attrName>style.visibility</p:attrName>
                                        </p:attrNameLst>
                                      </p:cBhvr>
                                      <p:to>
                                        <p:strVal val="visible"/>
                                      </p:to>
                                    </p:set>
                                    <p:anim calcmode="lin" valueType="num">
                                      <p:cBhvr>
                                        <p:cTn id="42" dur="500" fill="hold"/>
                                        <p:tgtEl>
                                          <p:spTgt spid="43"/>
                                        </p:tgtEl>
                                        <p:attrNameLst>
                                          <p:attrName>ppt_w</p:attrName>
                                        </p:attrNameLst>
                                      </p:cBhvr>
                                      <p:tavLst>
                                        <p:tav tm="0">
                                          <p:val>
                                            <p:fltVal val="0"/>
                                          </p:val>
                                        </p:tav>
                                        <p:tav tm="100000">
                                          <p:val>
                                            <p:strVal val="#ppt_w"/>
                                          </p:val>
                                        </p:tav>
                                      </p:tavLst>
                                    </p:anim>
                                    <p:anim calcmode="lin" valueType="num">
                                      <p:cBhvr>
                                        <p:cTn id="43" dur="500" fill="hold"/>
                                        <p:tgtEl>
                                          <p:spTgt spid="43"/>
                                        </p:tgtEl>
                                        <p:attrNameLst>
                                          <p:attrName>ppt_h</p:attrName>
                                        </p:attrNameLst>
                                      </p:cBhvr>
                                      <p:tavLst>
                                        <p:tav tm="0">
                                          <p:val>
                                            <p:fltVal val="0"/>
                                          </p:val>
                                        </p:tav>
                                        <p:tav tm="100000">
                                          <p:val>
                                            <p:strVal val="#ppt_h"/>
                                          </p:val>
                                        </p:tav>
                                      </p:tavLst>
                                    </p:anim>
                                    <p:anim calcmode="lin" valueType="num">
                                      <p:cBhvr>
                                        <p:cTn id="44" dur="500" fill="hold"/>
                                        <p:tgtEl>
                                          <p:spTgt spid="43"/>
                                        </p:tgtEl>
                                        <p:attrNameLst>
                                          <p:attrName>style.rotation</p:attrName>
                                        </p:attrNameLst>
                                      </p:cBhvr>
                                      <p:tavLst>
                                        <p:tav tm="0">
                                          <p:val>
                                            <p:fltVal val="360"/>
                                          </p:val>
                                        </p:tav>
                                        <p:tav tm="100000">
                                          <p:val>
                                            <p:fltVal val="0"/>
                                          </p:val>
                                        </p:tav>
                                      </p:tavLst>
                                    </p:anim>
                                    <p:animEffect transition="in" filter="fade">
                                      <p:cBhvr>
                                        <p:cTn id="45" dur="500"/>
                                        <p:tgtEl>
                                          <p:spTgt spid="43"/>
                                        </p:tgtEl>
                                      </p:cBhvr>
                                    </p:animEffect>
                                  </p:childTnLst>
                                </p:cTn>
                              </p:par>
                            </p:childTnLst>
                          </p:cTn>
                        </p:par>
                        <p:par>
                          <p:cTn id="46" fill="hold">
                            <p:stCondLst>
                              <p:cond delay="2000"/>
                            </p:stCondLst>
                            <p:childTnLst>
                              <p:par>
                                <p:cTn id="47" presetID="20" presetClass="entr" presetSubtype="0" fill="hold" nodeType="after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edge">
                                      <p:cBhvr>
                                        <p:cTn id="49" dur="1000"/>
                                        <p:tgtEl>
                                          <p:spTgt spid="12"/>
                                        </p:tgtEl>
                                      </p:cBhvr>
                                    </p:animEffect>
                                  </p:childTnLst>
                                </p:cTn>
                              </p:par>
                            </p:childTnLst>
                          </p:cTn>
                        </p:par>
                        <p:par>
                          <p:cTn id="50" fill="hold">
                            <p:stCondLst>
                              <p:cond delay="3000"/>
                            </p:stCondLst>
                            <p:childTnLst>
                              <p:par>
                                <p:cTn id="51" presetID="49" presetClass="entr" presetSubtype="0" decel="100000"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 calcmode="lin" valueType="num">
                                      <p:cBhvr>
                                        <p:cTn id="53" dur="500" fill="hold"/>
                                        <p:tgtEl>
                                          <p:spTgt spid="14"/>
                                        </p:tgtEl>
                                        <p:attrNameLst>
                                          <p:attrName>ppt_w</p:attrName>
                                        </p:attrNameLst>
                                      </p:cBhvr>
                                      <p:tavLst>
                                        <p:tav tm="0">
                                          <p:val>
                                            <p:fltVal val="0"/>
                                          </p:val>
                                        </p:tav>
                                        <p:tav tm="100000">
                                          <p:val>
                                            <p:strVal val="#ppt_w"/>
                                          </p:val>
                                        </p:tav>
                                      </p:tavLst>
                                    </p:anim>
                                    <p:anim calcmode="lin" valueType="num">
                                      <p:cBhvr>
                                        <p:cTn id="54" dur="500" fill="hold"/>
                                        <p:tgtEl>
                                          <p:spTgt spid="14"/>
                                        </p:tgtEl>
                                        <p:attrNameLst>
                                          <p:attrName>ppt_h</p:attrName>
                                        </p:attrNameLst>
                                      </p:cBhvr>
                                      <p:tavLst>
                                        <p:tav tm="0">
                                          <p:val>
                                            <p:fltVal val="0"/>
                                          </p:val>
                                        </p:tav>
                                        <p:tav tm="100000">
                                          <p:val>
                                            <p:strVal val="#ppt_h"/>
                                          </p:val>
                                        </p:tav>
                                      </p:tavLst>
                                    </p:anim>
                                    <p:anim calcmode="lin" valueType="num">
                                      <p:cBhvr>
                                        <p:cTn id="55" dur="500" fill="hold"/>
                                        <p:tgtEl>
                                          <p:spTgt spid="14"/>
                                        </p:tgtEl>
                                        <p:attrNameLst>
                                          <p:attrName>style.rotation</p:attrName>
                                        </p:attrNameLst>
                                      </p:cBhvr>
                                      <p:tavLst>
                                        <p:tav tm="0">
                                          <p:val>
                                            <p:fltVal val="360"/>
                                          </p:val>
                                        </p:tav>
                                        <p:tav tm="100000">
                                          <p:val>
                                            <p:fltVal val="0"/>
                                          </p:val>
                                        </p:tav>
                                      </p:tavLst>
                                    </p:anim>
                                    <p:animEffect transition="in" filter="fade">
                                      <p:cBhvr>
                                        <p:cTn id="56" dur="500"/>
                                        <p:tgtEl>
                                          <p:spTgt spid="14"/>
                                        </p:tgtEl>
                                      </p:cBhvr>
                                    </p:animEffect>
                                  </p:childTnLst>
                                </p:cTn>
                              </p:par>
                              <p:par>
                                <p:cTn id="57" presetID="49" presetClass="entr" presetSubtype="0" decel="100000" fill="hold" grpId="0" nodeType="withEffect">
                                  <p:stCondLst>
                                    <p:cond delay="0"/>
                                  </p:stCondLst>
                                  <p:childTnLst>
                                    <p:set>
                                      <p:cBhvr>
                                        <p:cTn id="58" dur="1" fill="hold">
                                          <p:stCondLst>
                                            <p:cond delay="0"/>
                                          </p:stCondLst>
                                        </p:cTn>
                                        <p:tgtEl>
                                          <p:spTgt spid="13"/>
                                        </p:tgtEl>
                                        <p:attrNameLst>
                                          <p:attrName>style.visibility</p:attrName>
                                        </p:attrNameLst>
                                      </p:cBhvr>
                                      <p:to>
                                        <p:strVal val="visible"/>
                                      </p:to>
                                    </p:set>
                                    <p:anim calcmode="lin" valueType="num">
                                      <p:cBhvr>
                                        <p:cTn id="59" dur="500" fill="hold"/>
                                        <p:tgtEl>
                                          <p:spTgt spid="13"/>
                                        </p:tgtEl>
                                        <p:attrNameLst>
                                          <p:attrName>ppt_w</p:attrName>
                                        </p:attrNameLst>
                                      </p:cBhvr>
                                      <p:tavLst>
                                        <p:tav tm="0">
                                          <p:val>
                                            <p:fltVal val="0"/>
                                          </p:val>
                                        </p:tav>
                                        <p:tav tm="100000">
                                          <p:val>
                                            <p:strVal val="#ppt_w"/>
                                          </p:val>
                                        </p:tav>
                                      </p:tavLst>
                                    </p:anim>
                                    <p:anim calcmode="lin" valueType="num">
                                      <p:cBhvr>
                                        <p:cTn id="60" dur="500" fill="hold"/>
                                        <p:tgtEl>
                                          <p:spTgt spid="13"/>
                                        </p:tgtEl>
                                        <p:attrNameLst>
                                          <p:attrName>ppt_h</p:attrName>
                                        </p:attrNameLst>
                                      </p:cBhvr>
                                      <p:tavLst>
                                        <p:tav tm="0">
                                          <p:val>
                                            <p:fltVal val="0"/>
                                          </p:val>
                                        </p:tav>
                                        <p:tav tm="100000">
                                          <p:val>
                                            <p:strVal val="#ppt_h"/>
                                          </p:val>
                                        </p:tav>
                                      </p:tavLst>
                                    </p:anim>
                                    <p:anim calcmode="lin" valueType="num">
                                      <p:cBhvr>
                                        <p:cTn id="61" dur="500" fill="hold"/>
                                        <p:tgtEl>
                                          <p:spTgt spid="13"/>
                                        </p:tgtEl>
                                        <p:attrNameLst>
                                          <p:attrName>style.rotation</p:attrName>
                                        </p:attrNameLst>
                                      </p:cBhvr>
                                      <p:tavLst>
                                        <p:tav tm="0">
                                          <p:val>
                                            <p:fltVal val="360"/>
                                          </p:val>
                                        </p:tav>
                                        <p:tav tm="100000">
                                          <p:val>
                                            <p:fltVal val="0"/>
                                          </p:val>
                                        </p:tav>
                                      </p:tavLst>
                                    </p:anim>
                                    <p:animEffect transition="in" filter="fade">
                                      <p:cBhvr>
                                        <p:cTn id="62" dur="500"/>
                                        <p:tgtEl>
                                          <p:spTgt spid="13"/>
                                        </p:tgtEl>
                                      </p:cBhvr>
                                    </p:animEffect>
                                  </p:childTnLst>
                                </p:cTn>
                              </p:par>
                              <p:par>
                                <p:cTn id="63" presetID="49" presetClass="entr" presetSubtype="0" decel="100000" fill="hold" grpId="0" nodeType="withEffect">
                                  <p:stCondLst>
                                    <p:cond delay="0"/>
                                  </p:stCondLst>
                                  <p:childTnLst>
                                    <p:set>
                                      <p:cBhvr>
                                        <p:cTn id="64" dur="1" fill="hold">
                                          <p:stCondLst>
                                            <p:cond delay="0"/>
                                          </p:stCondLst>
                                        </p:cTn>
                                        <p:tgtEl>
                                          <p:spTgt spid="15"/>
                                        </p:tgtEl>
                                        <p:attrNameLst>
                                          <p:attrName>style.visibility</p:attrName>
                                        </p:attrNameLst>
                                      </p:cBhvr>
                                      <p:to>
                                        <p:strVal val="visible"/>
                                      </p:to>
                                    </p:set>
                                    <p:anim calcmode="lin" valueType="num">
                                      <p:cBhvr>
                                        <p:cTn id="65" dur="500" fill="hold"/>
                                        <p:tgtEl>
                                          <p:spTgt spid="15"/>
                                        </p:tgtEl>
                                        <p:attrNameLst>
                                          <p:attrName>ppt_w</p:attrName>
                                        </p:attrNameLst>
                                      </p:cBhvr>
                                      <p:tavLst>
                                        <p:tav tm="0">
                                          <p:val>
                                            <p:fltVal val="0"/>
                                          </p:val>
                                        </p:tav>
                                        <p:tav tm="100000">
                                          <p:val>
                                            <p:strVal val="#ppt_w"/>
                                          </p:val>
                                        </p:tav>
                                      </p:tavLst>
                                    </p:anim>
                                    <p:anim calcmode="lin" valueType="num">
                                      <p:cBhvr>
                                        <p:cTn id="66" dur="500" fill="hold"/>
                                        <p:tgtEl>
                                          <p:spTgt spid="15"/>
                                        </p:tgtEl>
                                        <p:attrNameLst>
                                          <p:attrName>ppt_h</p:attrName>
                                        </p:attrNameLst>
                                      </p:cBhvr>
                                      <p:tavLst>
                                        <p:tav tm="0">
                                          <p:val>
                                            <p:fltVal val="0"/>
                                          </p:val>
                                        </p:tav>
                                        <p:tav tm="100000">
                                          <p:val>
                                            <p:strVal val="#ppt_h"/>
                                          </p:val>
                                        </p:tav>
                                      </p:tavLst>
                                    </p:anim>
                                    <p:anim calcmode="lin" valueType="num">
                                      <p:cBhvr>
                                        <p:cTn id="67" dur="500" fill="hold"/>
                                        <p:tgtEl>
                                          <p:spTgt spid="15"/>
                                        </p:tgtEl>
                                        <p:attrNameLst>
                                          <p:attrName>style.rotation</p:attrName>
                                        </p:attrNameLst>
                                      </p:cBhvr>
                                      <p:tavLst>
                                        <p:tav tm="0">
                                          <p:val>
                                            <p:fltVal val="360"/>
                                          </p:val>
                                        </p:tav>
                                        <p:tav tm="100000">
                                          <p:val>
                                            <p:fltVal val="0"/>
                                          </p:val>
                                        </p:tav>
                                      </p:tavLst>
                                    </p:anim>
                                    <p:animEffect transition="in" filter="fade">
                                      <p:cBhvr>
                                        <p:cTn id="68" dur="500"/>
                                        <p:tgtEl>
                                          <p:spTgt spid="15"/>
                                        </p:tgtEl>
                                      </p:cBhvr>
                                    </p:animEffect>
                                  </p:childTnLst>
                                </p:cTn>
                              </p:par>
                            </p:childTnLst>
                          </p:cTn>
                        </p:par>
                        <p:par>
                          <p:cTn id="69" fill="hold">
                            <p:stCondLst>
                              <p:cond delay="3500"/>
                            </p:stCondLst>
                            <p:childTnLst>
                              <p:par>
                                <p:cTn id="70" presetID="47" presetClass="entr" presetSubtype="0" fill="hold" grpId="0" nodeType="afterEffect">
                                  <p:stCondLst>
                                    <p:cond delay="0"/>
                                  </p:stCondLst>
                                  <p:childTnLst>
                                    <p:set>
                                      <p:cBhvr>
                                        <p:cTn id="71" dur="1" fill="hold">
                                          <p:stCondLst>
                                            <p:cond delay="0"/>
                                          </p:stCondLst>
                                        </p:cTn>
                                        <p:tgtEl>
                                          <p:spTgt spid="17"/>
                                        </p:tgtEl>
                                        <p:attrNameLst>
                                          <p:attrName>style.visibility</p:attrName>
                                        </p:attrNameLst>
                                      </p:cBhvr>
                                      <p:to>
                                        <p:strVal val="visible"/>
                                      </p:to>
                                    </p:set>
                                    <p:animEffect transition="in" filter="fade">
                                      <p:cBhvr>
                                        <p:cTn id="72" dur="500"/>
                                        <p:tgtEl>
                                          <p:spTgt spid="17"/>
                                        </p:tgtEl>
                                      </p:cBhvr>
                                    </p:animEffect>
                                    <p:anim calcmode="lin" valueType="num">
                                      <p:cBhvr>
                                        <p:cTn id="73" dur="500" fill="hold"/>
                                        <p:tgtEl>
                                          <p:spTgt spid="17"/>
                                        </p:tgtEl>
                                        <p:attrNameLst>
                                          <p:attrName>ppt_x</p:attrName>
                                        </p:attrNameLst>
                                      </p:cBhvr>
                                      <p:tavLst>
                                        <p:tav tm="0">
                                          <p:val>
                                            <p:strVal val="#ppt_x"/>
                                          </p:val>
                                        </p:tav>
                                        <p:tav tm="100000">
                                          <p:val>
                                            <p:strVal val="#ppt_x"/>
                                          </p:val>
                                        </p:tav>
                                      </p:tavLst>
                                    </p:anim>
                                    <p:anim calcmode="lin" valueType="num">
                                      <p:cBhvr>
                                        <p:cTn id="74" dur="500" fill="hold"/>
                                        <p:tgtEl>
                                          <p:spTgt spid="17"/>
                                        </p:tgtEl>
                                        <p:attrNameLst>
                                          <p:attrName>ppt_y</p:attrName>
                                        </p:attrNameLst>
                                      </p:cBhvr>
                                      <p:tavLst>
                                        <p:tav tm="0">
                                          <p:val>
                                            <p:strVal val="#ppt_y-.1"/>
                                          </p:val>
                                        </p:tav>
                                        <p:tav tm="100000">
                                          <p:val>
                                            <p:strVal val="#ppt_y"/>
                                          </p:val>
                                        </p:tav>
                                      </p:tavLst>
                                    </p:anim>
                                  </p:childTnLst>
                                </p:cTn>
                              </p:par>
                              <p:par>
                                <p:cTn id="75" presetID="47" presetClass="entr" presetSubtype="0" fill="hold" grpId="0" nodeType="with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fade">
                                      <p:cBhvr>
                                        <p:cTn id="77" dur="500"/>
                                        <p:tgtEl>
                                          <p:spTgt spid="16"/>
                                        </p:tgtEl>
                                      </p:cBhvr>
                                    </p:animEffect>
                                    <p:anim calcmode="lin" valueType="num">
                                      <p:cBhvr>
                                        <p:cTn id="78" dur="500" fill="hold"/>
                                        <p:tgtEl>
                                          <p:spTgt spid="16"/>
                                        </p:tgtEl>
                                        <p:attrNameLst>
                                          <p:attrName>ppt_x</p:attrName>
                                        </p:attrNameLst>
                                      </p:cBhvr>
                                      <p:tavLst>
                                        <p:tav tm="0">
                                          <p:val>
                                            <p:strVal val="#ppt_x"/>
                                          </p:val>
                                        </p:tav>
                                        <p:tav tm="100000">
                                          <p:val>
                                            <p:strVal val="#ppt_x"/>
                                          </p:val>
                                        </p:tav>
                                      </p:tavLst>
                                    </p:anim>
                                    <p:anim calcmode="lin" valueType="num">
                                      <p:cBhvr>
                                        <p:cTn id="79" dur="500" fill="hold"/>
                                        <p:tgtEl>
                                          <p:spTgt spid="16"/>
                                        </p:tgtEl>
                                        <p:attrNameLst>
                                          <p:attrName>ppt_y</p:attrName>
                                        </p:attrNameLst>
                                      </p:cBhvr>
                                      <p:tavLst>
                                        <p:tav tm="0">
                                          <p:val>
                                            <p:strVal val="#ppt_y-.1"/>
                                          </p:val>
                                        </p:tav>
                                        <p:tav tm="100000">
                                          <p:val>
                                            <p:strVal val="#ppt_y"/>
                                          </p:val>
                                        </p:tav>
                                      </p:tavLst>
                                    </p:anim>
                                  </p:childTnLst>
                                </p:cTn>
                              </p:par>
                              <p:par>
                                <p:cTn id="80" presetID="47" presetClass="entr" presetSubtype="0" fill="hold" grpId="0" nodeType="withEffect">
                                  <p:stCondLst>
                                    <p:cond delay="0"/>
                                  </p:stCondLst>
                                  <p:childTnLst>
                                    <p:set>
                                      <p:cBhvr>
                                        <p:cTn id="81" dur="1" fill="hold">
                                          <p:stCondLst>
                                            <p:cond delay="0"/>
                                          </p:stCondLst>
                                        </p:cTn>
                                        <p:tgtEl>
                                          <p:spTgt spid="18"/>
                                        </p:tgtEl>
                                        <p:attrNameLst>
                                          <p:attrName>style.visibility</p:attrName>
                                        </p:attrNameLst>
                                      </p:cBhvr>
                                      <p:to>
                                        <p:strVal val="visible"/>
                                      </p:to>
                                    </p:set>
                                    <p:animEffect transition="in" filter="fade">
                                      <p:cBhvr>
                                        <p:cTn id="82" dur="500"/>
                                        <p:tgtEl>
                                          <p:spTgt spid="18"/>
                                        </p:tgtEl>
                                      </p:cBhvr>
                                    </p:animEffect>
                                    <p:anim calcmode="lin" valueType="num">
                                      <p:cBhvr>
                                        <p:cTn id="83" dur="500" fill="hold"/>
                                        <p:tgtEl>
                                          <p:spTgt spid="18"/>
                                        </p:tgtEl>
                                        <p:attrNameLst>
                                          <p:attrName>ppt_x</p:attrName>
                                        </p:attrNameLst>
                                      </p:cBhvr>
                                      <p:tavLst>
                                        <p:tav tm="0">
                                          <p:val>
                                            <p:strVal val="#ppt_x"/>
                                          </p:val>
                                        </p:tav>
                                        <p:tav tm="100000">
                                          <p:val>
                                            <p:strVal val="#ppt_x"/>
                                          </p:val>
                                        </p:tav>
                                      </p:tavLst>
                                    </p:anim>
                                    <p:anim calcmode="lin" valueType="num">
                                      <p:cBhvr>
                                        <p:cTn id="84" dur="5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13" grpId="0" animBg="1"/>
      <p:bldP spid="14" grpId="0" animBg="1"/>
      <p:bldP spid="15" grpId="0" animBg="1"/>
      <p:bldP spid="16" grpId="0"/>
      <p:bldP spid="17" grpId="0"/>
      <p:bldP spid="1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Janice">
            <a:extLst>
              <a:ext uri="{FF2B5EF4-FFF2-40B4-BE49-F238E27FC236}">
                <a16:creationId xmlns="" xmlns:a16="http://schemas.microsoft.com/office/drawing/2014/main" id="{C6A628C9-D1A3-471B-A183-C2543A9DC3F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5400000">
            <a:off x="2404961" y="-14790"/>
            <a:ext cx="1177664" cy="1207244"/>
          </a:xfrm>
          <a:prstGeom prst="rect">
            <a:avLst/>
          </a:prstGeom>
        </p:spPr>
      </p:pic>
      <p:pic>
        <p:nvPicPr>
          <p:cNvPr id="40" name="Janice">
            <a:extLst>
              <a:ext uri="{FF2B5EF4-FFF2-40B4-BE49-F238E27FC236}">
                <a16:creationId xmlns="" xmlns:a16="http://schemas.microsoft.com/office/drawing/2014/main" id="{F40F2D3C-FF9B-4FC8-95D6-55178C26E24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16200000" flipH="1">
            <a:off x="8596072" y="21795"/>
            <a:ext cx="1177664" cy="1207244"/>
          </a:xfrm>
          <a:prstGeom prst="rect">
            <a:avLst/>
          </a:prstGeom>
        </p:spPr>
      </p:pic>
      <p:sp>
        <p:nvSpPr>
          <p:cNvPr id="41" name="文本框 40">
            <a:extLst>
              <a:ext uri="{FF2B5EF4-FFF2-40B4-BE49-F238E27FC236}">
                <a16:creationId xmlns="" xmlns:a16="http://schemas.microsoft.com/office/drawing/2014/main" id="{8EB5E889-AA8F-4D12-A233-DCD3A19AAB86}"/>
              </a:ext>
            </a:extLst>
          </p:cNvPr>
          <p:cNvSpPr txBox="1"/>
          <p:nvPr/>
        </p:nvSpPr>
        <p:spPr>
          <a:xfrm>
            <a:off x="5144687" y="265521"/>
            <a:ext cx="2646878" cy="461665"/>
          </a:xfrm>
          <a:prstGeom prst="rect">
            <a:avLst/>
          </a:prstGeom>
          <a:noFill/>
        </p:spPr>
        <p:txBody>
          <a:bodyPr wrap="none" rtlCol="0">
            <a:spAutoFit/>
          </a:bodyPr>
          <a:lstStyle/>
          <a:p>
            <a:r>
              <a:rPr lang="zh-CN" altLang="en-US" sz="2400" dirty="0">
                <a:solidFill>
                  <a:schemeClr val="tx1">
                    <a:lumMod val="65000"/>
                    <a:lumOff val="35000"/>
                  </a:schemeClr>
                </a:solidFill>
                <a:latin typeface="方正舒体" panose="02010601030101010101" pitchFamily="2" charset="-122"/>
                <a:ea typeface="方正舒体" panose="02010601030101010101" pitchFamily="2" charset="-122"/>
              </a:rPr>
              <a:t>点击此处添加标题</a:t>
            </a:r>
          </a:p>
        </p:txBody>
      </p:sp>
      <p:sp>
        <p:nvSpPr>
          <p:cNvPr id="42" name="文本框 41">
            <a:extLst>
              <a:ext uri="{FF2B5EF4-FFF2-40B4-BE49-F238E27FC236}">
                <a16:creationId xmlns="" xmlns:a16="http://schemas.microsoft.com/office/drawing/2014/main" id="{FA10461C-2705-483A-A73C-66F606E336AB}"/>
              </a:ext>
            </a:extLst>
          </p:cNvPr>
          <p:cNvSpPr txBox="1"/>
          <p:nvPr/>
        </p:nvSpPr>
        <p:spPr>
          <a:xfrm>
            <a:off x="5204046" y="605527"/>
            <a:ext cx="2662908" cy="307777"/>
          </a:xfrm>
          <a:prstGeom prst="rect">
            <a:avLst/>
          </a:prstGeom>
          <a:noFill/>
        </p:spPr>
        <p:txBody>
          <a:bodyPr wrap="none" rtlCol="0">
            <a:spAutoFit/>
          </a:bodyPr>
          <a:lstStyle/>
          <a:p>
            <a:pPr algn="l"/>
            <a:r>
              <a:rPr lang="zh-CN" altLang="en-US" sz="1400" spc="300" dirty="0">
                <a:solidFill>
                  <a:schemeClr val="tx1">
                    <a:lumMod val="65000"/>
                    <a:lumOff val="35000"/>
                  </a:schemeClr>
                </a:solidFill>
                <a:uFillTx/>
                <a:latin typeface="方正舒体" panose="02010601030101010101" pitchFamily="2" charset="-122"/>
                <a:ea typeface="方正舒体" panose="02010601030101010101" pitchFamily="2" charset="-122"/>
              </a:rPr>
              <a:t>Click enter your title</a:t>
            </a:r>
          </a:p>
        </p:txBody>
      </p:sp>
      <p:sp>
        <p:nvSpPr>
          <p:cNvPr id="43" name="文本框 42">
            <a:extLst>
              <a:ext uri="{FF2B5EF4-FFF2-40B4-BE49-F238E27FC236}">
                <a16:creationId xmlns="" xmlns:a16="http://schemas.microsoft.com/office/drawing/2014/main" id="{4CE0BF15-02EA-452A-A83C-1D4239877F29}"/>
              </a:ext>
            </a:extLst>
          </p:cNvPr>
          <p:cNvSpPr txBox="1"/>
          <p:nvPr/>
        </p:nvSpPr>
        <p:spPr>
          <a:xfrm>
            <a:off x="4325046" y="133857"/>
            <a:ext cx="805322" cy="769441"/>
          </a:xfrm>
          <a:prstGeom prst="rect">
            <a:avLst/>
          </a:prstGeom>
          <a:noFill/>
        </p:spPr>
        <p:txBody>
          <a:bodyPr wrap="square" rtlCol="0">
            <a:spAutoFit/>
          </a:bodyPr>
          <a:lstStyle/>
          <a:p>
            <a:pPr algn="ctr"/>
            <a:r>
              <a:rPr lang="zh-CN" altLang="en-US" sz="4400" dirty="0">
                <a:solidFill>
                  <a:srgbClr val="B1865A"/>
                </a:solidFill>
                <a:latin typeface="方正舒体" panose="02010601030101010101" pitchFamily="2" charset="-122"/>
                <a:ea typeface="方正舒体" panose="02010601030101010101" pitchFamily="2" charset="-122"/>
              </a:rPr>
              <a:t>壹</a:t>
            </a:r>
          </a:p>
        </p:txBody>
      </p:sp>
      <p:cxnSp>
        <p:nvCxnSpPr>
          <p:cNvPr id="44" name="PA_直接连接符 44">
            <a:extLst>
              <a:ext uri="{FF2B5EF4-FFF2-40B4-BE49-F238E27FC236}">
                <a16:creationId xmlns="" xmlns:a16="http://schemas.microsoft.com/office/drawing/2014/main" id="{0A0591C2-73EF-4DA6-AD2A-EBA29E391EF1}"/>
              </a:ext>
            </a:extLst>
          </p:cNvPr>
          <p:cNvCxnSpPr/>
          <p:nvPr>
            <p:custDataLst>
              <p:tags r:id="rId1"/>
            </p:custDataLst>
          </p:nvPr>
        </p:nvCxnSpPr>
        <p:spPr>
          <a:xfrm rot="16200000" flipH="1">
            <a:off x="4264724" y="396656"/>
            <a:ext cx="325545"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45" name="PA_直接连接符 44">
            <a:extLst>
              <a:ext uri="{FF2B5EF4-FFF2-40B4-BE49-F238E27FC236}">
                <a16:creationId xmlns="" xmlns:a16="http://schemas.microsoft.com/office/drawing/2014/main" id="{10119E43-3B55-4822-969A-B5A1A39D2BC6}"/>
              </a:ext>
            </a:extLst>
          </p:cNvPr>
          <p:cNvCxnSpPr/>
          <p:nvPr>
            <p:custDataLst>
              <p:tags r:id="rId2"/>
            </p:custDataLst>
          </p:nvPr>
        </p:nvCxnSpPr>
        <p:spPr>
          <a:xfrm rot="16200000" flipH="1">
            <a:off x="4879463" y="734939"/>
            <a:ext cx="325546"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46" name="PA_直接连接符 44">
            <a:extLst>
              <a:ext uri="{FF2B5EF4-FFF2-40B4-BE49-F238E27FC236}">
                <a16:creationId xmlns="" xmlns:a16="http://schemas.microsoft.com/office/drawing/2014/main" id="{4AF6799A-D4E5-4091-A333-024D76B0BDEF}"/>
              </a:ext>
            </a:extLst>
          </p:cNvPr>
          <p:cNvCxnSpPr>
            <a:cxnSpLocks/>
          </p:cNvCxnSpPr>
          <p:nvPr>
            <p:custDataLst>
              <p:tags r:id="rId3"/>
            </p:custDataLst>
          </p:nvPr>
        </p:nvCxnSpPr>
        <p:spPr>
          <a:xfrm>
            <a:off x="4373295" y="263927"/>
            <a:ext cx="391235"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47" name="PA_直接连接符 44">
            <a:extLst>
              <a:ext uri="{FF2B5EF4-FFF2-40B4-BE49-F238E27FC236}">
                <a16:creationId xmlns="" xmlns:a16="http://schemas.microsoft.com/office/drawing/2014/main" id="{9B287E3E-8EE6-4A83-802E-1A7E7FD83E09}"/>
              </a:ext>
            </a:extLst>
          </p:cNvPr>
          <p:cNvCxnSpPr>
            <a:cxnSpLocks/>
          </p:cNvCxnSpPr>
          <p:nvPr>
            <p:custDataLst>
              <p:tags r:id="rId4"/>
            </p:custDataLst>
          </p:nvPr>
        </p:nvCxnSpPr>
        <p:spPr>
          <a:xfrm>
            <a:off x="4732779" y="866797"/>
            <a:ext cx="355389"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sp>
        <p:nvSpPr>
          <p:cNvPr id="13" name="Freeform 847">
            <a:extLst>
              <a:ext uri="{FF2B5EF4-FFF2-40B4-BE49-F238E27FC236}">
                <a16:creationId xmlns="" xmlns:a16="http://schemas.microsoft.com/office/drawing/2014/main" id="{719C1AE8-CFFE-4F8D-9C99-B3A797107773}"/>
              </a:ext>
            </a:extLst>
          </p:cNvPr>
          <p:cNvSpPr>
            <a:spLocks noEditPoints="1"/>
          </p:cNvSpPr>
          <p:nvPr/>
        </p:nvSpPr>
        <p:spPr bwMode="auto">
          <a:xfrm>
            <a:off x="4361555" y="2452402"/>
            <a:ext cx="580980" cy="583812"/>
          </a:xfrm>
          <a:custGeom>
            <a:avLst/>
            <a:gdLst>
              <a:gd name="T0" fmla="*/ 617 w 819"/>
              <a:gd name="T1" fmla="*/ 196 h 823"/>
              <a:gd name="T2" fmla="*/ 819 w 819"/>
              <a:gd name="T3" fmla="*/ 396 h 823"/>
              <a:gd name="T4" fmla="*/ 587 w 819"/>
              <a:gd name="T5" fmla="*/ 687 h 823"/>
              <a:gd name="T6" fmla="*/ 224 w 819"/>
              <a:gd name="T7" fmla="*/ 652 h 823"/>
              <a:gd name="T8" fmla="*/ 4 w 819"/>
              <a:gd name="T9" fmla="*/ 421 h 823"/>
              <a:gd name="T10" fmla="*/ 260 w 819"/>
              <a:gd name="T11" fmla="*/ 126 h 823"/>
              <a:gd name="T12" fmla="*/ 416 w 819"/>
              <a:gd name="T13" fmla="*/ 9 h 823"/>
              <a:gd name="T14" fmla="*/ 73 w 819"/>
              <a:gd name="T15" fmla="*/ 303 h 823"/>
              <a:gd name="T16" fmla="*/ 205 w 819"/>
              <a:gd name="T17" fmla="*/ 595 h 823"/>
              <a:gd name="T18" fmla="*/ 424 w 819"/>
              <a:gd name="T19" fmla="*/ 792 h 823"/>
              <a:gd name="T20" fmla="*/ 636 w 819"/>
              <a:gd name="T21" fmla="*/ 589 h 823"/>
              <a:gd name="T22" fmla="*/ 654 w 819"/>
              <a:gd name="T23" fmla="*/ 237 h 823"/>
              <a:gd name="T24" fmla="*/ 412 w 819"/>
              <a:gd name="T25" fmla="*/ 33 h 823"/>
              <a:gd name="T26" fmla="*/ 140 w 819"/>
              <a:gd name="T27" fmla="*/ 292 h 823"/>
              <a:gd name="T28" fmla="*/ 234 w 819"/>
              <a:gd name="T29" fmla="*/ 579 h 823"/>
              <a:gd name="T30" fmla="*/ 530 w 819"/>
              <a:gd name="T31" fmla="*/ 696 h 823"/>
              <a:gd name="T32" fmla="*/ 792 w 819"/>
              <a:gd name="T33" fmla="*/ 406 h 823"/>
              <a:gd name="T34" fmla="*/ 602 w 819"/>
              <a:gd name="T35" fmla="*/ 226 h 823"/>
              <a:gd name="T36" fmla="*/ 418 w 819"/>
              <a:gd name="T37" fmla="*/ 37 h 823"/>
              <a:gd name="T38" fmla="*/ 144 w 819"/>
              <a:gd name="T39" fmla="*/ 298 h 823"/>
              <a:gd name="T40" fmla="*/ 221 w 819"/>
              <a:gd name="T41" fmla="*/ 575 h 823"/>
              <a:gd name="T42" fmla="*/ 517 w 819"/>
              <a:gd name="T43" fmla="*/ 715 h 823"/>
              <a:gd name="T44" fmla="*/ 776 w 819"/>
              <a:gd name="T45" fmla="*/ 432 h 823"/>
              <a:gd name="T46" fmla="*/ 505 w 819"/>
              <a:gd name="T47" fmla="*/ 92 h 823"/>
              <a:gd name="T48" fmla="*/ 233 w 819"/>
              <a:gd name="T49" fmla="*/ 252 h 823"/>
              <a:gd name="T50" fmla="*/ 141 w 819"/>
              <a:gd name="T51" fmla="*/ 502 h 823"/>
              <a:gd name="T52" fmla="*/ 429 w 819"/>
              <a:gd name="T53" fmla="*/ 759 h 823"/>
              <a:gd name="T54" fmla="*/ 688 w 819"/>
              <a:gd name="T55" fmla="*/ 516 h 823"/>
              <a:gd name="T56" fmla="*/ 586 w 819"/>
              <a:gd name="T57" fmla="*/ 239 h 823"/>
              <a:gd name="T58" fmla="*/ 368 w 819"/>
              <a:gd name="T59" fmla="*/ 84 h 823"/>
              <a:gd name="T60" fmla="*/ 137 w 819"/>
              <a:gd name="T61" fmla="*/ 312 h 823"/>
              <a:gd name="T62" fmla="*/ 162 w 819"/>
              <a:gd name="T63" fmla="*/ 531 h 823"/>
              <a:gd name="T64" fmla="*/ 329 w 819"/>
              <a:gd name="T65" fmla="*/ 713 h 823"/>
              <a:gd name="T66" fmla="*/ 513 w 819"/>
              <a:gd name="T67" fmla="*/ 682 h 823"/>
              <a:gd name="T68" fmla="*/ 714 w 819"/>
              <a:gd name="T69" fmla="*/ 501 h 823"/>
              <a:gd name="T70" fmla="*/ 515 w 819"/>
              <a:gd name="T71" fmla="*/ 139 h 823"/>
              <a:gd name="T72" fmla="*/ 390 w 819"/>
              <a:gd name="T73" fmla="*/ 294 h 823"/>
              <a:gd name="T74" fmla="*/ 417 w 819"/>
              <a:gd name="T75" fmla="*/ 323 h 823"/>
              <a:gd name="T76" fmla="*/ 444 w 819"/>
              <a:gd name="T77" fmla="*/ 288 h 823"/>
              <a:gd name="T78" fmla="*/ 445 w 819"/>
              <a:gd name="T79" fmla="*/ 300 h 823"/>
              <a:gd name="T80" fmla="*/ 344 w 819"/>
              <a:gd name="T81" fmla="*/ 286 h 823"/>
              <a:gd name="T82" fmla="*/ 375 w 819"/>
              <a:gd name="T83" fmla="*/ 337 h 823"/>
              <a:gd name="T84" fmla="*/ 345 w 819"/>
              <a:gd name="T85" fmla="*/ 490 h 823"/>
              <a:gd name="T86" fmla="*/ 275 w 819"/>
              <a:gd name="T87" fmla="*/ 426 h 823"/>
              <a:gd name="T88" fmla="*/ 234 w 819"/>
              <a:gd name="T89" fmla="*/ 380 h 823"/>
              <a:gd name="T90" fmla="*/ 230 w 819"/>
              <a:gd name="T91" fmla="*/ 459 h 823"/>
              <a:gd name="T92" fmla="*/ 370 w 819"/>
              <a:gd name="T93" fmla="*/ 521 h 823"/>
              <a:gd name="T94" fmla="*/ 410 w 819"/>
              <a:gd name="T95" fmla="*/ 638 h 823"/>
              <a:gd name="T96" fmla="*/ 424 w 819"/>
              <a:gd name="T97" fmla="*/ 548 h 823"/>
              <a:gd name="T98" fmla="*/ 520 w 819"/>
              <a:gd name="T99" fmla="*/ 534 h 823"/>
              <a:gd name="T100" fmla="*/ 624 w 819"/>
              <a:gd name="T101" fmla="*/ 371 h 823"/>
              <a:gd name="T102" fmla="*/ 532 w 819"/>
              <a:gd name="T103" fmla="*/ 358 h 823"/>
              <a:gd name="T104" fmla="*/ 505 w 819"/>
              <a:gd name="T105" fmla="*/ 447 h 823"/>
              <a:gd name="T106" fmla="*/ 469 w 819"/>
              <a:gd name="T107" fmla="*/ 374 h 823"/>
              <a:gd name="T108" fmla="*/ 528 w 819"/>
              <a:gd name="T109" fmla="*/ 298 h 823"/>
              <a:gd name="T110" fmla="*/ 412 w 819"/>
              <a:gd name="T111" fmla="*/ 418 h 823"/>
              <a:gd name="T112" fmla="*/ 407 w 819"/>
              <a:gd name="T113" fmla="*/ 449 h 823"/>
              <a:gd name="T114" fmla="*/ 464 w 819"/>
              <a:gd name="T115" fmla="*/ 438 h 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19" h="823">
                <a:moveTo>
                  <a:pt x="434" y="1"/>
                </a:moveTo>
                <a:cubicBezTo>
                  <a:pt x="438" y="9"/>
                  <a:pt x="447" y="9"/>
                  <a:pt x="452" y="15"/>
                </a:cubicBezTo>
                <a:cubicBezTo>
                  <a:pt x="465" y="20"/>
                  <a:pt x="477" y="28"/>
                  <a:pt x="489" y="34"/>
                </a:cubicBezTo>
                <a:cubicBezTo>
                  <a:pt x="491" y="37"/>
                  <a:pt x="495" y="35"/>
                  <a:pt x="497" y="37"/>
                </a:cubicBezTo>
                <a:cubicBezTo>
                  <a:pt x="519" y="50"/>
                  <a:pt x="541" y="68"/>
                  <a:pt x="553" y="91"/>
                </a:cubicBezTo>
                <a:cubicBezTo>
                  <a:pt x="557" y="100"/>
                  <a:pt x="558" y="112"/>
                  <a:pt x="567" y="118"/>
                </a:cubicBezTo>
                <a:cubicBezTo>
                  <a:pt x="582" y="130"/>
                  <a:pt x="598" y="144"/>
                  <a:pt x="604" y="163"/>
                </a:cubicBezTo>
                <a:cubicBezTo>
                  <a:pt x="610" y="173"/>
                  <a:pt x="613" y="185"/>
                  <a:pt x="617" y="196"/>
                </a:cubicBezTo>
                <a:cubicBezTo>
                  <a:pt x="621" y="200"/>
                  <a:pt x="627" y="198"/>
                  <a:pt x="631" y="202"/>
                </a:cubicBezTo>
                <a:cubicBezTo>
                  <a:pt x="653" y="212"/>
                  <a:pt x="674" y="227"/>
                  <a:pt x="688" y="248"/>
                </a:cubicBezTo>
                <a:cubicBezTo>
                  <a:pt x="702" y="247"/>
                  <a:pt x="715" y="254"/>
                  <a:pt x="727" y="261"/>
                </a:cubicBezTo>
                <a:cubicBezTo>
                  <a:pt x="738" y="268"/>
                  <a:pt x="746" y="277"/>
                  <a:pt x="755" y="286"/>
                </a:cubicBezTo>
                <a:cubicBezTo>
                  <a:pt x="758" y="293"/>
                  <a:pt x="766" y="298"/>
                  <a:pt x="769" y="305"/>
                </a:cubicBezTo>
                <a:cubicBezTo>
                  <a:pt x="773" y="307"/>
                  <a:pt x="774" y="312"/>
                  <a:pt x="777" y="316"/>
                </a:cubicBezTo>
                <a:cubicBezTo>
                  <a:pt x="785" y="336"/>
                  <a:pt x="799" y="353"/>
                  <a:pt x="807" y="374"/>
                </a:cubicBezTo>
                <a:cubicBezTo>
                  <a:pt x="811" y="381"/>
                  <a:pt x="815" y="389"/>
                  <a:pt x="819" y="396"/>
                </a:cubicBezTo>
                <a:cubicBezTo>
                  <a:pt x="817" y="409"/>
                  <a:pt x="819" y="419"/>
                  <a:pt x="817" y="431"/>
                </a:cubicBezTo>
                <a:cubicBezTo>
                  <a:pt x="805" y="451"/>
                  <a:pt x="801" y="474"/>
                  <a:pt x="787" y="493"/>
                </a:cubicBezTo>
                <a:cubicBezTo>
                  <a:pt x="776" y="509"/>
                  <a:pt x="761" y="527"/>
                  <a:pt x="744" y="537"/>
                </a:cubicBezTo>
                <a:cubicBezTo>
                  <a:pt x="733" y="546"/>
                  <a:pt x="719" y="552"/>
                  <a:pt x="704" y="555"/>
                </a:cubicBezTo>
                <a:cubicBezTo>
                  <a:pt x="692" y="568"/>
                  <a:pt x="681" y="581"/>
                  <a:pt x="667" y="591"/>
                </a:cubicBezTo>
                <a:cubicBezTo>
                  <a:pt x="654" y="598"/>
                  <a:pt x="642" y="605"/>
                  <a:pt x="628" y="609"/>
                </a:cubicBezTo>
                <a:cubicBezTo>
                  <a:pt x="621" y="614"/>
                  <a:pt x="620" y="624"/>
                  <a:pt x="615" y="631"/>
                </a:cubicBezTo>
                <a:cubicBezTo>
                  <a:pt x="610" y="651"/>
                  <a:pt x="601" y="669"/>
                  <a:pt x="587" y="687"/>
                </a:cubicBezTo>
                <a:cubicBezTo>
                  <a:pt x="579" y="694"/>
                  <a:pt x="571" y="703"/>
                  <a:pt x="561" y="708"/>
                </a:cubicBezTo>
                <a:cubicBezTo>
                  <a:pt x="553" y="729"/>
                  <a:pt x="537" y="750"/>
                  <a:pt x="518" y="761"/>
                </a:cubicBezTo>
                <a:cubicBezTo>
                  <a:pt x="487" y="779"/>
                  <a:pt x="487" y="779"/>
                  <a:pt x="487" y="779"/>
                </a:cubicBezTo>
                <a:cubicBezTo>
                  <a:pt x="463" y="788"/>
                  <a:pt x="437" y="799"/>
                  <a:pt x="420" y="820"/>
                </a:cubicBezTo>
                <a:cubicBezTo>
                  <a:pt x="409" y="823"/>
                  <a:pt x="402" y="810"/>
                  <a:pt x="394" y="806"/>
                </a:cubicBezTo>
                <a:cubicBezTo>
                  <a:pt x="367" y="796"/>
                  <a:pt x="339" y="787"/>
                  <a:pt x="316" y="771"/>
                </a:cubicBezTo>
                <a:cubicBezTo>
                  <a:pt x="287" y="752"/>
                  <a:pt x="260" y="725"/>
                  <a:pt x="255" y="689"/>
                </a:cubicBezTo>
                <a:cubicBezTo>
                  <a:pt x="241" y="680"/>
                  <a:pt x="233" y="665"/>
                  <a:pt x="224" y="652"/>
                </a:cubicBezTo>
                <a:cubicBezTo>
                  <a:pt x="218" y="641"/>
                  <a:pt x="212" y="631"/>
                  <a:pt x="210" y="620"/>
                </a:cubicBezTo>
                <a:cubicBezTo>
                  <a:pt x="206" y="618"/>
                  <a:pt x="199" y="619"/>
                  <a:pt x="194" y="616"/>
                </a:cubicBezTo>
                <a:cubicBezTo>
                  <a:pt x="172" y="607"/>
                  <a:pt x="151" y="597"/>
                  <a:pt x="133" y="580"/>
                </a:cubicBezTo>
                <a:cubicBezTo>
                  <a:pt x="125" y="570"/>
                  <a:pt x="115" y="563"/>
                  <a:pt x="111" y="550"/>
                </a:cubicBezTo>
                <a:cubicBezTo>
                  <a:pt x="107" y="543"/>
                  <a:pt x="98" y="546"/>
                  <a:pt x="92" y="542"/>
                </a:cubicBezTo>
                <a:cubicBezTo>
                  <a:pt x="67" y="527"/>
                  <a:pt x="42" y="504"/>
                  <a:pt x="32" y="476"/>
                </a:cubicBezTo>
                <a:cubicBezTo>
                  <a:pt x="26" y="463"/>
                  <a:pt x="20" y="449"/>
                  <a:pt x="11" y="438"/>
                </a:cubicBezTo>
                <a:cubicBezTo>
                  <a:pt x="13" y="430"/>
                  <a:pt x="3" y="429"/>
                  <a:pt x="4" y="421"/>
                </a:cubicBezTo>
                <a:cubicBezTo>
                  <a:pt x="4" y="403"/>
                  <a:pt x="0" y="382"/>
                  <a:pt x="14" y="368"/>
                </a:cubicBezTo>
                <a:cubicBezTo>
                  <a:pt x="17" y="365"/>
                  <a:pt x="16" y="361"/>
                  <a:pt x="19" y="358"/>
                </a:cubicBezTo>
                <a:cubicBezTo>
                  <a:pt x="33" y="323"/>
                  <a:pt x="59" y="288"/>
                  <a:pt x="93" y="269"/>
                </a:cubicBezTo>
                <a:cubicBezTo>
                  <a:pt x="97" y="267"/>
                  <a:pt x="101" y="266"/>
                  <a:pt x="105" y="263"/>
                </a:cubicBezTo>
                <a:cubicBezTo>
                  <a:pt x="127" y="258"/>
                  <a:pt x="127" y="258"/>
                  <a:pt x="127" y="258"/>
                </a:cubicBezTo>
                <a:cubicBezTo>
                  <a:pt x="144" y="241"/>
                  <a:pt x="162" y="224"/>
                  <a:pt x="185" y="219"/>
                </a:cubicBezTo>
                <a:cubicBezTo>
                  <a:pt x="190" y="214"/>
                  <a:pt x="200" y="216"/>
                  <a:pt x="202" y="208"/>
                </a:cubicBezTo>
                <a:cubicBezTo>
                  <a:pt x="212" y="176"/>
                  <a:pt x="234" y="147"/>
                  <a:pt x="260" y="126"/>
                </a:cubicBezTo>
                <a:cubicBezTo>
                  <a:pt x="263" y="102"/>
                  <a:pt x="278" y="82"/>
                  <a:pt x="296" y="66"/>
                </a:cubicBezTo>
                <a:cubicBezTo>
                  <a:pt x="310" y="57"/>
                  <a:pt x="323" y="49"/>
                  <a:pt x="339" y="42"/>
                </a:cubicBezTo>
                <a:cubicBezTo>
                  <a:pt x="352" y="34"/>
                  <a:pt x="366" y="27"/>
                  <a:pt x="379" y="20"/>
                </a:cubicBezTo>
                <a:cubicBezTo>
                  <a:pt x="400" y="0"/>
                  <a:pt x="400" y="0"/>
                  <a:pt x="400" y="0"/>
                </a:cubicBezTo>
                <a:cubicBezTo>
                  <a:pt x="409" y="0"/>
                  <a:pt x="419" y="0"/>
                  <a:pt x="428" y="0"/>
                </a:cubicBezTo>
                <a:cubicBezTo>
                  <a:pt x="434" y="1"/>
                  <a:pt x="434" y="1"/>
                  <a:pt x="434" y="1"/>
                </a:cubicBezTo>
                <a:close/>
                <a:moveTo>
                  <a:pt x="420" y="10"/>
                </a:moveTo>
                <a:cubicBezTo>
                  <a:pt x="416" y="9"/>
                  <a:pt x="416" y="9"/>
                  <a:pt x="416" y="9"/>
                </a:cubicBezTo>
                <a:cubicBezTo>
                  <a:pt x="375" y="57"/>
                  <a:pt x="300" y="57"/>
                  <a:pt x="280" y="122"/>
                </a:cubicBezTo>
                <a:cubicBezTo>
                  <a:pt x="278" y="127"/>
                  <a:pt x="282" y="132"/>
                  <a:pt x="278" y="135"/>
                </a:cubicBezTo>
                <a:cubicBezTo>
                  <a:pt x="268" y="142"/>
                  <a:pt x="258" y="149"/>
                  <a:pt x="249" y="158"/>
                </a:cubicBezTo>
                <a:cubicBezTo>
                  <a:pt x="237" y="177"/>
                  <a:pt x="223" y="196"/>
                  <a:pt x="224" y="219"/>
                </a:cubicBezTo>
                <a:cubicBezTo>
                  <a:pt x="221" y="225"/>
                  <a:pt x="214" y="224"/>
                  <a:pt x="209" y="225"/>
                </a:cubicBezTo>
                <a:cubicBezTo>
                  <a:pt x="181" y="230"/>
                  <a:pt x="156" y="247"/>
                  <a:pt x="139" y="270"/>
                </a:cubicBezTo>
                <a:cubicBezTo>
                  <a:pt x="137" y="275"/>
                  <a:pt x="133" y="268"/>
                  <a:pt x="131" y="273"/>
                </a:cubicBezTo>
                <a:cubicBezTo>
                  <a:pt x="109" y="277"/>
                  <a:pt x="92" y="289"/>
                  <a:pt x="73" y="303"/>
                </a:cubicBezTo>
                <a:cubicBezTo>
                  <a:pt x="48" y="328"/>
                  <a:pt x="37" y="360"/>
                  <a:pt x="23" y="390"/>
                </a:cubicBezTo>
                <a:cubicBezTo>
                  <a:pt x="22" y="397"/>
                  <a:pt x="11" y="401"/>
                  <a:pt x="14" y="409"/>
                </a:cubicBezTo>
                <a:cubicBezTo>
                  <a:pt x="19" y="412"/>
                  <a:pt x="22" y="418"/>
                  <a:pt x="26" y="423"/>
                </a:cubicBezTo>
                <a:cubicBezTo>
                  <a:pt x="37" y="447"/>
                  <a:pt x="45" y="475"/>
                  <a:pt x="65" y="496"/>
                </a:cubicBezTo>
                <a:cubicBezTo>
                  <a:pt x="77" y="509"/>
                  <a:pt x="93" y="521"/>
                  <a:pt x="110" y="527"/>
                </a:cubicBezTo>
                <a:cubicBezTo>
                  <a:pt x="114" y="530"/>
                  <a:pt x="122" y="525"/>
                  <a:pt x="125" y="531"/>
                </a:cubicBezTo>
                <a:cubicBezTo>
                  <a:pt x="129" y="554"/>
                  <a:pt x="151" y="571"/>
                  <a:pt x="170" y="583"/>
                </a:cubicBezTo>
                <a:cubicBezTo>
                  <a:pt x="181" y="591"/>
                  <a:pt x="194" y="591"/>
                  <a:pt x="205" y="595"/>
                </a:cubicBezTo>
                <a:cubicBezTo>
                  <a:pt x="212" y="596"/>
                  <a:pt x="221" y="590"/>
                  <a:pt x="226" y="597"/>
                </a:cubicBezTo>
                <a:cubicBezTo>
                  <a:pt x="226" y="608"/>
                  <a:pt x="228" y="619"/>
                  <a:pt x="231" y="629"/>
                </a:cubicBezTo>
                <a:cubicBezTo>
                  <a:pt x="240" y="646"/>
                  <a:pt x="252" y="666"/>
                  <a:pt x="272" y="672"/>
                </a:cubicBezTo>
                <a:cubicBezTo>
                  <a:pt x="276" y="676"/>
                  <a:pt x="273" y="682"/>
                  <a:pt x="274" y="687"/>
                </a:cubicBezTo>
                <a:cubicBezTo>
                  <a:pt x="278" y="726"/>
                  <a:pt x="319" y="754"/>
                  <a:pt x="353" y="766"/>
                </a:cubicBezTo>
                <a:cubicBezTo>
                  <a:pt x="367" y="772"/>
                  <a:pt x="383" y="773"/>
                  <a:pt x="397" y="781"/>
                </a:cubicBezTo>
                <a:cubicBezTo>
                  <a:pt x="405" y="783"/>
                  <a:pt x="409" y="790"/>
                  <a:pt x="416" y="794"/>
                </a:cubicBezTo>
                <a:cubicBezTo>
                  <a:pt x="424" y="792"/>
                  <a:pt x="424" y="792"/>
                  <a:pt x="424" y="792"/>
                </a:cubicBezTo>
                <a:cubicBezTo>
                  <a:pt x="436" y="781"/>
                  <a:pt x="452" y="778"/>
                  <a:pt x="467" y="772"/>
                </a:cubicBezTo>
                <a:cubicBezTo>
                  <a:pt x="478" y="770"/>
                  <a:pt x="486" y="762"/>
                  <a:pt x="496" y="759"/>
                </a:cubicBezTo>
                <a:cubicBezTo>
                  <a:pt x="515" y="747"/>
                  <a:pt x="539" y="732"/>
                  <a:pt x="543" y="708"/>
                </a:cubicBezTo>
                <a:cubicBezTo>
                  <a:pt x="544" y="704"/>
                  <a:pt x="542" y="701"/>
                  <a:pt x="545" y="697"/>
                </a:cubicBezTo>
                <a:cubicBezTo>
                  <a:pt x="554" y="693"/>
                  <a:pt x="563" y="688"/>
                  <a:pt x="570" y="681"/>
                </a:cubicBezTo>
                <a:cubicBezTo>
                  <a:pt x="587" y="658"/>
                  <a:pt x="604" y="632"/>
                  <a:pt x="604" y="602"/>
                </a:cubicBezTo>
                <a:cubicBezTo>
                  <a:pt x="605" y="599"/>
                  <a:pt x="606" y="595"/>
                  <a:pt x="610" y="596"/>
                </a:cubicBezTo>
                <a:cubicBezTo>
                  <a:pt x="619" y="594"/>
                  <a:pt x="628" y="592"/>
                  <a:pt x="636" y="589"/>
                </a:cubicBezTo>
                <a:cubicBezTo>
                  <a:pt x="655" y="583"/>
                  <a:pt x="673" y="571"/>
                  <a:pt x="685" y="552"/>
                </a:cubicBezTo>
                <a:cubicBezTo>
                  <a:pt x="688" y="549"/>
                  <a:pt x="687" y="543"/>
                  <a:pt x="691" y="540"/>
                </a:cubicBezTo>
                <a:cubicBezTo>
                  <a:pt x="715" y="539"/>
                  <a:pt x="736" y="526"/>
                  <a:pt x="753" y="509"/>
                </a:cubicBezTo>
                <a:cubicBezTo>
                  <a:pt x="777" y="487"/>
                  <a:pt x="785" y="457"/>
                  <a:pt x="799" y="429"/>
                </a:cubicBezTo>
                <a:cubicBezTo>
                  <a:pt x="801" y="420"/>
                  <a:pt x="813" y="415"/>
                  <a:pt x="810" y="405"/>
                </a:cubicBezTo>
                <a:cubicBezTo>
                  <a:pt x="778" y="368"/>
                  <a:pt x="772" y="318"/>
                  <a:pt x="733" y="287"/>
                </a:cubicBezTo>
                <a:cubicBezTo>
                  <a:pt x="717" y="274"/>
                  <a:pt x="698" y="267"/>
                  <a:pt x="677" y="266"/>
                </a:cubicBezTo>
                <a:cubicBezTo>
                  <a:pt x="670" y="256"/>
                  <a:pt x="665" y="245"/>
                  <a:pt x="654" y="237"/>
                </a:cubicBezTo>
                <a:cubicBezTo>
                  <a:pt x="644" y="228"/>
                  <a:pt x="631" y="221"/>
                  <a:pt x="619" y="215"/>
                </a:cubicBezTo>
                <a:cubicBezTo>
                  <a:pt x="614" y="213"/>
                  <a:pt x="607" y="214"/>
                  <a:pt x="603" y="211"/>
                </a:cubicBezTo>
                <a:cubicBezTo>
                  <a:pt x="603" y="188"/>
                  <a:pt x="592" y="169"/>
                  <a:pt x="579" y="151"/>
                </a:cubicBezTo>
                <a:cubicBezTo>
                  <a:pt x="570" y="139"/>
                  <a:pt x="559" y="131"/>
                  <a:pt x="547" y="124"/>
                </a:cubicBezTo>
                <a:cubicBezTo>
                  <a:pt x="542" y="106"/>
                  <a:pt x="534" y="90"/>
                  <a:pt x="519" y="76"/>
                </a:cubicBezTo>
                <a:cubicBezTo>
                  <a:pt x="490" y="46"/>
                  <a:pt x="450" y="39"/>
                  <a:pt x="420" y="10"/>
                </a:cubicBezTo>
                <a:close/>
                <a:moveTo>
                  <a:pt x="424" y="37"/>
                </a:moveTo>
                <a:cubicBezTo>
                  <a:pt x="420" y="34"/>
                  <a:pt x="416" y="24"/>
                  <a:pt x="412" y="33"/>
                </a:cubicBezTo>
                <a:cubicBezTo>
                  <a:pt x="400" y="46"/>
                  <a:pt x="384" y="54"/>
                  <a:pt x="369" y="62"/>
                </a:cubicBezTo>
                <a:cubicBezTo>
                  <a:pt x="343" y="76"/>
                  <a:pt x="310" y="90"/>
                  <a:pt x="296" y="121"/>
                </a:cubicBezTo>
                <a:cubicBezTo>
                  <a:pt x="294" y="127"/>
                  <a:pt x="293" y="135"/>
                  <a:pt x="291" y="141"/>
                </a:cubicBezTo>
                <a:cubicBezTo>
                  <a:pt x="268" y="160"/>
                  <a:pt x="268" y="160"/>
                  <a:pt x="268" y="160"/>
                </a:cubicBezTo>
                <a:cubicBezTo>
                  <a:pt x="256" y="175"/>
                  <a:pt x="243" y="190"/>
                  <a:pt x="235" y="208"/>
                </a:cubicBezTo>
                <a:cubicBezTo>
                  <a:pt x="233" y="218"/>
                  <a:pt x="232" y="230"/>
                  <a:pt x="230" y="240"/>
                </a:cubicBezTo>
                <a:cubicBezTo>
                  <a:pt x="217" y="242"/>
                  <a:pt x="204" y="246"/>
                  <a:pt x="191" y="250"/>
                </a:cubicBezTo>
                <a:cubicBezTo>
                  <a:pt x="171" y="257"/>
                  <a:pt x="150" y="271"/>
                  <a:pt x="140" y="292"/>
                </a:cubicBezTo>
                <a:cubicBezTo>
                  <a:pt x="107" y="296"/>
                  <a:pt x="83" y="321"/>
                  <a:pt x="63" y="346"/>
                </a:cubicBezTo>
                <a:cubicBezTo>
                  <a:pt x="52" y="364"/>
                  <a:pt x="43" y="384"/>
                  <a:pt x="38" y="405"/>
                </a:cubicBezTo>
                <a:cubicBezTo>
                  <a:pt x="38" y="408"/>
                  <a:pt x="33" y="408"/>
                  <a:pt x="34" y="412"/>
                </a:cubicBezTo>
                <a:cubicBezTo>
                  <a:pt x="65" y="439"/>
                  <a:pt x="61" y="480"/>
                  <a:pt x="94" y="506"/>
                </a:cubicBezTo>
                <a:cubicBezTo>
                  <a:pt x="105" y="516"/>
                  <a:pt x="121" y="516"/>
                  <a:pt x="134" y="518"/>
                </a:cubicBezTo>
                <a:cubicBezTo>
                  <a:pt x="139" y="523"/>
                  <a:pt x="138" y="531"/>
                  <a:pt x="143" y="536"/>
                </a:cubicBezTo>
                <a:cubicBezTo>
                  <a:pt x="149" y="545"/>
                  <a:pt x="156" y="553"/>
                  <a:pt x="165" y="560"/>
                </a:cubicBezTo>
                <a:cubicBezTo>
                  <a:pt x="185" y="572"/>
                  <a:pt x="208" y="586"/>
                  <a:pt x="234" y="579"/>
                </a:cubicBezTo>
                <a:cubicBezTo>
                  <a:pt x="237" y="581"/>
                  <a:pt x="237" y="581"/>
                  <a:pt x="237" y="581"/>
                </a:cubicBezTo>
                <a:cubicBezTo>
                  <a:pt x="242" y="614"/>
                  <a:pt x="248" y="650"/>
                  <a:pt x="283" y="665"/>
                </a:cubicBezTo>
                <a:cubicBezTo>
                  <a:pt x="285" y="666"/>
                  <a:pt x="290" y="669"/>
                  <a:pt x="288" y="674"/>
                </a:cubicBezTo>
                <a:cubicBezTo>
                  <a:pt x="290" y="728"/>
                  <a:pt x="348" y="749"/>
                  <a:pt x="390" y="764"/>
                </a:cubicBezTo>
                <a:cubicBezTo>
                  <a:pt x="399" y="766"/>
                  <a:pt x="407" y="770"/>
                  <a:pt x="415" y="775"/>
                </a:cubicBezTo>
                <a:cubicBezTo>
                  <a:pt x="417" y="777"/>
                  <a:pt x="419" y="781"/>
                  <a:pt x="423" y="780"/>
                </a:cubicBezTo>
                <a:cubicBezTo>
                  <a:pt x="428" y="772"/>
                  <a:pt x="437" y="769"/>
                  <a:pt x="445" y="765"/>
                </a:cubicBezTo>
                <a:cubicBezTo>
                  <a:pt x="479" y="752"/>
                  <a:pt x="523" y="737"/>
                  <a:pt x="530" y="696"/>
                </a:cubicBezTo>
                <a:cubicBezTo>
                  <a:pt x="561" y="676"/>
                  <a:pt x="581" y="642"/>
                  <a:pt x="590" y="608"/>
                </a:cubicBezTo>
                <a:cubicBezTo>
                  <a:pt x="593" y="601"/>
                  <a:pt x="592" y="592"/>
                  <a:pt x="595" y="585"/>
                </a:cubicBezTo>
                <a:cubicBezTo>
                  <a:pt x="618" y="580"/>
                  <a:pt x="641" y="574"/>
                  <a:pt x="660" y="560"/>
                </a:cubicBezTo>
                <a:cubicBezTo>
                  <a:pt x="673" y="553"/>
                  <a:pt x="677" y="540"/>
                  <a:pt x="685" y="529"/>
                </a:cubicBezTo>
                <a:cubicBezTo>
                  <a:pt x="701" y="527"/>
                  <a:pt x="715" y="520"/>
                  <a:pt x="727" y="512"/>
                </a:cubicBezTo>
                <a:cubicBezTo>
                  <a:pt x="756" y="489"/>
                  <a:pt x="770" y="457"/>
                  <a:pt x="785" y="426"/>
                </a:cubicBezTo>
                <a:cubicBezTo>
                  <a:pt x="788" y="421"/>
                  <a:pt x="793" y="415"/>
                  <a:pt x="794" y="408"/>
                </a:cubicBezTo>
                <a:cubicBezTo>
                  <a:pt x="794" y="407"/>
                  <a:pt x="792" y="407"/>
                  <a:pt x="792" y="406"/>
                </a:cubicBezTo>
                <a:cubicBezTo>
                  <a:pt x="788" y="404"/>
                  <a:pt x="787" y="401"/>
                  <a:pt x="786" y="397"/>
                </a:cubicBezTo>
                <a:cubicBezTo>
                  <a:pt x="765" y="380"/>
                  <a:pt x="762" y="352"/>
                  <a:pt x="747" y="331"/>
                </a:cubicBezTo>
                <a:cubicBezTo>
                  <a:pt x="743" y="319"/>
                  <a:pt x="732" y="309"/>
                  <a:pt x="725" y="298"/>
                </a:cubicBezTo>
                <a:cubicBezTo>
                  <a:pt x="714" y="290"/>
                  <a:pt x="701" y="283"/>
                  <a:pt x="687" y="281"/>
                </a:cubicBezTo>
                <a:cubicBezTo>
                  <a:pt x="681" y="279"/>
                  <a:pt x="673" y="283"/>
                  <a:pt x="667" y="277"/>
                </a:cubicBezTo>
                <a:cubicBezTo>
                  <a:pt x="666" y="272"/>
                  <a:pt x="662" y="268"/>
                  <a:pt x="659" y="263"/>
                </a:cubicBezTo>
                <a:cubicBezTo>
                  <a:pt x="649" y="248"/>
                  <a:pt x="632" y="235"/>
                  <a:pt x="616" y="230"/>
                </a:cubicBezTo>
                <a:cubicBezTo>
                  <a:pt x="612" y="227"/>
                  <a:pt x="607" y="227"/>
                  <a:pt x="602" y="226"/>
                </a:cubicBezTo>
                <a:cubicBezTo>
                  <a:pt x="598" y="224"/>
                  <a:pt x="592" y="227"/>
                  <a:pt x="588" y="222"/>
                </a:cubicBezTo>
                <a:cubicBezTo>
                  <a:pt x="585" y="198"/>
                  <a:pt x="576" y="175"/>
                  <a:pt x="564" y="155"/>
                </a:cubicBezTo>
                <a:cubicBezTo>
                  <a:pt x="557" y="144"/>
                  <a:pt x="547" y="134"/>
                  <a:pt x="535" y="129"/>
                </a:cubicBezTo>
                <a:cubicBezTo>
                  <a:pt x="525" y="110"/>
                  <a:pt x="525" y="110"/>
                  <a:pt x="525" y="110"/>
                </a:cubicBezTo>
                <a:cubicBezTo>
                  <a:pt x="518" y="99"/>
                  <a:pt x="510" y="88"/>
                  <a:pt x="499" y="80"/>
                </a:cubicBezTo>
                <a:cubicBezTo>
                  <a:pt x="478" y="60"/>
                  <a:pt x="448" y="53"/>
                  <a:pt x="424" y="37"/>
                </a:cubicBezTo>
                <a:close/>
                <a:moveTo>
                  <a:pt x="505" y="92"/>
                </a:moveTo>
                <a:cubicBezTo>
                  <a:pt x="480" y="63"/>
                  <a:pt x="444" y="61"/>
                  <a:pt x="418" y="37"/>
                </a:cubicBezTo>
                <a:cubicBezTo>
                  <a:pt x="408" y="44"/>
                  <a:pt x="399" y="51"/>
                  <a:pt x="389" y="57"/>
                </a:cubicBezTo>
                <a:cubicBezTo>
                  <a:pt x="362" y="74"/>
                  <a:pt x="329" y="83"/>
                  <a:pt x="308" y="111"/>
                </a:cubicBezTo>
                <a:cubicBezTo>
                  <a:pt x="302" y="121"/>
                  <a:pt x="299" y="131"/>
                  <a:pt x="300" y="143"/>
                </a:cubicBezTo>
                <a:cubicBezTo>
                  <a:pt x="298" y="145"/>
                  <a:pt x="298" y="145"/>
                  <a:pt x="298" y="145"/>
                </a:cubicBezTo>
                <a:cubicBezTo>
                  <a:pt x="290" y="149"/>
                  <a:pt x="283" y="154"/>
                  <a:pt x="277" y="160"/>
                </a:cubicBezTo>
                <a:cubicBezTo>
                  <a:pt x="256" y="182"/>
                  <a:pt x="237" y="208"/>
                  <a:pt x="238" y="240"/>
                </a:cubicBezTo>
                <a:cubicBezTo>
                  <a:pt x="236" y="249"/>
                  <a:pt x="227" y="244"/>
                  <a:pt x="222" y="246"/>
                </a:cubicBezTo>
                <a:cubicBezTo>
                  <a:pt x="191" y="252"/>
                  <a:pt x="157" y="266"/>
                  <a:pt x="144" y="298"/>
                </a:cubicBezTo>
                <a:cubicBezTo>
                  <a:pt x="133" y="298"/>
                  <a:pt x="133" y="298"/>
                  <a:pt x="133" y="298"/>
                </a:cubicBezTo>
                <a:cubicBezTo>
                  <a:pt x="85" y="313"/>
                  <a:pt x="57" y="361"/>
                  <a:pt x="44" y="405"/>
                </a:cubicBezTo>
                <a:cubicBezTo>
                  <a:pt x="40" y="413"/>
                  <a:pt x="49" y="417"/>
                  <a:pt x="53" y="423"/>
                </a:cubicBezTo>
                <a:cubicBezTo>
                  <a:pt x="62" y="442"/>
                  <a:pt x="68" y="462"/>
                  <a:pt x="79" y="479"/>
                </a:cubicBezTo>
                <a:cubicBezTo>
                  <a:pt x="86" y="492"/>
                  <a:pt x="98" y="502"/>
                  <a:pt x="110" y="508"/>
                </a:cubicBezTo>
                <a:cubicBezTo>
                  <a:pt x="120" y="511"/>
                  <a:pt x="132" y="510"/>
                  <a:pt x="140" y="515"/>
                </a:cubicBezTo>
                <a:cubicBezTo>
                  <a:pt x="143" y="530"/>
                  <a:pt x="155" y="543"/>
                  <a:pt x="166" y="553"/>
                </a:cubicBezTo>
                <a:cubicBezTo>
                  <a:pt x="182" y="564"/>
                  <a:pt x="200" y="576"/>
                  <a:pt x="221" y="575"/>
                </a:cubicBezTo>
                <a:cubicBezTo>
                  <a:pt x="228" y="577"/>
                  <a:pt x="238" y="569"/>
                  <a:pt x="242" y="578"/>
                </a:cubicBezTo>
                <a:cubicBezTo>
                  <a:pt x="247" y="608"/>
                  <a:pt x="247" y="608"/>
                  <a:pt x="247" y="608"/>
                </a:cubicBezTo>
                <a:cubicBezTo>
                  <a:pt x="251" y="632"/>
                  <a:pt x="268" y="657"/>
                  <a:pt x="293" y="664"/>
                </a:cubicBezTo>
                <a:cubicBezTo>
                  <a:pt x="293" y="675"/>
                  <a:pt x="294" y="685"/>
                  <a:pt x="297" y="694"/>
                </a:cubicBezTo>
                <a:cubicBezTo>
                  <a:pt x="311" y="727"/>
                  <a:pt x="346" y="740"/>
                  <a:pt x="375" y="752"/>
                </a:cubicBezTo>
                <a:cubicBezTo>
                  <a:pt x="383" y="756"/>
                  <a:pt x="391" y="758"/>
                  <a:pt x="399" y="761"/>
                </a:cubicBezTo>
                <a:cubicBezTo>
                  <a:pt x="407" y="762"/>
                  <a:pt x="412" y="772"/>
                  <a:pt x="421" y="772"/>
                </a:cubicBezTo>
                <a:cubicBezTo>
                  <a:pt x="453" y="753"/>
                  <a:pt x="494" y="749"/>
                  <a:pt x="517" y="715"/>
                </a:cubicBezTo>
                <a:cubicBezTo>
                  <a:pt x="521" y="708"/>
                  <a:pt x="522" y="699"/>
                  <a:pt x="526" y="692"/>
                </a:cubicBezTo>
                <a:cubicBezTo>
                  <a:pt x="540" y="685"/>
                  <a:pt x="554" y="672"/>
                  <a:pt x="563" y="657"/>
                </a:cubicBezTo>
                <a:cubicBezTo>
                  <a:pt x="575" y="639"/>
                  <a:pt x="582" y="620"/>
                  <a:pt x="586" y="599"/>
                </a:cubicBezTo>
                <a:cubicBezTo>
                  <a:pt x="588" y="593"/>
                  <a:pt x="585" y="582"/>
                  <a:pt x="594" y="580"/>
                </a:cubicBezTo>
                <a:cubicBezTo>
                  <a:pt x="606" y="577"/>
                  <a:pt x="616" y="576"/>
                  <a:pt x="627" y="572"/>
                </a:cubicBezTo>
                <a:cubicBezTo>
                  <a:pt x="645" y="566"/>
                  <a:pt x="664" y="554"/>
                  <a:pt x="674" y="537"/>
                </a:cubicBezTo>
                <a:cubicBezTo>
                  <a:pt x="675" y="524"/>
                  <a:pt x="690" y="525"/>
                  <a:pt x="699" y="522"/>
                </a:cubicBezTo>
                <a:cubicBezTo>
                  <a:pt x="740" y="508"/>
                  <a:pt x="759" y="466"/>
                  <a:pt x="776" y="432"/>
                </a:cubicBezTo>
                <a:cubicBezTo>
                  <a:pt x="779" y="423"/>
                  <a:pt x="788" y="418"/>
                  <a:pt x="788" y="408"/>
                </a:cubicBezTo>
                <a:cubicBezTo>
                  <a:pt x="759" y="385"/>
                  <a:pt x="755" y="349"/>
                  <a:pt x="736" y="320"/>
                </a:cubicBezTo>
                <a:cubicBezTo>
                  <a:pt x="724" y="303"/>
                  <a:pt x="704" y="288"/>
                  <a:pt x="683" y="286"/>
                </a:cubicBezTo>
                <a:cubicBezTo>
                  <a:pt x="677" y="286"/>
                  <a:pt x="670" y="286"/>
                  <a:pt x="665" y="285"/>
                </a:cubicBezTo>
                <a:cubicBezTo>
                  <a:pt x="652" y="257"/>
                  <a:pt x="625" y="235"/>
                  <a:pt x="595" y="230"/>
                </a:cubicBezTo>
                <a:cubicBezTo>
                  <a:pt x="591" y="230"/>
                  <a:pt x="586" y="231"/>
                  <a:pt x="582" y="229"/>
                </a:cubicBezTo>
                <a:cubicBezTo>
                  <a:pt x="582" y="190"/>
                  <a:pt x="565" y="149"/>
                  <a:pt x="528" y="131"/>
                </a:cubicBezTo>
                <a:cubicBezTo>
                  <a:pt x="524" y="116"/>
                  <a:pt x="515" y="104"/>
                  <a:pt x="505" y="92"/>
                </a:cubicBezTo>
                <a:close/>
                <a:moveTo>
                  <a:pt x="427" y="56"/>
                </a:moveTo>
                <a:cubicBezTo>
                  <a:pt x="422" y="55"/>
                  <a:pt x="420" y="45"/>
                  <a:pt x="413" y="49"/>
                </a:cubicBezTo>
                <a:cubicBezTo>
                  <a:pt x="402" y="65"/>
                  <a:pt x="384" y="68"/>
                  <a:pt x="369" y="78"/>
                </a:cubicBezTo>
                <a:cubicBezTo>
                  <a:pt x="347" y="90"/>
                  <a:pt x="321" y="101"/>
                  <a:pt x="309" y="127"/>
                </a:cubicBezTo>
                <a:cubicBezTo>
                  <a:pt x="306" y="135"/>
                  <a:pt x="311" y="145"/>
                  <a:pt x="305" y="151"/>
                </a:cubicBezTo>
                <a:cubicBezTo>
                  <a:pt x="295" y="155"/>
                  <a:pt x="288" y="163"/>
                  <a:pt x="279" y="169"/>
                </a:cubicBezTo>
                <a:cubicBezTo>
                  <a:pt x="256" y="189"/>
                  <a:pt x="246" y="217"/>
                  <a:pt x="246" y="249"/>
                </a:cubicBezTo>
                <a:cubicBezTo>
                  <a:pt x="244" y="254"/>
                  <a:pt x="237" y="250"/>
                  <a:pt x="233" y="252"/>
                </a:cubicBezTo>
                <a:cubicBezTo>
                  <a:pt x="218" y="254"/>
                  <a:pt x="205" y="259"/>
                  <a:pt x="192" y="265"/>
                </a:cubicBezTo>
                <a:cubicBezTo>
                  <a:pt x="173" y="272"/>
                  <a:pt x="159" y="287"/>
                  <a:pt x="151" y="306"/>
                </a:cubicBezTo>
                <a:cubicBezTo>
                  <a:pt x="140" y="307"/>
                  <a:pt x="128" y="307"/>
                  <a:pt x="118" y="313"/>
                </a:cubicBezTo>
                <a:cubicBezTo>
                  <a:pt x="89" y="325"/>
                  <a:pt x="75" y="356"/>
                  <a:pt x="60" y="381"/>
                </a:cubicBezTo>
                <a:cubicBezTo>
                  <a:pt x="58" y="391"/>
                  <a:pt x="53" y="401"/>
                  <a:pt x="52" y="411"/>
                </a:cubicBezTo>
                <a:cubicBezTo>
                  <a:pt x="59" y="423"/>
                  <a:pt x="68" y="434"/>
                  <a:pt x="72" y="448"/>
                </a:cubicBezTo>
                <a:cubicBezTo>
                  <a:pt x="81" y="459"/>
                  <a:pt x="84" y="474"/>
                  <a:pt x="97" y="483"/>
                </a:cubicBezTo>
                <a:cubicBezTo>
                  <a:pt x="106" y="498"/>
                  <a:pt x="125" y="499"/>
                  <a:pt x="141" y="502"/>
                </a:cubicBezTo>
                <a:cubicBezTo>
                  <a:pt x="145" y="512"/>
                  <a:pt x="149" y="521"/>
                  <a:pt x="155" y="530"/>
                </a:cubicBezTo>
                <a:cubicBezTo>
                  <a:pt x="170" y="553"/>
                  <a:pt x="198" y="563"/>
                  <a:pt x="223" y="566"/>
                </a:cubicBezTo>
                <a:cubicBezTo>
                  <a:pt x="231" y="568"/>
                  <a:pt x="239" y="564"/>
                  <a:pt x="246" y="566"/>
                </a:cubicBezTo>
                <a:cubicBezTo>
                  <a:pt x="255" y="596"/>
                  <a:pt x="255" y="630"/>
                  <a:pt x="282" y="650"/>
                </a:cubicBezTo>
                <a:cubicBezTo>
                  <a:pt x="288" y="656"/>
                  <a:pt x="304" y="653"/>
                  <a:pt x="300" y="666"/>
                </a:cubicBezTo>
                <a:cubicBezTo>
                  <a:pt x="298" y="687"/>
                  <a:pt x="312" y="703"/>
                  <a:pt x="325" y="716"/>
                </a:cubicBezTo>
                <a:cubicBezTo>
                  <a:pt x="346" y="732"/>
                  <a:pt x="371" y="742"/>
                  <a:pt x="395" y="751"/>
                </a:cubicBezTo>
                <a:cubicBezTo>
                  <a:pt x="406" y="752"/>
                  <a:pt x="416" y="765"/>
                  <a:pt x="429" y="759"/>
                </a:cubicBezTo>
                <a:cubicBezTo>
                  <a:pt x="453" y="739"/>
                  <a:pt x="490" y="740"/>
                  <a:pt x="510" y="710"/>
                </a:cubicBezTo>
                <a:cubicBezTo>
                  <a:pt x="519" y="686"/>
                  <a:pt x="519" y="686"/>
                  <a:pt x="519" y="686"/>
                </a:cubicBezTo>
                <a:cubicBezTo>
                  <a:pt x="535" y="678"/>
                  <a:pt x="548" y="664"/>
                  <a:pt x="557" y="649"/>
                </a:cubicBezTo>
                <a:cubicBezTo>
                  <a:pt x="568" y="625"/>
                  <a:pt x="578" y="600"/>
                  <a:pt x="582" y="575"/>
                </a:cubicBezTo>
                <a:cubicBezTo>
                  <a:pt x="585" y="571"/>
                  <a:pt x="585" y="571"/>
                  <a:pt x="585" y="571"/>
                </a:cubicBezTo>
                <a:cubicBezTo>
                  <a:pt x="591" y="569"/>
                  <a:pt x="599" y="570"/>
                  <a:pt x="606" y="566"/>
                </a:cubicBezTo>
                <a:cubicBezTo>
                  <a:pt x="635" y="563"/>
                  <a:pt x="664" y="546"/>
                  <a:pt x="675" y="518"/>
                </a:cubicBezTo>
                <a:cubicBezTo>
                  <a:pt x="678" y="513"/>
                  <a:pt x="685" y="515"/>
                  <a:pt x="688" y="516"/>
                </a:cubicBezTo>
                <a:cubicBezTo>
                  <a:pt x="706" y="516"/>
                  <a:pt x="718" y="504"/>
                  <a:pt x="731" y="492"/>
                </a:cubicBezTo>
                <a:cubicBezTo>
                  <a:pt x="750" y="471"/>
                  <a:pt x="764" y="446"/>
                  <a:pt x="774" y="420"/>
                </a:cubicBezTo>
                <a:cubicBezTo>
                  <a:pt x="775" y="416"/>
                  <a:pt x="778" y="411"/>
                  <a:pt x="775" y="407"/>
                </a:cubicBezTo>
                <a:cubicBezTo>
                  <a:pt x="745" y="377"/>
                  <a:pt x="741" y="330"/>
                  <a:pt x="704" y="305"/>
                </a:cubicBezTo>
                <a:cubicBezTo>
                  <a:pt x="694" y="297"/>
                  <a:pt x="679" y="296"/>
                  <a:pt x="666" y="297"/>
                </a:cubicBezTo>
                <a:cubicBezTo>
                  <a:pt x="662" y="296"/>
                  <a:pt x="659" y="291"/>
                  <a:pt x="657" y="287"/>
                </a:cubicBezTo>
                <a:cubicBezTo>
                  <a:pt x="646" y="269"/>
                  <a:pt x="629" y="252"/>
                  <a:pt x="609" y="244"/>
                </a:cubicBezTo>
                <a:cubicBezTo>
                  <a:pt x="602" y="241"/>
                  <a:pt x="593" y="240"/>
                  <a:pt x="586" y="239"/>
                </a:cubicBezTo>
                <a:cubicBezTo>
                  <a:pt x="582" y="238"/>
                  <a:pt x="576" y="240"/>
                  <a:pt x="573" y="236"/>
                </a:cubicBezTo>
                <a:cubicBezTo>
                  <a:pt x="568" y="211"/>
                  <a:pt x="568" y="185"/>
                  <a:pt x="552" y="165"/>
                </a:cubicBezTo>
                <a:cubicBezTo>
                  <a:pt x="545" y="152"/>
                  <a:pt x="533" y="141"/>
                  <a:pt x="520" y="135"/>
                </a:cubicBezTo>
                <a:cubicBezTo>
                  <a:pt x="516" y="120"/>
                  <a:pt x="506" y="107"/>
                  <a:pt x="494" y="95"/>
                </a:cubicBezTo>
                <a:cubicBezTo>
                  <a:pt x="475" y="75"/>
                  <a:pt x="448" y="72"/>
                  <a:pt x="427" y="56"/>
                </a:cubicBezTo>
                <a:close/>
                <a:moveTo>
                  <a:pt x="434" y="67"/>
                </a:moveTo>
                <a:cubicBezTo>
                  <a:pt x="428" y="63"/>
                  <a:pt x="423" y="59"/>
                  <a:pt x="417" y="55"/>
                </a:cubicBezTo>
                <a:cubicBezTo>
                  <a:pt x="402" y="68"/>
                  <a:pt x="384" y="74"/>
                  <a:pt x="368" y="84"/>
                </a:cubicBezTo>
                <a:cubicBezTo>
                  <a:pt x="348" y="96"/>
                  <a:pt x="321" y="107"/>
                  <a:pt x="314" y="132"/>
                </a:cubicBezTo>
                <a:cubicBezTo>
                  <a:pt x="312" y="138"/>
                  <a:pt x="316" y="148"/>
                  <a:pt x="311" y="153"/>
                </a:cubicBezTo>
                <a:cubicBezTo>
                  <a:pt x="303" y="156"/>
                  <a:pt x="298" y="162"/>
                  <a:pt x="291" y="167"/>
                </a:cubicBezTo>
                <a:cubicBezTo>
                  <a:pt x="269" y="182"/>
                  <a:pt x="257" y="205"/>
                  <a:pt x="253" y="230"/>
                </a:cubicBezTo>
                <a:cubicBezTo>
                  <a:pt x="250" y="238"/>
                  <a:pt x="256" y="250"/>
                  <a:pt x="248" y="255"/>
                </a:cubicBezTo>
                <a:cubicBezTo>
                  <a:pt x="224" y="258"/>
                  <a:pt x="201" y="263"/>
                  <a:pt x="181" y="277"/>
                </a:cubicBezTo>
                <a:cubicBezTo>
                  <a:pt x="167" y="284"/>
                  <a:pt x="162" y="297"/>
                  <a:pt x="155" y="310"/>
                </a:cubicBezTo>
                <a:cubicBezTo>
                  <a:pt x="137" y="312"/>
                  <a:pt x="137" y="312"/>
                  <a:pt x="137" y="312"/>
                </a:cubicBezTo>
                <a:cubicBezTo>
                  <a:pt x="125" y="314"/>
                  <a:pt x="115" y="320"/>
                  <a:pt x="105" y="327"/>
                </a:cubicBezTo>
                <a:cubicBezTo>
                  <a:pt x="85" y="345"/>
                  <a:pt x="74" y="368"/>
                  <a:pt x="63" y="391"/>
                </a:cubicBezTo>
                <a:cubicBezTo>
                  <a:pt x="62" y="398"/>
                  <a:pt x="56" y="404"/>
                  <a:pt x="60" y="412"/>
                </a:cubicBezTo>
                <a:cubicBezTo>
                  <a:pt x="72" y="429"/>
                  <a:pt x="77" y="448"/>
                  <a:pt x="89" y="466"/>
                </a:cubicBezTo>
                <a:cubicBezTo>
                  <a:pt x="92" y="472"/>
                  <a:pt x="98" y="479"/>
                  <a:pt x="101" y="484"/>
                </a:cubicBezTo>
                <a:cubicBezTo>
                  <a:pt x="110" y="487"/>
                  <a:pt x="117" y="493"/>
                  <a:pt x="127" y="495"/>
                </a:cubicBezTo>
                <a:cubicBezTo>
                  <a:pt x="133" y="497"/>
                  <a:pt x="140" y="494"/>
                  <a:pt x="146" y="498"/>
                </a:cubicBezTo>
                <a:cubicBezTo>
                  <a:pt x="149" y="510"/>
                  <a:pt x="155" y="521"/>
                  <a:pt x="162" y="531"/>
                </a:cubicBezTo>
                <a:cubicBezTo>
                  <a:pt x="166" y="533"/>
                  <a:pt x="168" y="538"/>
                  <a:pt x="171" y="541"/>
                </a:cubicBezTo>
                <a:cubicBezTo>
                  <a:pt x="181" y="549"/>
                  <a:pt x="192" y="552"/>
                  <a:pt x="203" y="557"/>
                </a:cubicBezTo>
                <a:cubicBezTo>
                  <a:pt x="216" y="563"/>
                  <a:pt x="233" y="560"/>
                  <a:pt x="248" y="560"/>
                </a:cubicBezTo>
                <a:cubicBezTo>
                  <a:pt x="252" y="565"/>
                  <a:pt x="252" y="565"/>
                  <a:pt x="252" y="565"/>
                </a:cubicBezTo>
                <a:cubicBezTo>
                  <a:pt x="257" y="594"/>
                  <a:pt x="258" y="625"/>
                  <a:pt x="283" y="646"/>
                </a:cubicBezTo>
                <a:cubicBezTo>
                  <a:pt x="303" y="654"/>
                  <a:pt x="303" y="654"/>
                  <a:pt x="303" y="654"/>
                </a:cubicBezTo>
                <a:cubicBezTo>
                  <a:pt x="307" y="662"/>
                  <a:pt x="306" y="675"/>
                  <a:pt x="308" y="684"/>
                </a:cubicBezTo>
                <a:cubicBezTo>
                  <a:pt x="313" y="695"/>
                  <a:pt x="319" y="705"/>
                  <a:pt x="329" y="713"/>
                </a:cubicBezTo>
                <a:cubicBezTo>
                  <a:pt x="362" y="733"/>
                  <a:pt x="362" y="733"/>
                  <a:pt x="362" y="733"/>
                </a:cubicBezTo>
                <a:cubicBezTo>
                  <a:pt x="374" y="736"/>
                  <a:pt x="387" y="742"/>
                  <a:pt x="399" y="748"/>
                </a:cubicBezTo>
                <a:cubicBezTo>
                  <a:pt x="407" y="749"/>
                  <a:pt x="414" y="755"/>
                  <a:pt x="422" y="757"/>
                </a:cubicBezTo>
                <a:cubicBezTo>
                  <a:pt x="428" y="753"/>
                  <a:pt x="434" y="749"/>
                  <a:pt x="440" y="747"/>
                </a:cubicBezTo>
                <a:cubicBezTo>
                  <a:pt x="443" y="746"/>
                  <a:pt x="443" y="746"/>
                  <a:pt x="443" y="746"/>
                </a:cubicBezTo>
                <a:cubicBezTo>
                  <a:pt x="453" y="740"/>
                  <a:pt x="465" y="738"/>
                  <a:pt x="475" y="732"/>
                </a:cubicBezTo>
                <a:cubicBezTo>
                  <a:pt x="490" y="727"/>
                  <a:pt x="504" y="713"/>
                  <a:pt x="509" y="697"/>
                </a:cubicBezTo>
                <a:cubicBezTo>
                  <a:pt x="511" y="693"/>
                  <a:pt x="510" y="687"/>
                  <a:pt x="513" y="682"/>
                </a:cubicBezTo>
                <a:cubicBezTo>
                  <a:pt x="529" y="678"/>
                  <a:pt x="542" y="664"/>
                  <a:pt x="551" y="650"/>
                </a:cubicBezTo>
                <a:cubicBezTo>
                  <a:pt x="560" y="629"/>
                  <a:pt x="569" y="607"/>
                  <a:pt x="575" y="585"/>
                </a:cubicBezTo>
                <a:cubicBezTo>
                  <a:pt x="578" y="579"/>
                  <a:pt x="575" y="572"/>
                  <a:pt x="579" y="568"/>
                </a:cubicBezTo>
                <a:cubicBezTo>
                  <a:pt x="590" y="564"/>
                  <a:pt x="604" y="564"/>
                  <a:pt x="616" y="560"/>
                </a:cubicBezTo>
                <a:cubicBezTo>
                  <a:pt x="630" y="558"/>
                  <a:pt x="643" y="549"/>
                  <a:pt x="654" y="540"/>
                </a:cubicBezTo>
                <a:cubicBezTo>
                  <a:pt x="664" y="531"/>
                  <a:pt x="668" y="519"/>
                  <a:pt x="675" y="509"/>
                </a:cubicBezTo>
                <a:cubicBezTo>
                  <a:pt x="680" y="509"/>
                  <a:pt x="684" y="510"/>
                  <a:pt x="688" y="511"/>
                </a:cubicBezTo>
                <a:cubicBezTo>
                  <a:pt x="698" y="511"/>
                  <a:pt x="706" y="506"/>
                  <a:pt x="714" y="501"/>
                </a:cubicBezTo>
                <a:cubicBezTo>
                  <a:pt x="736" y="482"/>
                  <a:pt x="754" y="457"/>
                  <a:pt x="764" y="429"/>
                </a:cubicBezTo>
                <a:cubicBezTo>
                  <a:pt x="765" y="423"/>
                  <a:pt x="771" y="418"/>
                  <a:pt x="771" y="411"/>
                </a:cubicBezTo>
                <a:cubicBezTo>
                  <a:pt x="744" y="382"/>
                  <a:pt x="740" y="344"/>
                  <a:pt x="710" y="316"/>
                </a:cubicBezTo>
                <a:cubicBezTo>
                  <a:pt x="699" y="302"/>
                  <a:pt x="679" y="302"/>
                  <a:pt x="663" y="303"/>
                </a:cubicBezTo>
                <a:cubicBezTo>
                  <a:pt x="659" y="302"/>
                  <a:pt x="657" y="297"/>
                  <a:pt x="655" y="294"/>
                </a:cubicBezTo>
                <a:cubicBezTo>
                  <a:pt x="638" y="261"/>
                  <a:pt x="603" y="242"/>
                  <a:pt x="568" y="244"/>
                </a:cubicBezTo>
                <a:cubicBezTo>
                  <a:pt x="564" y="214"/>
                  <a:pt x="563" y="182"/>
                  <a:pt x="542" y="160"/>
                </a:cubicBezTo>
                <a:cubicBezTo>
                  <a:pt x="536" y="150"/>
                  <a:pt x="525" y="145"/>
                  <a:pt x="515" y="139"/>
                </a:cubicBezTo>
                <a:cubicBezTo>
                  <a:pt x="512" y="128"/>
                  <a:pt x="512" y="128"/>
                  <a:pt x="512" y="128"/>
                </a:cubicBezTo>
                <a:cubicBezTo>
                  <a:pt x="496" y="96"/>
                  <a:pt x="463" y="80"/>
                  <a:pt x="434" y="67"/>
                </a:cubicBezTo>
                <a:close/>
                <a:moveTo>
                  <a:pt x="431" y="195"/>
                </a:moveTo>
                <a:cubicBezTo>
                  <a:pt x="426" y="192"/>
                  <a:pt x="427" y="183"/>
                  <a:pt x="420" y="183"/>
                </a:cubicBezTo>
                <a:cubicBezTo>
                  <a:pt x="413" y="199"/>
                  <a:pt x="399" y="211"/>
                  <a:pt x="384" y="219"/>
                </a:cubicBezTo>
                <a:cubicBezTo>
                  <a:pt x="367" y="234"/>
                  <a:pt x="347" y="253"/>
                  <a:pt x="349" y="278"/>
                </a:cubicBezTo>
                <a:cubicBezTo>
                  <a:pt x="351" y="289"/>
                  <a:pt x="360" y="298"/>
                  <a:pt x="370" y="301"/>
                </a:cubicBezTo>
                <a:cubicBezTo>
                  <a:pt x="378" y="301"/>
                  <a:pt x="385" y="298"/>
                  <a:pt x="390" y="294"/>
                </a:cubicBezTo>
                <a:cubicBezTo>
                  <a:pt x="397" y="288"/>
                  <a:pt x="400" y="278"/>
                  <a:pt x="399" y="269"/>
                </a:cubicBezTo>
                <a:cubicBezTo>
                  <a:pt x="394" y="263"/>
                  <a:pt x="389" y="259"/>
                  <a:pt x="382" y="259"/>
                </a:cubicBezTo>
                <a:cubicBezTo>
                  <a:pt x="382" y="257"/>
                  <a:pt x="383" y="256"/>
                  <a:pt x="384" y="254"/>
                </a:cubicBezTo>
                <a:cubicBezTo>
                  <a:pt x="386" y="252"/>
                  <a:pt x="390" y="251"/>
                  <a:pt x="393" y="252"/>
                </a:cubicBezTo>
                <a:cubicBezTo>
                  <a:pt x="399" y="253"/>
                  <a:pt x="404" y="257"/>
                  <a:pt x="407" y="263"/>
                </a:cubicBezTo>
                <a:cubicBezTo>
                  <a:pt x="410" y="272"/>
                  <a:pt x="409" y="285"/>
                  <a:pt x="403" y="292"/>
                </a:cubicBezTo>
                <a:cubicBezTo>
                  <a:pt x="401" y="296"/>
                  <a:pt x="394" y="297"/>
                  <a:pt x="397" y="302"/>
                </a:cubicBezTo>
                <a:cubicBezTo>
                  <a:pt x="407" y="307"/>
                  <a:pt x="406" y="321"/>
                  <a:pt x="417" y="323"/>
                </a:cubicBezTo>
                <a:cubicBezTo>
                  <a:pt x="422" y="319"/>
                  <a:pt x="423" y="312"/>
                  <a:pt x="427" y="307"/>
                </a:cubicBezTo>
                <a:cubicBezTo>
                  <a:pt x="431" y="302"/>
                  <a:pt x="438" y="300"/>
                  <a:pt x="438" y="292"/>
                </a:cubicBezTo>
                <a:cubicBezTo>
                  <a:pt x="434" y="289"/>
                  <a:pt x="433" y="284"/>
                  <a:pt x="430" y="279"/>
                </a:cubicBezTo>
                <a:cubicBezTo>
                  <a:pt x="429" y="270"/>
                  <a:pt x="430" y="258"/>
                  <a:pt x="439" y="252"/>
                </a:cubicBezTo>
                <a:cubicBezTo>
                  <a:pt x="444" y="251"/>
                  <a:pt x="450" y="251"/>
                  <a:pt x="453" y="253"/>
                </a:cubicBezTo>
                <a:cubicBezTo>
                  <a:pt x="458" y="261"/>
                  <a:pt x="448" y="258"/>
                  <a:pt x="446" y="262"/>
                </a:cubicBezTo>
                <a:cubicBezTo>
                  <a:pt x="441" y="264"/>
                  <a:pt x="439" y="269"/>
                  <a:pt x="439" y="274"/>
                </a:cubicBezTo>
                <a:cubicBezTo>
                  <a:pt x="438" y="280"/>
                  <a:pt x="440" y="284"/>
                  <a:pt x="444" y="288"/>
                </a:cubicBezTo>
                <a:cubicBezTo>
                  <a:pt x="451" y="291"/>
                  <a:pt x="462" y="294"/>
                  <a:pt x="469" y="288"/>
                </a:cubicBezTo>
                <a:cubicBezTo>
                  <a:pt x="478" y="280"/>
                  <a:pt x="481" y="270"/>
                  <a:pt x="482" y="260"/>
                </a:cubicBezTo>
                <a:cubicBezTo>
                  <a:pt x="481" y="244"/>
                  <a:pt x="475" y="227"/>
                  <a:pt x="462" y="217"/>
                </a:cubicBezTo>
                <a:cubicBezTo>
                  <a:pt x="452" y="209"/>
                  <a:pt x="440" y="203"/>
                  <a:pt x="431" y="195"/>
                </a:cubicBezTo>
                <a:close/>
                <a:moveTo>
                  <a:pt x="528" y="298"/>
                </a:moveTo>
                <a:cubicBezTo>
                  <a:pt x="519" y="286"/>
                  <a:pt x="503" y="283"/>
                  <a:pt x="489" y="283"/>
                </a:cubicBezTo>
                <a:cubicBezTo>
                  <a:pt x="484" y="284"/>
                  <a:pt x="480" y="286"/>
                  <a:pt x="478" y="290"/>
                </a:cubicBezTo>
                <a:cubicBezTo>
                  <a:pt x="471" y="301"/>
                  <a:pt x="457" y="302"/>
                  <a:pt x="445" y="300"/>
                </a:cubicBezTo>
                <a:cubicBezTo>
                  <a:pt x="433" y="311"/>
                  <a:pt x="423" y="324"/>
                  <a:pt x="416" y="338"/>
                </a:cubicBezTo>
                <a:cubicBezTo>
                  <a:pt x="414" y="338"/>
                  <a:pt x="414" y="338"/>
                  <a:pt x="414" y="338"/>
                </a:cubicBezTo>
                <a:cubicBezTo>
                  <a:pt x="408" y="329"/>
                  <a:pt x="399" y="320"/>
                  <a:pt x="392" y="312"/>
                </a:cubicBezTo>
                <a:cubicBezTo>
                  <a:pt x="389" y="310"/>
                  <a:pt x="386" y="303"/>
                  <a:pt x="382" y="308"/>
                </a:cubicBezTo>
                <a:cubicBezTo>
                  <a:pt x="379" y="308"/>
                  <a:pt x="375" y="311"/>
                  <a:pt x="373" y="308"/>
                </a:cubicBezTo>
                <a:cubicBezTo>
                  <a:pt x="370" y="312"/>
                  <a:pt x="364" y="307"/>
                  <a:pt x="360" y="308"/>
                </a:cubicBezTo>
                <a:cubicBezTo>
                  <a:pt x="358" y="306"/>
                  <a:pt x="358" y="306"/>
                  <a:pt x="358" y="306"/>
                </a:cubicBezTo>
                <a:cubicBezTo>
                  <a:pt x="351" y="302"/>
                  <a:pt x="346" y="294"/>
                  <a:pt x="344" y="286"/>
                </a:cubicBezTo>
                <a:cubicBezTo>
                  <a:pt x="342" y="285"/>
                  <a:pt x="340" y="286"/>
                  <a:pt x="338" y="287"/>
                </a:cubicBezTo>
                <a:cubicBezTo>
                  <a:pt x="327" y="284"/>
                  <a:pt x="318" y="291"/>
                  <a:pt x="312" y="298"/>
                </a:cubicBezTo>
                <a:cubicBezTo>
                  <a:pt x="306" y="306"/>
                  <a:pt x="300" y="316"/>
                  <a:pt x="302" y="326"/>
                </a:cubicBezTo>
                <a:cubicBezTo>
                  <a:pt x="299" y="340"/>
                  <a:pt x="307" y="354"/>
                  <a:pt x="317" y="364"/>
                </a:cubicBezTo>
                <a:cubicBezTo>
                  <a:pt x="324" y="365"/>
                  <a:pt x="331" y="371"/>
                  <a:pt x="339" y="367"/>
                </a:cubicBezTo>
                <a:cubicBezTo>
                  <a:pt x="343" y="364"/>
                  <a:pt x="350" y="363"/>
                  <a:pt x="349" y="358"/>
                </a:cubicBezTo>
                <a:cubicBezTo>
                  <a:pt x="352" y="352"/>
                  <a:pt x="351" y="344"/>
                  <a:pt x="357" y="340"/>
                </a:cubicBezTo>
                <a:cubicBezTo>
                  <a:pt x="363" y="337"/>
                  <a:pt x="369" y="335"/>
                  <a:pt x="375" y="337"/>
                </a:cubicBezTo>
                <a:cubicBezTo>
                  <a:pt x="384" y="345"/>
                  <a:pt x="392" y="354"/>
                  <a:pt x="391" y="367"/>
                </a:cubicBezTo>
                <a:cubicBezTo>
                  <a:pt x="390" y="371"/>
                  <a:pt x="390" y="377"/>
                  <a:pt x="384" y="379"/>
                </a:cubicBezTo>
                <a:cubicBezTo>
                  <a:pt x="378" y="380"/>
                  <a:pt x="372" y="379"/>
                  <a:pt x="367" y="375"/>
                </a:cubicBezTo>
                <a:cubicBezTo>
                  <a:pt x="367" y="371"/>
                  <a:pt x="362" y="372"/>
                  <a:pt x="359" y="372"/>
                </a:cubicBezTo>
                <a:cubicBezTo>
                  <a:pt x="352" y="381"/>
                  <a:pt x="341" y="386"/>
                  <a:pt x="336" y="396"/>
                </a:cubicBezTo>
                <a:cubicBezTo>
                  <a:pt x="326" y="409"/>
                  <a:pt x="319" y="429"/>
                  <a:pt x="326" y="445"/>
                </a:cubicBezTo>
                <a:cubicBezTo>
                  <a:pt x="331" y="457"/>
                  <a:pt x="347" y="461"/>
                  <a:pt x="349" y="475"/>
                </a:cubicBezTo>
                <a:cubicBezTo>
                  <a:pt x="350" y="480"/>
                  <a:pt x="350" y="486"/>
                  <a:pt x="345" y="490"/>
                </a:cubicBezTo>
                <a:cubicBezTo>
                  <a:pt x="337" y="491"/>
                  <a:pt x="327" y="494"/>
                  <a:pt x="323" y="485"/>
                </a:cubicBezTo>
                <a:cubicBezTo>
                  <a:pt x="318" y="473"/>
                  <a:pt x="318" y="461"/>
                  <a:pt x="314" y="449"/>
                </a:cubicBezTo>
                <a:cubicBezTo>
                  <a:pt x="311" y="442"/>
                  <a:pt x="305" y="436"/>
                  <a:pt x="297" y="434"/>
                </a:cubicBezTo>
                <a:cubicBezTo>
                  <a:pt x="290" y="431"/>
                  <a:pt x="283" y="435"/>
                  <a:pt x="278" y="440"/>
                </a:cubicBezTo>
                <a:cubicBezTo>
                  <a:pt x="271" y="447"/>
                  <a:pt x="267" y="459"/>
                  <a:pt x="272" y="469"/>
                </a:cubicBezTo>
                <a:cubicBezTo>
                  <a:pt x="273" y="473"/>
                  <a:pt x="269" y="472"/>
                  <a:pt x="268" y="473"/>
                </a:cubicBezTo>
                <a:cubicBezTo>
                  <a:pt x="261" y="470"/>
                  <a:pt x="260" y="463"/>
                  <a:pt x="260" y="456"/>
                </a:cubicBezTo>
                <a:cubicBezTo>
                  <a:pt x="260" y="445"/>
                  <a:pt x="263" y="432"/>
                  <a:pt x="275" y="426"/>
                </a:cubicBezTo>
                <a:cubicBezTo>
                  <a:pt x="280" y="420"/>
                  <a:pt x="289" y="426"/>
                  <a:pt x="295" y="420"/>
                </a:cubicBezTo>
                <a:cubicBezTo>
                  <a:pt x="300" y="411"/>
                  <a:pt x="307" y="402"/>
                  <a:pt x="306" y="390"/>
                </a:cubicBezTo>
                <a:cubicBezTo>
                  <a:pt x="306" y="373"/>
                  <a:pt x="299" y="356"/>
                  <a:pt x="284" y="346"/>
                </a:cubicBezTo>
                <a:cubicBezTo>
                  <a:pt x="273" y="343"/>
                  <a:pt x="261" y="344"/>
                  <a:pt x="252" y="351"/>
                </a:cubicBezTo>
                <a:cubicBezTo>
                  <a:pt x="249" y="354"/>
                  <a:pt x="246" y="359"/>
                  <a:pt x="245" y="364"/>
                </a:cubicBezTo>
                <a:cubicBezTo>
                  <a:pt x="245" y="371"/>
                  <a:pt x="249" y="377"/>
                  <a:pt x="250" y="384"/>
                </a:cubicBezTo>
                <a:cubicBezTo>
                  <a:pt x="250" y="385"/>
                  <a:pt x="248" y="385"/>
                  <a:pt x="247" y="386"/>
                </a:cubicBezTo>
                <a:cubicBezTo>
                  <a:pt x="243" y="385"/>
                  <a:pt x="236" y="385"/>
                  <a:pt x="234" y="380"/>
                </a:cubicBezTo>
                <a:cubicBezTo>
                  <a:pt x="230" y="373"/>
                  <a:pt x="232" y="366"/>
                  <a:pt x="230" y="358"/>
                </a:cubicBezTo>
                <a:cubicBezTo>
                  <a:pt x="228" y="358"/>
                  <a:pt x="226" y="356"/>
                  <a:pt x="223" y="357"/>
                </a:cubicBezTo>
                <a:cubicBezTo>
                  <a:pt x="211" y="359"/>
                  <a:pt x="200" y="370"/>
                  <a:pt x="197" y="382"/>
                </a:cubicBezTo>
                <a:cubicBezTo>
                  <a:pt x="195" y="396"/>
                  <a:pt x="198" y="411"/>
                  <a:pt x="210" y="420"/>
                </a:cubicBezTo>
                <a:cubicBezTo>
                  <a:pt x="217" y="421"/>
                  <a:pt x="219" y="410"/>
                  <a:pt x="227" y="411"/>
                </a:cubicBezTo>
                <a:cubicBezTo>
                  <a:pt x="232" y="411"/>
                  <a:pt x="238" y="410"/>
                  <a:pt x="240" y="415"/>
                </a:cubicBezTo>
                <a:cubicBezTo>
                  <a:pt x="243" y="419"/>
                  <a:pt x="242" y="424"/>
                  <a:pt x="241" y="428"/>
                </a:cubicBezTo>
                <a:cubicBezTo>
                  <a:pt x="235" y="437"/>
                  <a:pt x="233" y="448"/>
                  <a:pt x="230" y="459"/>
                </a:cubicBezTo>
                <a:cubicBezTo>
                  <a:pt x="227" y="482"/>
                  <a:pt x="235" y="503"/>
                  <a:pt x="254" y="516"/>
                </a:cubicBezTo>
                <a:cubicBezTo>
                  <a:pt x="261" y="524"/>
                  <a:pt x="274" y="521"/>
                  <a:pt x="283" y="518"/>
                </a:cubicBezTo>
                <a:cubicBezTo>
                  <a:pt x="291" y="523"/>
                  <a:pt x="291" y="523"/>
                  <a:pt x="291" y="523"/>
                </a:cubicBezTo>
                <a:cubicBezTo>
                  <a:pt x="297" y="537"/>
                  <a:pt x="312" y="546"/>
                  <a:pt x="328" y="548"/>
                </a:cubicBezTo>
                <a:cubicBezTo>
                  <a:pt x="331" y="549"/>
                  <a:pt x="332" y="544"/>
                  <a:pt x="333" y="543"/>
                </a:cubicBezTo>
                <a:cubicBezTo>
                  <a:pt x="335" y="537"/>
                  <a:pt x="339" y="532"/>
                  <a:pt x="344" y="527"/>
                </a:cubicBezTo>
                <a:cubicBezTo>
                  <a:pt x="344" y="523"/>
                  <a:pt x="349" y="525"/>
                  <a:pt x="351" y="524"/>
                </a:cubicBezTo>
                <a:cubicBezTo>
                  <a:pt x="356" y="520"/>
                  <a:pt x="363" y="524"/>
                  <a:pt x="370" y="521"/>
                </a:cubicBezTo>
                <a:cubicBezTo>
                  <a:pt x="375" y="524"/>
                  <a:pt x="384" y="523"/>
                  <a:pt x="386" y="531"/>
                </a:cubicBezTo>
                <a:cubicBezTo>
                  <a:pt x="385" y="532"/>
                  <a:pt x="385" y="532"/>
                  <a:pt x="385" y="532"/>
                </a:cubicBezTo>
                <a:cubicBezTo>
                  <a:pt x="380" y="529"/>
                  <a:pt x="374" y="526"/>
                  <a:pt x="368" y="527"/>
                </a:cubicBezTo>
                <a:cubicBezTo>
                  <a:pt x="355" y="531"/>
                  <a:pt x="344" y="539"/>
                  <a:pt x="342" y="553"/>
                </a:cubicBezTo>
                <a:cubicBezTo>
                  <a:pt x="342" y="569"/>
                  <a:pt x="352" y="585"/>
                  <a:pt x="366" y="594"/>
                </a:cubicBezTo>
                <a:cubicBezTo>
                  <a:pt x="367" y="594"/>
                  <a:pt x="367" y="594"/>
                  <a:pt x="367" y="594"/>
                </a:cubicBezTo>
                <a:cubicBezTo>
                  <a:pt x="379" y="602"/>
                  <a:pt x="397" y="609"/>
                  <a:pt x="402" y="623"/>
                </a:cubicBezTo>
                <a:cubicBezTo>
                  <a:pt x="408" y="626"/>
                  <a:pt x="405" y="634"/>
                  <a:pt x="410" y="638"/>
                </a:cubicBezTo>
                <a:cubicBezTo>
                  <a:pt x="412" y="640"/>
                  <a:pt x="415" y="639"/>
                  <a:pt x="417" y="637"/>
                </a:cubicBezTo>
                <a:cubicBezTo>
                  <a:pt x="422" y="631"/>
                  <a:pt x="422" y="623"/>
                  <a:pt x="426" y="616"/>
                </a:cubicBezTo>
                <a:cubicBezTo>
                  <a:pt x="428" y="608"/>
                  <a:pt x="436" y="604"/>
                  <a:pt x="442" y="599"/>
                </a:cubicBezTo>
                <a:cubicBezTo>
                  <a:pt x="452" y="585"/>
                  <a:pt x="473" y="582"/>
                  <a:pt x="477" y="564"/>
                </a:cubicBezTo>
                <a:cubicBezTo>
                  <a:pt x="481" y="554"/>
                  <a:pt x="479" y="542"/>
                  <a:pt x="471" y="534"/>
                </a:cubicBezTo>
                <a:cubicBezTo>
                  <a:pt x="463" y="533"/>
                  <a:pt x="456" y="525"/>
                  <a:pt x="447" y="525"/>
                </a:cubicBezTo>
                <a:cubicBezTo>
                  <a:pt x="445" y="529"/>
                  <a:pt x="441" y="524"/>
                  <a:pt x="440" y="529"/>
                </a:cubicBezTo>
                <a:cubicBezTo>
                  <a:pt x="431" y="531"/>
                  <a:pt x="430" y="542"/>
                  <a:pt x="424" y="548"/>
                </a:cubicBezTo>
                <a:cubicBezTo>
                  <a:pt x="419" y="543"/>
                  <a:pt x="422" y="537"/>
                  <a:pt x="424" y="531"/>
                </a:cubicBezTo>
                <a:cubicBezTo>
                  <a:pt x="430" y="529"/>
                  <a:pt x="434" y="521"/>
                  <a:pt x="441" y="523"/>
                </a:cubicBezTo>
                <a:cubicBezTo>
                  <a:pt x="442" y="518"/>
                  <a:pt x="447" y="521"/>
                  <a:pt x="449" y="519"/>
                </a:cubicBezTo>
                <a:cubicBezTo>
                  <a:pt x="455" y="519"/>
                  <a:pt x="463" y="519"/>
                  <a:pt x="468" y="523"/>
                </a:cubicBezTo>
                <a:cubicBezTo>
                  <a:pt x="474" y="522"/>
                  <a:pt x="473" y="530"/>
                  <a:pt x="478" y="532"/>
                </a:cubicBezTo>
                <a:cubicBezTo>
                  <a:pt x="479" y="537"/>
                  <a:pt x="485" y="538"/>
                  <a:pt x="486" y="542"/>
                </a:cubicBezTo>
                <a:cubicBezTo>
                  <a:pt x="490" y="544"/>
                  <a:pt x="495" y="544"/>
                  <a:pt x="499" y="542"/>
                </a:cubicBezTo>
                <a:cubicBezTo>
                  <a:pt x="507" y="543"/>
                  <a:pt x="513" y="536"/>
                  <a:pt x="520" y="534"/>
                </a:cubicBezTo>
                <a:cubicBezTo>
                  <a:pt x="524" y="531"/>
                  <a:pt x="525" y="524"/>
                  <a:pt x="531" y="524"/>
                </a:cubicBezTo>
                <a:cubicBezTo>
                  <a:pt x="546" y="531"/>
                  <a:pt x="559" y="526"/>
                  <a:pt x="573" y="520"/>
                </a:cubicBezTo>
                <a:cubicBezTo>
                  <a:pt x="587" y="513"/>
                  <a:pt x="593" y="495"/>
                  <a:pt x="596" y="479"/>
                </a:cubicBezTo>
                <a:cubicBezTo>
                  <a:pt x="601" y="458"/>
                  <a:pt x="587" y="442"/>
                  <a:pt x="589" y="422"/>
                </a:cubicBezTo>
                <a:cubicBezTo>
                  <a:pt x="590" y="418"/>
                  <a:pt x="590" y="412"/>
                  <a:pt x="596" y="410"/>
                </a:cubicBezTo>
                <a:cubicBezTo>
                  <a:pt x="602" y="407"/>
                  <a:pt x="609" y="408"/>
                  <a:pt x="614" y="412"/>
                </a:cubicBezTo>
                <a:cubicBezTo>
                  <a:pt x="618" y="413"/>
                  <a:pt x="620" y="408"/>
                  <a:pt x="623" y="406"/>
                </a:cubicBezTo>
                <a:cubicBezTo>
                  <a:pt x="627" y="395"/>
                  <a:pt x="631" y="382"/>
                  <a:pt x="624" y="371"/>
                </a:cubicBezTo>
                <a:cubicBezTo>
                  <a:pt x="620" y="359"/>
                  <a:pt x="608" y="357"/>
                  <a:pt x="597" y="354"/>
                </a:cubicBezTo>
                <a:cubicBezTo>
                  <a:pt x="595" y="359"/>
                  <a:pt x="588" y="356"/>
                  <a:pt x="586" y="361"/>
                </a:cubicBezTo>
                <a:cubicBezTo>
                  <a:pt x="589" y="369"/>
                  <a:pt x="589" y="380"/>
                  <a:pt x="582" y="386"/>
                </a:cubicBezTo>
                <a:cubicBezTo>
                  <a:pt x="580" y="387"/>
                  <a:pt x="575" y="389"/>
                  <a:pt x="575" y="385"/>
                </a:cubicBezTo>
                <a:cubicBezTo>
                  <a:pt x="581" y="376"/>
                  <a:pt x="581" y="367"/>
                  <a:pt x="575" y="358"/>
                </a:cubicBezTo>
                <a:cubicBezTo>
                  <a:pt x="571" y="352"/>
                  <a:pt x="565" y="346"/>
                  <a:pt x="558" y="347"/>
                </a:cubicBezTo>
                <a:cubicBezTo>
                  <a:pt x="553" y="348"/>
                  <a:pt x="547" y="347"/>
                  <a:pt x="545" y="351"/>
                </a:cubicBezTo>
                <a:cubicBezTo>
                  <a:pt x="539" y="350"/>
                  <a:pt x="537" y="357"/>
                  <a:pt x="532" y="358"/>
                </a:cubicBezTo>
                <a:cubicBezTo>
                  <a:pt x="523" y="365"/>
                  <a:pt x="525" y="378"/>
                  <a:pt x="522" y="387"/>
                </a:cubicBezTo>
                <a:cubicBezTo>
                  <a:pt x="525" y="402"/>
                  <a:pt x="529" y="419"/>
                  <a:pt x="541" y="431"/>
                </a:cubicBezTo>
                <a:cubicBezTo>
                  <a:pt x="553" y="437"/>
                  <a:pt x="563" y="447"/>
                  <a:pt x="563" y="461"/>
                </a:cubicBezTo>
                <a:cubicBezTo>
                  <a:pt x="564" y="469"/>
                  <a:pt x="558" y="475"/>
                  <a:pt x="552" y="478"/>
                </a:cubicBezTo>
                <a:cubicBezTo>
                  <a:pt x="551" y="479"/>
                  <a:pt x="550" y="477"/>
                  <a:pt x="550" y="476"/>
                </a:cubicBezTo>
                <a:cubicBezTo>
                  <a:pt x="556" y="465"/>
                  <a:pt x="550" y="455"/>
                  <a:pt x="545" y="446"/>
                </a:cubicBezTo>
                <a:cubicBezTo>
                  <a:pt x="539" y="439"/>
                  <a:pt x="529" y="437"/>
                  <a:pt x="519" y="438"/>
                </a:cubicBezTo>
                <a:cubicBezTo>
                  <a:pt x="505" y="447"/>
                  <a:pt x="505" y="447"/>
                  <a:pt x="505" y="447"/>
                </a:cubicBezTo>
                <a:cubicBezTo>
                  <a:pt x="498" y="453"/>
                  <a:pt x="508" y="458"/>
                  <a:pt x="506" y="463"/>
                </a:cubicBezTo>
                <a:cubicBezTo>
                  <a:pt x="507" y="472"/>
                  <a:pt x="504" y="481"/>
                  <a:pt x="497" y="485"/>
                </a:cubicBezTo>
                <a:cubicBezTo>
                  <a:pt x="491" y="488"/>
                  <a:pt x="484" y="488"/>
                  <a:pt x="480" y="483"/>
                </a:cubicBezTo>
                <a:cubicBezTo>
                  <a:pt x="476" y="480"/>
                  <a:pt x="476" y="474"/>
                  <a:pt x="476" y="469"/>
                </a:cubicBezTo>
                <a:cubicBezTo>
                  <a:pt x="479" y="452"/>
                  <a:pt x="495" y="436"/>
                  <a:pt x="512" y="433"/>
                </a:cubicBezTo>
                <a:cubicBezTo>
                  <a:pt x="515" y="418"/>
                  <a:pt x="509" y="403"/>
                  <a:pt x="502" y="390"/>
                </a:cubicBezTo>
                <a:cubicBezTo>
                  <a:pt x="496" y="379"/>
                  <a:pt x="487" y="367"/>
                  <a:pt x="474" y="364"/>
                </a:cubicBezTo>
                <a:cubicBezTo>
                  <a:pt x="469" y="365"/>
                  <a:pt x="470" y="370"/>
                  <a:pt x="469" y="374"/>
                </a:cubicBezTo>
                <a:cubicBezTo>
                  <a:pt x="466" y="380"/>
                  <a:pt x="460" y="380"/>
                  <a:pt x="455" y="381"/>
                </a:cubicBezTo>
                <a:cubicBezTo>
                  <a:pt x="448" y="380"/>
                  <a:pt x="444" y="375"/>
                  <a:pt x="442" y="369"/>
                </a:cubicBezTo>
                <a:cubicBezTo>
                  <a:pt x="441" y="360"/>
                  <a:pt x="441" y="347"/>
                  <a:pt x="452" y="341"/>
                </a:cubicBezTo>
                <a:cubicBezTo>
                  <a:pt x="460" y="340"/>
                  <a:pt x="468" y="335"/>
                  <a:pt x="476" y="338"/>
                </a:cubicBezTo>
                <a:cubicBezTo>
                  <a:pt x="484" y="341"/>
                  <a:pt x="489" y="349"/>
                  <a:pt x="491" y="354"/>
                </a:cubicBezTo>
                <a:cubicBezTo>
                  <a:pt x="496" y="358"/>
                  <a:pt x="504" y="359"/>
                  <a:pt x="512" y="359"/>
                </a:cubicBezTo>
                <a:cubicBezTo>
                  <a:pt x="524" y="357"/>
                  <a:pt x="531" y="345"/>
                  <a:pt x="535" y="335"/>
                </a:cubicBezTo>
                <a:cubicBezTo>
                  <a:pt x="537" y="323"/>
                  <a:pt x="536" y="308"/>
                  <a:pt x="528" y="298"/>
                </a:cubicBezTo>
                <a:close/>
                <a:moveTo>
                  <a:pt x="344" y="373"/>
                </a:moveTo>
                <a:cubicBezTo>
                  <a:pt x="344" y="373"/>
                  <a:pt x="344" y="372"/>
                  <a:pt x="343" y="372"/>
                </a:cubicBezTo>
                <a:cubicBezTo>
                  <a:pt x="343" y="373"/>
                  <a:pt x="343" y="373"/>
                  <a:pt x="343" y="373"/>
                </a:cubicBezTo>
                <a:cubicBezTo>
                  <a:pt x="344" y="373"/>
                  <a:pt x="344" y="373"/>
                  <a:pt x="344" y="373"/>
                </a:cubicBezTo>
                <a:close/>
                <a:moveTo>
                  <a:pt x="462" y="412"/>
                </a:moveTo>
                <a:cubicBezTo>
                  <a:pt x="455" y="400"/>
                  <a:pt x="441" y="402"/>
                  <a:pt x="430" y="402"/>
                </a:cubicBezTo>
                <a:cubicBezTo>
                  <a:pt x="424" y="404"/>
                  <a:pt x="420" y="410"/>
                  <a:pt x="418" y="415"/>
                </a:cubicBezTo>
                <a:cubicBezTo>
                  <a:pt x="418" y="418"/>
                  <a:pt x="414" y="419"/>
                  <a:pt x="412" y="418"/>
                </a:cubicBezTo>
                <a:cubicBezTo>
                  <a:pt x="408" y="414"/>
                  <a:pt x="405" y="407"/>
                  <a:pt x="398" y="406"/>
                </a:cubicBezTo>
                <a:cubicBezTo>
                  <a:pt x="389" y="403"/>
                  <a:pt x="380" y="406"/>
                  <a:pt x="373" y="412"/>
                </a:cubicBezTo>
                <a:cubicBezTo>
                  <a:pt x="367" y="418"/>
                  <a:pt x="365" y="426"/>
                  <a:pt x="366" y="435"/>
                </a:cubicBezTo>
                <a:cubicBezTo>
                  <a:pt x="368" y="438"/>
                  <a:pt x="368" y="446"/>
                  <a:pt x="375" y="445"/>
                </a:cubicBezTo>
                <a:cubicBezTo>
                  <a:pt x="378" y="442"/>
                  <a:pt x="372" y="438"/>
                  <a:pt x="374" y="434"/>
                </a:cubicBezTo>
                <a:cubicBezTo>
                  <a:pt x="375" y="428"/>
                  <a:pt x="380" y="421"/>
                  <a:pt x="386" y="418"/>
                </a:cubicBezTo>
                <a:cubicBezTo>
                  <a:pt x="391" y="418"/>
                  <a:pt x="396" y="415"/>
                  <a:pt x="401" y="419"/>
                </a:cubicBezTo>
                <a:cubicBezTo>
                  <a:pt x="409" y="427"/>
                  <a:pt x="411" y="439"/>
                  <a:pt x="407" y="449"/>
                </a:cubicBezTo>
                <a:cubicBezTo>
                  <a:pt x="400" y="460"/>
                  <a:pt x="395" y="473"/>
                  <a:pt x="395" y="487"/>
                </a:cubicBezTo>
                <a:cubicBezTo>
                  <a:pt x="395" y="496"/>
                  <a:pt x="399" y="504"/>
                  <a:pt x="407" y="510"/>
                </a:cubicBezTo>
                <a:cubicBezTo>
                  <a:pt x="413" y="512"/>
                  <a:pt x="420" y="513"/>
                  <a:pt x="426" y="509"/>
                </a:cubicBezTo>
                <a:cubicBezTo>
                  <a:pt x="430" y="501"/>
                  <a:pt x="435" y="493"/>
                  <a:pt x="435" y="484"/>
                </a:cubicBezTo>
                <a:cubicBezTo>
                  <a:pt x="435" y="462"/>
                  <a:pt x="413" y="446"/>
                  <a:pt x="422" y="424"/>
                </a:cubicBezTo>
                <a:cubicBezTo>
                  <a:pt x="427" y="416"/>
                  <a:pt x="435" y="409"/>
                  <a:pt x="446" y="410"/>
                </a:cubicBezTo>
                <a:cubicBezTo>
                  <a:pt x="452" y="414"/>
                  <a:pt x="461" y="418"/>
                  <a:pt x="462" y="426"/>
                </a:cubicBezTo>
                <a:cubicBezTo>
                  <a:pt x="464" y="430"/>
                  <a:pt x="459" y="438"/>
                  <a:pt x="464" y="438"/>
                </a:cubicBezTo>
                <a:cubicBezTo>
                  <a:pt x="470" y="430"/>
                  <a:pt x="466" y="419"/>
                  <a:pt x="462" y="412"/>
                </a:cubicBezTo>
                <a:close/>
                <a:moveTo>
                  <a:pt x="615" y="667"/>
                </a:moveTo>
                <a:cubicBezTo>
                  <a:pt x="615" y="666"/>
                  <a:pt x="615" y="666"/>
                  <a:pt x="615" y="666"/>
                </a:cubicBezTo>
                <a:cubicBezTo>
                  <a:pt x="614" y="666"/>
                  <a:pt x="614" y="666"/>
                  <a:pt x="614" y="666"/>
                </a:cubicBezTo>
                <a:cubicBezTo>
                  <a:pt x="614" y="667"/>
                  <a:pt x="614" y="667"/>
                  <a:pt x="614" y="667"/>
                </a:cubicBezTo>
                <a:lnTo>
                  <a:pt x="615" y="667"/>
                </a:lnTo>
                <a:close/>
              </a:path>
            </a:pathLst>
          </a:custGeom>
          <a:solidFill>
            <a:srgbClr val="B1865A"/>
          </a:solidFill>
          <a:ln>
            <a:noFill/>
          </a:ln>
        </p:spPr>
        <p:txBody>
          <a:bodyPr vert="horz" wrap="square" lIns="91440" tIns="45720" rIns="91440" bIns="45720" numCol="1" anchor="t" anchorCtr="0" compatLnSpc="1"/>
          <a:lstStyle/>
          <a:p>
            <a:endParaRPr lang="zh-CN" altLang="en-US" sz="1050"/>
          </a:p>
        </p:txBody>
      </p:sp>
      <p:grpSp>
        <p:nvGrpSpPr>
          <p:cNvPr id="14" name="组合 13">
            <a:extLst>
              <a:ext uri="{FF2B5EF4-FFF2-40B4-BE49-F238E27FC236}">
                <a16:creationId xmlns="" xmlns:a16="http://schemas.microsoft.com/office/drawing/2014/main" id="{1D2F2035-6C4E-4F9C-8F0C-A50BF6432FC7}"/>
              </a:ext>
            </a:extLst>
          </p:cNvPr>
          <p:cNvGrpSpPr/>
          <p:nvPr/>
        </p:nvGrpSpPr>
        <p:grpSpPr>
          <a:xfrm>
            <a:off x="2589484" y="2452402"/>
            <a:ext cx="1772071" cy="841936"/>
            <a:chOff x="2080" y="3746"/>
            <a:chExt cx="4380" cy="2081"/>
          </a:xfrm>
        </p:grpSpPr>
        <p:sp>
          <p:nvSpPr>
            <p:cNvPr id="15" name="TextBox 76">
              <a:extLst>
                <a:ext uri="{FF2B5EF4-FFF2-40B4-BE49-F238E27FC236}">
                  <a16:creationId xmlns="" xmlns:a16="http://schemas.microsoft.com/office/drawing/2014/main" id="{929EFE9D-5912-4CE2-9CA5-ABFD1C866B7D}"/>
                </a:ext>
              </a:extLst>
            </p:cNvPr>
            <p:cNvSpPr txBox="1"/>
            <p:nvPr/>
          </p:nvSpPr>
          <p:spPr>
            <a:xfrm>
              <a:off x="3967" y="3746"/>
              <a:ext cx="2493" cy="647"/>
            </a:xfrm>
            <a:prstGeom prst="rect">
              <a:avLst/>
            </a:prstGeom>
            <a:noFill/>
          </p:spPr>
          <p:txBody>
            <a:bodyPr wrap="square" rtlCol="0">
              <a:spAutoFit/>
            </a:bodyPr>
            <a:lstStyle/>
            <a:p>
              <a:pPr algn="r"/>
              <a:r>
                <a:rPr lang="zh-CN" altLang="en-US" sz="1100" dirty="0">
                  <a:solidFill>
                    <a:schemeClr val="accent6">
                      <a:lumMod val="50000"/>
                    </a:schemeClr>
                  </a:solidFill>
                  <a:latin typeface="幼圆" panose="02010509060101010101" pitchFamily="49" charset="-122"/>
                  <a:ea typeface="幼圆" panose="02010509060101010101" pitchFamily="49" charset="-122"/>
                </a:rPr>
                <a:t>添加标题</a:t>
              </a:r>
            </a:p>
          </p:txBody>
        </p:sp>
        <p:sp>
          <p:nvSpPr>
            <p:cNvPr id="16" name="文本框 15">
              <a:extLst>
                <a:ext uri="{FF2B5EF4-FFF2-40B4-BE49-F238E27FC236}">
                  <a16:creationId xmlns="" xmlns:a16="http://schemas.microsoft.com/office/drawing/2014/main" id="{5EDABDD9-69F7-48F6-94B3-E0D2E6D4AF31}"/>
                </a:ext>
              </a:extLst>
            </p:cNvPr>
            <p:cNvSpPr txBox="1"/>
            <p:nvPr/>
          </p:nvSpPr>
          <p:spPr>
            <a:xfrm>
              <a:off x="2080" y="4327"/>
              <a:ext cx="4380" cy="1500"/>
            </a:xfrm>
            <a:prstGeom prst="rect">
              <a:avLst/>
            </a:prstGeom>
            <a:noFill/>
          </p:spPr>
          <p:txBody>
            <a:bodyPr wrap="square" rtlCol="0">
              <a:spAutoFit/>
            </a:bodyPr>
            <a:lstStyle/>
            <a:p>
              <a:pPr algn="r">
                <a:lnSpc>
                  <a:spcPct val="130000"/>
                </a:lnSpc>
              </a:pPr>
              <a:r>
                <a:rPr lang="zh-CN" altLang="en-US" sz="900" dirty="0">
                  <a:solidFill>
                    <a:schemeClr val="tx1">
                      <a:lumMod val="75000"/>
                      <a:lumOff val="25000"/>
                    </a:schemeClr>
                  </a:solidFill>
                  <a:latin typeface="幼圆" panose="02010509060101010101" pitchFamily="49" charset="-122"/>
                  <a:ea typeface="幼圆" panose="02010509060101010101" pitchFamily="49" charset="-122"/>
                </a:rPr>
                <a:t>请在此添加文字说明，进行详细文字描述。</a:t>
              </a:r>
              <a:r>
                <a:rPr lang="zh-CN" altLang="en-US" sz="900" dirty="0">
                  <a:solidFill>
                    <a:schemeClr val="tx1">
                      <a:lumMod val="75000"/>
                      <a:lumOff val="25000"/>
                    </a:schemeClr>
                  </a:solidFill>
                  <a:latin typeface="幼圆" panose="02010509060101010101" pitchFamily="49" charset="-122"/>
                  <a:ea typeface="幼圆" panose="02010509060101010101" pitchFamily="49" charset="-122"/>
                  <a:sym typeface="+mn-ea"/>
                </a:rPr>
                <a:t>请在此添加文字说明，进行详细文字描述。</a:t>
              </a:r>
              <a:endParaRPr lang="zh-CN" altLang="en-US" sz="900" dirty="0">
                <a:solidFill>
                  <a:schemeClr val="tx1">
                    <a:lumMod val="75000"/>
                    <a:lumOff val="25000"/>
                  </a:schemeClr>
                </a:solidFill>
                <a:latin typeface="幼圆" panose="02010509060101010101" pitchFamily="49" charset="-122"/>
                <a:ea typeface="幼圆" panose="02010509060101010101" pitchFamily="49" charset="-122"/>
              </a:endParaRPr>
            </a:p>
          </p:txBody>
        </p:sp>
      </p:grpSp>
      <p:sp>
        <p:nvSpPr>
          <p:cNvPr id="17" name="Freeform 847">
            <a:extLst>
              <a:ext uri="{FF2B5EF4-FFF2-40B4-BE49-F238E27FC236}">
                <a16:creationId xmlns="" xmlns:a16="http://schemas.microsoft.com/office/drawing/2014/main" id="{6C1BA846-8088-49F0-83B2-30D850B42FFD}"/>
              </a:ext>
            </a:extLst>
          </p:cNvPr>
          <p:cNvSpPr>
            <a:spLocks noEditPoints="1"/>
          </p:cNvSpPr>
          <p:nvPr/>
        </p:nvSpPr>
        <p:spPr bwMode="auto">
          <a:xfrm>
            <a:off x="4361555" y="3646729"/>
            <a:ext cx="580980" cy="583812"/>
          </a:xfrm>
          <a:custGeom>
            <a:avLst/>
            <a:gdLst>
              <a:gd name="T0" fmla="*/ 617 w 819"/>
              <a:gd name="T1" fmla="*/ 196 h 823"/>
              <a:gd name="T2" fmla="*/ 819 w 819"/>
              <a:gd name="T3" fmla="*/ 396 h 823"/>
              <a:gd name="T4" fmla="*/ 587 w 819"/>
              <a:gd name="T5" fmla="*/ 687 h 823"/>
              <a:gd name="T6" fmla="*/ 224 w 819"/>
              <a:gd name="T7" fmla="*/ 652 h 823"/>
              <a:gd name="T8" fmla="*/ 4 w 819"/>
              <a:gd name="T9" fmla="*/ 421 h 823"/>
              <a:gd name="T10" fmla="*/ 260 w 819"/>
              <a:gd name="T11" fmla="*/ 126 h 823"/>
              <a:gd name="T12" fmla="*/ 416 w 819"/>
              <a:gd name="T13" fmla="*/ 9 h 823"/>
              <a:gd name="T14" fmla="*/ 73 w 819"/>
              <a:gd name="T15" fmla="*/ 303 h 823"/>
              <a:gd name="T16" fmla="*/ 205 w 819"/>
              <a:gd name="T17" fmla="*/ 595 h 823"/>
              <a:gd name="T18" fmla="*/ 424 w 819"/>
              <a:gd name="T19" fmla="*/ 792 h 823"/>
              <a:gd name="T20" fmla="*/ 636 w 819"/>
              <a:gd name="T21" fmla="*/ 589 h 823"/>
              <a:gd name="T22" fmla="*/ 654 w 819"/>
              <a:gd name="T23" fmla="*/ 237 h 823"/>
              <a:gd name="T24" fmla="*/ 412 w 819"/>
              <a:gd name="T25" fmla="*/ 33 h 823"/>
              <a:gd name="T26" fmla="*/ 140 w 819"/>
              <a:gd name="T27" fmla="*/ 292 h 823"/>
              <a:gd name="T28" fmla="*/ 234 w 819"/>
              <a:gd name="T29" fmla="*/ 579 h 823"/>
              <a:gd name="T30" fmla="*/ 530 w 819"/>
              <a:gd name="T31" fmla="*/ 696 h 823"/>
              <a:gd name="T32" fmla="*/ 792 w 819"/>
              <a:gd name="T33" fmla="*/ 406 h 823"/>
              <a:gd name="T34" fmla="*/ 602 w 819"/>
              <a:gd name="T35" fmla="*/ 226 h 823"/>
              <a:gd name="T36" fmla="*/ 418 w 819"/>
              <a:gd name="T37" fmla="*/ 37 h 823"/>
              <a:gd name="T38" fmla="*/ 144 w 819"/>
              <a:gd name="T39" fmla="*/ 298 h 823"/>
              <a:gd name="T40" fmla="*/ 221 w 819"/>
              <a:gd name="T41" fmla="*/ 575 h 823"/>
              <a:gd name="T42" fmla="*/ 517 w 819"/>
              <a:gd name="T43" fmla="*/ 715 h 823"/>
              <a:gd name="T44" fmla="*/ 776 w 819"/>
              <a:gd name="T45" fmla="*/ 432 h 823"/>
              <a:gd name="T46" fmla="*/ 505 w 819"/>
              <a:gd name="T47" fmla="*/ 92 h 823"/>
              <a:gd name="T48" fmla="*/ 233 w 819"/>
              <a:gd name="T49" fmla="*/ 252 h 823"/>
              <a:gd name="T50" fmla="*/ 141 w 819"/>
              <a:gd name="T51" fmla="*/ 502 h 823"/>
              <a:gd name="T52" fmla="*/ 429 w 819"/>
              <a:gd name="T53" fmla="*/ 759 h 823"/>
              <a:gd name="T54" fmla="*/ 688 w 819"/>
              <a:gd name="T55" fmla="*/ 516 h 823"/>
              <a:gd name="T56" fmla="*/ 586 w 819"/>
              <a:gd name="T57" fmla="*/ 239 h 823"/>
              <a:gd name="T58" fmla="*/ 368 w 819"/>
              <a:gd name="T59" fmla="*/ 84 h 823"/>
              <a:gd name="T60" fmla="*/ 137 w 819"/>
              <a:gd name="T61" fmla="*/ 312 h 823"/>
              <a:gd name="T62" fmla="*/ 162 w 819"/>
              <a:gd name="T63" fmla="*/ 531 h 823"/>
              <a:gd name="T64" fmla="*/ 329 w 819"/>
              <a:gd name="T65" fmla="*/ 713 h 823"/>
              <a:gd name="T66" fmla="*/ 513 w 819"/>
              <a:gd name="T67" fmla="*/ 682 h 823"/>
              <a:gd name="T68" fmla="*/ 714 w 819"/>
              <a:gd name="T69" fmla="*/ 501 h 823"/>
              <a:gd name="T70" fmla="*/ 515 w 819"/>
              <a:gd name="T71" fmla="*/ 139 h 823"/>
              <a:gd name="T72" fmla="*/ 390 w 819"/>
              <a:gd name="T73" fmla="*/ 294 h 823"/>
              <a:gd name="T74" fmla="*/ 417 w 819"/>
              <a:gd name="T75" fmla="*/ 323 h 823"/>
              <a:gd name="T76" fmla="*/ 444 w 819"/>
              <a:gd name="T77" fmla="*/ 288 h 823"/>
              <a:gd name="T78" fmla="*/ 445 w 819"/>
              <a:gd name="T79" fmla="*/ 300 h 823"/>
              <a:gd name="T80" fmla="*/ 344 w 819"/>
              <a:gd name="T81" fmla="*/ 286 h 823"/>
              <a:gd name="T82" fmla="*/ 375 w 819"/>
              <a:gd name="T83" fmla="*/ 337 h 823"/>
              <a:gd name="T84" fmla="*/ 345 w 819"/>
              <a:gd name="T85" fmla="*/ 490 h 823"/>
              <a:gd name="T86" fmla="*/ 275 w 819"/>
              <a:gd name="T87" fmla="*/ 426 h 823"/>
              <a:gd name="T88" fmla="*/ 234 w 819"/>
              <a:gd name="T89" fmla="*/ 380 h 823"/>
              <a:gd name="T90" fmla="*/ 230 w 819"/>
              <a:gd name="T91" fmla="*/ 459 h 823"/>
              <a:gd name="T92" fmla="*/ 370 w 819"/>
              <a:gd name="T93" fmla="*/ 521 h 823"/>
              <a:gd name="T94" fmla="*/ 410 w 819"/>
              <a:gd name="T95" fmla="*/ 638 h 823"/>
              <a:gd name="T96" fmla="*/ 424 w 819"/>
              <a:gd name="T97" fmla="*/ 548 h 823"/>
              <a:gd name="T98" fmla="*/ 520 w 819"/>
              <a:gd name="T99" fmla="*/ 534 h 823"/>
              <a:gd name="T100" fmla="*/ 624 w 819"/>
              <a:gd name="T101" fmla="*/ 371 h 823"/>
              <a:gd name="T102" fmla="*/ 532 w 819"/>
              <a:gd name="T103" fmla="*/ 358 h 823"/>
              <a:gd name="T104" fmla="*/ 505 w 819"/>
              <a:gd name="T105" fmla="*/ 447 h 823"/>
              <a:gd name="T106" fmla="*/ 469 w 819"/>
              <a:gd name="T107" fmla="*/ 374 h 823"/>
              <a:gd name="T108" fmla="*/ 528 w 819"/>
              <a:gd name="T109" fmla="*/ 298 h 823"/>
              <a:gd name="T110" fmla="*/ 412 w 819"/>
              <a:gd name="T111" fmla="*/ 418 h 823"/>
              <a:gd name="T112" fmla="*/ 407 w 819"/>
              <a:gd name="T113" fmla="*/ 449 h 823"/>
              <a:gd name="T114" fmla="*/ 464 w 819"/>
              <a:gd name="T115" fmla="*/ 438 h 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19" h="823">
                <a:moveTo>
                  <a:pt x="434" y="1"/>
                </a:moveTo>
                <a:cubicBezTo>
                  <a:pt x="438" y="9"/>
                  <a:pt x="447" y="9"/>
                  <a:pt x="452" y="15"/>
                </a:cubicBezTo>
                <a:cubicBezTo>
                  <a:pt x="465" y="20"/>
                  <a:pt x="477" y="28"/>
                  <a:pt x="489" y="34"/>
                </a:cubicBezTo>
                <a:cubicBezTo>
                  <a:pt x="491" y="37"/>
                  <a:pt x="495" y="35"/>
                  <a:pt x="497" y="37"/>
                </a:cubicBezTo>
                <a:cubicBezTo>
                  <a:pt x="519" y="50"/>
                  <a:pt x="541" y="68"/>
                  <a:pt x="553" y="91"/>
                </a:cubicBezTo>
                <a:cubicBezTo>
                  <a:pt x="557" y="100"/>
                  <a:pt x="558" y="112"/>
                  <a:pt x="567" y="118"/>
                </a:cubicBezTo>
                <a:cubicBezTo>
                  <a:pt x="582" y="130"/>
                  <a:pt x="598" y="144"/>
                  <a:pt x="604" y="163"/>
                </a:cubicBezTo>
                <a:cubicBezTo>
                  <a:pt x="610" y="173"/>
                  <a:pt x="613" y="185"/>
                  <a:pt x="617" y="196"/>
                </a:cubicBezTo>
                <a:cubicBezTo>
                  <a:pt x="621" y="200"/>
                  <a:pt x="627" y="198"/>
                  <a:pt x="631" y="202"/>
                </a:cubicBezTo>
                <a:cubicBezTo>
                  <a:pt x="653" y="212"/>
                  <a:pt x="674" y="227"/>
                  <a:pt x="688" y="248"/>
                </a:cubicBezTo>
                <a:cubicBezTo>
                  <a:pt x="702" y="247"/>
                  <a:pt x="715" y="254"/>
                  <a:pt x="727" y="261"/>
                </a:cubicBezTo>
                <a:cubicBezTo>
                  <a:pt x="738" y="268"/>
                  <a:pt x="746" y="277"/>
                  <a:pt x="755" y="286"/>
                </a:cubicBezTo>
                <a:cubicBezTo>
                  <a:pt x="758" y="293"/>
                  <a:pt x="766" y="298"/>
                  <a:pt x="769" y="305"/>
                </a:cubicBezTo>
                <a:cubicBezTo>
                  <a:pt x="773" y="307"/>
                  <a:pt x="774" y="312"/>
                  <a:pt x="777" y="316"/>
                </a:cubicBezTo>
                <a:cubicBezTo>
                  <a:pt x="785" y="336"/>
                  <a:pt x="799" y="353"/>
                  <a:pt x="807" y="374"/>
                </a:cubicBezTo>
                <a:cubicBezTo>
                  <a:pt x="811" y="381"/>
                  <a:pt x="815" y="389"/>
                  <a:pt x="819" y="396"/>
                </a:cubicBezTo>
                <a:cubicBezTo>
                  <a:pt x="817" y="409"/>
                  <a:pt x="819" y="419"/>
                  <a:pt x="817" y="431"/>
                </a:cubicBezTo>
                <a:cubicBezTo>
                  <a:pt x="805" y="451"/>
                  <a:pt x="801" y="474"/>
                  <a:pt x="787" y="493"/>
                </a:cubicBezTo>
                <a:cubicBezTo>
                  <a:pt x="776" y="509"/>
                  <a:pt x="761" y="527"/>
                  <a:pt x="744" y="537"/>
                </a:cubicBezTo>
                <a:cubicBezTo>
                  <a:pt x="733" y="546"/>
                  <a:pt x="719" y="552"/>
                  <a:pt x="704" y="555"/>
                </a:cubicBezTo>
                <a:cubicBezTo>
                  <a:pt x="692" y="568"/>
                  <a:pt x="681" y="581"/>
                  <a:pt x="667" y="591"/>
                </a:cubicBezTo>
                <a:cubicBezTo>
                  <a:pt x="654" y="598"/>
                  <a:pt x="642" y="605"/>
                  <a:pt x="628" y="609"/>
                </a:cubicBezTo>
                <a:cubicBezTo>
                  <a:pt x="621" y="614"/>
                  <a:pt x="620" y="624"/>
                  <a:pt x="615" y="631"/>
                </a:cubicBezTo>
                <a:cubicBezTo>
                  <a:pt x="610" y="651"/>
                  <a:pt x="601" y="669"/>
                  <a:pt x="587" y="687"/>
                </a:cubicBezTo>
                <a:cubicBezTo>
                  <a:pt x="579" y="694"/>
                  <a:pt x="571" y="703"/>
                  <a:pt x="561" y="708"/>
                </a:cubicBezTo>
                <a:cubicBezTo>
                  <a:pt x="553" y="729"/>
                  <a:pt x="537" y="750"/>
                  <a:pt x="518" y="761"/>
                </a:cubicBezTo>
                <a:cubicBezTo>
                  <a:pt x="487" y="779"/>
                  <a:pt x="487" y="779"/>
                  <a:pt x="487" y="779"/>
                </a:cubicBezTo>
                <a:cubicBezTo>
                  <a:pt x="463" y="788"/>
                  <a:pt x="437" y="799"/>
                  <a:pt x="420" y="820"/>
                </a:cubicBezTo>
                <a:cubicBezTo>
                  <a:pt x="409" y="823"/>
                  <a:pt x="402" y="810"/>
                  <a:pt x="394" y="806"/>
                </a:cubicBezTo>
                <a:cubicBezTo>
                  <a:pt x="367" y="796"/>
                  <a:pt x="339" y="787"/>
                  <a:pt x="316" y="771"/>
                </a:cubicBezTo>
                <a:cubicBezTo>
                  <a:pt x="287" y="752"/>
                  <a:pt x="260" y="725"/>
                  <a:pt x="255" y="689"/>
                </a:cubicBezTo>
                <a:cubicBezTo>
                  <a:pt x="241" y="680"/>
                  <a:pt x="233" y="665"/>
                  <a:pt x="224" y="652"/>
                </a:cubicBezTo>
                <a:cubicBezTo>
                  <a:pt x="218" y="641"/>
                  <a:pt x="212" y="631"/>
                  <a:pt x="210" y="620"/>
                </a:cubicBezTo>
                <a:cubicBezTo>
                  <a:pt x="206" y="618"/>
                  <a:pt x="199" y="619"/>
                  <a:pt x="194" y="616"/>
                </a:cubicBezTo>
                <a:cubicBezTo>
                  <a:pt x="172" y="607"/>
                  <a:pt x="151" y="597"/>
                  <a:pt x="133" y="580"/>
                </a:cubicBezTo>
                <a:cubicBezTo>
                  <a:pt x="125" y="570"/>
                  <a:pt x="115" y="563"/>
                  <a:pt x="111" y="550"/>
                </a:cubicBezTo>
                <a:cubicBezTo>
                  <a:pt x="107" y="543"/>
                  <a:pt x="98" y="546"/>
                  <a:pt x="92" y="542"/>
                </a:cubicBezTo>
                <a:cubicBezTo>
                  <a:pt x="67" y="527"/>
                  <a:pt x="42" y="504"/>
                  <a:pt x="32" y="476"/>
                </a:cubicBezTo>
                <a:cubicBezTo>
                  <a:pt x="26" y="463"/>
                  <a:pt x="20" y="449"/>
                  <a:pt x="11" y="438"/>
                </a:cubicBezTo>
                <a:cubicBezTo>
                  <a:pt x="13" y="430"/>
                  <a:pt x="3" y="429"/>
                  <a:pt x="4" y="421"/>
                </a:cubicBezTo>
                <a:cubicBezTo>
                  <a:pt x="4" y="403"/>
                  <a:pt x="0" y="382"/>
                  <a:pt x="14" y="368"/>
                </a:cubicBezTo>
                <a:cubicBezTo>
                  <a:pt x="17" y="365"/>
                  <a:pt x="16" y="361"/>
                  <a:pt x="19" y="358"/>
                </a:cubicBezTo>
                <a:cubicBezTo>
                  <a:pt x="33" y="323"/>
                  <a:pt x="59" y="288"/>
                  <a:pt x="93" y="269"/>
                </a:cubicBezTo>
                <a:cubicBezTo>
                  <a:pt x="97" y="267"/>
                  <a:pt x="101" y="266"/>
                  <a:pt x="105" y="263"/>
                </a:cubicBezTo>
                <a:cubicBezTo>
                  <a:pt x="127" y="258"/>
                  <a:pt x="127" y="258"/>
                  <a:pt x="127" y="258"/>
                </a:cubicBezTo>
                <a:cubicBezTo>
                  <a:pt x="144" y="241"/>
                  <a:pt x="162" y="224"/>
                  <a:pt x="185" y="219"/>
                </a:cubicBezTo>
                <a:cubicBezTo>
                  <a:pt x="190" y="214"/>
                  <a:pt x="200" y="216"/>
                  <a:pt x="202" y="208"/>
                </a:cubicBezTo>
                <a:cubicBezTo>
                  <a:pt x="212" y="176"/>
                  <a:pt x="234" y="147"/>
                  <a:pt x="260" y="126"/>
                </a:cubicBezTo>
                <a:cubicBezTo>
                  <a:pt x="263" y="102"/>
                  <a:pt x="278" y="82"/>
                  <a:pt x="296" y="66"/>
                </a:cubicBezTo>
                <a:cubicBezTo>
                  <a:pt x="310" y="57"/>
                  <a:pt x="323" y="49"/>
                  <a:pt x="339" y="42"/>
                </a:cubicBezTo>
                <a:cubicBezTo>
                  <a:pt x="352" y="34"/>
                  <a:pt x="366" y="27"/>
                  <a:pt x="379" y="20"/>
                </a:cubicBezTo>
                <a:cubicBezTo>
                  <a:pt x="400" y="0"/>
                  <a:pt x="400" y="0"/>
                  <a:pt x="400" y="0"/>
                </a:cubicBezTo>
                <a:cubicBezTo>
                  <a:pt x="409" y="0"/>
                  <a:pt x="419" y="0"/>
                  <a:pt x="428" y="0"/>
                </a:cubicBezTo>
                <a:cubicBezTo>
                  <a:pt x="434" y="1"/>
                  <a:pt x="434" y="1"/>
                  <a:pt x="434" y="1"/>
                </a:cubicBezTo>
                <a:close/>
                <a:moveTo>
                  <a:pt x="420" y="10"/>
                </a:moveTo>
                <a:cubicBezTo>
                  <a:pt x="416" y="9"/>
                  <a:pt x="416" y="9"/>
                  <a:pt x="416" y="9"/>
                </a:cubicBezTo>
                <a:cubicBezTo>
                  <a:pt x="375" y="57"/>
                  <a:pt x="300" y="57"/>
                  <a:pt x="280" y="122"/>
                </a:cubicBezTo>
                <a:cubicBezTo>
                  <a:pt x="278" y="127"/>
                  <a:pt x="282" y="132"/>
                  <a:pt x="278" y="135"/>
                </a:cubicBezTo>
                <a:cubicBezTo>
                  <a:pt x="268" y="142"/>
                  <a:pt x="258" y="149"/>
                  <a:pt x="249" y="158"/>
                </a:cubicBezTo>
                <a:cubicBezTo>
                  <a:pt x="237" y="177"/>
                  <a:pt x="223" y="196"/>
                  <a:pt x="224" y="219"/>
                </a:cubicBezTo>
                <a:cubicBezTo>
                  <a:pt x="221" y="225"/>
                  <a:pt x="214" y="224"/>
                  <a:pt x="209" y="225"/>
                </a:cubicBezTo>
                <a:cubicBezTo>
                  <a:pt x="181" y="230"/>
                  <a:pt x="156" y="247"/>
                  <a:pt x="139" y="270"/>
                </a:cubicBezTo>
                <a:cubicBezTo>
                  <a:pt x="137" y="275"/>
                  <a:pt x="133" y="268"/>
                  <a:pt x="131" y="273"/>
                </a:cubicBezTo>
                <a:cubicBezTo>
                  <a:pt x="109" y="277"/>
                  <a:pt x="92" y="289"/>
                  <a:pt x="73" y="303"/>
                </a:cubicBezTo>
                <a:cubicBezTo>
                  <a:pt x="48" y="328"/>
                  <a:pt x="37" y="360"/>
                  <a:pt x="23" y="390"/>
                </a:cubicBezTo>
                <a:cubicBezTo>
                  <a:pt x="22" y="397"/>
                  <a:pt x="11" y="401"/>
                  <a:pt x="14" y="409"/>
                </a:cubicBezTo>
                <a:cubicBezTo>
                  <a:pt x="19" y="412"/>
                  <a:pt x="22" y="418"/>
                  <a:pt x="26" y="423"/>
                </a:cubicBezTo>
                <a:cubicBezTo>
                  <a:pt x="37" y="447"/>
                  <a:pt x="45" y="475"/>
                  <a:pt x="65" y="496"/>
                </a:cubicBezTo>
                <a:cubicBezTo>
                  <a:pt x="77" y="509"/>
                  <a:pt x="93" y="521"/>
                  <a:pt x="110" y="527"/>
                </a:cubicBezTo>
                <a:cubicBezTo>
                  <a:pt x="114" y="530"/>
                  <a:pt x="122" y="525"/>
                  <a:pt x="125" y="531"/>
                </a:cubicBezTo>
                <a:cubicBezTo>
                  <a:pt x="129" y="554"/>
                  <a:pt x="151" y="571"/>
                  <a:pt x="170" y="583"/>
                </a:cubicBezTo>
                <a:cubicBezTo>
                  <a:pt x="181" y="591"/>
                  <a:pt x="194" y="591"/>
                  <a:pt x="205" y="595"/>
                </a:cubicBezTo>
                <a:cubicBezTo>
                  <a:pt x="212" y="596"/>
                  <a:pt x="221" y="590"/>
                  <a:pt x="226" y="597"/>
                </a:cubicBezTo>
                <a:cubicBezTo>
                  <a:pt x="226" y="608"/>
                  <a:pt x="228" y="619"/>
                  <a:pt x="231" y="629"/>
                </a:cubicBezTo>
                <a:cubicBezTo>
                  <a:pt x="240" y="646"/>
                  <a:pt x="252" y="666"/>
                  <a:pt x="272" y="672"/>
                </a:cubicBezTo>
                <a:cubicBezTo>
                  <a:pt x="276" y="676"/>
                  <a:pt x="273" y="682"/>
                  <a:pt x="274" y="687"/>
                </a:cubicBezTo>
                <a:cubicBezTo>
                  <a:pt x="278" y="726"/>
                  <a:pt x="319" y="754"/>
                  <a:pt x="353" y="766"/>
                </a:cubicBezTo>
                <a:cubicBezTo>
                  <a:pt x="367" y="772"/>
                  <a:pt x="383" y="773"/>
                  <a:pt x="397" y="781"/>
                </a:cubicBezTo>
                <a:cubicBezTo>
                  <a:pt x="405" y="783"/>
                  <a:pt x="409" y="790"/>
                  <a:pt x="416" y="794"/>
                </a:cubicBezTo>
                <a:cubicBezTo>
                  <a:pt x="424" y="792"/>
                  <a:pt x="424" y="792"/>
                  <a:pt x="424" y="792"/>
                </a:cubicBezTo>
                <a:cubicBezTo>
                  <a:pt x="436" y="781"/>
                  <a:pt x="452" y="778"/>
                  <a:pt x="467" y="772"/>
                </a:cubicBezTo>
                <a:cubicBezTo>
                  <a:pt x="478" y="770"/>
                  <a:pt x="486" y="762"/>
                  <a:pt x="496" y="759"/>
                </a:cubicBezTo>
                <a:cubicBezTo>
                  <a:pt x="515" y="747"/>
                  <a:pt x="539" y="732"/>
                  <a:pt x="543" y="708"/>
                </a:cubicBezTo>
                <a:cubicBezTo>
                  <a:pt x="544" y="704"/>
                  <a:pt x="542" y="701"/>
                  <a:pt x="545" y="697"/>
                </a:cubicBezTo>
                <a:cubicBezTo>
                  <a:pt x="554" y="693"/>
                  <a:pt x="563" y="688"/>
                  <a:pt x="570" y="681"/>
                </a:cubicBezTo>
                <a:cubicBezTo>
                  <a:pt x="587" y="658"/>
                  <a:pt x="604" y="632"/>
                  <a:pt x="604" y="602"/>
                </a:cubicBezTo>
                <a:cubicBezTo>
                  <a:pt x="605" y="599"/>
                  <a:pt x="606" y="595"/>
                  <a:pt x="610" y="596"/>
                </a:cubicBezTo>
                <a:cubicBezTo>
                  <a:pt x="619" y="594"/>
                  <a:pt x="628" y="592"/>
                  <a:pt x="636" y="589"/>
                </a:cubicBezTo>
                <a:cubicBezTo>
                  <a:pt x="655" y="583"/>
                  <a:pt x="673" y="571"/>
                  <a:pt x="685" y="552"/>
                </a:cubicBezTo>
                <a:cubicBezTo>
                  <a:pt x="688" y="549"/>
                  <a:pt x="687" y="543"/>
                  <a:pt x="691" y="540"/>
                </a:cubicBezTo>
                <a:cubicBezTo>
                  <a:pt x="715" y="539"/>
                  <a:pt x="736" y="526"/>
                  <a:pt x="753" y="509"/>
                </a:cubicBezTo>
                <a:cubicBezTo>
                  <a:pt x="777" y="487"/>
                  <a:pt x="785" y="457"/>
                  <a:pt x="799" y="429"/>
                </a:cubicBezTo>
                <a:cubicBezTo>
                  <a:pt x="801" y="420"/>
                  <a:pt x="813" y="415"/>
                  <a:pt x="810" y="405"/>
                </a:cubicBezTo>
                <a:cubicBezTo>
                  <a:pt x="778" y="368"/>
                  <a:pt x="772" y="318"/>
                  <a:pt x="733" y="287"/>
                </a:cubicBezTo>
                <a:cubicBezTo>
                  <a:pt x="717" y="274"/>
                  <a:pt x="698" y="267"/>
                  <a:pt x="677" y="266"/>
                </a:cubicBezTo>
                <a:cubicBezTo>
                  <a:pt x="670" y="256"/>
                  <a:pt x="665" y="245"/>
                  <a:pt x="654" y="237"/>
                </a:cubicBezTo>
                <a:cubicBezTo>
                  <a:pt x="644" y="228"/>
                  <a:pt x="631" y="221"/>
                  <a:pt x="619" y="215"/>
                </a:cubicBezTo>
                <a:cubicBezTo>
                  <a:pt x="614" y="213"/>
                  <a:pt x="607" y="214"/>
                  <a:pt x="603" y="211"/>
                </a:cubicBezTo>
                <a:cubicBezTo>
                  <a:pt x="603" y="188"/>
                  <a:pt x="592" y="169"/>
                  <a:pt x="579" y="151"/>
                </a:cubicBezTo>
                <a:cubicBezTo>
                  <a:pt x="570" y="139"/>
                  <a:pt x="559" y="131"/>
                  <a:pt x="547" y="124"/>
                </a:cubicBezTo>
                <a:cubicBezTo>
                  <a:pt x="542" y="106"/>
                  <a:pt x="534" y="90"/>
                  <a:pt x="519" y="76"/>
                </a:cubicBezTo>
                <a:cubicBezTo>
                  <a:pt x="490" y="46"/>
                  <a:pt x="450" y="39"/>
                  <a:pt x="420" y="10"/>
                </a:cubicBezTo>
                <a:close/>
                <a:moveTo>
                  <a:pt x="424" y="37"/>
                </a:moveTo>
                <a:cubicBezTo>
                  <a:pt x="420" y="34"/>
                  <a:pt x="416" y="24"/>
                  <a:pt x="412" y="33"/>
                </a:cubicBezTo>
                <a:cubicBezTo>
                  <a:pt x="400" y="46"/>
                  <a:pt x="384" y="54"/>
                  <a:pt x="369" y="62"/>
                </a:cubicBezTo>
                <a:cubicBezTo>
                  <a:pt x="343" y="76"/>
                  <a:pt x="310" y="90"/>
                  <a:pt x="296" y="121"/>
                </a:cubicBezTo>
                <a:cubicBezTo>
                  <a:pt x="294" y="127"/>
                  <a:pt x="293" y="135"/>
                  <a:pt x="291" y="141"/>
                </a:cubicBezTo>
                <a:cubicBezTo>
                  <a:pt x="268" y="160"/>
                  <a:pt x="268" y="160"/>
                  <a:pt x="268" y="160"/>
                </a:cubicBezTo>
                <a:cubicBezTo>
                  <a:pt x="256" y="175"/>
                  <a:pt x="243" y="190"/>
                  <a:pt x="235" y="208"/>
                </a:cubicBezTo>
                <a:cubicBezTo>
                  <a:pt x="233" y="218"/>
                  <a:pt x="232" y="230"/>
                  <a:pt x="230" y="240"/>
                </a:cubicBezTo>
                <a:cubicBezTo>
                  <a:pt x="217" y="242"/>
                  <a:pt x="204" y="246"/>
                  <a:pt x="191" y="250"/>
                </a:cubicBezTo>
                <a:cubicBezTo>
                  <a:pt x="171" y="257"/>
                  <a:pt x="150" y="271"/>
                  <a:pt x="140" y="292"/>
                </a:cubicBezTo>
                <a:cubicBezTo>
                  <a:pt x="107" y="296"/>
                  <a:pt x="83" y="321"/>
                  <a:pt x="63" y="346"/>
                </a:cubicBezTo>
                <a:cubicBezTo>
                  <a:pt x="52" y="364"/>
                  <a:pt x="43" y="384"/>
                  <a:pt x="38" y="405"/>
                </a:cubicBezTo>
                <a:cubicBezTo>
                  <a:pt x="38" y="408"/>
                  <a:pt x="33" y="408"/>
                  <a:pt x="34" y="412"/>
                </a:cubicBezTo>
                <a:cubicBezTo>
                  <a:pt x="65" y="439"/>
                  <a:pt x="61" y="480"/>
                  <a:pt x="94" y="506"/>
                </a:cubicBezTo>
                <a:cubicBezTo>
                  <a:pt x="105" y="516"/>
                  <a:pt x="121" y="516"/>
                  <a:pt x="134" y="518"/>
                </a:cubicBezTo>
                <a:cubicBezTo>
                  <a:pt x="139" y="523"/>
                  <a:pt x="138" y="531"/>
                  <a:pt x="143" y="536"/>
                </a:cubicBezTo>
                <a:cubicBezTo>
                  <a:pt x="149" y="545"/>
                  <a:pt x="156" y="553"/>
                  <a:pt x="165" y="560"/>
                </a:cubicBezTo>
                <a:cubicBezTo>
                  <a:pt x="185" y="572"/>
                  <a:pt x="208" y="586"/>
                  <a:pt x="234" y="579"/>
                </a:cubicBezTo>
                <a:cubicBezTo>
                  <a:pt x="237" y="581"/>
                  <a:pt x="237" y="581"/>
                  <a:pt x="237" y="581"/>
                </a:cubicBezTo>
                <a:cubicBezTo>
                  <a:pt x="242" y="614"/>
                  <a:pt x="248" y="650"/>
                  <a:pt x="283" y="665"/>
                </a:cubicBezTo>
                <a:cubicBezTo>
                  <a:pt x="285" y="666"/>
                  <a:pt x="290" y="669"/>
                  <a:pt x="288" y="674"/>
                </a:cubicBezTo>
                <a:cubicBezTo>
                  <a:pt x="290" y="728"/>
                  <a:pt x="348" y="749"/>
                  <a:pt x="390" y="764"/>
                </a:cubicBezTo>
                <a:cubicBezTo>
                  <a:pt x="399" y="766"/>
                  <a:pt x="407" y="770"/>
                  <a:pt x="415" y="775"/>
                </a:cubicBezTo>
                <a:cubicBezTo>
                  <a:pt x="417" y="777"/>
                  <a:pt x="419" y="781"/>
                  <a:pt x="423" y="780"/>
                </a:cubicBezTo>
                <a:cubicBezTo>
                  <a:pt x="428" y="772"/>
                  <a:pt x="437" y="769"/>
                  <a:pt x="445" y="765"/>
                </a:cubicBezTo>
                <a:cubicBezTo>
                  <a:pt x="479" y="752"/>
                  <a:pt x="523" y="737"/>
                  <a:pt x="530" y="696"/>
                </a:cubicBezTo>
                <a:cubicBezTo>
                  <a:pt x="561" y="676"/>
                  <a:pt x="581" y="642"/>
                  <a:pt x="590" y="608"/>
                </a:cubicBezTo>
                <a:cubicBezTo>
                  <a:pt x="593" y="601"/>
                  <a:pt x="592" y="592"/>
                  <a:pt x="595" y="585"/>
                </a:cubicBezTo>
                <a:cubicBezTo>
                  <a:pt x="618" y="580"/>
                  <a:pt x="641" y="574"/>
                  <a:pt x="660" y="560"/>
                </a:cubicBezTo>
                <a:cubicBezTo>
                  <a:pt x="673" y="553"/>
                  <a:pt x="677" y="540"/>
                  <a:pt x="685" y="529"/>
                </a:cubicBezTo>
                <a:cubicBezTo>
                  <a:pt x="701" y="527"/>
                  <a:pt x="715" y="520"/>
                  <a:pt x="727" y="512"/>
                </a:cubicBezTo>
                <a:cubicBezTo>
                  <a:pt x="756" y="489"/>
                  <a:pt x="770" y="457"/>
                  <a:pt x="785" y="426"/>
                </a:cubicBezTo>
                <a:cubicBezTo>
                  <a:pt x="788" y="421"/>
                  <a:pt x="793" y="415"/>
                  <a:pt x="794" y="408"/>
                </a:cubicBezTo>
                <a:cubicBezTo>
                  <a:pt x="794" y="407"/>
                  <a:pt x="792" y="407"/>
                  <a:pt x="792" y="406"/>
                </a:cubicBezTo>
                <a:cubicBezTo>
                  <a:pt x="788" y="404"/>
                  <a:pt x="787" y="401"/>
                  <a:pt x="786" y="397"/>
                </a:cubicBezTo>
                <a:cubicBezTo>
                  <a:pt x="765" y="380"/>
                  <a:pt x="762" y="352"/>
                  <a:pt x="747" y="331"/>
                </a:cubicBezTo>
                <a:cubicBezTo>
                  <a:pt x="743" y="319"/>
                  <a:pt x="732" y="309"/>
                  <a:pt x="725" y="298"/>
                </a:cubicBezTo>
                <a:cubicBezTo>
                  <a:pt x="714" y="290"/>
                  <a:pt x="701" y="283"/>
                  <a:pt x="687" y="281"/>
                </a:cubicBezTo>
                <a:cubicBezTo>
                  <a:pt x="681" y="279"/>
                  <a:pt x="673" y="283"/>
                  <a:pt x="667" y="277"/>
                </a:cubicBezTo>
                <a:cubicBezTo>
                  <a:pt x="666" y="272"/>
                  <a:pt x="662" y="268"/>
                  <a:pt x="659" y="263"/>
                </a:cubicBezTo>
                <a:cubicBezTo>
                  <a:pt x="649" y="248"/>
                  <a:pt x="632" y="235"/>
                  <a:pt x="616" y="230"/>
                </a:cubicBezTo>
                <a:cubicBezTo>
                  <a:pt x="612" y="227"/>
                  <a:pt x="607" y="227"/>
                  <a:pt x="602" y="226"/>
                </a:cubicBezTo>
                <a:cubicBezTo>
                  <a:pt x="598" y="224"/>
                  <a:pt x="592" y="227"/>
                  <a:pt x="588" y="222"/>
                </a:cubicBezTo>
                <a:cubicBezTo>
                  <a:pt x="585" y="198"/>
                  <a:pt x="576" y="175"/>
                  <a:pt x="564" y="155"/>
                </a:cubicBezTo>
                <a:cubicBezTo>
                  <a:pt x="557" y="144"/>
                  <a:pt x="547" y="134"/>
                  <a:pt x="535" y="129"/>
                </a:cubicBezTo>
                <a:cubicBezTo>
                  <a:pt x="525" y="110"/>
                  <a:pt x="525" y="110"/>
                  <a:pt x="525" y="110"/>
                </a:cubicBezTo>
                <a:cubicBezTo>
                  <a:pt x="518" y="99"/>
                  <a:pt x="510" y="88"/>
                  <a:pt x="499" y="80"/>
                </a:cubicBezTo>
                <a:cubicBezTo>
                  <a:pt x="478" y="60"/>
                  <a:pt x="448" y="53"/>
                  <a:pt x="424" y="37"/>
                </a:cubicBezTo>
                <a:close/>
                <a:moveTo>
                  <a:pt x="505" y="92"/>
                </a:moveTo>
                <a:cubicBezTo>
                  <a:pt x="480" y="63"/>
                  <a:pt x="444" y="61"/>
                  <a:pt x="418" y="37"/>
                </a:cubicBezTo>
                <a:cubicBezTo>
                  <a:pt x="408" y="44"/>
                  <a:pt x="399" y="51"/>
                  <a:pt x="389" y="57"/>
                </a:cubicBezTo>
                <a:cubicBezTo>
                  <a:pt x="362" y="74"/>
                  <a:pt x="329" y="83"/>
                  <a:pt x="308" y="111"/>
                </a:cubicBezTo>
                <a:cubicBezTo>
                  <a:pt x="302" y="121"/>
                  <a:pt x="299" y="131"/>
                  <a:pt x="300" y="143"/>
                </a:cubicBezTo>
                <a:cubicBezTo>
                  <a:pt x="298" y="145"/>
                  <a:pt x="298" y="145"/>
                  <a:pt x="298" y="145"/>
                </a:cubicBezTo>
                <a:cubicBezTo>
                  <a:pt x="290" y="149"/>
                  <a:pt x="283" y="154"/>
                  <a:pt x="277" y="160"/>
                </a:cubicBezTo>
                <a:cubicBezTo>
                  <a:pt x="256" y="182"/>
                  <a:pt x="237" y="208"/>
                  <a:pt x="238" y="240"/>
                </a:cubicBezTo>
                <a:cubicBezTo>
                  <a:pt x="236" y="249"/>
                  <a:pt x="227" y="244"/>
                  <a:pt x="222" y="246"/>
                </a:cubicBezTo>
                <a:cubicBezTo>
                  <a:pt x="191" y="252"/>
                  <a:pt x="157" y="266"/>
                  <a:pt x="144" y="298"/>
                </a:cubicBezTo>
                <a:cubicBezTo>
                  <a:pt x="133" y="298"/>
                  <a:pt x="133" y="298"/>
                  <a:pt x="133" y="298"/>
                </a:cubicBezTo>
                <a:cubicBezTo>
                  <a:pt x="85" y="313"/>
                  <a:pt x="57" y="361"/>
                  <a:pt x="44" y="405"/>
                </a:cubicBezTo>
                <a:cubicBezTo>
                  <a:pt x="40" y="413"/>
                  <a:pt x="49" y="417"/>
                  <a:pt x="53" y="423"/>
                </a:cubicBezTo>
                <a:cubicBezTo>
                  <a:pt x="62" y="442"/>
                  <a:pt x="68" y="462"/>
                  <a:pt x="79" y="479"/>
                </a:cubicBezTo>
                <a:cubicBezTo>
                  <a:pt x="86" y="492"/>
                  <a:pt x="98" y="502"/>
                  <a:pt x="110" y="508"/>
                </a:cubicBezTo>
                <a:cubicBezTo>
                  <a:pt x="120" y="511"/>
                  <a:pt x="132" y="510"/>
                  <a:pt x="140" y="515"/>
                </a:cubicBezTo>
                <a:cubicBezTo>
                  <a:pt x="143" y="530"/>
                  <a:pt x="155" y="543"/>
                  <a:pt x="166" y="553"/>
                </a:cubicBezTo>
                <a:cubicBezTo>
                  <a:pt x="182" y="564"/>
                  <a:pt x="200" y="576"/>
                  <a:pt x="221" y="575"/>
                </a:cubicBezTo>
                <a:cubicBezTo>
                  <a:pt x="228" y="577"/>
                  <a:pt x="238" y="569"/>
                  <a:pt x="242" y="578"/>
                </a:cubicBezTo>
                <a:cubicBezTo>
                  <a:pt x="247" y="608"/>
                  <a:pt x="247" y="608"/>
                  <a:pt x="247" y="608"/>
                </a:cubicBezTo>
                <a:cubicBezTo>
                  <a:pt x="251" y="632"/>
                  <a:pt x="268" y="657"/>
                  <a:pt x="293" y="664"/>
                </a:cubicBezTo>
                <a:cubicBezTo>
                  <a:pt x="293" y="675"/>
                  <a:pt x="294" y="685"/>
                  <a:pt x="297" y="694"/>
                </a:cubicBezTo>
                <a:cubicBezTo>
                  <a:pt x="311" y="727"/>
                  <a:pt x="346" y="740"/>
                  <a:pt x="375" y="752"/>
                </a:cubicBezTo>
                <a:cubicBezTo>
                  <a:pt x="383" y="756"/>
                  <a:pt x="391" y="758"/>
                  <a:pt x="399" y="761"/>
                </a:cubicBezTo>
                <a:cubicBezTo>
                  <a:pt x="407" y="762"/>
                  <a:pt x="412" y="772"/>
                  <a:pt x="421" y="772"/>
                </a:cubicBezTo>
                <a:cubicBezTo>
                  <a:pt x="453" y="753"/>
                  <a:pt x="494" y="749"/>
                  <a:pt x="517" y="715"/>
                </a:cubicBezTo>
                <a:cubicBezTo>
                  <a:pt x="521" y="708"/>
                  <a:pt x="522" y="699"/>
                  <a:pt x="526" y="692"/>
                </a:cubicBezTo>
                <a:cubicBezTo>
                  <a:pt x="540" y="685"/>
                  <a:pt x="554" y="672"/>
                  <a:pt x="563" y="657"/>
                </a:cubicBezTo>
                <a:cubicBezTo>
                  <a:pt x="575" y="639"/>
                  <a:pt x="582" y="620"/>
                  <a:pt x="586" y="599"/>
                </a:cubicBezTo>
                <a:cubicBezTo>
                  <a:pt x="588" y="593"/>
                  <a:pt x="585" y="582"/>
                  <a:pt x="594" y="580"/>
                </a:cubicBezTo>
                <a:cubicBezTo>
                  <a:pt x="606" y="577"/>
                  <a:pt x="616" y="576"/>
                  <a:pt x="627" y="572"/>
                </a:cubicBezTo>
                <a:cubicBezTo>
                  <a:pt x="645" y="566"/>
                  <a:pt x="664" y="554"/>
                  <a:pt x="674" y="537"/>
                </a:cubicBezTo>
                <a:cubicBezTo>
                  <a:pt x="675" y="524"/>
                  <a:pt x="690" y="525"/>
                  <a:pt x="699" y="522"/>
                </a:cubicBezTo>
                <a:cubicBezTo>
                  <a:pt x="740" y="508"/>
                  <a:pt x="759" y="466"/>
                  <a:pt x="776" y="432"/>
                </a:cubicBezTo>
                <a:cubicBezTo>
                  <a:pt x="779" y="423"/>
                  <a:pt x="788" y="418"/>
                  <a:pt x="788" y="408"/>
                </a:cubicBezTo>
                <a:cubicBezTo>
                  <a:pt x="759" y="385"/>
                  <a:pt x="755" y="349"/>
                  <a:pt x="736" y="320"/>
                </a:cubicBezTo>
                <a:cubicBezTo>
                  <a:pt x="724" y="303"/>
                  <a:pt x="704" y="288"/>
                  <a:pt x="683" y="286"/>
                </a:cubicBezTo>
                <a:cubicBezTo>
                  <a:pt x="677" y="286"/>
                  <a:pt x="670" y="286"/>
                  <a:pt x="665" y="285"/>
                </a:cubicBezTo>
                <a:cubicBezTo>
                  <a:pt x="652" y="257"/>
                  <a:pt x="625" y="235"/>
                  <a:pt x="595" y="230"/>
                </a:cubicBezTo>
                <a:cubicBezTo>
                  <a:pt x="591" y="230"/>
                  <a:pt x="586" y="231"/>
                  <a:pt x="582" y="229"/>
                </a:cubicBezTo>
                <a:cubicBezTo>
                  <a:pt x="582" y="190"/>
                  <a:pt x="565" y="149"/>
                  <a:pt x="528" y="131"/>
                </a:cubicBezTo>
                <a:cubicBezTo>
                  <a:pt x="524" y="116"/>
                  <a:pt x="515" y="104"/>
                  <a:pt x="505" y="92"/>
                </a:cubicBezTo>
                <a:close/>
                <a:moveTo>
                  <a:pt x="427" y="56"/>
                </a:moveTo>
                <a:cubicBezTo>
                  <a:pt x="422" y="55"/>
                  <a:pt x="420" y="45"/>
                  <a:pt x="413" y="49"/>
                </a:cubicBezTo>
                <a:cubicBezTo>
                  <a:pt x="402" y="65"/>
                  <a:pt x="384" y="68"/>
                  <a:pt x="369" y="78"/>
                </a:cubicBezTo>
                <a:cubicBezTo>
                  <a:pt x="347" y="90"/>
                  <a:pt x="321" y="101"/>
                  <a:pt x="309" y="127"/>
                </a:cubicBezTo>
                <a:cubicBezTo>
                  <a:pt x="306" y="135"/>
                  <a:pt x="311" y="145"/>
                  <a:pt x="305" y="151"/>
                </a:cubicBezTo>
                <a:cubicBezTo>
                  <a:pt x="295" y="155"/>
                  <a:pt x="288" y="163"/>
                  <a:pt x="279" y="169"/>
                </a:cubicBezTo>
                <a:cubicBezTo>
                  <a:pt x="256" y="189"/>
                  <a:pt x="246" y="217"/>
                  <a:pt x="246" y="249"/>
                </a:cubicBezTo>
                <a:cubicBezTo>
                  <a:pt x="244" y="254"/>
                  <a:pt x="237" y="250"/>
                  <a:pt x="233" y="252"/>
                </a:cubicBezTo>
                <a:cubicBezTo>
                  <a:pt x="218" y="254"/>
                  <a:pt x="205" y="259"/>
                  <a:pt x="192" y="265"/>
                </a:cubicBezTo>
                <a:cubicBezTo>
                  <a:pt x="173" y="272"/>
                  <a:pt x="159" y="287"/>
                  <a:pt x="151" y="306"/>
                </a:cubicBezTo>
                <a:cubicBezTo>
                  <a:pt x="140" y="307"/>
                  <a:pt x="128" y="307"/>
                  <a:pt x="118" y="313"/>
                </a:cubicBezTo>
                <a:cubicBezTo>
                  <a:pt x="89" y="325"/>
                  <a:pt x="75" y="356"/>
                  <a:pt x="60" y="381"/>
                </a:cubicBezTo>
                <a:cubicBezTo>
                  <a:pt x="58" y="391"/>
                  <a:pt x="53" y="401"/>
                  <a:pt x="52" y="411"/>
                </a:cubicBezTo>
                <a:cubicBezTo>
                  <a:pt x="59" y="423"/>
                  <a:pt x="68" y="434"/>
                  <a:pt x="72" y="448"/>
                </a:cubicBezTo>
                <a:cubicBezTo>
                  <a:pt x="81" y="459"/>
                  <a:pt x="84" y="474"/>
                  <a:pt x="97" y="483"/>
                </a:cubicBezTo>
                <a:cubicBezTo>
                  <a:pt x="106" y="498"/>
                  <a:pt x="125" y="499"/>
                  <a:pt x="141" y="502"/>
                </a:cubicBezTo>
                <a:cubicBezTo>
                  <a:pt x="145" y="512"/>
                  <a:pt x="149" y="521"/>
                  <a:pt x="155" y="530"/>
                </a:cubicBezTo>
                <a:cubicBezTo>
                  <a:pt x="170" y="553"/>
                  <a:pt x="198" y="563"/>
                  <a:pt x="223" y="566"/>
                </a:cubicBezTo>
                <a:cubicBezTo>
                  <a:pt x="231" y="568"/>
                  <a:pt x="239" y="564"/>
                  <a:pt x="246" y="566"/>
                </a:cubicBezTo>
                <a:cubicBezTo>
                  <a:pt x="255" y="596"/>
                  <a:pt x="255" y="630"/>
                  <a:pt x="282" y="650"/>
                </a:cubicBezTo>
                <a:cubicBezTo>
                  <a:pt x="288" y="656"/>
                  <a:pt x="304" y="653"/>
                  <a:pt x="300" y="666"/>
                </a:cubicBezTo>
                <a:cubicBezTo>
                  <a:pt x="298" y="687"/>
                  <a:pt x="312" y="703"/>
                  <a:pt x="325" y="716"/>
                </a:cubicBezTo>
                <a:cubicBezTo>
                  <a:pt x="346" y="732"/>
                  <a:pt x="371" y="742"/>
                  <a:pt x="395" y="751"/>
                </a:cubicBezTo>
                <a:cubicBezTo>
                  <a:pt x="406" y="752"/>
                  <a:pt x="416" y="765"/>
                  <a:pt x="429" y="759"/>
                </a:cubicBezTo>
                <a:cubicBezTo>
                  <a:pt x="453" y="739"/>
                  <a:pt x="490" y="740"/>
                  <a:pt x="510" y="710"/>
                </a:cubicBezTo>
                <a:cubicBezTo>
                  <a:pt x="519" y="686"/>
                  <a:pt x="519" y="686"/>
                  <a:pt x="519" y="686"/>
                </a:cubicBezTo>
                <a:cubicBezTo>
                  <a:pt x="535" y="678"/>
                  <a:pt x="548" y="664"/>
                  <a:pt x="557" y="649"/>
                </a:cubicBezTo>
                <a:cubicBezTo>
                  <a:pt x="568" y="625"/>
                  <a:pt x="578" y="600"/>
                  <a:pt x="582" y="575"/>
                </a:cubicBezTo>
                <a:cubicBezTo>
                  <a:pt x="585" y="571"/>
                  <a:pt x="585" y="571"/>
                  <a:pt x="585" y="571"/>
                </a:cubicBezTo>
                <a:cubicBezTo>
                  <a:pt x="591" y="569"/>
                  <a:pt x="599" y="570"/>
                  <a:pt x="606" y="566"/>
                </a:cubicBezTo>
                <a:cubicBezTo>
                  <a:pt x="635" y="563"/>
                  <a:pt x="664" y="546"/>
                  <a:pt x="675" y="518"/>
                </a:cubicBezTo>
                <a:cubicBezTo>
                  <a:pt x="678" y="513"/>
                  <a:pt x="685" y="515"/>
                  <a:pt x="688" y="516"/>
                </a:cubicBezTo>
                <a:cubicBezTo>
                  <a:pt x="706" y="516"/>
                  <a:pt x="718" y="504"/>
                  <a:pt x="731" y="492"/>
                </a:cubicBezTo>
                <a:cubicBezTo>
                  <a:pt x="750" y="471"/>
                  <a:pt x="764" y="446"/>
                  <a:pt x="774" y="420"/>
                </a:cubicBezTo>
                <a:cubicBezTo>
                  <a:pt x="775" y="416"/>
                  <a:pt x="778" y="411"/>
                  <a:pt x="775" y="407"/>
                </a:cubicBezTo>
                <a:cubicBezTo>
                  <a:pt x="745" y="377"/>
                  <a:pt x="741" y="330"/>
                  <a:pt x="704" y="305"/>
                </a:cubicBezTo>
                <a:cubicBezTo>
                  <a:pt x="694" y="297"/>
                  <a:pt x="679" y="296"/>
                  <a:pt x="666" y="297"/>
                </a:cubicBezTo>
                <a:cubicBezTo>
                  <a:pt x="662" y="296"/>
                  <a:pt x="659" y="291"/>
                  <a:pt x="657" y="287"/>
                </a:cubicBezTo>
                <a:cubicBezTo>
                  <a:pt x="646" y="269"/>
                  <a:pt x="629" y="252"/>
                  <a:pt x="609" y="244"/>
                </a:cubicBezTo>
                <a:cubicBezTo>
                  <a:pt x="602" y="241"/>
                  <a:pt x="593" y="240"/>
                  <a:pt x="586" y="239"/>
                </a:cubicBezTo>
                <a:cubicBezTo>
                  <a:pt x="582" y="238"/>
                  <a:pt x="576" y="240"/>
                  <a:pt x="573" y="236"/>
                </a:cubicBezTo>
                <a:cubicBezTo>
                  <a:pt x="568" y="211"/>
                  <a:pt x="568" y="185"/>
                  <a:pt x="552" y="165"/>
                </a:cubicBezTo>
                <a:cubicBezTo>
                  <a:pt x="545" y="152"/>
                  <a:pt x="533" y="141"/>
                  <a:pt x="520" y="135"/>
                </a:cubicBezTo>
                <a:cubicBezTo>
                  <a:pt x="516" y="120"/>
                  <a:pt x="506" y="107"/>
                  <a:pt x="494" y="95"/>
                </a:cubicBezTo>
                <a:cubicBezTo>
                  <a:pt x="475" y="75"/>
                  <a:pt x="448" y="72"/>
                  <a:pt x="427" y="56"/>
                </a:cubicBezTo>
                <a:close/>
                <a:moveTo>
                  <a:pt x="434" y="67"/>
                </a:moveTo>
                <a:cubicBezTo>
                  <a:pt x="428" y="63"/>
                  <a:pt x="423" y="59"/>
                  <a:pt x="417" y="55"/>
                </a:cubicBezTo>
                <a:cubicBezTo>
                  <a:pt x="402" y="68"/>
                  <a:pt x="384" y="74"/>
                  <a:pt x="368" y="84"/>
                </a:cubicBezTo>
                <a:cubicBezTo>
                  <a:pt x="348" y="96"/>
                  <a:pt x="321" y="107"/>
                  <a:pt x="314" y="132"/>
                </a:cubicBezTo>
                <a:cubicBezTo>
                  <a:pt x="312" y="138"/>
                  <a:pt x="316" y="148"/>
                  <a:pt x="311" y="153"/>
                </a:cubicBezTo>
                <a:cubicBezTo>
                  <a:pt x="303" y="156"/>
                  <a:pt x="298" y="162"/>
                  <a:pt x="291" y="167"/>
                </a:cubicBezTo>
                <a:cubicBezTo>
                  <a:pt x="269" y="182"/>
                  <a:pt x="257" y="205"/>
                  <a:pt x="253" y="230"/>
                </a:cubicBezTo>
                <a:cubicBezTo>
                  <a:pt x="250" y="238"/>
                  <a:pt x="256" y="250"/>
                  <a:pt x="248" y="255"/>
                </a:cubicBezTo>
                <a:cubicBezTo>
                  <a:pt x="224" y="258"/>
                  <a:pt x="201" y="263"/>
                  <a:pt x="181" y="277"/>
                </a:cubicBezTo>
                <a:cubicBezTo>
                  <a:pt x="167" y="284"/>
                  <a:pt x="162" y="297"/>
                  <a:pt x="155" y="310"/>
                </a:cubicBezTo>
                <a:cubicBezTo>
                  <a:pt x="137" y="312"/>
                  <a:pt x="137" y="312"/>
                  <a:pt x="137" y="312"/>
                </a:cubicBezTo>
                <a:cubicBezTo>
                  <a:pt x="125" y="314"/>
                  <a:pt x="115" y="320"/>
                  <a:pt x="105" y="327"/>
                </a:cubicBezTo>
                <a:cubicBezTo>
                  <a:pt x="85" y="345"/>
                  <a:pt x="74" y="368"/>
                  <a:pt x="63" y="391"/>
                </a:cubicBezTo>
                <a:cubicBezTo>
                  <a:pt x="62" y="398"/>
                  <a:pt x="56" y="404"/>
                  <a:pt x="60" y="412"/>
                </a:cubicBezTo>
                <a:cubicBezTo>
                  <a:pt x="72" y="429"/>
                  <a:pt x="77" y="448"/>
                  <a:pt x="89" y="466"/>
                </a:cubicBezTo>
                <a:cubicBezTo>
                  <a:pt x="92" y="472"/>
                  <a:pt x="98" y="479"/>
                  <a:pt x="101" y="484"/>
                </a:cubicBezTo>
                <a:cubicBezTo>
                  <a:pt x="110" y="487"/>
                  <a:pt x="117" y="493"/>
                  <a:pt x="127" y="495"/>
                </a:cubicBezTo>
                <a:cubicBezTo>
                  <a:pt x="133" y="497"/>
                  <a:pt x="140" y="494"/>
                  <a:pt x="146" y="498"/>
                </a:cubicBezTo>
                <a:cubicBezTo>
                  <a:pt x="149" y="510"/>
                  <a:pt x="155" y="521"/>
                  <a:pt x="162" y="531"/>
                </a:cubicBezTo>
                <a:cubicBezTo>
                  <a:pt x="166" y="533"/>
                  <a:pt x="168" y="538"/>
                  <a:pt x="171" y="541"/>
                </a:cubicBezTo>
                <a:cubicBezTo>
                  <a:pt x="181" y="549"/>
                  <a:pt x="192" y="552"/>
                  <a:pt x="203" y="557"/>
                </a:cubicBezTo>
                <a:cubicBezTo>
                  <a:pt x="216" y="563"/>
                  <a:pt x="233" y="560"/>
                  <a:pt x="248" y="560"/>
                </a:cubicBezTo>
                <a:cubicBezTo>
                  <a:pt x="252" y="565"/>
                  <a:pt x="252" y="565"/>
                  <a:pt x="252" y="565"/>
                </a:cubicBezTo>
                <a:cubicBezTo>
                  <a:pt x="257" y="594"/>
                  <a:pt x="258" y="625"/>
                  <a:pt x="283" y="646"/>
                </a:cubicBezTo>
                <a:cubicBezTo>
                  <a:pt x="303" y="654"/>
                  <a:pt x="303" y="654"/>
                  <a:pt x="303" y="654"/>
                </a:cubicBezTo>
                <a:cubicBezTo>
                  <a:pt x="307" y="662"/>
                  <a:pt x="306" y="675"/>
                  <a:pt x="308" y="684"/>
                </a:cubicBezTo>
                <a:cubicBezTo>
                  <a:pt x="313" y="695"/>
                  <a:pt x="319" y="705"/>
                  <a:pt x="329" y="713"/>
                </a:cubicBezTo>
                <a:cubicBezTo>
                  <a:pt x="362" y="733"/>
                  <a:pt x="362" y="733"/>
                  <a:pt x="362" y="733"/>
                </a:cubicBezTo>
                <a:cubicBezTo>
                  <a:pt x="374" y="736"/>
                  <a:pt x="387" y="742"/>
                  <a:pt x="399" y="748"/>
                </a:cubicBezTo>
                <a:cubicBezTo>
                  <a:pt x="407" y="749"/>
                  <a:pt x="414" y="755"/>
                  <a:pt x="422" y="757"/>
                </a:cubicBezTo>
                <a:cubicBezTo>
                  <a:pt x="428" y="753"/>
                  <a:pt x="434" y="749"/>
                  <a:pt x="440" y="747"/>
                </a:cubicBezTo>
                <a:cubicBezTo>
                  <a:pt x="443" y="746"/>
                  <a:pt x="443" y="746"/>
                  <a:pt x="443" y="746"/>
                </a:cubicBezTo>
                <a:cubicBezTo>
                  <a:pt x="453" y="740"/>
                  <a:pt x="465" y="738"/>
                  <a:pt x="475" y="732"/>
                </a:cubicBezTo>
                <a:cubicBezTo>
                  <a:pt x="490" y="727"/>
                  <a:pt x="504" y="713"/>
                  <a:pt x="509" y="697"/>
                </a:cubicBezTo>
                <a:cubicBezTo>
                  <a:pt x="511" y="693"/>
                  <a:pt x="510" y="687"/>
                  <a:pt x="513" y="682"/>
                </a:cubicBezTo>
                <a:cubicBezTo>
                  <a:pt x="529" y="678"/>
                  <a:pt x="542" y="664"/>
                  <a:pt x="551" y="650"/>
                </a:cubicBezTo>
                <a:cubicBezTo>
                  <a:pt x="560" y="629"/>
                  <a:pt x="569" y="607"/>
                  <a:pt x="575" y="585"/>
                </a:cubicBezTo>
                <a:cubicBezTo>
                  <a:pt x="578" y="579"/>
                  <a:pt x="575" y="572"/>
                  <a:pt x="579" y="568"/>
                </a:cubicBezTo>
                <a:cubicBezTo>
                  <a:pt x="590" y="564"/>
                  <a:pt x="604" y="564"/>
                  <a:pt x="616" y="560"/>
                </a:cubicBezTo>
                <a:cubicBezTo>
                  <a:pt x="630" y="558"/>
                  <a:pt x="643" y="549"/>
                  <a:pt x="654" y="540"/>
                </a:cubicBezTo>
                <a:cubicBezTo>
                  <a:pt x="664" y="531"/>
                  <a:pt x="668" y="519"/>
                  <a:pt x="675" y="509"/>
                </a:cubicBezTo>
                <a:cubicBezTo>
                  <a:pt x="680" y="509"/>
                  <a:pt x="684" y="510"/>
                  <a:pt x="688" y="511"/>
                </a:cubicBezTo>
                <a:cubicBezTo>
                  <a:pt x="698" y="511"/>
                  <a:pt x="706" y="506"/>
                  <a:pt x="714" y="501"/>
                </a:cubicBezTo>
                <a:cubicBezTo>
                  <a:pt x="736" y="482"/>
                  <a:pt x="754" y="457"/>
                  <a:pt x="764" y="429"/>
                </a:cubicBezTo>
                <a:cubicBezTo>
                  <a:pt x="765" y="423"/>
                  <a:pt x="771" y="418"/>
                  <a:pt x="771" y="411"/>
                </a:cubicBezTo>
                <a:cubicBezTo>
                  <a:pt x="744" y="382"/>
                  <a:pt x="740" y="344"/>
                  <a:pt x="710" y="316"/>
                </a:cubicBezTo>
                <a:cubicBezTo>
                  <a:pt x="699" y="302"/>
                  <a:pt x="679" y="302"/>
                  <a:pt x="663" y="303"/>
                </a:cubicBezTo>
                <a:cubicBezTo>
                  <a:pt x="659" y="302"/>
                  <a:pt x="657" y="297"/>
                  <a:pt x="655" y="294"/>
                </a:cubicBezTo>
                <a:cubicBezTo>
                  <a:pt x="638" y="261"/>
                  <a:pt x="603" y="242"/>
                  <a:pt x="568" y="244"/>
                </a:cubicBezTo>
                <a:cubicBezTo>
                  <a:pt x="564" y="214"/>
                  <a:pt x="563" y="182"/>
                  <a:pt x="542" y="160"/>
                </a:cubicBezTo>
                <a:cubicBezTo>
                  <a:pt x="536" y="150"/>
                  <a:pt x="525" y="145"/>
                  <a:pt x="515" y="139"/>
                </a:cubicBezTo>
                <a:cubicBezTo>
                  <a:pt x="512" y="128"/>
                  <a:pt x="512" y="128"/>
                  <a:pt x="512" y="128"/>
                </a:cubicBezTo>
                <a:cubicBezTo>
                  <a:pt x="496" y="96"/>
                  <a:pt x="463" y="80"/>
                  <a:pt x="434" y="67"/>
                </a:cubicBezTo>
                <a:close/>
                <a:moveTo>
                  <a:pt x="431" y="195"/>
                </a:moveTo>
                <a:cubicBezTo>
                  <a:pt x="426" y="192"/>
                  <a:pt x="427" y="183"/>
                  <a:pt x="420" y="183"/>
                </a:cubicBezTo>
                <a:cubicBezTo>
                  <a:pt x="413" y="199"/>
                  <a:pt x="399" y="211"/>
                  <a:pt x="384" y="219"/>
                </a:cubicBezTo>
                <a:cubicBezTo>
                  <a:pt x="367" y="234"/>
                  <a:pt x="347" y="253"/>
                  <a:pt x="349" y="278"/>
                </a:cubicBezTo>
                <a:cubicBezTo>
                  <a:pt x="351" y="289"/>
                  <a:pt x="360" y="298"/>
                  <a:pt x="370" y="301"/>
                </a:cubicBezTo>
                <a:cubicBezTo>
                  <a:pt x="378" y="301"/>
                  <a:pt x="385" y="298"/>
                  <a:pt x="390" y="294"/>
                </a:cubicBezTo>
                <a:cubicBezTo>
                  <a:pt x="397" y="288"/>
                  <a:pt x="400" y="278"/>
                  <a:pt x="399" y="269"/>
                </a:cubicBezTo>
                <a:cubicBezTo>
                  <a:pt x="394" y="263"/>
                  <a:pt x="389" y="259"/>
                  <a:pt x="382" y="259"/>
                </a:cubicBezTo>
                <a:cubicBezTo>
                  <a:pt x="382" y="257"/>
                  <a:pt x="383" y="256"/>
                  <a:pt x="384" y="254"/>
                </a:cubicBezTo>
                <a:cubicBezTo>
                  <a:pt x="386" y="252"/>
                  <a:pt x="390" y="251"/>
                  <a:pt x="393" y="252"/>
                </a:cubicBezTo>
                <a:cubicBezTo>
                  <a:pt x="399" y="253"/>
                  <a:pt x="404" y="257"/>
                  <a:pt x="407" y="263"/>
                </a:cubicBezTo>
                <a:cubicBezTo>
                  <a:pt x="410" y="272"/>
                  <a:pt x="409" y="285"/>
                  <a:pt x="403" y="292"/>
                </a:cubicBezTo>
                <a:cubicBezTo>
                  <a:pt x="401" y="296"/>
                  <a:pt x="394" y="297"/>
                  <a:pt x="397" y="302"/>
                </a:cubicBezTo>
                <a:cubicBezTo>
                  <a:pt x="407" y="307"/>
                  <a:pt x="406" y="321"/>
                  <a:pt x="417" y="323"/>
                </a:cubicBezTo>
                <a:cubicBezTo>
                  <a:pt x="422" y="319"/>
                  <a:pt x="423" y="312"/>
                  <a:pt x="427" y="307"/>
                </a:cubicBezTo>
                <a:cubicBezTo>
                  <a:pt x="431" y="302"/>
                  <a:pt x="438" y="300"/>
                  <a:pt x="438" y="292"/>
                </a:cubicBezTo>
                <a:cubicBezTo>
                  <a:pt x="434" y="289"/>
                  <a:pt x="433" y="284"/>
                  <a:pt x="430" y="279"/>
                </a:cubicBezTo>
                <a:cubicBezTo>
                  <a:pt x="429" y="270"/>
                  <a:pt x="430" y="258"/>
                  <a:pt x="439" y="252"/>
                </a:cubicBezTo>
                <a:cubicBezTo>
                  <a:pt x="444" y="251"/>
                  <a:pt x="450" y="251"/>
                  <a:pt x="453" y="253"/>
                </a:cubicBezTo>
                <a:cubicBezTo>
                  <a:pt x="458" y="261"/>
                  <a:pt x="448" y="258"/>
                  <a:pt x="446" y="262"/>
                </a:cubicBezTo>
                <a:cubicBezTo>
                  <a:pt x="441" y="264"/>
                  <a:pt x="439" y="269"/>
                  <a:pt x="439" y="274"/>
                </a:cubicBezTo>
                <a:cubicBezTo>
                  <a:pt x="438" y="280"/>
                  <a:pt x="440" y="284"/>
                  <a:pt x="444" y="288"/>
                </a:cubicBezTo>
                <a:cubicBezTo>
                  <a:pt x="451" y="291"/>
                  <a:pt x="462" y="294"/>
                  <a:pt x="469" y="288"/>
                </a:cubicBezTo>
                <a:cubicBezTo>
                  <a:pt x="478" y="280"/>
                  <a:pt x="481" y="270"/>
                  <a:pt x="482" y="260"/>
                </a:cubicBezTo>
                <a:cubicBezTo>
                  <a:pt x="481" y="244"/>
                  <a:pt x="475" y="227"/>
                  <a:pt x="462" y="217"/>
                </a:cubicBezTo>
                <a:cubicBezTo>
                  <a:pt x="452" y="209"/>
                  <a:pt x="440" y="203"/>
                  <a:pt x="431" y="195"/>
                </a:cubicBezTo>
                <a:close/>
                <a:moveTo>
                  <a:pt x="528" y="298"/>
                </a:moveTo>
                <a:cubicBezTo>
                  <a:pt x="519" y="286"/>
                  <a:pt x="503" y="283"/>
                  <a:pt x="489" y="283"/>
                </a:cubicBezTo>
                <a:cubicBezTo>
                  <a:pt x="484" y="284"/>
                  <a:pt x="480" y="286"/>
                  <a:pt x="478" y="290"/>
                </a:cubicBezTo>
                <a:cubicBezTo>
                  <a:pt x="471" y="301"/>
                  <a:pt x="457" y="302"/>
                  <a:pt x="445" y="300"/>
                </a:cubicBezTo>
                <a:cubicBezTo>
                  <a:pt x="433" y="311"/>
                  <a:pt x="423" y="324"/>
                  <a:pt x="416" y="338"/>
                </a:cubicBezTo>
                <a:cubicBezTo>
                  <a:pt x="414" y="338"/>
                  <a:pt x="414" y="338"/>
                  <a:pt x="414" y="338"/>
                </a:cubicBezTo>
                <a:cubicBezTo>
                  <a:pt x="408" y="329"/>
                  <a:pt x="399" y="320"/>
                  <a:pt x="392" y="312"/>
                </a:cubicBezTo>
                <a:cubicBezTo>
                  <a:pt x="389" y="310"/>
                  <a:pt x="386" y="303"/>
                  <a:pt x="382" y="308"/>
                </a:cubicBezTo>
                <a:cubicBezTo>
                  <a:pt x="379" y="308"/>
                  <a:pt x="375" y="311"/>
                  <a:pt x="373" y="308"/>
                </a:cubicBezTo>
                <a:cubicBezTo>
                  <a:pt x="370" y="312"/>
                  <a:pt x="364" y="307"/>
                  <a:pt x="360" y="308"/>
                </a:cubicBezTo>
                <a:cubicBezTo>
                  <a:pt x="358" y="306"/>
                  <a:pt x="358" y="306"/>
                  <a:pt x="358" y="306"/>
                </a:cubicBezTo>
                <a:cubicBezTo>
                  <a:pt x="351" y="302"/>
                  <a:pt x="346" y="294"/>
                  <a:pt x="344" y="286"/>
                </a:cubicBezTo>
                <a:cubicBezTo>
                  <a:pt x="342" y="285"/>
                  <a:pt x="340" y="286"/>
                  <a:pt x="338" y="287"/>
                </a:cubicBezTo>
                <a:cubicBezTo>
                  <a:pt x="327" y="284"/>
                  <a:pt x="318" y="291"/>
                  <a:pt x="312" y="298"/>
                </a:cubicBezTo>
                <a:cubicBezTo>
                  <a:pt x="306" y="306"/>
                  <a:pt x="300" y="316"/>
                  <a:pt x="302" y="326"/>
                </a:cubicBezTo>
                <a:cubicBezTo>
                  <a:pt x="299" y="340"/>
                  <a:pt x="307" y="354"/>
                  <a:pt x="317" y="364"/>
                </a:cubicBezTo>
                <a:cubicBezTo>
                  <a:pt x="324" y="365"/>
                  <a:pt x="331" y="371"/>
                  <a:pt x="339" y="367"/>
                </a:cubicBezTo>
                <a:cubicBezTo>
                  <a:pt x="343" y="364"/>
                  <a:pt x="350" y="363"/>
                  <a:pt x="349" y="358"/>
                </a:cubicBezTo>
                <a:cubicBezTo>
                  <a:pt x="352" y="352"/>
                  <a:pt x="351" y="344"/>
                  <a:pt x="357" y="340"/>
                </a:cubicBezTo>
                <a:cubicBezTo>
                  <a:pt x="363" y="337"/>
                  <a:pt x="369" y="335"/>
                  <a:pt x="375" y="337"/>
                </a:cubicBezTo>
                <a:cubicBezTo>
                  <a:pt x="384" y="345"/>
                  <a:pt x="392" y="354"/>
                  <a:pt x="391" y="367"/>
                </a:cubicBezTo>
                <a:cubicBezTo>
                  <a:pt x="390" y="371"/>
                  <a:pt x="390" y="377"/>
                  <a:pt x="384" y="379"/>
                </a:cubicBezTo>
                <a:cubicBezTo>
                  <a:pt x="378" y="380"/>
                  <a:pt x="372" y="379"/>
                  <a:pt x="367" y="375"/>
                </a:cubicBezTo>
                <a:cubicBezTo>
                  <a:pt x="367" y="371"/>
                  <a:pt x="362" y="372"/>
                  <a:pt x="359" y="372"/>
                </a:cubicBezTo>
                <a:cubicBezTo>
                  <a:pt x="352" y="381"/>
                  <a:pt x="341" y="386"/>
                  <a:pt x="336" y="396"/>
                </a:cubicBezTo>
                <a:cubicBezTo>
                  <a:pt x="326" y="409"/>
                  <a:pt x="319" y="429"/>
                  <a:pt x="326" y="445"/>
                </a:cubicBezTo>
                <a:cubicBezTo>
                  <a:pt x="331" y="457"/>
                  <a:pt x="347" y="461"/>
                  <a:pt x="349" y="475"/>
                </a:cubicBezTo>
                <a:cubicBezTo>
                  <a:pt x="350" y="480"/>
                  <a:pt x="350" y="486"/>
                  <a:pt x="345" y="490"/>
                </a:cubicBezTo>
                <a:cubicBezTo>
                  <a:pt x="337" y="491"/>
                  <a:pt x="327" y="494"/>
                  <a:pt x="323" y="485"/>
                </a:cubicBezTo>
                <a:cubicBezTo>
                  <a:pt x="318" y="473"/>
                  <a:pt x="318" y="461"/>
                  <a:pt x="314" y="449"/>
                </a:cubicBezTo>
                <a:cubicBezTo>
                  <a:pt x="311" y="442"/>
                  <a:pt x="305" y="436"/>
                  <a:pt x="297" y="434"/>
                </a:cubicBezTo>
                <a:cubicBezTo>
                  <a:pt x="290" y="431"/>
                  <a:pt x="283" y="435"/>
                  <a:pt x="278" y="440"/>
                </a:cubicBezTo>
                <a:cubicBezTo>
                  <a:pt x="271" y="447"/>
                  <a:pt x="267" y="459"/>
                  <a:pt x="272" y="469"/>
                </a:cubicBezTo>
                <a:cubicBezTo>
                  <a:pt x="273" y="473"/>
                  <a:pt x="269" y="472"/>
                  <a:pt x="268" y="473"/>
                </a:cubicBezTo>
                <a:cubicBezTo>
                  <a:pt x="261" y="470"/>
                  <a:pt x="260" y="463"/>
                  <a:pt x="260" y="456"/>
                </a:cubicBezTo>
                <a:cubicBezTo>
                  <a:pt x="260" y="445"/>
                  <a:pt x="263" y="432"/>
                  <a:pt x="275" y="426"/>
                </a:cubicBezTo>
                <a:cubicBezTo>
                  <a:pt x="280" y="420"/>
                  <a:pt x="289" y="426"/>
                  <a:pt x="295" y="420"/>
                </a:cubicBezTo>
                <a:cubicBezTo>
                  <a:pt x="300" y="411"/>
                  <a:pt x="307" y="402"/>
                  <a:pt x="306" y="390"/>
                </a:cubicBezTo>
                <a:cubicBezTo>
                  <a:pt x="306" y="373"/>
                  <a:pt x="299" y="356"/>
                  <a:pt x="284" y="346"/>
                </a:cubicBezTo>
                <a:cubicBezTo>
                  <a:pt x="273" y="343"/>
                  <a:pt x="261" y="344"/>
                  <a:pt x="252" y="351"/>
                </a:cubicBezTo>
                <a:cubicBezTo>
                  <a:pt x="249" y="354"/>
                  <a:pt x="246" y="359"/>
                  <a:pt x="245" y="364"/>
                </a:cubicBezTo>
                <a:cubicBezTo>
                  <a:pt x="245" y="371"/>
                  <a:pt x="249" y="377"/>
                  <a:pt x="250" y="384"/>
                </a:cubicBezTo>
                <a:cubicBezTo>
                  <a:pt x="250" y="385"/>
                  <a:pt x="248" y="385"/>
                  <a:pt x="247" y="386"/>
                </a:cubicBezTo>
                <a:cubicBezTo>
                  <a:pt x="243" y="385"/>
                  <a:pt x="236" y="385"/>
                  <a:pt x="234" y="380"/>
                </a:cubicBezTo>
                <a:cubicBezTo>
                  <a:pt x="230" y="373"/>
                  <a:pt x="232" y="366"/>
                  <a:pt x="230" y="358"/>
                </a:cubicBezTo>
                <a:cubicBezTo>
                  <a:pt x="228" y="358"/>
                  <a:pt x="226" y="356"/>
                  <a:pt x="223" y="357"/>
                </a:cubicBezTo>
                <a:cubicBezTo>
                  <a:pt x="211" y="359"/>
                  <a:pt x="200" y="370"/>
                  <a:pt x="197" y="382"/>
                </a:cubicBezTo>
                <a:cubicBezTo>
                  <a:pt x="195" y="396"/>
                  <a:pt x="198" y="411"/>
                  <a:pt x="210" y="420"/>
                </a:cubicBezTo>
                <a:cubicBezTo>
                  <a:pt x="217" y="421"/>
                  <a:pt x="219" y="410"/>
                  <a:pt x="227" y="411"/>
                </a:cubicBezTo>
                <a:cubicBezTo>
                  <a:pt x="232" y="411"/>
                  <a:pt x="238" y="410"/>
                  <a:pt x="240" y="415"/>
                </a:cubicBezTo>
                <a:cubicBezTo>
                  <a:pt x="243" y="419"/>
                  <a:pt x="242" y="424"/>
                  <a:pt x="241" y="428"/>
                </a:cubicBezTo>
                <a:cubicBezTo>
                  <a:pt x="235" y="437"/>
                  <a:pt x="233" y="448"/>
                  <a:pt x="230" y="459"/>
                </a:cubicBezTo>
                <a:cubicBezTo>
                  <a:pt x="227" y="482"/>
                  <a:pt x="235" y="503"/>
                  <a:pt x="254" y="516"/>
                </a:cubicBezTo>
                <a:cubicBezTo>
                  <a:pt x="261" y="524"/>
                  <a:pt x="274" y="521"/>
                  <a:pt x="283" y="518"/>
                </a:cubicBezTo>
                <a:cubicBezTo>
                  <a:pt x="291" y="523"/>
                  <a:pt x="291" y="523"/>
                  <a:pt x="291" y="523"/>
                </a:cubicBezTo>
                <a:cubicBezTo>
                  <a:pt x="297" y="537"/>
                  <a:pt x="312" y="546"/>
                  <a:pt x="328" y="548"/>
                </a:cubicBezTo>
                <a:cubicBezTo>
                  <a:pt x="331" y="549"/>
                  <a:pt x="332" y="544"/>
                  <a:pt x="333" y="543"/>
                </a:cubicBezTo>
                <a:cubicBezTo>
                  <a:pt x="335" y="537"/>
                  <a:pt x="339" y="532"/>
                  <a:pt x="344" y="527"/>
                </a:cubicBezTo>
                <a:cubicBezTo>
                  <a:pt x="344" y="523"/>
                  <a:pt x="349" y="525"/>
                  <a:pt x="351" y="524"/>
                </a:cubicBezTo>
                <a:cubicBezTo>
                  <a:pt x="356" y="520"/>
                  <a:pt x="363" y="524"/>
                  <a:pt x="370" y="521"/>
                </a:cubicBezTo>
                <a:cubicBezTo>
                  <a:pt x="375" y="524"/>
                  <a:pt x="384" y="523"/>
                  <a:pt x="386" y="531"/>
                </a:cubicBezTo>
                <a:cubicBezTo>
                  <a:pt x="385" y="532"/>
                  <a:pt x="385" y="532"/>
                  <a:pt x="385" y="532"/>
                </a:cubicBezTo>
                <a:cubicBezTo>
                  <a:pt x="380" y="529"/>
                  <a:pt x="374" y="526"/>
                  <a:pt x="368" y="527"/>
                </a:cubicBezTo>
                <a:cubicBezTo>
                  <a:pt x="355" y="531"/>
                  <a:pt x="344" y="539"/>
                  <a:pt x="342" y="553"/>
                </a:cubicBezTo>
                <a:cubicBezTo>
                  <a:pt x="342" y="569"/>
                  <a:pt x="352" y="585"/>
                  <a:pt x="366" y="594"/>
                </a:cubicBezTo>
                <a:cubicBezTo>
                  <a:pt x="367" y="594"/>
                  <a:pt x="367" y="594"/>
                  <a:pt x="367" y="594"/>
                </a:cubicBezTo>
                <a:cubicBezTo>
                  <a:pt x="379" y="602"/>
                  <a:pt x="397" y="609"/>
                  <a:pt x="402" y="623"/>
                </a:cubicBezTo>
                <a:cubicBezTo>
                  <a:pt x="408" y="626"/>
                  <a:pt x="405" y="634"/>
                  <a:pt x="410" y="638"/>
                </a:cubicBezTo>
                <a:cubicBezTo>
                  <a:pt x="412" y="640"/>
                  <a:pt x="415" y="639"/>
                  <a:pt x="417" y="637"/>
                </a:cubicBezTo>
                <a:cubicBezTo>
                  <a:pt x="422" y="631"/>
                  <a:pt x="422" y="623"/>
                  <a:pt x="426" y="616"/>
                </a:cubicBezTo>
                <a:cubicBezTo>
                  <a:pt x="428" y="608"/>
                  <a:pt x="436" y="604"/>
                  <a:pt x="442" y="599"/>
                </a:cubicBezTo>
                <a:cubicBezTo>
                  <a:pt x="452" y="585"/>
                  <a:pt x="473" y="582"/>
                  <a:pt x="477" y="564"/>
                </a:cubicBezTo>
                <a:cubicBezTo>
                  <a:pt x="481" y="554"/>
                  <a:pt x="479" y="542"/>
                  <a:pt x="471" y="534"/>
                </a:cubicBezTo>
                <a:cubicBezTo>
                  <a:pt x="463" y="533"/>
                  <a:pt x="456" y="525"/>
                  <a:pt x="447" y="525"/>
                </a:cubicBezTo>
                <a:cubicBezTo>
                  <a:pt x="445" y="529"/>
                  <a:pt x="441" y="524"/>
                  <a:pt x="440" y="529"/>
                </a:cubicBezTo>
                <a:cubicBezTo>
                  <a:pt x="431" y="531"/>
                  <a:pt x="430" y="542"/>
                  <a:pt x="424" y="548"/>
                </a:cubicBezTo>
                <a:cubicBezTo>
                  <a:pt x="419" y="543"/>
                  <a:pt x="422" y="537"/>
                  <a:pt x="424" y="531"/>
                </a:cubicBezTo>
                <a:cubicBezTo>
                  <a:pt x="430" y="529"/>
                  <a:pt x="434" y="521"/>
                  <a:pt x="441" y="523"/>
                </a:cubicBezTo>
                <a:cubicBezTo>
                  <a:pt x="442" y="518"/>
                  <a:pt x="447" y="521"/>
                  <a:pt x="449" y="519"/>
                </a:cubicBezTo>
                <a:cubicBezTo>
                  <a:pt x="455" y="519"/>
                  <a:pt x="463" y="519"/>
                  <a:pt x="468" y="523"/>
                </a:cubicBezTo>
                <a:cubicBezTo>
                  <a:pt x="474" y="522"/>
                  <a:pt x="473" y="530"/>
                  <a:pt x="478" y="532"/>
                </a:cubicBezTo>
                <a:cubicBezTo>
                  <a:pt x="479" y="537"/>
                  <a:pt x="485" y="538"/>
                  <a:pt x="486" y="542"/>
                </a:cubicBezTo>
                <a:cubicBezTo>
                  <a:pt x="490" y="544"/>
                  <a:pt x="495" y="544"/>
                  <a:pt x="499" y="542"/>
                </a:cubicBezTo>
                <a:cubicBezTo>
                  <a:pt x="507" y="543"/>
                  <a:pt x="513" y="536"/>
                  <a:pt x="520" y="534"/>
                </a:cubicBezTo>
                <a:cubicBezTo>
                  <a:pt x="524" y="531"/>
                  <a:pt x="525" y="524"/>
                  <a:pt x="531" y="524"/>
                </a:cubicBezTo>
                <a:cubicBezTo>
                  <a:pt x="546" y="531"/>
                  <a:pt x="559" y="526"/>
                  <a:pt x="573" y="520"/>
                </a:cubicBezTo>
                <a:cubicBezTo>
                  <a:pt x="587" y="513"/>
                  <a:pt x="593" y="495"/>
                  <a:pt x="596" y="479"/>
                </a:cubicBezTo>
                <a:cubicBezTo>
                  <a:pt x="601" y="458"/>
                  <a:pt x="587" y="442"/>
                  <a:pt x="589" y="422"/>
                </a:cubicBezTo>
                <a:cubicBezTo>
                  <a:pt x="590" y="418"/>
                  <a:pt x="590" y="412"/>
                  <a:pt x="596" y="410"/>
                </a:cubicBezTo>
                <a:cubicBezTo>
                  <a:pt x="602" y="407"/>
                  <a:pt x="609" y="408"/>
                  <a:pt x="614" y="412"/>
                </a:cubicBezTo>
                <a:cubicBezTo>
                  <a:pt x="618" y="413"/>
                  <a:pt x="620" y="408"/>
                  <a:pt x="623" y="406"/>
                </a:cubicBezTo>
                <a:cubicBezTo>
                  <a:pt x="627" y="395"/>
                  <a:pt x="631" y="382"/>
                  <a:pt x="624" y="371"/>
                </a:cubicBezTo>
                <a:cubicBezTo>
                  <a:pt x="620" y="359"/>
                  <a:pt x="608" y="357"/>
                  <a:pt x="597" y="354"/>
                </a:cubicBezTo>
                <a:cubicBezTo>
                  <a:pt x="595" y="359"/>
                  <a:pt x="588" y="356"/>
                  <a:pt x="586" y="361"/>
                </a:cubicBezTo>
                <a:cubicBezTo>
                  <a:pt x="589" y="369"/>
                  <a:pt x="589" y="380"/>
                  <a:pt x="582" y="386"/>
                </a:cubicBezTo>
                <a:cubicBezTo>
                  <a:pt x="580" y="387"/>
                  <a:pt x="575" y="389"/>
                  <a:pt x="575" y="385"/>
                </a:cubicBezTo>
                <a:cubicBezTo>
                  <a:pt x="581" y="376"/>
                  <a:pt x="581" y="367"/>
                  <a:pt x="575" y="358"/>
                </a:cubicBezTo>
                <a:cubicBezTo>
                  <a:pt x="571" y="352"/>
                  <a:pt x="565" y="346"/>
                  <a:pt x="558" y="347"/>
                </a:cubicBezTo>
                <a:cubicBezTo>
                  <a:pt x="553" y="348"/>
                  <a:pt x="547" y="347"/>
                  <a:pt x="545" y="351"/>
                </a:cubicBezTo>
                <a:cubicBezTo>
                  <a:pt x="539" y="350"/>
                  <a:pt x="537" y="357"/>
                  <a:pt x="532" y="358"/>
                </a:cubicBezTo>
                <a:cubicBezTo>
                  <a:pt x="523" y="365"/>
                  <a:pt x="525" y="378"/>
                  <a:pt x="522" y="387"/>
                </a:cubicBezTo>
                <a:cubicBezTo>
                  <a:pt x="525" y="402"/>
                  <a:pt x="529" y="419"/>
                  <a:pt x="541" y="431"/>
                </a:cubicBezTo>
                <a:cubicBezTo>
                  <a:pt x="553" y="437"/>
                  <a:pt x="563" y="447"/>
                  <a:pt x="563" y="461"/>
                </a:cubicBezTo>
                <a:cubicBezTo>
                  <a:pt x="564" y="469"/>
                  <a:pt x="558" y="475"/>
                  <a:pt x="552" y="478"/>
                </a:cubicBezTo>
                <a:cubicBezTo>
                  <a:pt x="551" y="479"/>
                  <a:pt x="550" y="477"/>
                  <a:pt x="550" y="476"/>
                </a:cubicBezTo>
                <a:cubicBezTo>
                  <a:pt x="556" y="465"/>
                  <a:pt x="550" y="455"/>
                  <a:pt x="545" y="446"/>
                </a:cubicBezTo>
                <a:cubicBezTo>
                  <a:pt x="539" y="439"/>
                  <a:pt x="529" y="437"/>
                  <a:pt x="519" y="438"/>
                </a:cubicBezTo>
                <a:cubicBezTo>
                  <a:pt x="505" y="447"/>
                  <a:pt x="505" y="447"/>
                  <a:pt x="505" y="447"/>
                </a:cubicBezTo>
                <a:cubicBezTo>
                  <a:pt x="498" y="453"/>
                  <a:pt x="508" y="458"/>
                  <a:pt x="506" y="463"/>
                </a:cubicBezTo>
                <a:cubicBezTo>
                  <a:pt x="507" y="472"/>
                  <a:pt x="504" y="481"/>
                  <a:pt x="497" y="485"/>
                </a:cubicBezTo>
                <a:cubicBezTo>
                  <a:pt x="491" y="488"/>
                  <a:pt x="484" y="488"/>
                  <a:pt x="480" y="483"/>
                </a:cubicBezTo>
                <a:cubicBezTo>
                  <a:pt x="476" y="480"/>
                  <a:pt x="476" y="474"/>
                  <a:pt x="476" y="469"/>
                </a:cubicBezTo>
                <a:cubicBezTo>
                  <a:pt x="479" y="452"/>
                  <a:pt x="495" y="436"/>
                  <a:pt x="512" y="433"/>
                </a:cubicBezTo>
                <a:cubicBezTo>
                  <a:pt x="515" y="418"/>
                  <a:pt x="509" y="403"/>
                  <a:pt x="502" y="390"/>
                </a:cubicBezTo>
                <a:cubicBezTo>
                  <a:pt x="496" y="379"/>
                  <a:pt x="487" y="367"/>
                  <a:pt x="474" y="364"/>
                </a:cubicBezTo>
                <a:cubicBezTo>
                  <a:pt x="469" y="365"/>
                  <a:pt x="470" y="370"/>
                  <a:pt x="469" y="374"/>
                </a:cubicBezTo>
                <a:cubicBezTo>
                  <a:pt x="466" y="380"/>
                  <a:pt x="460" y="380"/>
                  <a:pt x="455" y="381"/>
                </a:cubicBezTo>
                <a:cubicBezTo>
                  <a:pt x="448" y="380"/>
                  <a:pt x="444" y="375"/>
                  <a:pt x="442" y="369"/>
                </a:cubicBezTo>
                <a:cubicBezTo>
                  <a:pt x="441" y="360"/>
                  <a:pt x="441" y="347"/>
                  <a:pt x="452" y="341"/>
                </a:cubicBezTo>
                <a:cubicBezTo>
                  <a:pt x="460" y="340"/>
                  <a:pt x="468" y="335"/>
                  <a:pt x="476" y="338"/>
                </a:cubicBezTo>
                <a:cubicBezTo>
                  <a:pt x="484" y="341"/>
                  <a:pt x="489" y="349"/>
                  <a:pt x="491" y="354"/>
                </a:cubicBezTo>
                <a:cubicBezTo>
                  <a:pt x="496" y="358"/>
                  <a:pt x="504" y="359"/>
                  <a:pt x="512" y="359"/>
                </a:cubicBezTo>
                <a:cubicBezTo>
                  <a:pt x="524" y="357"/>
                  <a:pt x="531" y="345"/>
                  <a:pt x="535" y="335"/>
                </a:cubicBezTo>
                <a:cubicBezTo>
                  <a:pt x="537" y="323"/>
                  <a:pt x="536" y="308"/>
                  <a:pt x="528" y="298"/>
                </a:cubicBezTo>
                <a:close/>
                <a:moveTo>
                  <a:pt x="344" y="373"/>
                </a:moveTo>
                <a:cubicBezTo>
                  <a:pt x="344" y="373"/>
                  <a:pt x="344" y="372"/>
                  <a:pt x="343" y="372"/>
                </a:cubicBezTo>
                <a:cubicBezTo>
                  <a:pt x="343" y="373"/>
                  <a:pt x="343" y="373"/>
                  <a:pt x="343" y="373"/>
                </a:cubicBezTo>
                <a:cubicBezTo>
                  <a:pt x="344" y="373"/>
                  <a:pt x="344" y="373"/>
                  <a:pt x="344" y="373"/>
                </a:cubicBezTo>
                <a:close/>
                <a:moveTo>
                  <a:pt x="462" y="412"/>
                </a:moveTo>
                <a:cubicBezTo>
                  <a:pt x="455" y="400"/>
                  <a:pt x="441" y="402"/>
                  <a:pt x="430" y="402"/>
                </a:cubicBezTo>
                <a:cubicBezTo>
                  <a:pt x="424" y="404"/>
                  <a:pt x="420" y="410"/>
                  <a:pt x="418" y="415"/>
                </a:cubicBezTo>
                <a:cubicBezTo>
                  <a:pt x="418" y="418"/>
                  <a:pt x="414" y="419"/>
                  <a:pt x="412" y="418"/>
                </a:cubicBezTo>
                <a:cubicBezTo>
                  <a:pt x="408" y="414"/>
                  <a:pt x="405" y="407"/>
                  <a:pt x="398" y="406"/>
                </a:cubicBezTo>
                <a:cubicBezTo>
                  <a:pt x="389" y="403"/>
                  <a:pt x="380" y="406"/>
                  <a:pt x="373" y="412"/>
                </a:cubicBezTo>
                <a:cubicBezTo>
                  <a:pt x="367" y="418"/>
                  <a:pt x="365" y="426"/>
                  <a:pt x="366" y="435"/>
                </a:cubicBezTo>
                <a:cubicBezTo>
                  <a:pt x="368" y="438"/>
                  <a:pt x="368" y="446"/>
                  <a:pt x="375" y="445"/>
                </a:cubicBezTo>
                <a:cubicBezTo>
                  <a:pt x="378" y="442"/>
                  <a:pt x="372" y="438"/>
                  <a:pt x="374" y="434"/>
                </a:cubicBezTo>
                <a:cubicBezTo>
                  <a:pt x="375" y="428"/>
                  <a:pt x="380" y="421"/>
                  <a:pt x="386" y="418"/>
                </a:cubicBezTo>
                <a:cubicBezTo>
                  <a:pt x="391" y="418"/>
                  <a:pt x="396" y="415"/>
                  <a:pt x="401" y="419"/>
                </a:cubicBezTo>
                <a:cubicBezTo>
                  <a:pt x="409" y="427"/>
                  <a:pt x="411" y="439"/>
                  <a:pt x="407" y="449"/>
                </a:cubicBezTo>
                <a:cubicBezTo>
                  <a:pt x="400" y="460"/>
                  <a:pt x="395" y="473"/>
                  <a:pt x="395" y="487"/>
                </a:cubicBezTo>
                <a:cubicBezTo>
                  <a:pt x="395" y="496"/>
                  <a:pt x="399" y="504"/>
                  <a:pt x="407" y="510"/>
                </a:cubicBezTo>
                <a:cubicBezTo>
                  <a:pt x="413" y="512"/>
                  <a:pt x="420" y="513"/>
                  <a:pt x="426" y="509"/>
                </a:cubicBezTo>
                <a:cubicBezTo>
                  <a:pt x="430" y="501"/>
                  <a:pt x="435" y="493"/>
                  <a:pt x="435" y="484"/>
                </a:cubicBezTo>
                <a:cubicBezTo>
                  <a:pt x="435" y="462"/>
                  <a:pt x="413" y="446"/>
                  <a:pt x="422" y="424"/>
                </a:cubicBezTo>
                <a:cubicBezTo>
                  <a:pt x="427" y="416"/>
                  <a:pt x="435" y="409"/>
                  <a:pt x="446" y="410"/>
                </a:cubicBezTo>
                <a:cubicBezTo>
                  <a:pt x="452" y="414"/>
                  <a:pt x="461" y="418"/>
                  <a:pt x="462" y="426"/>
                </a:cubicBezTo>
                <a:cubicBezTo>
                  <a:pt x="464" y="430"/>
                  <a:pt x="459" y="438"/>
                  <a:pt x="464" y="438"/>
                </a:cubicBezTo>
                <a:cubicBezTo>
                  <a:pt x="470" y="430"/>
                  <a:pt x="466" y="419"/>
                  <a:pt x="462" y="412"/>
                </a:cubicBezTo>
                <a:close/>
                <a:moveTo>
                  <a:pt x="615" y="667"/>
                </a:moveTo>
                <a:cubicBezTo>
                  <a:pt x="615" y="666"/>
                  <a:pt x="615" y="666"/>
                  <a:pt x="615" y="666"/>
                </a:cubicBezTo>
                <a:cubicBezTo>
                  <a:pt x="614" y="666"/>
                  <a:pt x="614" y="666"/>
                  <a:pt x="614" y="666"/>
                </a:cubicBezTo>
                <a:cubicBezTo>
                  <a:pt x="614" y="667"/>
                  <a:pt x="614" y="667"/>
                  <a:pt x="614" y="667"/>
                </a:cubicBezTo>
                <a:lnTo>
                  <a:pt x="615" y="667"/>
                </a:lnTo>
                <a:close/>
              </a:path>
            </a:pathLst>
          </a:custGeom>
          <a:solidFill>
            <a:srgbClr val="B1865A"/>
          </a:solidFill>
          <a:ln>
            <a:noFill/>
          </a:ln>
        </p:spPr>
        <p:txBody>
          <a:bodyPr vert="horz" wrap="square" lIns="91440" tIns="45720" rIns="91440" bIns="45720" numCol="1" anchor="t" anchorCtr="0" compatLnSpc="1"/>
          <a:lstStyle/>
          <a:p>
            <a:endParaRPr lang="zh-CN" altLang="en-US" sz="1050"/>
          </a:p>
        </p:txBody>
      </p:sp>
      <p:grpSp>
        <p:nvGrpSpPr>
          <p:cNvPr id="18" name="组合 17">
            <a:extLst>
              <a:ext uri="{FF2B5EF4-FFF2-40B4-BE49-F238E27FC236}">
                <a16:creationId xmlns="" xmlns:a16="http://schemas.microsoft.com/office/drawing/2014/main" id="{2CD04BC6-1610-490B-88F5-A46992BFA997}"/>
              </a:ext>
            </a:extLst>
          </p:cNvPr>
          <p:cNvGrpSpPr/>
          <p:nvPr/>
        </p:nvGrpSpPr>
        <p:grpSpPr>
          <a:xfrm>
            <a:off x="2589484" y="3646729"/>
            <a:ext cx="1772071" cy="841936"/>
            <a:chOff x="2080" y="3746"/>
            <a:chExt cx="4380" cy="2081"/>
          </a:xfrm>
        </p:grpSpPr>
        <p:sp>
          <p:nvSpPr>
            <p:cNvPr id="19" name="TextBox 76">
              <a:extLst>
                <a:ext uri="{FF2B5EF4-FFF2-40B4-BE49-F238E27FC236}">
                  <a16:creationId xmlns="" xmlns:a16="http://schemas.microsoft.com/office/drawing/2014/main" id="{F1ACE6DA-982F-494B-A99F-690053673346}"/>
                </a:ext>
              </a:extLst>
            </p:cNvPr>
            <p:cNvSpPr txBox="1"/>
            <p:nvPr/>
          </p:nvSpPr>
          <p:spPr>
            <a:xfrm>
              <a:off x="3967" y="3746"/>
              <a:ext cx="2493" cy="647"/>
            </a:xfrm>
            <a:prstGeom prst="rect">
              <a:avLst/>
            </a:prstGeom>
            <a:noFill/>
          </p:spPr>
          <p:txBody>
            <a:bodyPr wrap="square" rtlCol="0">
              <a:spAutoFit/>
            </a:bodyPr>
            <a:lstStyle/>
            <a:p>
              <a:pPr algn="r"/>
              <a:r>
                <a:rPr lang="zh-CN" altLang="en-US" sz="1100" dirty="0">
                  <a:solidFill>
                    <a:schemeClr val="accent6">
                      <a:lumMod val="50000"/>
                    </a:schemeClr>
                  </a:solidFill>
                  <a:latin typeface="幼圆" panose="02010509060101010101" pitchFamily="49" charset="-122"/>
                  <a:ea typeface="幼圆" panose="02010509060101010101" pitchFamily="49" charset="-122"/>
                </a:rPr>
                <a:t>添加标题</a:t>
              </a:r>
            </a:p>
          </p:txBody>
        </p:sp>
        <p:sp>
          <p:nvSpPr>
            <p:cNvPr id="20" name="文本框 19">
              <a:extLst>
                <a:ext uri="{FF2B5EF4-FFF2-40B4-BE49-F238E27FC236}">
                  <a16:creationId xmlns="" xmlns:a16="http://schemas.microsoft.com/office/drawing/2014/main" id="{2C7ED68D-1E45-4BC6-B5E7-513843F28E84}"/>
                </a:ext>
              </a:extLst>
            </p:cNvPr>
            <p:cNvSpPr txBox="1"/>
            <p:nvPr/>
          </p:nvSpPr>
          <p:spPr>
            <a:xfrm>
              <a:off x="2080" y="4327"/>
              <a:ext cx="4380" cy="1500"/>
            </a:xfrm>
            <a:prstGeom prst="rect">
              <a:avLst/>
            </a:prstGeom>
            <a:noFill/>
          </p:spPr>
          <p:txBody>
            <a:bodyPr wrap="square" rtlCol="0">
              <a:spAutoFit/>
            </a:bodyPr>
            <a:lstStyle/>
            <a:p>
              <a:pPr algn="r">
                <a:lnSpc>
                  <a:spcPct val="130000"/>
                </a:lnSpc>
              </a:pPr>
              <a:r>
                <a:rPr lang="zh-CN" altLang="en-US" sz="900" dirty="0">
                  <a:solidFill>
                    <a:schemeClr val="tx1">
                      <a:lumMod val="75000"/>
                      <a:lumOff val="25000"/>
                    </a:schemeClr>
                  </a:solidFill>
                  <a:latin typeface="幼圆" panose="02010509060101010101" pitchFamily="49" charset="-122"/>
                  <a:ea typeface="幼圆" panose="02010509060101010101" pitchFamily="49" charset="-122"/>
                </a:rPr>
                <a:t>请在此添加文字说明，进行详细文字描述。</a:t>
              </a:r>
              <a:r>
                <a:rPr lang="zh-CN" altLang="en-US" sz="900" dirty="0">
                  <a:solidFill>
                    <a:schemeClr val="tx1">
                      <a:lumMod val="75000"/>
                      <a:lumOff val="25000"/>
                    </a:schemeClr>
                  </a:solidFill>
                  <a:latin typeface="幼圆" panose="02010509060101010101" pitchFamily="49" charset="-122"/>
                  <a:ea typeface="幼圆" panose="02010509060101010101" pitchFamily="49" charset="-122"/>
                  <a:sym typeface="+mn-ea"/>
                </a:rPr>
                <a:t>请在此添加文字说明，进行详细文字描述。</a:t>
              </a:r>
              <a:endParaRPr lang="zh-CN" altLang="en-US" sz="900" dirty="0">
                <a:solidFill>
                  <a:schemeClr val="tx1">
                    <a:lumMod val="75000"/>
                    <a:lumOff val="25000"/>
                  </a:schemeClr>
                </a:solidFill>
                <a:latin typeface="幼圆" panose="02010509060101010101" pitchFamily="49" charset="-122"/>
                <a:ea typeface="幼圆" panose="02010509060101010101" pitchFamily="49" charset="-122"/>
              </a:endParaRPr>
            </a:p>
          </p:txBody>
        </p:sp>
      </p:grpSp>
      <p:sp>
        <p:nvSpPr>
          <p:cNvPr id="21" name="Freeform 847">
            <a:extLst>
              <a:ext uri="{FF2B5EF4-FFF2-40B4-BE49-F238E27FC236}">
                <a16:creationId xmlns="" xmlns:a16="http://schemas.microsoft.com/office/drawing/2014/main" id="{4BE03DBE-1C1D-480A-B4F8-4235825FF7E9}"/>
              </a:ext>
            </a:extLst>
          </p:cNvPr>
          <p:cNvSpPr>
            <a:spLocks noEditPoints="1"/>
          </p:cNvSpPr>
          <p:nvPr/>
        </p:nvSpPr>
        <p:spPr bwMode="auto">
          <a:xfrm>
            <a:off x="7167738" y="2452402"/>
            <a:ext cx="580980" cy="583812"/>
          </a:xfrm>
          <a:custGeom>
            <a:avLst/>
            <a:gdLst>
              <a:gd name="T0" fmla="*/ 617 w 819"/>
              <a:gd name="T1" fmla="*/ 196 h 823"/>
              <a:gd name="T2" fmla="*/ 819 w 819"/>
              <a:gd name="T3" fmla="*/ 396 h 823"/>
              <a:gd name="T4" fmla="*/ 587 w 819"/>
              <a:gd name="T5" fmla="*/ 687 h 823"/>
              <a:gd name="T6" fmla="*/ 224 w 819"/>
              <a:gd name="T7" fmla="*/ 652 h 823"/>
              <a:gd name="T8" fmla="*/ 4 w 819"/>
              <a:gd name="T9" fmla="*/ 421 h 823"/>
              <a:gd name="T10" fmla="*/ 260 w 819"/>
              <a:gd name="T11" fmla="*/ 126 h 823"/>
              <a:gd name="T12" fmla="*/ 416 w 819"/>
              <a:gd name="T13" fmla="*/ 9 h 823"/>
              <a:gd name="T14" fmla="*/ 73 w 819"/>
              <a:gd name="T15" fmla="*/ 303 h 823"/>
              <a:gd name="T16" fmla="*/ 205 w 819"/>
              <a:gd name="T17" fmla="*/ 595 h 823"/>
              <a:gd name="T18" fmla="*/ 424 w 819"/>
              <a:gd name="T19" fmla="*/ 792 h 823"/>
              <a:gd name="T20" fmla="*/ 636 w 819"/>
              <a:gd name="T21" fmla="*/ 589 h 823"/>
              <a:gd name="T22" fmla="*/ 654 w 819"/>
              <a:gd name="T23" fmla="*/ 237 h 823"/>
              <a:gd name="T24" fmla="*/ 412 w 819"/>
              <a:gd name="T25" fmla="*/ 33 h 823"/>
              <a:gd name="T26" fmla="*/ 140 w 819"/>
              <a:gd name="T27" fmla="*/ 292 h 823"/>
              <a:gd name="T28" fmla="*/ 234 w 819"/>
              <a:gd name="T29" fmla="*/ 579 h 823"/>
              <a:gd name="T30" fmla="*/ 530 w 819"/>
              <a:gd name="T31" fmla="*/ 696 h 823"/>
              <a:gd name="T32" fmla="*/ 792 w 819"/>
              <a:gd name="T33" fmla="*/ 406 h 823"/>
              <a:gd name="T34" fmla="*/ 602 w 819"/>
              <a:gd name="T35" fmla="*/ 226 h 823"/>
              <a:gd name="T36" fmla="*/ 418 w 819"/>
              <a:gd name="T37" fmla="*/ 37 h 823"/>
              <a:gd name="T38" fmla="*/ 144 w 819"/>
              <a:gd name="T39" fmla="*/ 298 h 823"/>
              <a:gd name="T40" fmla="*/ 221 w 819"/>
              <a:gd name="T41" fmla="*/ 575 h 823"/>
              <a:gd name="T42" fmla="*/ 517 w 819"/>
              <a:gd name="T43" fmla="*/ 715 h 823"/>
              <a:gd name="T44" fmla="*/ 776 w 819"/>
              <a:gd name="T45" fmla="*/ 432 h 823"/>
              <a:gd name="T46" fmla="*/ 505 w 819"/>
              <a:gd name="T47" fmla="*/ 92 h 823"/>
              <a:gd name="T48" fmla="*/ 233 w 819"/>
              <a:gd name="T49" fmla="*/ 252 h 823"/>
              <a:gd name="T50" fmla="*/ 141 w 819"/>
              <a:gd name="T51" fmla="*/ 502 h 823"/>
              <a:gd name="T52" fmla="*/ 429 w 819"/>
              <a:gd name="T53" fmla="*/ 759 h 823"/>
              <a:gd name="T54" fmla="*/ 688 w 819"/>
              <a:gd name="T55" fmla="*/ 516 h 823"/>
              <a:gd name="T56" fmla="*/ 586 w 819"/>
              <a:gd name="T57" fmla="*/ 239 h 823"/>
              <a:gd name="T58" fmla="*/ 368 w 819"/>
              <a:gd name="T59" fmla="*/ 84 h 823"/>
              <a:gd name="T60" fmla="*/ 137 w 819"/>
              <a:gd name="T61" fmla="*/ 312 h 823"/>
              <a:gd name="T62" fmla="*/ 162 w 819"/>
              <a:gd name="T63" fmla="*/ 531 h 823"/>
              <a:gd name="T64" fmla="*/ 329 w 819"/>
              <a:gd name="T65" fmla="*/ 713 h 823"/>
              <a:gd name="T66" fmla="*/ 513 w 819"/>
              <a:gd name="T67" fmla="*/ 682 h 823"/>
              <a:gd name="T68" fmla="*/ 714 w 819"/>
              <a:gd name="T69" fmla="*/ 501 h 823"/>
              <a:gd name="T70" fmla="*/ 515 w 819"/>
              <a:gd name="T71" fmla="*/ 139 h 823"/>
              <a:gd name="T72" fmla="*/ 390 w 819"/>
              <a:gd name="T73" fmla="*/ 294 h 823"/>
              <a:gd name="T74" fmla="*/ 417 w 819"/>
              <a:gd name="T75" fmla="*/ 323 h 823"/>
              <a:gd name="T76" fmla="*/ 444 w 819"/>
              <a:gd name="T77" fmla="*/ 288 h 823"/>
              <a:gd name="T78" fmla="*/ 445 w 819"/>
              <a:gd name="T79" fmla="*/ 300 h 823"/>
              <a:gd name="T80" fmla="*/ 344 w 819"/>
              <a:gd name="T81" fmla="*/ 286 h 823"/>
              <a:gd name="T82" fmla="*/ 375 w 819"/>
              <a:gd name="T83" fmla="*/ 337 h 823"/>
              <a:gd name="T84" fmla="*/ 345 w 819"/>
              <a:gd name="T85" fmla="*/ 490 h 823"/>
              <a:gd name="T86" fmla="*/ 275 w 819"/>
              <a:gd name="T87" fmla="*/ 426 h 823"/>
              <a:gd name="T88" fmla="*/ 234 w 819"/>
              <a:gd name="T89" fmla="*/ 380 h 823"/>
              <a:gd name="T90" fmla="*/ 230 w 819"/>
              <a:gd name="T91" fmla="*/ 459 h 823"/>
              <a:gd name="T92" fmla="*/ 370 w 819"/>
              <a:gd name="T93" fmla="*/ 521 h 823"/>
              <a:gd name="T94" fmla="*/ 410 w 819"/>
              <a:gd name="T95" fmla="*/ 638 h 823"/>
              <a:gd name="T96" fmla="*/ 424 w 819"/>
              <a:gd name="T97" fmla="*/ 548 h 823"/>
              <a:gd name="T98" fmla="*/ 520 w 819"/>
              <a:gd name="T99" fmla="*/ 534 h 823"/>
              <a:gd name="T100" fmla="*/ 624 w 819"/>
              <a:gd name="T101" fmla="*/ 371 h 823"/>
              <a:gd name="T102" fmla="*/ 532 w 819"/>
              <a:gd name="T103" fmla="*/ 358 h 823"/>
              <a:gd name="T104" fmla="*/ 505 w 819"/>
              <a:gd name="T105" fmla="*/ 447 h 823"/>
              <a:gd name="T106" fmla="*/ 469 w 819"/>
              <a:gd name="T107" fmla="*/ 374 h 823"/>
              <a:gd name="T108" fmla="*/ 528 w 819"/>
              <a:gd name="T109" fmla="*/ 298 h 823"/>
              <a:gd name="T110" fmla="*/ 412 w 819"/>
              <a:gd name="T111" fmla="*/ 418 h 823"/>
              <a:gd name="T112" fmla="*/ 407 w 819"/>
              <a:gd name="T113" fmla="*/ 449 h 823"/>
              <a:gd name="T114" fmla="*/ 464 w 819"/>
              <a:gd name="T115" fmla="*/ 438 h 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19" h="823">
                <a:moveTo>
                  <a:pt x="434" y="1"/>
                </a:moveTo>
                <a:cubicBezTo>
                  <a:pt x="438" y="9"/>
                  <a:pt x="447" y="9"/>
                  <a:pt x="452" y="15"/>
                </a:cubicBezTo>
                <a:cubicBezTo>
                  <a:pt x="465" y="20"/>
                  <a:pt x="477" y="28"/>
                  <a:pt x="489" y="34"/>
                </a:cubicBezTo>
                <a:cubicBezTo>
                  <a:pt x="491" y="37"/>
                  <a:pt x="495" y="35"/>
                  <a:pt x="497" y="37"/>
                </a:cubicBezTo>
                <a:cubicBezTo>
                  <a:pt x="519" y="50"/>
                  <a:pt x="541" y="68"/>
                  <a:pt x="553" y="91"/>
                </a:cubicBezTo>
                <a:cubicBezTo>
                  <a:pt x="557" y="100"/>
                  <a:pt x="558" y="112"/>
                  <a:pt x="567" y="118"/>
                </a:cubicBezTo>
                <a:cubicBezTo>
                  <a:pt x="582" y="130"/>
                  <a:pt x="598" y="144"/>
                  <a:pt x="604" y="163"/>
                </a:cubicBezTo>
                <a:cubicBezTo>
                  <a:pt x="610" y="173"/>
                  <a:pt x="613" y="185"/>
                  <a:pt x="617" y="196"/>
                </a:cubicBezTo>
                <a:cubicBezTo>
                  <a:pt x="621" y="200"/>
                  <a:pt x="627" y="198"/>
                  <a:pt x="631" y="202"/>
                </a:cubicBezTo>
                <a:cubicBezTo>
                  <a:pt x="653" y="212"/>
                  <a:pt x="674" y="227"/>
                  <a:pt x="688" y="248"/>
                </a:cubicBezTo>
                <a:cubicBezTo>
                  <a:pt x="702" y="247"/>
                  <a:pt x="715" y="254"/>
                  <a:pt x="727" y="261"/>
                </a:cubicBezTo>
                <a:cubicBezTo>
                  <a:pt x="738" y="268"/>
                  <a:pt x="746" y="277"/>
                  <a:pt x="755" y="286"/>
                </a:cubicBezTo>
                <a:cubicBezTo>
                  <a:pt x="758" y="293"/>
                  <a:pt x="766" y="298"/>
                  <a:pt x="769" y="305"/>
                </a:cubicBezTo>
                <a:cubicBezTo>
                  <a:pt x="773" y="307"/>
                  <a:pt x="774" y="312"/>
                  <a:pt x="777" y="316"/>
                </a:cubicBezTo>
                <a:cubicBezTo>
                  <a:pt x="785" y="336"/>
                  <a:pt x="799" y="353"/>
                  <a:pt x="807" y="374"/>
                </a:cubicBezTo>
                <a:cubicBezTo>
                  <a:pt x="811" y="381"/>
                  <a:pt x="815" y="389"/>
                  <a:pt x="819" y="396"/>
                </a:cubicBezTo>
                <a:cubicBezTo>
                  <a:pt x="817" y="409"/>
                  <a:pt x="819" y="419"/>
                  <a:pt x="817" y="431"/>
                </a:cubicBezTo>
                <a:cubicBezTo>
                  <a:pt x="805" y="451"/>
                  <a:pt x="801" y="474"/>
                  <a:pt x="787" y="493"/>
                </a:cubicBezTo>
                <a:cubicBezTo>
                  <a:pt x="776" y="509"/>
                  <a:pt x="761" y="527"/>
                  <a:pt x="744" y="537"/>
                </a:cubicBezTo>
                <a:cubicBezTo>
                  <a:pt x="733" y="546"/>
                  <a:pt x="719" y="552"/>
                  <a:pt x="704" y="555"/>
                </a:cubicBezTo>
                <a:cubicBezTo>
                  <a:pt x="692" y="568"/>
                  <a:pt x="681" y="581"/>
                  <a:pt x="667" y="591"/>
                </a:cubicBezTo>
                <a:cubicBezTo>
                  <a:pt x="654" y="598"/>
                  <a:pt x="642" y="605"/>
                  <a:pt x="628" y="609"/>
                </a:cubicBezTo>
                <a:cubicBezTo>
                  <a:pt x="621" y="614"/>
                  <a:pt x="620" y="624"/>
                  <a:pt x="615" y="631"/>
                </a:cubicBezTo>
                <a:cubicBezTo>
                  <a:pt x="610" y="651"/>
                  <a:pt x="601" y="669"/>
                  <a:pt x="587" y="687"/>
                </a:cubicBezTo>
                <a:cubicBezTo>
                  <a:pt x="579" y="694"/>
                  <a:pt x="571" y="703"/>
                  <a:pt x="561" y="708"/>
                </a:cubicBezTo>
                <a:cubicBezTo>
                  <a:pt x="553" y="729"/>
                  <a:pt x="537" y="750"/>
                  <a:pt x="518" y="761"/>
                </a:cubicBezTo>
                <a:cubicBezTo>
                  <a:pt x="487" y="779"/>
                  <a:pt x="487" y="779"/>
                  <a:pt x="487" y="779"/>
                </a:cubicBezTo>
                <a:cubicBezTo>
                  <a:pt x="463" y="788"/>
                  <a:pt x="437" y="799"/>
                  <a:pt x="420" y="820"/>
                </a:cubicBezTo>
                <a:cubicBezTo>
                  <a:pt x="409" y="823"/>
                  <a:pt x="402" y="810"/>
                  <a:pt x="394" y="806"/>
                </a:cubicBezTo>
                <a:cubicBezTo>
                  <a:pt x="367" y="796"/>
                  <a:pt x="339" y="787"/>
                  <a:pt x="316" y="771"/>
                </a:cubicBezTo>
                <a:cubicBezTo>
                  <a:pt x="287" y="752"/>
                  <a:pt x="260" y="725"/>
                  <a:pt x="255" y="689"/>
                </a:cubicBezTo>
                <a:cubicBezTo>
                  <a:pt x="241" y="680"/>
                  <a:pt x="233" y="665"/>
                  <a:pt x="224" y="652"/>
                </a:cubicBezTo>
                <a:cubicBezTo>
                  <a:pt x="218" y="641"/>
                  <a:pt x="212" y="631"/>
                  <a:pt x="210" y="620"/>
                </a:cubicBezTo>
                <a:cubicBezTo>
                  <a:pt x="206" y="618"/>
                  <a:pt x="199" y="619"/>
                  <a:pt x="194" y="616"/>
                </a:cubicBezTo>
                <a:cubicBezTo>
                  <a:pt x="172" y="607"/>
                  <a:pt x="151" y="597"/>
                  <a:pt x="133" y="580"/>
                </a:cubicBezTo>
                <a:cubicBezTo>
                  <a:pt x="125" y="570"/>
                  <a:pt x="115" y="563"/>
                  <a:pt x="111" y="550"/>
                </a:cubicBezTo>
                <a:cubicBezTo>
                  <a:pt x="107" y="543"/>
                  <a:pt x="98" y="546"/>
                  <a:pt x="92" y="542"/>
                </a:cubicBezTo>
                <a:cubicBezTo>
                  <a:pt x="67" y="527"/>
                  <a:pt x="42" y="504"/>
                  <a:pt x="32" y="476"/>
                </a:cubicBezTo>
                <a:cubicBezTo>
                  <a:pt x="26" y="463"/>
                  <a:pt x="20" y="449"/>
                  <a:pt x="11" y="438"/>
                </a:cubicBezTo>
                <a:cubicBezTo>
                  <a:pt x="13" y="430"/>
                  <a:pt x="3" y="429"/>
                  <a:pt x="4" y="421"/>
                </a:cubicBezTo>
                <a:cubicBezTo>
                  <a:pt x="4" y="403"/>
                  <a:pt x="0" y="382"/>
                  <a:pt x="14" y="368"/>
                </a:cubicBezTo>
                <a:cubicBezTo>
                  <a:pt x="17" y="365"/>
                  <a:pt x="16" y="361"/>
                  <a:pt x="19" y="358"/>
                </a:cubicBezTo>
                <a:cubicBezTo>
                  <a:pt x="33" y="323"/>
                  <a:pt x="59" y="288"/>
                  <a:pt x="93" y="269"/>
                </a:cubicBezTo>
                <a:cubicBezTo>
                  <a:pt x="97" y="267"/>
                  <a:pt x="101" y="266"/>
                  <a:pt x="105" y="263"/>
                </a:cubicBezTo>
                <a:cubicBezTo>
                  <a:pt x="127" y="258"/>
                  <a:pt x="127" y="258"/>
                  <a:pt x="127" y="258"/>
                </a:cubicBezTo>
                <a:cubicBezTo>
                  <a:pt x="144" y="241"/>
                  <a:pt x="162" y="224"/>
                  <a:pt x="185" y="219"/>
                </a:cubicBezTo>
                <a:cubicBezTo>
                  <a:pt x="190" y="214"/>
                  <a:pt x="200" y="216"/>
                  <a:pt x="202" y="208"/>
                </a:cubicBezTo>
                <a:cubicBezTo>
                  <a:pt x="212" y="176"/>
                  <a:pt x="234" y="147"/>
                  <a:pt x="260" y="126"/>
                </a:cubicBezTo>
                <a:cubicBezTo>
                  <a:pt x="263" y="102"/>
                  <a:pt x="278" y="82"/>
                  <a:pt x="296" y="66"/>
                </a:cubicBezTo>
                <a:cubicBezTo>
                  <a:pt x="310" y="57"/>
                  <a:pt x="323" y="49"/>
                  <a:pt x="339" y="42"/>
                </a:cubicBezTo>
                <a:cubicBezTo>
                  <a:pt x="352" y="34"/>
                  <a:pt x="366" y="27"/>
                  <a:pt x="379" y="20"/>
                </a:cubicBezTo>
                <a:cubicBezTo>
                  <a:pt x="400" y="0"/>
                  <a:pt x="400" y="0"/>
                  <a:pt x="400" y="0"/>
                </a:cubicBezTo>
                <a:cubicBezTo>
                  <a:pt x="409" y="0"/>
                  <a:pt x="419" y="0"/>
                  <a:pt x="428" y="0"/>
                </a:cubicBezTo>
                <a:cubicBezTo>
                  <a:pt x="434" y="1"/>
                  <a:pt x="434" y="1"/>
                  <a:pt x="434" y="1"/>
                </a:cubicBezTo>
                <a:close/>
                <a:moveTo>
                  <a:pt x="420" y="10"/>
                </a:moveTo>
                <a:cubicBezTo>
                  <a:pt x="416" y="9"/>
                  <a:pt x="416" y="9"/>
                  <a:pt x="416" y="9"/>
                </a:cubicBezTo>
                <a:cubicBezTo>
                  <a:pt x="375" y="57"/>
                  <a:pt x="300" y="57"/>
                  <a:pt x="280" y="122"/>
                </a:cubicBezTo>
                <a:cubicBezTo>
                  <a:pt x="278" y="127"/>
                  <a:pt x="282" y="132"/>
                  <a:pt x="278" y="135"/>
                </a:cubicBezTo>
                <a:cubicBezTo>
                  <a:pt x="268" y="142"/>
                  <a:pt x="258" y="149"/>
                  <a:pt x="249" y="158"/>
                </a:cubicBezTo>
                <a:cubicBezTo>
                  <a:pt x="237" y="177"/>
                  <a:pt x="223" y="196"/>
                  <a:pt x="224" y="219"/>
                </a:cubicBezTo>
                <a:cubicBezTo>
                  <a:pt x="221" y="225"/>
                  <a:pt x="214" y="224"/>
                  <a:pt x="209" y="225"/>
                </a:cubicBezTo>
                <a:cubicBezTo>
                  <a:pt x="181" y="230"/>
                  <a:pt x="156" y="247"/>
                  <a:pt x="139" y="270"/>
                </a:cubicBezTo>
                <a:cubicBezTo>
                  <a:pt x="137" y="275"/>
                  <a:pt x="133" y="268"/>
                  <a:pt x="131" y="273"/>
                </a:cubicBezTo>
                <a:cubicBezTo>
                  <a:pt x="109" y="277"/>
                  <a:pt x="92" y="289"/>
                  <a:pt x="73" y="303"/>
                </a:cubicBezTo>
                <a:cubicBezTo>
                  <a:pt x="48" y="328"/>
                  <a:pt x="37" y="360"/>
                  <a:pt x="23" y="390"/>
                </a:cubicBezTo>
                <a:cubicBezTo>
                  <a:pt x="22" y="397"/>
                  <a:pt x="11" y="401"/>
                  <a:pt x="14" y="409"/>
                </a:cubicBezTo>
                <a:cubicBezTo>
                  <a:pt x="19" y="412"/>
                  <a:pt x="22" y="418"/>
                  <a:pt x="26" y="423"/>
                </a:cubicBezTo>
                <a:cubicBezTo>
                  <a:pt x="37" y="447"/>
                  <a:pt x="45" y="475"/>
                  <a:pt x="65" y="496"/>
                </a:cubicBezTo>
                <a:cubicBezTo>
                  <a:pt x="77" y="509"/>
                  <a:pt x="93" y="521"/>
                  <a:pt x="110" y="527"/>
                </a:cubicBezTo>
                <a:cubicBezTo>
                  <a:pt x="114" y="530"/>
                  <a:pt x="122" y="525"/>
                  <a:pt x="125" y="531"/>
                </a:cubicBezTo>
                <a:cubicBezTo>
                  <a:pt x="129" y="554"/>
                  <a:pt x="151" y="571"/>
                  <a:pt x="170" y="583"/>
                </a:cubicBezTo>
                <a:cubicBezTo>
                  <a:pt x="181" y="591"/>
                  <a:pt x="194" y="591"/>
                  <a:pt x="205" y="595"/>
                </a:cubicBezTo>
                <a:cubicBezTo>
                  <a:pt x="212" y="596"/>
                  <a:pt x="221" y="590"/>
                  <a:pt x="226" y="597"/>
                </a:cubicBezTo>
                <a:cubicBezTo>
                  <a:pt x="226" y="608"/>
                  <a:pt x="228" y="619"/>
                  <a:pt x="231" y="629"/>
                </a:cubicBezTo>
                <a:cubicBezTo>
                  <a:pt x="240" y="646"/>
                  <a:pt x="252" y="666"/>
                  <a:pt x="272" y="672"/>
                </a:cubicBezTo>
                <a:cubicBezTo>
                  <a:pt x="276" y="676"/>
                  <a:pt x="273" y="682"/>
                  <a:pt x="274" y="687"/>
                </a:cubicBezTo>
                <a:cubicBezTo>
                  <a:pt x="278" y="726"/>
                  <a:pt x="319" y="754"/>
                  <a:pt x="353" y="766"/>
                </a:cubicBezTo>
                <a:cubicBezTo>
                  <a:pt x="367" y="772"/>
                  <a:pt x="383" y="773"/>
                  <a:pt x="397" y="781"/>
                </a:cubicBezTo>
                <a:cubicBezTo>
                  <a:pt x="405" y="783"/>
                  <a:pt x="409" y="790"/>
                  <a:pt x="416" y="794"/>
                </a:cubicBezTo>
                <a:cubicBezTo>
                  <a:pt x="424" y="792"/>
                  <a:pt x="424" y="792"/>
                  <a:pt x="424" y="792"/>
                </a:cubicBezTo>
                <a:cubicBezTo>
                  <a:pt x="436" y="781"/>
                  <a:pt x="452" y="778"/>
                  <a:pt x="467" y="772"/>
                </a:cubicBezTo>
                <a:cubicBezTo>
                  <a:pt x="478" y="770"/>
                  <a:pt x="486" y="762"/>
                  <a:pt x="496" y="759"/>
                </a:cubicBezTo>
                <a:cubicBezTo>
                  <a:pt x="515" y="747"/>
                  <a:pt x="539" y="732"/>
                  <a:pt x="543" y="708"/>
                </a:cubicBezTo>
                <a:cubicBezTo>
                  <a:pt x="544" y="704"/>
                  <a:pt x="542" y="701"/>
                  <a:pt x="545" y="697"/>
                </a:cubicBezTo>
                <a:cubicBezTo>
                  <a:pt x="554" y="693"/>
                  <a:pt x="563" y="688"/>
                  <a:pt x="570" y="681"/>
                </a:cubicBezTo>
                <a:cubicBezTo>
                  <a:pt x="587" y="658"/>
                  <a:pt x="604" y="632"/>
                  <a:pt x="604" y="602"/>
                </a:cubicBezTo>
                <a:cubicBezTo>
                  <a:pt x="605" y="599"/>
                  <a:pt x="606" y="595"/>
                  <a:pt x="610" y="596"/>
                </a:cubicBezTo>
                <a:cubicBezTo>
                  <a:pt x="619" y="594"/>
                  <a:pt x="628" y="592"/>
                  <a:pt x="636" y="589"/>
                </a:cubicBezTo>
                <a:cubicBezTo>
                  <a:pt x="655" y="583"/>
                  <a:pt x="673" y="571"/>
                  <a:pt x="685" y="552"/>
                </a:cubicBezTo>
                <a:cubicBezTo>
                  <a:pt x="688" y="549"/>
                  <a:pt x="687" y="543"/>
                  <a:pt x="691" y="540"/>
                </a:cubicBezTo>
                <a:cubicBezTo>
                  <a:pt x="715" y="539"/>
                  <a:pt x="736" y="526"/>
                  <a:pt x="753" y="509"/>
                </a:cubicBezTo>
                <a:cubicBezTo>
                  <a:pt x="777" y="487"/>
                  <a:pt x="785" y="457"/>
                  <a:pt x="799" y="429"/>
                </a:cubicBezTo>
                <a:cubicBezTo>
                  <a:pt x="801" y="420"/>
                  <a:pt x="813" y="415"/>
                  <a:pt x="810" y="405"/>
                </a:cubicBezTo>
                <a:cubicBezTo>
                  <a:pt x="778" y="368"/>
                  <a:pt x="772" y="318"/>
                  <a:pt x="733" y="287"/>
                </a:cubicBezTo>
                <a:cubicBezTo>
                  <a:pt x="717" y="274"/>
                  <a:pt x="698" y="267"/>
                  <a:pt x="677" y="266"/>
                </a:cubicBezTo>
                <a:cubicBezTo>
                  <a:pt x="670" y="256"/>
                  <a:pt x="665" y="245"/>
                  <a:pt x="654" y="237"/>
                </a:cubicBezTo>
                <a:cubicBezTo>
                  <a:pt x="644" y="228"/>
                  <a:pt x="631" y="221"/>
                  <a:pt x="619" y="215"/>
                </a:cubicBezTo>
                <a:cubicBezTo>
                  <a:pt x="614" y="213"/>
                  <a:pt x="607" y="214"/>
                  <a:pt x="603" y="211"/>
                </a:cubicBezTo>
                <a:cubicBezTo>
                  <a:pt x="603" y="188"/>
                  <a:pt x="592" y="169"/>
                  <a:pt x="579" y="151"/>
                </a:cubicBezTo>
                <a:cubicBezTo>
                  <a:pt x="570" y="139"/>
                  <a:pt x="559" y="131"/>
                  <a:pt x="547" y="124"/>
                </a:cubicBezTo>
                <a:cubicBezTo>
                  <a:pt x="542" y="106"/>
                  <a:pt x="534" y="90"/>
                  <a:pt x="519" y="76"/>
                </a:cubicBezTo>
                <a:cubicBezTo>
                  <a:pt x="490" y="46"/>
                  <a:pt x="450" y="39"/>
                  <a:pt x="420" y="10"/>
                </a:cubicBezTo>
                <a:close/>
                <a:moveTo>
                  <a:pt x="424" y="37"/>
                </a:moveTo>
                <a:cubicBezTo>
                  <a:pt x="420" y="34"/>
                  <a:pt x="416" y="24"/>
                  <a:pt x="412" y="33"/>
                </a:cubicBezTo>
                <a:cubicBezTo>
                  <a:pt x="400" y="46"/>
                  <a:pt x="384" y="54"/>
                  <a:pt x="369" y="62"/>
                </a:cubicBezTo>
                <a:cubicBezTo>
                  <a:pt x="343" y="76"/>
                  <a:pt x="310" y="90"/>
                  <a:pt x="296" y="121"/>
                </a:cubicBezTo>
                <a:cubicBezTo>
                  <a:pt x="294" y="127"/>
                  <a:pt x="293" y="135"/>
                  <a:pt x="291" y="141"/>
                </a:cubicBezTo>
                <a:cubicBezTo>
                  <a:pt x="268" y="160"/>
                  <a:pt x="268" y="160"/>
                  <a:pt x="268" y="160"/>
                </a:cubicBezTo>
                <a:cubicBezTo>
                  <a:pt x="256" y="175"/>
                  <a:pt x="243" y="190"/>
                  <a:pt x="235" y="208"/>
                </a:cubicBezTo>
                <a:cubicBezTo>
                  <a:pt x="233" y="218"/>
                  <a:pt x="232" y="230"/>
                  <a:pt x="230" y="240"/>
                </a:cubicBezTo>
                <a:cubicBezTo>
                  <a:pt x="217" y="242"/>
                  <a:pt x="204" y="246"/>
                  <a:pt x="191" y="250"/>
                </a:cubicBezTo>
                <a:cubicBezTo>
                  <a:pt x="171" y="257"/>
                  <a:pt x="150" y="271"/>
                  <a:pt x="140" y="292"/>
                </a:cubicBezTo>
                <a:cubicBezTo>
                  <a:pt x="107" y="296"/>
                  <a:pt x="83" y="321"/>
                  <a:pt x="63" y="346"/>
                </a:cubicBezTo>
                <a:cubicBezTo>
                  <a:pt x="52" y="364"/>
                  <a:pt x="43" y="384"/>
                  <a:pt x="38" y="405"/>
                </a:cubicBezTo>
                <a:cubicBezTo>
                  <a:pt x="38" y="408"/>
                  <a:pt x="33" y="408"/>
                  <a:pt x="34" y="412"/>
                </a:cubicBezTo>
                <a:cubicBezTo>
                  <a:pt x="65" y="439"/>
                  <a:pt x="61" y="480"/>
                  <a:pt x="94" y="506"/>
                </a:cubicBezTo>
                <a:cubicBezTo>
                  <a:pt x="105" y="516"/>
                  <a:pt x="121" y="516"/>
                  <a:pt x="134" y="518"/>
                </a:cubicBezTo>
                <a:cubicBezTo>
                  <a:pt x="139" y="523"/>
                  <a:pt x="138" y="531"/>
                  <a:pt x="143" y="536"/>
                </a:cubicBezTo>
                <a:cubicBezTo>
                  <a:pt x="149" y="545"/>
                  <a:pt x="156" y="553"/>
                  <a:pt x="165" y="560"/>
                </a:cubicBezTo>
                <a:cubicBezTo>
                  <a:pt x="185" y="572"/>
                  <a:pt x="208" y="586"/>
                  <a:pt x="234" y="579"/>
                </a:cubicBezTo>
                <a:cubicBezTo>
                  <a:pt x="237" y="581"/>
                  <a:pt x="237" y="581"/>
                  <a:pt x="237" y="581"/>
                </a:cubicBezTo>
                <a:cubicBezTo>
                  <a:pt x="242" y="614"/>
                  <a:pt x="248" y="650"/>
                  <a:pt x="283" y="665"/>
                </a:cubicBezTo>
                <a:cubicBezTo>
                  <a:pt x="285" y="666"/>
                  <a:pt x="290" y="669"/>
                  <a:pt x="288" y="674"/>
                </a:cubicBezTo>
                <a:cubicBezTo>
                  <a:pt x="290" y="728"/>
                  <a:pt x="348" y="749"/>
                  <a:pt x="390" y="764"/>
                </a:cubicBezTo>
                <a:cubicBezTo>
                  <a:pt x="399" y="766"/>
                  <a:pt x="407" y="770"/>
                  <a:pt x="415" y="775"/>
                </a:cubicBezTo>
                <a:cubicBezTo>
                  <a:pt x="417" y="777"/>
                  <a:pt x="419" y="781"/>
                  <a:pt x="423" y="780"/>
                </a:cubicBezTo>
                <a:cubicBezTo>
                  <a:pt x="428" y="772"/>
                  <a:pt x="437" y="769"/>
                  <a:pt x="445" y="765"/>
                </a:cubicBezTo>
                <a:cubicBezTo>
                  <a:pt x="479" y="752"/>
                  <a:pt x="523" y="737"/>
                  <a:pt x="530" y="696"/>
                </a:cubicBezTo>
                <a:cubicBezTo>
                  <a:pt x="561" y="676"/>
                  <a:pt x="581" y="642"/>
                  <a:pt x="590" y="608"/>
                </a:cubicBezTo>
                <a:cubicBezTo>
                  <a:pt x="593" y="601"/>
                  <a:pt x="592" y="592"/>
                  <a:pt x="595" y="585"/>
                </a:cubicBezTo>
                <a:cubicBezTo>
                  <a:pt x="618" y="580"/>
                  <a:pt x="641" y="574"/>
                  <a:pt x="660" y="560"/>
                </a:cubicBezTo>
                <a:cubicBezTo>
                  <a:pt x="673" y="553"/>
                  <a:pt x="677" y="540"/>
                  <a:pt x="685" y="529"/>
                </a:cubicBezTo>
                <a:cubicBezTo>
                  <a:pt x="701" y="527"/>
                  <a:pt x="715" y="520"/>
                  <a:pt x="727" y="512"/>
                </a:cubicBezTo>
                <a:cubicBezTo>
                  <a:pt x="756" y="489"/>
                  <a:pt x="770" y="457"/>
                  <a:pt x="785" y="426"/>
                </a:cubicBezTo>
                <a:cubicBezTo>
                  <a:pt x="788" y="421"/>
                  <a:pt x="793" y="415"/>
                  <a:pt x="794" y="408"/>
                </a:cubicBezTo>
                <a:cubicBezTo>
                  <a:pt x="794" y="407"/>
                  <a:pt x="792" y="407"/>
                  <a:pt x="792" y="406"/>
                </a:cubicBezTo>
                <a:cubicBezTo>
                  <a:pt x="788" y="404"/>
                  <a:pt x="787" y="401"/>
                  <a:pt x="786" y="397"/>
                </a:cubicBezTo>
                <a:cubicBezTo>
                  <a:pt x="765" y="380"/>
                  <a:pt x="762" y="352"/>
                  <a:pt x="747" y="331"/>
                </a:cubicBezTo>
                <a:cubicBezTo>
                  <a:pt x="743" y="319"/>
                  <a:pt x="732" y="309"/>
                  <a:pt x="725" y="298"/>
                </a:cubicBezTo>
                <a:cubicBezTo>
                  <a:pt x="714" y="290"/>
                  <a:pt x="701" y="283"/>
                  <a:pt x="687" y="281"/>
                </a:cubicBezTo>
                <a:cubicBezTo>
                  <a:pt x="681" y="279"/>
                  <a:pt x="673" y="283"/>
                  <a:pt x="667" y="277"/>
                </a:cubicBezTo>
                <a:cubicBezTo>
                  <a:pt x="666" y="272"/>
                  <a:pt x="662" y="268"/>
                  <a:pt x="659" y="263"/>
                </a:cubicBezTo>
                <a:cubicBezTo>
                  <a:pt x="649" y="248"/>
                  <a:pt x="632" y="235"/>
                  <a:pt x="616" y="230"/>
                </a:cubicBezTo>
                <a:cubicBezTo>
                  <a:pt x="612" y="227"/>
                  <a:pt x="607" y="227"/>
                  <a:pt x="602" y="226"/>
                </a:cubicBezTo>
                <a:cubicBezTo>
                  <a:pt x="598" y="224"/>
                  <a:pt x="592" y="227"/>
                  <a:pt x="588" y="222"/>
                </a:cubicBezTo>
                <a:cubicBezTo>
                  <a:pt x="585" y="198"/>
                  <a:pt x="576" y="175"/>
                  <a:pt x="564" y="155"/>
                </a:cubicBezTo>
                <a:cubicBezTo>
                  <a:pt x="557" y="144"/>
                  <a:pt x="547" y="134"/>
                  <a:pt x="535" y="129"/>
                </a:cubicBezTo>
                <a:cubicBezTo>
                  <a:pt x="525" y="110"/>
                  <a:pt x="525" y="110"/>
                  <a:pt x="525" y="110"/>
                </a:cubicBezTo>
                <a:cubicBezTo>
                  <a:pt x="518" y="99"/>
                  <a:pt x="510" y="88"/>
                  <a:pt x="499" y="80"/>
                </a:cubicBezTo>
                <a:cubicBezTo>
                  <a:pt x="478" y="60"/>
                  <a:pt x="448" y="53"/>
                  <a:pt x="424" y="37"/>
                </a:cubicBezTo>
                <a:close/>
                <a:moveTo>
                  <a:pt x="505" y="92"/>
                </a:moveTo>
                <a:cubicBezTo>
                  <a:pt x="480" y="63"/>
                  <a:pt x="444" y="61"/>
                  <a:pt x="418" y="37"/>
                </a:cubicBezTo>
                <a:cubicBezTo>
                  <a:pt x="408" y="44"/>
                  <a:pt x="399" y="51"/>
                  <a:pt x="389" y="57"/>
                </a:cubicBezTo>
                <a:cubicBezTo>
                  <a:pt x="362" y="74"/>
                  <a:pt x="329" y="83"/>
                  <a:pt x="308" y="111"/>
                </a:cubicBezTo>
                <a:cubicBezTo>
                  <a:pt x="302" y="121"/>
                  <a:pt x="299" y="131"/>
                  <a:pt x="300" y="143"/>
                </a:cubicBezTo>
                <a:cubicBezTo>
                  <a:pt x="298" y="145"/>
                  <a:pt x="298" y="145"/>
                  <a:pt x="298" y="145"/>
                </a:cubicBezTo>
                <a:cubicBezTo>
                  <a:pt x="290" y="149"/>
                  <a:pt x="283" y="154"/>
                  <a:pt x="277" y="160"/>
                </a:cubicBezTo>
                <a:cubicBezTo>
                  <a:pt x="256" y="182"/>
                  <a:pt x="237" y="208"/>
                  <a:pt x="238" y="240"/>
                </a:cubicBezTo>
                <a:cubicBezTo>
                  <a:pt x="236" y="249"/>
                  <a:pt x="227" y="244"/>
                  <a:pt x="222" y="246"/>
                </a:cubicBezTo>
                <a:cubicBezTo>
                  <a:pt x="191" y="252"/>
                  <a:pt x="157" y="266"/>
                  <a:pt x="144" y="298"/>
                </a:cubicBezTo>
                <a:cubicBezTo>
                  <a:pt x="133" y="298"/>
                  <a:pt x="133" y="298"/>
                  <a:pt x="133" y="298"/>
                </a:cubicBezTo>
                <a:cubicBezTo>
                  <a:pt x="85" y="313"/>
                  <a:pt x="57" y="361"/>
                  <a:pt x="44" y="405"/>
                </a:cubicBezTo>
                <a:cubicBezTo>
                  <a:pt x="40" y="413"/>
                  <a:pt x="49" y="417"/>
                  <a:pt x="53" y="423"/>
                </a:cubicBezTo>
                <a:cubicBezTo>
                  <a:pt x="62" y="442"/>
                  <a:pt x="68" y="462"/>
                  <a:pt x="79" y="479"/>
                </a:cubicBezTo>
                <a:cubicBezTo>
                  <a:pt x="86" y="492"/>
                  <a:pt x="98" y="502"/>
                  <a:pt x="110" y="508"/>
                </a:cubicBezTo>
                <a:cubicBezTo>
                  <a:pt x="120" y="511"/>
                  <a:pt x="132" y="510"/>
                  <a:pt x="140" y="515"/>
                </a:cubicBezTo>
                <a:cubicBezTo>
                  <a:pt x="143" y="530"/>
                  <a:pt x="155" y="543"/>
                  <a:pt x="166" y="553"/>
                </a:cubicBezTo>
                <a:cubicBezTo>
                  <a:pt x="182" y="564"/>
                  <a:pt x="200" y="576"/>
                  <a:pt x="221" y="575"/>
                </a:cubicBezTo>
                <a:cubicBezTo>
                  <a:pt x="228" y="577"/>
                  <a:pt x="238" y="569"/>
                  <a:pt x="242" y="578"/>
                </a:cubicBezTo>
                <a:cubicBezTo>
                  <a:pt x="247" y="608"/>
                  <a:pt x="247" y="608"/>
                  <a:pt x="247" y="608"/>
                </a:cubicBezTo>
                <a:cubicBezTo>
                  <a:pt x="251" y="632"/>
                  <a:pt x="268" y="657"/>
                  <a:pt x="293" y="664"/>
                </a:cubicBezTo>
                <a:cubicBezTo>
                  <a:pt x="293" y="675"/>
                  <a:pt x="294" y="685"/>
                  <a:pt x="297" y="694"/>
                </a:cubicBezTo>
                <a:cubicBezTo>
                  <a:pt x="311" y="727"/>
                  <a:pt x="346" y="740"/>
                  <a:pt x="375" y="752"/>
                </a:cubicBezTo>
                <a:cubicBezTo>
                  <a:pt x="383" y="756"/>
                  <a:pt x="391" y="758"/>
                  <a:pt x="399" y="761"/>
                </a:cubicBezTo>
                <a:cubicBezTo>
                  <a:pt x="407" y="762"/>
                  <a:pt x="412" y="772"/>
                  <a:pt x="421" y="772"/>
                </a:cubicBezTo>
                <a:cubicBezTo>
                  <a:pt x="453" y="753"/>
                  <a:pt x="494" y="749"/>
                  <a:pt x="517" y="715"/>
                </a:cubicBezTo>
                <a:cubicBezTo>
                  <a:pt x="521" y="708"/>
                  <a:pt x="522" y="699"/>
                  <a:pt x="526" y="692"/>
                </a:cubicBezTo>
                <a:cubicBezTo>
                  <a:pt x="540" y="685"/>
                  <a:pt x="554" y="672"/>
                  <a:pt x="563" y="657"/>
                </a:cubicBezTo>
                <a:cubicBezTo>
                  <a:pt x="575" y="639"/>
                  <a:pt x="582" y="620"/>
                  <a:pt x="586" y="599"/>
                </a:cubicBezTo>
                <a:cubicBezTo>
                  <a:pt x="588" y="593"/>
                  <a:pt x="585" y="582"/>
                  <a:pt x="594" y="580"/>
                </a:cubicBezTo>
                <a:cubicBezTo>
                  <a:pt x="606" y="577"/>
                  <a:pt x="616" y="576"/>
                  <a:pt x="627" y="572"/>
                </a:cubicBezTo>
                <a:cubicBezTo>
                  <a:pt x="645" y="566"/>
                  <a:pt x="664" y="554"/>
                  <a:pt x="674" y="537"/>
                </a:cubicBezTo>
                <a:cubicBezTo>
                  <a:pt x="675" y="524"/>
                  <a:pt x="690" y="525"/>
                  <a:pt x="699" y="522"/>
                </a:cubicBezTo>
                <a:cubicBezTo>
                  <a:pt x="740" y="508"/>
                  <a:pt x="759" y="466"/>
                  <a:pt x="776" y="432"/>
                </a:cubicBezTo>
                <a:cubicBezTo>
                  <a:pt x="779" y="423"/>
                  <a:pt x="788" y="418"/>
                  <a:pt x="788" y="408"/>
                </a:cubicBezTo>
                <a:cubicBezTo>
                  <a:pt x="759" y="385"/>
                  <a:pt x="755" y="349"/>
                  <a:pt x="736" y="320"/>
                </a:cubicBezTo>
                <a:cubicBezTo>
                  <a:pt x="724" y="303"/>
                  <a:pt x="704" y="288"/>
                  <a:pt x="683" y="286"/>
                </a:cubicBezTo>
                <a:cubicBezTo>
                  <a:pt x="677" y="286"/>
                  <a:pt x="670" y="286"/>
                  <a:pt x="665" y="285"/>
                </a:cubicBezTo>
                <a:cubicBezTo>
                  <a:pt x="652" y="257"/>
                  <a:pt x="625" y="235"/>
                  <a:pt x="595" y="230"/>
                </a:cubicBezTo>
                <a:cubicBezTo>
                  <a:pt x="591" y="230"/>
                  <a:pt x="586" y="231"/>
                  <a:pt x="582" y="229"/>
                </a:cubicBezTo>
                <a:cubicBezTo>
                  <a:pt x="582" y="190"/>
                  <a:pt x="565" y="149"/>
                  <a:pt x="528" y="131"/>
                </a:cubicBezTo>
                <a:cubicBezTo>
                  <a:pt x="524" y="116"/>
                  <a:pt x="515" y="104"/>
                  <a:pt x="505" y="92"/>
                </a:cubicBezTo>
                <a:close/>
                <a:moveTo>
                  <a:pt x="427" y="56"/>
                </a:moveTo>
                <a:cubicBezTo>
                  <a:pt x="422" y="55"/>
                  <a:pt x="420" y="45"/>
                  <a:pt x="413" y="49"/>
                </a:cubicBezTo>
                <a:cubicBezTo>
                  <a:pt x="402" y="65"/>
                  <a:pt x="384" y="68"/>
                  <a:pt x="369" y="78"/>
                </a:cubicBezTo>
                <a:cubicBezTo>
                  <a:pt x="347" y="90"/>
                  <a:pt x="321" y="101"/>
                  <a:pt x="309" y="127"/>
                </a:cubicBezTo>
                <a:cubicBezTo>
                  <a:pt x="306" y="135"/>
                  <a:pt x="311" y="145"/>
                  <a:pt x="305" y="151"/>
                </a:cubicBezTo>
                <a:cubicBezTo>
                  <a:pt x="295" y="155"/>
                  <a:pt x="288" y="163"/>
                  <a:pt x="279" y="169"/>
                </a:cubicBezTo>
                <a:cubicBezTo>
                  <a:pt x="256" y="189"/>
                  <a:pt x="246" y="217"/>
                  <a:pt x="246" y="249"/>
                </a:cubicBezTo>
                <a:cubicBezTo>
                  <a:pt x="244" y="254"/>
                  <a:pt x="237" y="250"/>
                  <a:pt x="233" y="252"/>
                </a:cubicBezTo>
                <a:cubicBezTo>
                  <a:pt x="218" y="254"/>
                  <a:pt x="205" y="259"/>
                  <a:pt x="192" y="265"/>
                </a:cubicBezTo>
                <a:cubicBezTo>
                  <a:pt x="173" y="272"/>
                  <a:pt x="159" y="287"/>
                  <a:pt x="151" y="306"/>
                </a:cubicBezTo>
                <a:cubicBezTo>
                  <a:pt x="140" y="307"/>
                  <a:pt x="128" y="307"/>
                  <a:pt x="118" y="313"/>
                </a:cubicBezTo>
                <a:cubicBezTo>
                  <a:pt x="89" y="325"/>
                  <a:pt x="75" y="356"/>
                  <a:pt x="60" y="381"/>
                </a:cubicBezTo>
                <a:cubicBezTo>
                  <a:pt x="58" y="391"/>
                  <a:pt x="53" y="401"/>
                  <a:pt x="52" y="411"/>
                </a:cubicBezTo>
                <a:cubicBezTo>
                  <a:pt x="59" y="423"/>
                  <a:pt x="68" y="434"/>
                  <a:pt x="72" y="448"/>
                </a:cubicBezTo>
                <a:cubicBezTo>
                  <a:pt x="81" y="459"/>
                  <a:pt x="84" y="474"/>
                  <a:pt x="97" y="483"/>
                </a:cubicBezTo>
                <a:cubicBezTo>
                  <a:pt x="106" y="498"/>
                  <a:pt x="125" y="499"/>
                  <a:pt x="141" y="502"/>
                </a:cubicBezTo>
                <a:cubicBezTo>
                  <a:pt x="145" y="512"/>
                  <a:pt x="149" y="521"/>
                  <a:pt x="155" y="530"/>
                </a:cubicBezTo>
                <a:cubicBezTo>
                  <a:pt x="170" y="553"/>
                  <a:pt x="198" y="563"/>
                  <a:pt x="223" y="566"/>
                </a:cubicBezTo>
                <a:cubicBezTo>
                  <a:pt x="231" y="568"/>
                  <a:pt x="239" y="564"/>
                  <a:pt x="246" y="566"/>
                </a:cubicBezTo>
                <a:cubicBezTo>
                  <a:pt x="255" y="596"/>
                  <a:pt x="255" y="630"/>
                  <a:pt x="282" y="650"/>
                </a:cubicBezTo>
                <a:cubicBezTo>
                  <a:pt x="288" y="656"/>
                  <a:pt x="304" y="653"/>
                  <a:pt x="300" y="666"/>
                </a:cubicBezTo>
                <a:cubicBezTo>
                  <a:pt x="298" y="687"/>
                  <a:pt x="312" y="703"/>
                  <a:pt x="325" y="716"/>
                </a:cubicBezTo>
                <a:cubicBezTo>
                  <a:pt x="346" y="732"/>
                  <a:pt x="371" y="742"/>
                  <a:pt x="395" y="751"/>
                </a:cubicBezTo>
                <a:cubicBezTo>
                  <a:pt x="406" y="752"/>
                  <a:pt x="416" y="765"/>
                  <a:pt x="429" y="759"/>
                </a:cubicBezTo>
                <a:cubicBezTo>
                  <a:pt x="453" y="739"/>
                  <a:pt x="490" y="740"/>
                  <a:pt x="510" y="710"/>
                </a:cubicBezTo>
                <a:cubicBezTo>
                  <a:pt x="519" y="686"/>
                  <a:pt x="519" y="686"/>
                  <a:pt x="519" y="686"/>
                </a:cubicBezTo>
                <a:cubicBezTo>
                  <a:pt x="535" y="678"/>
                  <a:pt x="548" y="664"/>
                  <a:pt x="557" y="649"/>
                </a:cubicBezTo>
                <a:cubicBezTo>
                  <a:pt x="568" y="625"/>
                  <a:pt x="578" y="600"/>
                  <a:pt x="582" y="575"/>
                </a:cubicBezTo>
                <a:cubicBezTo>
                  <a:pt x="585" y="571"/>
                  <a:pt x="585" y="571"/>
                  <a:pt x="585" y="571"/>
                </a:cubicBezTo>
                <a:cubicBezTo>
                  <a:pt x="591" y="569"/>
                  <a:pt x="599" y="570"/>
                  <a:pt x="606" y="566"/>
                </a:cubicBezTo>
                <a:cubicBezTo>
                  <a:pt x="635" y="563"/>
                  <a:pt x="664" y="546"/>
                  <a:pt x="675" y="518"/>
                </a:cubicBezTo>
                <a:cubicBezTo>
                  <a:pt x="678" y="513"/>
                  <a:pt x="685" y="515"/>
                  <a:pt x="688" y="516"/>
                </a:cubicBezTo>
                <a:cubicBezTo>
                  <a:pt x="706" y="516"/>
                  <a:pt x="718" y="504"/>
                  <a:pt x="731" y="492"/>
                </a:cubicBezTo>
                <a:cubicBezTo>
                  <a:pt x="750" y="471"/>
                  <a:pt x="764" y="446"/>
                  <a:pt x="774" y="420"/>
                </a:cubicBezTo>
                <a:cubicBezTo>
                  <a:pt x="775" y="416"/>
                  <a:pt x="778" y="411"/>
                  <a:pt x="775" y="407"/>
                </a:cubicBezTo>
                <a:cubicBezTo>
                  <a:pt x="745" y="377"/>
                  <a:pt x="741" y="330"/>
                  <a:pt x="704" y="305"/>
                </a:cubicBezTo>
                <a:cubicBezTo>
                  <a:pt x="694" y="297"/>
                  <a:pt x="679" y="296"/>
                  <a:pt x="666" y="297"/>
                </a:cubicBezTo>
                <a:cubicBezTo>
                  <a:pt x="662" y="296"/>
                  <a:pt x="659" y="291"/>
                  <a:pt x="657" y="287"/>
                </a:cubicBezTo>
                <a:cubicBezTo>
                  <a:pt x="646" y="269"/>
                  <a:pt x="629" y="252"/>
                  <a:pt x="609" y="244"/>
                </a:cubicBezTo>
                <a:cubicBezTo>
                  <a:pt x="602" y="241"/>
                  <a:pt x="593" y="240"/>
                  <a:pt x="586" y="239"/>
                </a:cubicBezTo>
                <a:cubicBezTo>
                  <a:pt x="582" y="238"/>
                  <a:pt x="576" y="240"/>
                  <a:pt x="573" y="236"/>
                </a:cubicBezTo>
                <a:cubicBezTo>
                  <a:pt x="568" y="211"/>
                  <a:pt x="568" y="185"/>
                  <a:pt x="552" y="165"/>
                </a:cubicBezTo>
                <a:cubicBezTo>
                  <a:pt x="545" y="152"/>
                  <a:pt x="533" y="141"/>
                  <a:pt x="520" y="135"/>
                </a:cubicBezTo>
                <a:cubicBezTo>
                  <a:pt x="516" y="120"/>
                  <a:pt x="506" y="107"/>
                  <a:pt x="494" y="95"/>
                </a:cubicBezTo>
                <a:cubicBezTo>
                  <a:pt x="475" y="75"/>
                  <a:pt x="448" y="72"/>
                  <a:pt x="427" y="56"/>
                </a:cubicBezTo>
                <a:close/>
                <a:moveTo>
                  <a:pt x="434" y="67"/>
                </a:moveTo>
                <a:cubicBezTo>
                  <a:pt x="428" y="63"/>
                  <a:pt x="423" y="59"/>
                  <a:pt x="417" y="55"/>
                </a:cubicBezTo>
                <a:cubicBezTo>
                  <a:pt x="402" y="68"/>
                  <a:pt x="384" y="74"/>
                  <a:pt x="368" y="84"/>
                </a:cubicBezTo>
                <a:cubicBezTo>
                  <a:pt x="348" y="96"/>
                  <a:pt x="321" y="107"/>
                  <a:pt x="314" y="132"/>
                </a:cubicBezTo>
                <a:cubicBezTo>
                  <a:pt x="312" y="138"/>
                  <a:pt x="316" y="148"/>
                  <a:pt x="311" y="153"/>
                </a:cubicBezTo>
                <a:cubicBezTo>
                  <a:pt x="303" y="156"/>
                  <a:pt x="298" y="162"/>
                  <a:pt x="291" y="167"/>
                </a:cubicBezTo>
                <a:cubicBezTo>
                  <a:pt x="269" y="182"/>
                  <a:pt x="257" y="205"/>
                  <a:pt x="253" y="230"/>
                </a:cubicBezTo>
                <a:cubicBezTo>
                  <a:pt x="250" y="238"/>
                  <a:pt x="256" y="250"/>
                  <a:pt x="248" y="255"/>
                </a:cubicBezTo>
                <a:cubicBezTo>
                  <a:pt x="224" y="258"/>
                  <a:pt x="201" y="263"/>
                  <a:pt x="181" y="277"/>
                </a:cubicBezTo>
                <a:cubicBezTo>
                  <a:pt x="167" y="284"/>
                  <a:pt x="162" y="297"/>
                  <a:pt x="155" y="310"/>
                </a:cubicBezTo>
                <a:cubicBezTo>
                  <a:pt x="137" y="312"/>
                  <a:pt x="137" y="312"/>
                  <a:pt x="137" y="312"/>
                </a:cubicBezTo>
                <a:cubicBezTo>
                  <a:pt x="125" y="314"/>
                  <a:pt x="115" y="320"/>
                  <a:pt x="105" y="327"/>
                </a:cubicBezTo>
                <a:cubicBezTo>
                  <a:pt x="85" y="345"/>
                  <a:pt x="74" y="368"/>
                  <a:pt x="63" y="391"/>
                </a:cubicBezTo>
                <a:cubicBezTo>
                  <a:pt x="62" y="398"/>
                  <a:pt x="56" y="404"/>
                  <a:pt x="60" y="412"/>
                </a:cubicBezTo>
                <a:cubicBezTo>
                  <a:pt x="72" y="429"/>
                  <a:pt x="77" y="448"/>
                  <a:pt x="89" y="466"/>
                </a:cubicBezTo>
                <a:cubicBezTo>
                  <a:pt x="92" y="472"/>
                  <a:pt x="98" y="479"/>
                  <a:pt x="101" y="484"/>
                </a:cubicBezTo>
                <a:cubicBezTo>
                  <a:pt x="110" y="487"/>
                  <a:pt x="117" y="493"/>
                  <a:pt x="127" y="495"/>
                </a:cubicBezTo>
                <a:cubicBezTo>
                  <a:pt x="133" y="497"/>
                  <a:pt x="140" y="494"/>
                  <a:pt x="146" y="498"/>
                </a:cubicBezTo>
                <a:cubicBezTo>
                  <a:pt x="149" y="510"/>
                  <a:pt x="155" y="521"/>
                  <a:pt x="162" y="531"/>
                </a:cubicBezTo>
                <a:cubicBezTo>
                  <a:pt x="166" y="533"/>
                  <a:pt x="168" y="538"/>
                  <a:pt x="171" y="541"/>
                </a:cubicBezTo>
                <a:cubicBezTo>
                  <a:pt x="181" y="549"/>
                  <a:pt x="192" y="552"/>
                  <a:pt x="203" y="557"/>
                </a:cubicBezTo>
                <a:cubicBezTo>
                  <a:pt x="216" y="563"/>
                  <a:pt x="233" y="560"/>
                  <a:pt x="248" y="560"/>
                </a:cubicBezTo>
                <a:cubicBezTo>
                  <a:pt x="252" y="565"/>
                  <a:pt x="252" y="565"/>
                  <a:pt x="252" y="565"/>
                </a:cubicBezTo>
                <a:cubicBezTo>
                  <a:pt x="257" y="594"/>
                  <a:pt x="258" y="625"/>
                  <a:pt x="283" y="646"/>
                </a:cubicBezTo>
                <a:cubicBezTo>
                  <a:pt x="303" y="654"/>
                  <a:pt x="303" y="654"/>
                  <a:pt x="303" y="654"/>
                </a:cubicBezTo>
                <a:cubicBezTo>
                  <a:pt x="307" y="662"/>
                  <a:pt x="306" y="675"/>
                  <a:pt x="308" y="684"/>
                </a:cubicBezTo>
                <a:cubicBezTo>
                  <a:pt x="313" y="695"/>
                  <a:pt x="319" y="705"/>
                  <a:pt x="329" y="713"/>
                </a:cubicBezTo>
                <a:cubicBezTo>
                  <a:pt x="362" y="733"/>
                  <a:pt x="362" y="733"/>
                  <a:pt x="362" y="733"/>
                </a:cubicBezTo>
                <a:cubicBezTo>
                  <a:pt x="374" y="736"/>
                  <a:pt x="387" y="742"/>
                  <a:pt x="399" y="748"/>
                </a:cubicBezTo>
                <a:cubicBezTo>
                  <a:pt x="407" y="749"/>
                  <a:pt x="414" y="755"/>
                  <a:pt x="422" y="757"/>
                </a:cubicBezTo>
                <a:cubicBezTo>
                  <a:pt x="428" y="753"/>
                  <a:pt x="434" y="749"/>
                  <a:pt x="440" y="747"/>
                </a:cubicBezTo>
                <a:cubicBezTo>
                  <a:pt x="443" y="746"/>
                  <a:pt x="443" y="746"/>
                  <a:pt x="443" y="746"/>
                </a:cubicBezTo>
                <a:cubicBezTo>
                  <a:pt x="453" y="740"/>
                  <a:pt x="465" y="738"/>
                  <a:pt x="475" y="732"/>
                </a:cubicBezTo>
                <a:cubicBezTo>
                  <a:pt x="490" y="727"/>
                  <a:pt x="504" y="713"/>
                  <a:pt x="509" y="697"/>
                </a:cubicBezTo>
                <a:cubicBezTo>
                  <a:pt x="511" y="693"/>
                  <a:pt x="510" y="687"/>
                  <a:pt x="513" y="682"/>
                </a:cubicBezTo>
                <a:cubicBezTo>
                  <a:pt x="529" y="678"/>
                  <a:pt x="542" y="664"/>
                  <a:pt x="551" y="650"/>
                </a:cubicBezTo>
                <a:cubicBezTo>
                  <a:pt x="560" y="629"/>
                  <a:pt x="569" y="607"/>
                  <a:pt x="575" y="585"/>
                </a:cubicBezTo>
                <a:cubicBezTo>
                  <a:pt x="578" y="579"/>
                  <a:pt x="575" y="572"/>
                  <a:pt x="579" y="568"/>
                </a:cubicBezTo>
                <a:cubicBezTo>
                  <a:pt x="590" y="564"/>
                  <a:pt x="604" y="564"/>
                  <a:pt x="616" y="560"/>
                </a:cubicBezTo>
                <a:cubicBezTo>
                  <a:pt x="630" y="558"/>
                  <a:pt x="643" y="549"/>
                  <a:pt x="654" y="540"/>
                </a:cubicBezTo>
                <a:cubicBezTo>
                  <a:pt x="664" y="531"/>
                  <a:pt x="668" y="519"/>
                  <a:pt x="675" y="509"/>
                </a:cubicBezTo>
                <a:cubicBezTo>
                  <a:pt x="680" y="509"/>
                  <a:pt x="684" y="510"/>
                  <a:pt x="688" y="511"/>
                </a:cubicBezTo>
                <a:cubicBezTo>
                  <a:pt x="698" y="511"/>
                  <a:pt x="706" y="506"/>
                  <a:pt x="714" y="501"/>
                </a:cubicBezTo>
                <a:cubicBezTo>
                  <a:pt x="736" y="482"/>
                  <a:pt x="754" y="457"/>
                  <a:pt x="764" y="429"/>
                </a:cubicBezTo>
                <a:cubicBezTo>
                  <a:pt x="765" y="423"/>
                  <a:pt x="771" y="418"/>
                  <a:pt x="771" y="411"/>
                </a:cubicBezTo>
                <a:cubicBezTo>
                  <a:pt x="744" y="382"/>
                  <a:pt x="740" y="344"/>
                  <a:pt x="710" y="316"/>
                </a:cubicBezTo>
                <a:cubicBezTo>
                  <a:pt x="699" y="302"/>
                  <a:pt x="679" y="302"/>
                  <a:pt x="663" y="303"/>
                </a:cubicBezTo>
                <a:cubicBezTo>
                  <a:pt x="659" y="302"/>
                  <a:pt x="657" y="297"/>
                  <a:pt x="655" y="294"/>
                </a:cubicBezTo>
                <a:cubicBezTo>
                  <a:pt x="638" y="261"/>
                  <a:pt x="603" y="242"/>
                  <a:pt x="568" y="244"/>
                </a:cubicBezTo>
                <a:cubicBezTo>
                  <a:pt x="564" y="214"/>
                  <a:pt x="563" y="182"/>
                  <a:pt x="542" y="160"/>
                </a:cubicBezTo>
                <a:cubicBezTo>
                  <a:pt x="536" y="150"/>
                  <a:pt x="525" y="145"/>
                  <a:pt x="515" y="139"/>
                </a:cubicBezTo>
                <a:cubicBezTo>
                  <a:pt x="512" y="128"/>
                  <a:pt x="512" y="128"/>
                  <a:pt x="512" y="128"/>
                </a:cubicBezTo>
                <a:cubicBezTo>
                  <a:pt x="496" y="96"/>
                  <a:pt x="463" y="80"/>
                  <a:pt x="434" y="67"/>
                </a:cubicBezTo>
                <a:close/>
                <a:moveTo>
                  <a:pt x="431" y="195"/>
                </a:moveTo>
                <a:cubicBezTo>
                  <a:pt x="426" y="192"/>
                  <a:pt x="427" y="183"/>
                  <a:pt x="420" y="183"/>
                </a:cubicBezTo>
                <a:cubicBezTo>
                  <a:pt x="413" y="199"/>
                  <a:pt x="399" y="211"/>
                  <a:pt x="384" y="219"/>
                </a:cubicBezTo>
                <a:cubicBezTo>
                  <a:pt x="367" y="234"/>
                  <a:pt x="347" y="253"/>
                  <a:pt x="349" y="278"/>
                </a:cubicBezTo>
                <a:cubicBezTo>
                  <a:pt x="351" y="289"/>
                  <a:pt x="360" y="298"/>
                  <a:pt x="370" y="301"/>
                </a:cubicBezTo>
                <a:cubicBezTo>
                  <a:pt x="378" y="301"/>
                  <a:pt x="385" y="298"/>
                  <a:pt x="390" y="294"/>
                </a:cubicBezTo>
                <a:cubicBezTo>
                  <a:pt x="397" y="288"/>
                  <a:pt x="400" y="278"/>
                  <a:pt x="399" y="269"/>
                </a:cubicBezTo>
                <a:cubicBezTo>
                  <a:pt x="394" y="263"/>
                  <a:pt x="389" y="259"/>
                  <a:pt x="382" y="259"/>
                </a:cubicBezTo>
                <a:cubicBezTo>
                  <a:pt x="382" y="257"/>
                  <a:pt x="383" y="256"/>
                  <a:pt x="384" y="254"/>
                </a:cubicBezTo>
                <a:cubicBezTo>
                  <a:pt x="386" y="252"/>
                  <a:pt x="390" y="251"/>
                  <a:pt x="393" y="252"/>
                </a:cubicBezTo>
                <a:cubicBezTo>
                  <a:pt x="399" y="253"/>
                  <a:pt x="404" y="257"/>
                  <a:pt x="407" y="263"/>
                </a:cubicBezTo>
                <a:cubicBezTo>
                  <a:pt x="410" y="272"/>
                  <a:pt x="409" y="285"/>
                  <a:pt x="403" y="292"/>
                </a:cubicBezTo>
                <a:cubicBezTo>
                  <a:pt x="401" y="296"/>
                  <a:pt x="394" y="297"/>
                  <a:pt x="397" y="302"/>
                </a:cubicBezTo>
                <a:cubicBezTo>
                  <a:pt x="407" y="307"/>
                  <a:pt x="406" y="321"/>
                  <a:pt x="417" y="323"/>
                </a:cubicBezTo>
                <a:cubicBezTo>
                  <a:pt x="422" y="319"/>
                  <a:pt x="423" y="312"/>
                  <a:pt x="427" y="307"/>
                </a:cubicBezTo>
                <a:cubicBezTo>
                  <a:pt x="431" y="302"/>
                  <a:pt x="438" y="300"/>
                  <a:pt x="438" y="292"/>
                </a:cubicBezTo>
                <a:cubicBezTo>
                  <a:pt x="434" y="289"/>
                  <a:pt x="433" y="284"/>
                  <a:pt x="430" y="279"/>
                </a:cubicBezTo>
                <a:cubicBezTo>
                  <a:pt x="429" y="270"/>
                  <a:pt x="430" y="258"/>
                  <a:pt x="439" y="252"/>
                </a:cubicBezTo>
                <a:cubicBezTo>
                  <a:pt x="444" y="251"/>
                  <a:pt x="450" y="251"/>
                  <a:pt x="453" y="253"/>
                </a:cubicBezTo>
                <a:cubicBezTo>
                  <a:pt x="458" y="261"/>
                  <a:pt x="448" y="258"/>
                  <a:pt x="446" y="262"/>
                </a:cubicBezTo>
                <a:cubicBezTo>
                  <a:pt x="441" y="264"/>
                  <a:pt x="439" y="269"/>
                  <a:pt x="439" y="274"/>
                </a:cubicBezTo>
                <a:cubicBezTo>
                  <a:pt x="438" y="280"/>
                  <a:pt x="440" y="284"/>
                  <a:pt x="444" y="288"/>
                </a:cubicBezTo>
                <a:cubicBezTo>
                  <a:pt x="451" y="291"/>
                  <a:pt x="462" y="294"/>
                  <a:pt x="469" y="288"/>
                </a:cubicBezTo>
                <a:cubicBezTo>
                  <a:pt x="478" y="280"/>
                  <a:pt x="481" y="270"/>
                  <a:pt x="482" y="260"/>
                </a:cubicBezTo>
                <a:cubicBezTo>
                  <a:pt x="481" y="244"/>
                  <a:pt x="475" y="227"/>
                  <a:pt x="462" y="217"/>
                </a:cubicBezTo>
                <a:cubicBezTo>
                  <a:pt x="452" y="209"/>
                  <a:pt x="440" y="203"/>
                  <a:pt x="431" y="195"/>
                </a:cubicBezTo>
                <a:close/>
                <a:moveTo>
                  <a:pt x="528" y="298"/>
                </a:moveTo>
                <a:cubicBezTo>
                  <a:pt x="519" y="286"/>
                  <a:pt x="503" y="283"/>
                  <a:pt x="489" y="283"/>
                </a:cubicBezTo>
                <a:cubicBezTo>
                  <a:pt x="484" y="284"/>
                  <a:pt x="480" y="286"/>
                  <a:pt x="478" y="290"/>
                </a:cubicBezTo>
                <a:cubicBezTo>
                  <a:pt x="471" y="301"/>
                  <a:pt x="457" y="302"/>
                  <a:pt x="445" y="300"/>
                </a:cubicBezTo>
                <a:cubicBezTo>
                  <a:pt x="433" y="311"/>
                  <a:pt x="423" y="324"/>
                  <a:pt x="416" y="338"/>
                </a:cubicBezTo>
                <a:cubicBezTo>
                  <a:pt x="414" y="338"/>
                  <a:pt x="414" y="338"/>
                  <a:pt x="414" y="338"/>
                </a:cubicBezTo>
                <a:cubicBezTo>
                  <a:pt x="408" y="329"/>
                  <a:pt x="399" y="320"/>
                  <a:pt x="392" y="312"/>
                </a:cubicBezTo>
                <a:cubicBezTo>
                  <a:pt x="389" y="310"/>
                  <a:pt x="386" y="303"/>
                  <a:pt x="382" y="308"/>
                </a:cubicBezTo>
                <a:cubicBezTo>
                  <a:pt x="379" y="308"/>
                  <a:pt x="375" y="311"/>
                  <a:pt x="373" y="308"/>
                </a:cubicBezTo>
                <a:cubicBezTo>
                  <a:pt x="370" y="312"/>
                  <a:pt x="364" y="307"/>
                  <a:pt x="360" y="308"/>
                </a:cubicBezTo>
                <a:cubicBezTo>
                  <a:pt x="358" y="306"/>
                  <a:pt x="358" y="306"/>
                  <a:pt x="358" y="306"/>
                </a:cubicBezTo>
                <a:cubicBezTo>
                  <a:pt x="351" y="302"/>
                  <a:pt x="346" y="294"/>
                  <a:pt x="344" y="286"/>
                </a:cubicBezTo>
                <a:cubicBezTo>
                  <a:pt x="342" y="285"/>
                  <a:pt x="340" y="286"/>
                  <a:pt x="338" y="287"/>
                </a:cubicBezTo>
                <a:cubicBezTo>
                  <a:pt x="327" y="284"/>
                  <a:pt x="318" y="291"/>
                  <a:pt x="312" y="298"/>
                </a:cubicBezTo>
                <a:cubicBezTo>
                  <a:pt x="306" y="306"/>
                  <a:pt x="300" y="316"/>
                  <a:pt x="302" y="326"/>
                </a:cubicBezTo>
                <a:cubicBezTo>
                  <a:pt x="299" y="340"/>
                  <a:pt x="307" y="354"/>
                  <a:pt x="317" y="364"/>
                </a:cubicBezTo>
                <a:cubicBezTo>
                  <a:pt x="324" y="365"/>
                  <a:pt x="331" y="371"/>
                  <a:pt x="339" y="367"/>
                </a:cubicBezTo>
                <a:cubicBezTo>
                  <a:pt x="343" y="364"/>
                  <a:pt x="350" y="363"/>
                  <a:pt x="349" y="358"/>
                </a:cubicBezTo>
                <a:cubicBezTo>
                  <a:pt x="352" y="352"/>
                  <a:pt x="351" y="344"/>
                  <a:pt x="357" y="340"/>
                </a:cubicBezTo>
                <a:cubicBezTo>
                  <a:pt x="363" y="337"/>
                  <a:pt x="369" y="335"/>
                  <a:pt x="375" y="337"/>
                </a:cubicBezTo>
                <a:cubicBezTo>
                  <a:pt x="384" y="345"/>
                  <a:pt x="392" y="354"/>
                  <a:pt x="391" y="367"/>
                </a:cubicBezTo>
                <a:cubicBezTo>
                  <a:pt x="390" y="371"/>
                  <a:pt x="390" y="377"/>
                  <a:pt x="384" y="379"/>
                </a:cubicBezTo>
                <a:cubicBezTo>
                  <a:pt x="378" y="380"/>
                  <a:pt x="372" y="379"/>
                  <a:pt x="367" y="375"/>
                </a:cubicBezTo>
                <a:cubicBezTo>
                  <a:pt x="367" y="371"/>
                  <a:pt x="362" y="372"/>
                  <a:pt x="359" y="372"/>
                </a:cubicBezTo>
                <a:cubicBezTo>
                  <a:pt x="352" y="381"/>
                  <a:pt x="341" y="386"/>
                  <a:pt x="336" y="396"/>
                </a:cubicBezTo>
                <a:cubicBezTo>
                  <a:pt x="326" y="409"/>
                  <a:pt x="319" y="429"/>
                  <a:pt x="326" y="445"/>
                </a:cubicBezTo>
                <a:cubicBezTo>
                  <a:pt x="331" y="457"/>
                  <a:pt x="347" y="461"/>
                  <a:pt x="349" y="475"/>
                </a:cubicBezTo>
                <a:cubicBezTo>
                  <a:pt x="350" y="480"/>
                  <a:pt x="350" y="486"/>
                  <a:pt x="345" y="490"/>
                </a:cubicBezTo>
                <a:cubicBezTo>
                  <a:pt x="337" y="491"/>
                  <a:pt x="327" y="494"/>
                  <a:pt x="323" y="485"/>
                </a:cubicBezTo>
                <a:cubicBezTo>
                  <a:pt x="318" y="473"/>
                  <a:pt x="318" y="461"/>
                  <a:pt x="314" y="449"/>
                </a:cubicBezTo>
                <a:cubicBezTo>
                  <a:pt x="311" y="442"/>
                  <a:pt x="305" y="436"/>
                  <a:pt x="297" y="434"/>
                </a:cubicBezTo>
                <a:cubicBezTo>
                  <a:pt x="290" y="431"/>
                  <a:pt x="283" y="435"/>
                  <a:pt x="278" y="440"/>
                </a:cubicBezTo>
                <a:cubicBezTo>
                  <a:pt x="271" y="447"/>
                  <a:pt x="267" y="459"/>
                  <a:pt x="272" y="469"/>
                </a:cubicBezTo>
                <a:cubicBezTo>
                  <a:pt x="273" y="473"/>
                  <a:pt x="269" y="472"/>
                  <a:pt x="268" y="473"/>
                </a:cubicBezTo>
                <a:cubicBezTo>
                  <a:pt x="261" y="470"/>
                  <a:pt x="260" y="463"/>
                  <a:pt x="260" y="456"/>
                </a:cubicBezTo>
                <a:cubicBezTo>
                  <a:pt x="260" y="445"/>
                  <a:pt x="263" y="432"/>
                  <a:pt x="275" y="426"/>
                </a:cubicBezTo>
                <a:cubicBezTo>
                  <a:pt x="280" y="420"/>
                  <a:pt x="289" y="426"/>
                  <a:pt x="295" y="420"/>
                </a:cubicBezTo>
                <a:cubicBezTo>
                  <a:pt x="300" y="411"/>
                  <a:pt x="307" y="402"/>
                  <a:pt x="306" y="390"/>
                </a:cubicBezTo>
                <a:cubicBezTo>
                  <a:pt x="306" y="373"/>
                  <a:pt x="299" y="356"/>
                  <a:pt x="284" y="346"/>
                </a:cubicBezTo>
                <a:cubicBezTo>
                  <a:pt x="273" y="343"/>
                  <a:pt x="261" y="344"/>
                  <a:pt x="252" y="351"/>
                </a:cubicBezTo>
                <a:cubicBezTo>
                  <a:pt x="249" y="354"/>
                  <a:pt x="246" y="359"/>
                  <a:pt x="245" y="364"/>
                </a:cubicBezTo>
                <a:cubicBezTo>
                  <a:pt x="245" y="371"/>
                  <a:pt x="249" y="377"/>
                  <a:pt x="250" y="384"/>
                </a:cubicBezTo>
                <a:cubicBezTo>
                  <a:pt x="250" y="385"/>
                  <a:pt x="248" y="385"/>
                  <a:pt x="247" y="386"/>
                </a:cubicBezTo>
                <a:cubicBezTo>
                  <a:pt x="243" y="385"/>
                  <a:pt x="236" y="385"/>
                  <a:pt x="234" y="380"/>
                </a:cubicBezTo>
                <a:cubicBezTo>
                  <a:pt x="230" y="373"/>
                  <a:pt x="232" y="366"/>
                  <a:pt x="230" y="358"/>
                </a:cubicBezTo>
                <a:cubicBezTo>
                  <a:pt x="228" y="358"/>
                  <a:pt x="226" y="356"/>
                  <a:pt x="223" y="357"/>
                </a:cubicBezTo>
                <a:cubicBezTo>
                  <a:pt x="211" y="359"/>
                  <a:pt x="200" y="370"/>
                  <a:pt x="197" y="382"/>
                </a:cubicBezTo>
                <a:cubicBezTo>
                  <a:pt x="195" y="396"/>
                  <a:pt x="198" y="411"/>
                  <a:pt x="210" y="420"/>
                </a:cubicBezTo>
                <a:cubicBezTo>
                  <a:pt x="217" y="421"/>
                  <a:pt x="219" y="410"/>
                  <a:pt x="227" y="411"/>
                </a:cubicBezTo>
                <a:cubicBezTo>
                  <a:pt x="232" y="411"/>
                  <a:pt x="238" y="410"/>
                  <a:pt x="240" y="415"/>
                </a:cubicBezTo>
                <a:cubicBezTo>
                  <a:pt x="243" y="419"/>
                  <a:pt x="242" y="424"/>
                  <a:pt x="241" y="428"/>
                </a:cubicBezTo>
                <a:cubicBezTo>
                  <a:pt x="235" y="437"/>
                  <a:pt x="233" y="448"/>
                  <a:pt x="230" y="459"/>
                </a:cubicBezTo>
                <a:cubicBezTo>
                  <a:pt x="227" y="482"/>
                  <a:pt x="235" y="503"/>
                  <a:pt x="254" y="516"/>
                </a:cubicBezTo>
                <a:cubicBezTo>
                  <a:pt x="261" y="524"/>
                  <a:pt x="274" y="521"/>
                  <a:pt x="283" y="518"/>
                </a:cubicBezTo>
                <a:cubicBezTo>
                  <a:pt x="291" y="523"/>
                  <a:pt x="291" y="523"/>
                  <a:pt x="291" y="523"/>
                </a:cubicBezTo>
                <a:cubicBezTo>
                  <a:pt x="297" y="537"/>
                  <a:pt x="312" y="546"/>
                  <a:pt x="328" y="548"/>
                </a:cubicBezTo>
                <a:cubicBezTo>
                  <a:pt x="331" y="549"/>
                  <a:pt x="332" y="544"/>
                  <a:pt x="333" y="543"/>
                </a:cubicBezTo>
                <a:cubicBezTo>
                  <a:pt x="335" y="537"/>
                  <a:pt x="339" y="532"/>
                  <a:pt x="344" y="527"/>
                </a:cubicBezTo>
                <a:cubicBezTo>
                  <a:pt x="344" y="523"/>
                  <a:pt x="349" y="525"/>
                  <a:pt x="351" y="524"/>
                </a:cubicBezTo>
                <a:cubicBezTo>
                  <a:pt x="356" y="520"/>
                  <a:pt x="363" y="524"/>
                  <a:pt x="370" y="521"/>
                </a:cubicBezTo>
                <a:cubicBezTo>
                  <a:pt x="375" y="524"/>
                  <a:pt x="384" y="523"/>
                  <a:pt x="386" y="531"/>
                </a:cubicBezTo>
                <a:cubicBezTo>
                  <a:pt x="385" y="532"/>
                  <a:pt x="385" y="532"/>
                  <a:pt x="385" y="532"/>
                </a:cubicBezTo>
                <a:cubicBezTo>
                  <a:pt x="380" y="529"/>
                  <a:pt x="374" y="526"/>
                  <a:pt x="368" y="527"/>
                </a:cubicBezTo>
                <a:cubicBezTo>
                  <a:pt x="355" y="531"/>
                  <a:pt x="344" y="539"/>
                  <a:pt x="342" y="553"/>
                </a:cubicBezTo>
                <a:cubicBezTo>
                  <a:pt x="342" y="569"/>
                  <a:pt x="352" y="585"/>
                  <a:pt x="366" y="594"/>
                </a:cubicBezTo>
                <a:cubicBezTo>
                  <a:pt x="367" y="594"/>
                  <a:pt x="367" y="594"/>
                  <a:pt x="367" y="594"/>
                </a:cubicBezTo>
                <a:cubicBezTo>
                  <a:pt x="379" y="602"/>
                  <a:pt x="397" y="609"/>
                  <a:pt x="402" y="623"/>
                </a:cubicBezTo>
                <a:cubicBezTo>
                  <a:pt x="408" y="626"/>
                  <a:pt x="405" y="634"/>
                  <a:pt x="410" y="638"/>
                </a:cubicBezTo>
                <a:cubicBezTo>
                  <a:pt x="412" y="640"/>
                  <a:pt x="415" y="639"/>
                  <a:pt x="417" y="637"/>
                </a:cubicBezTo>
                <a:cubicBezTo>
                  <a:pt x="422" y="631"/>
                  <a:pt x="422" y="623"/>
                  <a:pt x="426" y="616"/>
                </a:cubicBezTo>
                <a:cubicBezTo>
                  <a:pt x="428" y="608"/>
                  <a:pt x="436" y="604"/>
                  <a:pt x="442" y="599"/>
                </a:cubicBezTo>
                <a:cubicBezTo>
                  <a:pt x="452" y="585"/>
                  <a:pt x="473" y="582"/>
                  <a:pt x="477" y="564"/>
                </a:cubicBezTo>
                <a:cubicBezTo>
                  <a:pt x="481" y="554"/>
                  <a:pt x="479" y="542"/>
                  <a:pt x="471" y="534"/>
                </a:cubicBezTo>
                <a:cubicBezTo>
                  <a:pt x="463" y="533"/>
                  <a:pt x="456" y="525"/>
                  <a:pt x="447" y="525"/>
                </a:cubicBezTo>
                <a:cubicBezTo>
                  <a:pt x="445" y="529"/>
                  <a:pt x="441" y="524"/>
                  <a:pt x="440" y="529"/>
                </a:cubicBezTo>
                <a:cubicBezTo>
                  <a:pt x="431" y="531"/>
                  <a:pt x="430" y="542"/>
                  <a:pt x="424" y="548"/>
                </a:cubicBezTo>
                <a:cubicBezTo>
                  <a:pt x="419" y="543"/>
                  <a:pt x="422" y="537"/>
                  <a:pt x="424" y="531"/>
                </a:cubicBezTo>
                <a:cubicBezTo>
                  <a:pt x="430" y="529"/>
                  <a:pt x="434" y="521"/>
                  <a:pt x="441" y="523"/>
                </a:cubicBezTo>
                <a:cubicBezTo>
                  <a:pt x="442" y="518"/>
                  <a:pt x="447" y="521"/>
                  <a:pt x="449" y="519"/>
                </a:cubicBezTo>
                <a:cubicBezTo>
                  <a:pt x="455" y="519"/>
                  <a:pt x="463" y="519"/>
                  <a:pt x="468" y="523"/>
                </a:cubicBezTo>
                <a:cubicBezTo>
                  <a:pt x="474" y="522"/>
                  <a:pt x="473" y="530"/>
                  <a:pt x="478" y="532"/>
                </a:cubicBezTo>
                <a:cubicBezTo>
                  <a:pt x="479" y="537"/>
                  <a:pt x="485" y="538"/>
                  <a:pt x="486" y="542"/>
                </a:cubicBezTo>
                <a:cubicBezTo>
                  <a:pt x="490" y="544"/>
                  <a:pt x="495" y="544"/>
                  <a:pt x="499" y="542"/>
                </a:cubicBezTo>
                <a:cubicBezTo>
                  <a:pt x="507" y="543"/>
                  <a:pt x="513" y="536"/>
                  <a:pt x="520" y="534"/>
                </a:cubicBezTo>
                <a:cubicBezTo>
                  <a:pt x="524" y="531"/>
                  <a:pt x="525" y="524"/>
                  <a:pt x="531" y="524"/>
                </a:cubicBezTo>
                <a:cubicBezTo>
                  <a:pt x="546" y="531"/>
                  <a:pt x="559" y="526"/>
                  <a:pt x="573" y="520"/>
                </a:cubicBezTo>
                <a:cubicBezTo>
                  <a:pt x="587" y="513"/>
                  <a:pt x="593" y="495"/>
                  <a:pt x="596" y="479"/>
                </a:cubicBezTo>
                <a:cubicBezTo>
                  <a:pt x="601" y="458"/>
                  <a:pt x="587" y="442"/>
                  <a:pt x="589" y="422"/>
                </a:cubicBezTo>
                <a:cubicBezTo>
                  <a:pt x="590" y="418"/>
                  <a:pt x="590" y="412"/>
                  <a:pt x="596" y="410"/>
                </a:cubicBezTo>
                <a:cubicBezTo>
                  <a:pt x="602" y="407"/>
                  <a:pt x="609" y="408"/>
                  <a:pt x="614" y="412"/>
                </a:cubicBezTo>
                <a:cubicBezTo>
                  <a:pt x="618" y="413"/>
                  <a:pt x="620" y="408"/>
                  <a:pt x="623" y="406"/>
                </a:cubicBezTo>
                <a:cubicBezTo>
                  <a:pt x="627" y="395"/>
                  <a:pt x="631" y="382"/>
                  <a:pt x="624" y="371"/>
                </a:cubicBezTo>
                <a:cubicBezTo>
                  <a:pt x="620" y="359"/>
                  <a:pt x="608" y="357"/>
                  <a:pt x="597" y="354"/>
                </a:cubicBezTo>
                <a:cubicBezTo>
                  <a:pt x="595" y="359"/>
                  <a:pt x="588" y="356"/>
                  <a:pt x="586" y="361"/>
                </a:cubicBezTo>
                <a:cubicBezTo>
                  <a:pt x="589" y="369"/>
                  <a:pt x="589" y="380"/>
                  <a:pt x="582" y="386"/>
                </a:cubicBezTo>
                <a:cubicBezTo>
                  <a:pt x="580" y="387"/>
                  <a:pt x="575" y="389"/>
                  <a:pt x="575" y="385"/>
                </a:cubicBezTo>
                <a:cubicBezTo>
                  <a:pt x="581" y="376"/>
                  <a:pt x="581" y="367"/>
                  <a:pt x="575" y="358"/>
                </a:cubicBezTo>
                <a:cubicBezTo>
                  <a:pt x="571" y="352"/>
                  <a:pt x="565" y="346"/>
                  <a:pt x="558" y="347"/>
                </a:cubicBezTo>
                <a:cubicBezTo>
                  <a:pt x="553" y="348"/>
                  <a:pt x="547" y="347"/>
                  <a:pt x="545" y="351"/>
                </a:cubicBezTo>
                <a:cubicBezTo>
                  <a:pt x="539" y="350"/>
                  <a:pt x="537" y="357"/>
                  <a:pt x="532" y="358"/>
                </a:cubicBezTo>
                <a:cubicBezTo>
                  <a:pt x="523" y="365"/>
                  <a:pt x="525" y="378"/>
                  <a:pt x="522" y="387"/>
                </a:cubicBezTo>
                <a:cubicBezTo>
                  <a:pt x="525" y="402"/>
                  <a:pt x="529" y="419"/>
                  <a:pt x="541" y="431"/>
                </a:cubicBezTo>
                <a:cubicBezTo>
                  <a:pt x="553" y="437"/>
                  <a:pt x="563" y="447"/>
                  <a:pt x="563" y="461"/>
                </a:cubicBezTo>
                <a:cubicBezTo>
                  <a:pt x="564" y="469"/>
                  <a:pt x="558" y="475"/>
                  <a:pt x="552" y="478"/>
                </a:cubicBezTo>
                <a:cubicBezTo>
                  <a:pt x="551" y="479"/>
                  <a:pt x="550" y="477"/>
                  <a:pt x="550" y="476"/>
                </a:cubicBezTo>
                <a:cubicBezTo>
                  <a:pt x="556" y="465"/>
                  <a:pt x="550" y="455"/>
                  <a:pt x="545" y="446"/>
                </a:cubicBezTo>
                <a:cubicBezTo>
                  <a:pt x="539" y="439"/>
                  <a:pt x="529" y="437"/>
                  <a:pt x="519" y="438"/>
                </a:cubicBezTo>
                <a:cubicBezTo>
                  <a:pt x="505" y="447"/>
                  <a:pt x="505" y="447"/>
                  <a:pt x="505" y="447"/>
                </a:cubicBezTo>
                <a:cubicBezTo>
                  <a:pt x="498" y="453"/>
                  <a:pt x="508" y="458"/>
                  <a:pt x="506" y="463"/>
                </a:cubicBezTo>
                <a:cubicBezTo>
                  <a:pt x="507" y="472"/>
                  <a:pt x="504" y="481"/>
                  <a:pt x="497" y="485"/>
                </a:cubicBezTo>
                <a:cubicBezTo>
                  <a:pt x="491" y="488"/>
                  <a:pt x="484" y="488"/>
                  <a:pt x="480" y="483"/>
                </a:cubicBezTo>
                <a:cubicBezTo>
                  <a:pt x="476" y="480"/>
                  <a:pt x="476" y="474"/>
                  <a:pt x="476" y="469"/>
                </a:cubicBezTo>
                <a:cubicBezTo>
                  <a:pt x="479" y="452"/>
                  <a:pt x="495" y="436"/>
                  <a:pt x="512" y="433"/>
                </a:cubicBezTo>
                <a:cubicBezTo>
                  <a:pt x="515" y="418"/>
                  <a:pt x="509" y="403"/>
                  <a:pt x="502" y="390"/>
                </a:cubicBezTo>
                <a:cubicBezTo>
                  <a:pt x="496" y="379"/>
                  <a:pt x="487" y="367"/>
                  <a:pt x="474" y="364"/>
                </a:cubicBezTo>
                <a:cubicBezTo>
                  <a:pt x="469" y="365"/>
                  <a:pt x="470" y="370"/>
                  <a:pt x="469" y="374"/>
                </a:cubicBezTo>
                <a:cubicBezTo>
                  <a:pt x="466" y="380"/>
                  <a:pt x="460" y="380"/>
                  <a:pt x="455" y="381"/>
                </a:cubicBezTo>
                <a:cubicBezTo>
                  <a:pt x="448" y="380"/>
                  <a:pt x="444" y="375"/>
                  <a:pt x="442" y="369"/>
                </a:cubicBezTo>
                <a:cubicBezTo>
                  <a:pt x="441" y="360"/>
                  <a:pt x="441" y="347"/>
                  <a:pt x="452" y="341"/>
                </a:cubicBezTo>
                <a:cubicBezTo>
                  <a:pt x="460" y="340"/>
                  <a:pt x="468" y="335"/>
                  <a:pt x="476" y="338"/>
                </a:cubicBezTo>
                <a:cubicBezTo>
                  <a:pt x="484" y="341"/>
                  <a:pt x="489" y="349"/>
                  <a:pt x="491" y="354"/>
                </a:cubicBezTo>
                <a:cubicBezTo>
                  <a:pt x="496" y="358"/>
                  <a:pt x="504" y="359"/>
                  <a:pt x="512" y="359"/>
                </a:cubicBezTo>
                <a:cubicBezTo>
                  <a:pt x="524" y="357"/>
                  <a:pt x="531" y="345"/>
                  <a:pt x="535" y="335"/>
                </a:cubicBezTo>
                <a:cubicBezTo>
                  <a:pt x="537" y="323"/>
                  <a:pt x="536" y="308"/>
                  <a:pt x="528" y="298"/>
                </a:cubicBezTo>
                <a:close/>
                <a:moveTo>
                  <a:pt x="344" y="373"/>
                </a:moveTo>
                <a:cubicBezTo>
                  <a:pt x="344" y="373"/>
                  <a:pt x="344" y="372"/>
                  <a:pt x="343" y="372"/>
                </a:cubicBezTo>
                <a:cubicBezTo>
                  <a:pt x="343" y="373"/>
                  <a:pt x="343" y="373"/>
                  <a:pt x="343" y="373"/>
                </a:cubicBezTo>
                <a:cubicBezTo>
                  <a:pt x="344" y="373"/>
                  <a:pt x="344" y="373"/>
                  <a:pt x="344" y="373"/>
                </a:cubicBezTo>
                <a:close/>
                <a:moveTo>
                  <a:pt x="462" y="412"/>
                </a:moveTo>
                <a:cubicBezTo>
                  <a:pt x="455" y="400"/>
                  <a:pt x="441" y="402"/>
                  <a:pt x="430" y="402"/>
                </a:cubicBezTo>
                <a:cubicBezTo>
                  <a:pt x="424" y="404"/>
                  <a:pt x="420" y="410"/>
                  <a:pt x="418" y="415"/>
                </a:cubicBezTo>
                <a:cubicBezTo>
                  <a:pt x="418" y="418"/>
                  <a:pt x="414" y="419"/>
                  <a:pt x="412" y="418"/>
                </a:cubicBezTo>
                <a:cubicBezTo>
                  <a:pt x="408" y="414"/>
                  <a:pt x="405" y="407"/>
                  <a:pt x="398" y="406"/>
                </a:cubicBezTo>
                <a:cubicBezTo>
                  <a:pt x="389" y="403"/>
                  <a:pt x="380" y="406"/>
                  <a:pt x="373" y="412"/>
                </a:cubicBezTo>
                <a:cubicBezTo>
                  <a:pt x="367" y="418"/>
                  <a:pt x="365" y="426"/>
                  <a:pt x="366" y="435"/>
                </a:cubicBezTo>
                <a:cubicBezTo>
                  <a:pt x="368" y="438"/>
                  <a:pt x="368" y="446"/>
                  <a:pt x="375" y="445"/>
                </a:cubicBezTo>
                <a:cubicBezTo>
                  <a:pt x="378" y="442"/>
                  <a:pt x="372" y="438"/>
                  <a:pt x="374" y="434"/>
                </a:cubicBezTo>
                <a:cubicBezTo>
                  <a:pt x="375" y="428"/>
                  <a:pt x="380" y="421"/>
                  <a:pt x="386" y="418"/>
                </a:cubicBezTo>
                <a:cubicBezTo>
                  <a:pt x="391" y="418"/>
                  <a:pt x="396" y="415"/>
                  <a:pt x="401" y="419"/>
                </a:cubicBezTo>
                <a:cubicBezTo>
                  <a:pt x="409" y="427"/>
                  <a:pt x="411" y="439"/>
                  <a:pt x="407" y="449"/>
                </a:cubicBezTo>
                <a:cubicBezTo>
                  <a:pt x="400" y="460"/>
                  <a:pt x="395" y="473"/>
                  <a:pt x="395" y="487"/>
                </a:cubicBezTo>
                <a:cubicBezTo>
                  <a:pt x="395" y="496"/>
                  <a:pt x="399" y="504"/>
                  <a:pt x="407" y="510"/>
                </a:cubicBezTo>
                <a:cubicBezTo>
                  <a:pt x="413" y="512"/>
                  <a:pt x="420" y="513"/>
                  <a:pt x="426" y="509"/>
                </a:cubicBezTo>
                <a:cubicBezTo>
                  <a:pt x="430" y="501"/>
                  <a:pt x="435" y="493"/>
                  <a:pt x="435" y="484"/>
                </a:cubicBezTo>
                <a:cubicBezTo>
                  <a:pt x="435" y="462"/>
                  <a:pt x="413" y="446"/>
                  <a:pt x="422" y="424"/>
                </a:cubicBezTo>
                <a:cubicBezTo>
                  <a:pt x="427" y="416"/>
                  <a:pt x="435" y="409"/>
                  <a:pt x="446" y="410"/>
                </a:cubicBezTo>
                <a:cubicBezTo>
                  <a:pt x="452" y="414"/>
                  <a:pt x="461" y="418"/>
                  <a:pt x="462" y="426"/>
                </a:cubicBezTo>
                <a:cubicBezTo>
                  <a:pt x="464" y="430"/>
                  <a:pt x="459" y="438"/>
                  <a:pt x="464" y="438"/>
                </a:cubicBezTo>
                <a:cubicBezTo>
                  <a:pt x="470" y="430"/>
                  <a:pt x="466" y="419"/>
                  <a:pt x="462" y="412"/>
                </a:cubicBezTo>
                <a:close/>
                <a:moveTo>
                  <a:pt x="615" y="667"/>
                </a:moveTo>
                <a:cubicBezTo>
                  <a:pt x="615" y="666"/>
                  <a:pt x="615" y="666"/>
                  <a:pt x="615" y="666"/>
                </a:cubicBezTo>
                <a:cubicBezTo>
                  <a:pt x="614" y="666"/>
                  <a:pt x="614" y="666"/>
                  <a:pt x="614" y="666"/>
                </a:cubicBezTo>
                <a:cubicBezTo>
                  <a:pt x="614" y="667"/>
                  <a:pt x="614" y="667"/>
                  <a:pt x="614" y="667"/>
                </a:cubicBezTo>
                <a:lnTo>
                  <a:pt x="615" y="667"/>
                </a:lnTo>
                <a:close/>
              </a:path>
            </a:pathLst>
          </a:custGeom>
          <a:solidFill>
            <a:srgbClr val="B1865A"/>
          </a:solidFill>
          <a:ln>
            <a:noFill/>
          </a:ln>
        </p:spPr>
        <p:txBody>
          <a:bodyPr vert="horz" wrap="square" lIns="91440" tIns="45720" rIns="91440" bIns="45720" numCol="1" anchor="t" anchorCtr="0" compatLnSpc="1"/>
          <a:lstStyle/>
          <a:p>
            <a:endParaRPr lang="zh-CN" altLang="en-US" sz="1050"/>
          </a:p>
        </p:txBody>
      </p:sp>
      <p:sp>
        <p:nvSpPr>
          <p:cNvPr id="22" name="Freeform 847">
            <a:extLst>
              <a:ext uri="{FF2B5EF4-FFF2-40B4-BE49-F238E27FC236}">
                <a16:creationId xmlns="" xmlns:a16="http://schemas.microsoft.com/office/drawing/2014/main" id="{CAA99508-A220-4F88-A068-8DA22E6488CF}"/>
              </a:ext>
            </a:extLst>
          </p:cNvPr>
          <p:cNvSpPr>
            <a:spLocks noEditPoints="1"/>
          </p:cNvSpPr>
          <p:nvPr/>
        </p:nvSpPr>
        <p:spPr bwMode="auto">
          <a:xfrm>
            <a:off x="7249464" y="3704989"/>
            <a:ext cx="580980" cy="583812"/>
          </a:xfrm>
          <a:custGeom>
            <a:avLst/>
            <a:gdLst>
              <a:gd name="T0" fmla="*/ 617 w 819"/>
              <a:gd name="T1" fmla="*/ 196 h 823"/>
              <a:gd name="T2" fmla="*/ 819 w 819"/>
              <a:gd name="T3" fmla="*/ 396 h 823"/>
              <a:gd name="T4" fmla="*/ 587 w 819"/>
              <a:gd name="T5" fmla="*/ 687 h 823"/>
              <a:gd name="T6" fmla="*/ 224 w 819"/>
              <a:gd name="T7" fmla="*/ 652 h 823"/>
              <a:gd name="T8" fmla="*/ 4 w 819"/>
              <a:gd name="T9" fmla="*/ 421 h 823"/>
              <a:gd name="T10" fmla="*/ 260 w 819"/>
              <a:gd name="T11" fmla="*/ 126 h 823"/>
              <a:gd name="T12" fmla="*/ 416 w 819"/>
              <a:gd name="T13" fmla="*/ 9 h 823"/>
              <a:gd name="T14" fmla="*/ 73 w 819"/>
              <a:gd name="T15" fmla="*/ 303 h 823"/>
              <a:gd name="T16" fmla="*/ 205 w 819"/>
              <a:gd name="T17" fmla="*/ 595 h 823"/>
              <a:gd name="T18" fmla="*/ 424 w 819"/>
              <a:gd name="T19" fmla="*/ 792 h 823"/>
              <a:gd name="T20" fmla="*/ 636 w 819"/>
              <a:gd name="T21" fmla="*/ 589 h 823"/>
              <a:gd name="T22" fmla="*/ 654 w 819"/>
              <a:gd name="T23" fmla="*/ 237 h 823"/>
              <a:gd name="T24" fmla="*/ 412 w 819"/>
              <a:gd name="T25" fmla="*/ 33 h 823"/>
              <a:gd name="T26" fmla="*/ 140 w 819"/>
              <a:gd name="T27" fmla="*/ 292 h 823"/>
              <a:gd name="T28" fmla="*/ 234 w 819"/>
              <a:gd name="T29" fmla="*/ 579 h 823"/>
              <a:gd name="T30" fmla="*/ 530 w 819"/>
              <a:gd name="T31" fmla="*/ 696 h 823"/>
              <a:gd name="T32" fmla="*/ 792 w 819"/>
              <a:gd name="T33" fmla="*/ 406 h 823"/>
              <a:gd name="T34" fmla="*/ 602 w 819"/>
              <a:gd name="T35" fmla="*/ 226 h 823"/>
              <a:gd name="T36" fmla="*/ 418 w 819"/>
              <a:gd name="T37" fmla="*/ 37 h 823"/>
              <a:gd name="T38" fmla="*/ 144 w 819"/>
              <a:gd name="T39" fmla="*/ 298 h 823"/>
              <a:gd name="T40" fmla="*/ 221 w 819"/>
              <a:gd name="T41" fmla="*/ 575 h 823"/>
              <a:gd name="T42" fmla="*/ 517 w 819"/>
              <a:gd name="T43" fmla="*/ 715 h 823"/>
              <a:gd name="T44" fmla="*/ 776 w 819"/>
              <a:gd name="T45" fmla="*/ 432 h 823"/>
              <a:gd name="T46" fmla="*/ 505 w 819"/>
              <a:gd name="T47" fmla="*/ 92 h 823"/>
              <a:gd name="T48" fmla="*/ 233 w 819"/>
              <a:gd name="T49" fmla="*/ 252 h 823"/>
              <a:gd name="T50" fmla="*/ 141 w 819"/>
              <a:gd name="T51" fmla="*/ 502 h 823"/>
              <a:gd name="T52" fmla="*/ 429 w 819"/>
              <a:gd name="T53" fmla="*/ 759 h 823"/>
              <a:gd name="T54" fmla="*/ 688 w 819"/>
              <a:gd name="T55" fmla="*/ 516 h 823"/>
              <a:gd name="T56" fmla="*/ 586 w 819"/>
              <a:gd name="T57" fmla="*/ 239 h 823"/>
              <a:gd name="T58" fmla="*/ 368 w 819"/>
              <a:gd name="T59" fmla="*/ 84 h 823"/>
              <a:gd name="T60" fmla="*/ 137 w 819"/>
              <a:gd name="T61" fmla="*/ 312 h 823"/>
              <a:gd name="T62" fmla="*/ 162 w 819"/>
              <a:gd name="T63" fmla="*/ 531 h 823"/>
              <a:gd name="T64" fmla="*/ 329 w 819"/>
              <a:gd name="T65" fmla="*/ 713 h 823"/>
              <a:gd name="T66" fmla="*/ 513 w 819"/>
              <a:gd name="T67" fmla="*/ 682 h 823"/>
              <a:gd name="T68" fmla="*/ 714 w 819"/>
              <a:gd name="T69" fmla="*/ 501 h 823"/>
              <a:gd name="T70" fmla="*/ 515 w 819"/>
              <a:gd name="T71" fmla="*/ 139 h 823"/>
              <a:gd name="T72" fmla="*/ 390 w 819"/>
              <a:gd name="T73" fmla="*/ 294 h 823"/>
              <a:gd name="T74" fmla="*/ 417 w 819"/>
              <a:gd name="T75" fmla="*/ 323 h 823"/>
              <a:gd name="T76" fmla="*/ 444 w 819"/>
              <a:gd name="T77" fmla="*/ 288 h 823"/>
              <a:gd name="T78" fmla="*/ 445 w 819"/>
              <a:gd name="T79" fmla="*/ 300 h 823"/>
              <a:gd name="T80" fmla="*/ 344 w 819"/>
              <a:gd name="T81" fmla="*/ 286 h 823"/>
              <a:gd name="T82" fmla="*/ 375 w 819"/>
              <a:gd name="T83" fmla="*/ 337 h 823"/>
              <a:gd name="T84" fmla="*/ 345 w 819"/>
              <a:gd name="T85" fmla="*/ 490 h 823"/>
              <a:gd name="T86" fmla="*/ 275 w 819"/>
              <a:gd name="T87" fmla="*/ 426 h 823"/>
              <a:gd name="T88" fmla="*/ 234 w 819"/>
              <a:gd name="T89" fmla="*/ 380 h 823"/>
              <a:gd name="T90" fmla="*/ 230 w 819"/>
              <a:gd name="T91" fmla="*/ 459 h 823"/>
              <a:gd name="T92" fmla="*/ 370 w 819"/>
              <a:gd name="T93" fmla="*/ 521 h 823"/>
              <a:gd name="T94" fmla="*/ 410 w 819"/>
              <a:gd name="T95" fmla="*/ 638 h 823"/>
              <a:gd name="T96" fmla="*/ 424 w 819"/>
              <a:gd name="T97" fmla="*/ 548 h 823"/>
              <a:gd name="T98" fmla="*/ 520 w 819"/>
              <a:gd name="T99" fmla="*/ 534 h 823"/>
              <a:gd name="T100" fmla="*/ 624 w 819"/>
              <a:gd name="T101" fmla="*/ 371 h 823"/>
              <a:gd name="T102" fmla="*/ 532 w 819"/>
              <a:gd name="T103" fmla="*/ 358 h 823"/>
              <a:gd name="T104" fmla="*/ 505 w 819"/>
              <a:gd name="T105" fmla="*/ 447 h 823"/>
              <a:gd name="T106" fmla="*/ 469 w 819"/>
              <a:gd name="T107" fmla="*/ 374 h 823"/>
              <a:gd name="T108" fmla="*/ 528 w 819"/>
              <a:gd name="T109" fmla="*/ 298 h 823"/>
              <a:gd name="T110" fmla="*/ 412 w 819"/>
              <a:gd name="T111" fmla="*/ 418 h 823"/>
              <a:gd name="T112" fmla="*/ 407 w 819"/>
              <a:gd name="T113" fmla="*/ 449 h 823"/>
              <a:gd name="T114" fmla="*/ 464 w 819"/>
              <a:gd name="T115" fmla="*/ 438 h 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19" h="823">
                <a:moveTo>
                  <a:pt x="434" y="1"/>
                </a:moveTo>
                <a:cubicBezTo>
                  <a:pt x="438" y="9"/>
                  <a:pt x="447" y="9"/>
                  <a:pt x="452" y="15"/>
                </a:cubicBezTo>
                <a:cubicBezTo>
                  <a:pt x="465" y="20"/>
                  <a:pt x="477" y="28"/>
                  <a:pt x="489" y="34"/>
                </a:cubicBezTo>
                <a:cubicBezTo>
                  <a:pt x="491" y="37"/>
                  <a:pt x="495" y="35"/>
                  <a:pt x="497" y="37"/>
                </a:cubicBezTo>
                <a:cubicBezTo>
                  <a:pt x="519" y="50"/>
                  <a:pt x="541" y="68"/>
                  <a:pt x="553" y="91"/>
                </a:cubicBezTo>
                <a:cubicBezTo>
                  <a:pt x="557" y="100"/>
                  <a:pt x="558" y="112"/>
                  <a:pt x="567" y="118"/>
                </a:cubicBezTo>
                <a:cubicBezTo>
                  <a:pt x="582" y="130"/>
                  <a:pt x="598" y="144"/>
                  <a:pt x="604" y="163"/>
                </a:cubicBezTo>
                <a:cubicBezTo>
                  <a:pt x="610" y="173"/>
                  <a:pt x="613" y="185"/>
                  <a:pt x="617" y="196"/>
                </a:cubicBezTo>
                <a:cubicBezTo>
                  <a:pt x="621" y="200"/>
                  <a:pt x="627" y="198"/>
                  <a:pt x="631" y="202"/>
                </a:cubicBezTo>
                <a:cubicBezTo>
                  <a:pt x="653" y="212"/>
                  <a:pt x="674" y="227"/>
                  <a:pt x="688" y="248"/>
                </a:cubicBezTo>
                <a:cubicBezTo>
                  <a:pt x="702" y="247"/>
                  <a:pt x="715" y="254"/>
                  <a:pt x="727" y="261"/>
                </a:cubicBezTo>
                <a:cubicBezTo>
                  <a:pt x="738" y="268"/>
                  <a:pt x="746" y="277"/>
                  <a:pt x="755" y="286"/>
                </a:cubicBezTo>
                <a:cubicBezTo>
                  <a:pt x="758" y="293"/>
                  <a:pt x="766" y="298"/>
                  <a:pt x="769" y="305"/>
                </a:cubicBezTo>
                <a:cubicBezTo>
                  <a:pt x="773" y="307"/>
                  <a:pt x="774" y="312"/>
                  <a:pt x="777" y="316"/>
                </a:cubicBezTo>
                <a:cubicBezTo>
                  <a:pt x="785" y="336"/>
                  <a:pt x="799" y="353"/>
                  <a:pt x="807" y="374"/>
                </a:cubicBezTo>
                <a:cubicBezTo>
                  <a:pt x="811" y="381"/>
                  <a:pt x="815" y="389"/>
                  <a:pt x="819" y="396"/>
                </a:cubicBezTo>
                <a:cubicBezTo>
                  <a:pt x="817" y="409"/>
                  <a:pt x="819" y="419"/>
                  <a:pt x="817" y="431"/>
                </a:cubicBezTo>
                <a:cubicBezTo>
                  <a:pt x="805" y="451"/>
                  <a:pt x="801" y="474"/>
                  <a:pt x="787" y="493"/>
                </a:cubicBezTo>
                <a:cubicBezTo>
                  <a:pt x="776" y="509"/>
                  <a:pt x="761" y="527"/>
                  <a:pt x="744" y="537"/>
                </a:cubicBezTo>
                <a:cubicBezTo>
                  <a:pt x="733" y="546"/>
                  <a:pt x="719" y="552"/>
                  <a:pt x="704" y="555"/>
                </a:cubicBezTo>
                <a:cubicBezTo>
                  <a:pt x="692" y="568"/>
                  <a:pt x="681" y="581"/>
                  <a:pt x="667" y="591"/>
                </a:cubicBezTo>
                <a:cubicBezTo>
                  <a:pt x="654" y="598"/>
                  <a:pt x="642" y="605"/>
                  <a:pt x="628" y="609"/>
                </a:cubicBezTo>
                <a:cubicBezTo>
                  <a:pt x="621" y="614"/>
                  <a:pt x="620" y="624"/>
                  <a:pt x="615" y="631"/>
                </a:cubicBezTo>
                <a:cubicBezTo>
                  <a:pt x="610" y="651"/>
                  <a:pt x="601" y="669"/>
                  <a:pt x="587" y="687"/>
                </a:cubicBezTo>
                <a:cubicBezTo>
                  <a:pt x="579" y="694"/>
                  <a:pt x="571" y="703"/>
                  <a:pt x="561" y="708"/>
                </a:cubicBezTo>
                <a:cubicBezTo>
                  <a:pt x="553" y="729"/>
                  <a:pt x="537" y="750"/>
                  <a:pt x="518" y="761"/>
                </a:cubicBezTo>
                <a:cubicBezTo>
                  <a:pt x="487" y="779"/>
                  <a:pt x="487" y="779"/>
                  <a:pt x="487" y="779"/>
                </a:cubicBezTo>
                <a:cubicBezTo>
                  <a:pt x="463" y="788"/>
                  <a:pt x="437" y="799"/>
                  <a:pt x="420" y="820"/>
                </a:cubicBezTo>
                <a:cubicBezTo>
                  <a:pt x="409" y="823"/>
                  <a:pt x="402" y="810"/>
                  <a:pt x="394" y="806"/>
                </a:cubicBezTo>
                <a:cubicBezTo>
                  <a:pt x="367" y="796"/>
                  <a:pt x="339" y="787"/>
                  <a:pt x="316" y="771"/>
                </a:cubicBezTo>
                <a:cubicBezTo>
                  <a:pt x="287" y="752"/>
                  <a:pt x="260" y="725"/>
                  <a:pt x="255" y="689"/>
                </a:cubicBezTo>
                <a:cubicBezTo>
                  <a:pt x="241" y="680"/>
                  <a:pt x="233" y="665"/>
                  <a:pt x="224" y="652"/>
                </a:cubicBezTo>
                <a:cubicBezTo>
                  <a:pt x="218" y="641"/>
                  <a:pt x="212" y="631"/>
                  <a:pt x="210" y="620"/>
                </a:cubicBezTo>
                <a:cubicBezTo>
                  <a:pt x="206" y="618"/>
                  <a:pt x="199" y="619"/>
                  <a:pt x="194" y="616"/>
                </a:cubicBezTo>
                <a:cubicBezTo>
                  <a:pt x="172" y="607"/>
                  <a:pt x="151" y="597"/>
                  <a:pt x="133" y="580"/>
                </a:cubicBezTo>
                <a:cubicBezTo>
                  <a:pt x="125" y="570"/>
                  <a:pt x="115" y="563"/>
                  <a:pt x="111" y="550"/>
                </a:cubicBezTo>
                <a:cubicBezTo>
                  <a:pt x="107" y="543"/>
                  <a:pt x="98" y="546"/>
                  <a:pt x="92" y="542"/>
                </a:cubicBezTo>
                <a:cubicBezTo>
                  <a:pt x="67" y="527"/>
                  <a:pt x="42" y="504"/>
                  <a:pt x="32" y="476"/>
                </a:cubicBezTo>
                <a:cubicBezTo>
                  <a:pt x="26" y="463"/>
                  <a:pt x="20" y="449"/>
                  <a:pt x="11" y="438"/>
                </a:cubicBezTo>
                <a:cubicBezTo>
                  <a:pt x="13" y="430"/>
                  <a:pt x="3" y="429"/>
                  <a:pt x="4" y="421"/>
                </a:cubicBezTo>
                <a:cubicBezTo>
                  <a:pt x="4" y="403"/>
                  <a:pt x="0" y="382"/>
                  <a:pt x="14" y="368"/>
                </a:cubicBezTo>
                <a:cubicBezTo>
                  <a:pt x="17" y="365"/>
                  <a:pt x="16" y="361"/>
                  <a:pt x="19" y="358"/>
                </a:cubicBezTo>
                <a:cubicBezTo>
                  <a:pt x="33" y="323"/>
                  <a:pt x="59" y="288"/>
                  <a:pt x="93" y="269"/>
                </a:cubicBezTo>
                <a:cubicBezTo>
                  <a:pt x="97" y="267"/>
                  <a:pt x="101" y="266"/>
                  <a:pt x="105" y="263"/>
                </a:cubicBezTo>
                <a:cubicBezTo>
                  <a:pt x="127" y="258"/>
                  <a:pt x="127" y="258"/>
                  <a:pt x="127" y="258"/>
                </a:cubicBezTo>
                <a:cubicBezTo>
                  <a:pt x="144" y="241"/>
                  <a:pt x="162" y="224"/>
                  <a:pt x="185" y="219"/>
                </a:cubicBezTo>
                <a:cubicBezTo>
                  <a:pt x="190" y="214"/>
                  <a:pt x="200" y="216"/>
                  <a:pt x="202" y="208"/>
                </a:cubicBezTo>
                <a:cubicBezTo>
                  <a:pt x="212" y="176"/>
                  <a:pt x="234" y="147"/>
                  <a:pt x="260" y="126"/>
                </a:cubicBezTo>
                <a:cubicBezTo>
                  <a:pt x="263" y="102"/>
                  <a:pt x="278" y="82"/>
                  <a:pt x="296" y="66"/>
                </a:cubicBezTo>
                <a:cubicBezTo>
                  <a:pt x="310" y="57"/>
                  <a:pt x="323" y="49"/>
                  <a:pt x="339" y="42"/>
                </a:cubicBezTo>
                <a:cubicBezTo>
                  <a:pt x="352" y="34"/>
                  <a:pt x="366" y="27"/>
                  <a:pt x="379" y="20"/>
                </a:cubicBezTo>
                <a:cubicBezTo>
                  <a:pt x="400" y="0"/>
                  <a:pt x="400" y="0"/>
                  <a:pt x="400" y="0"/>
                </a:cubicBezTo>
                <a:cubicBezTo>
                  <a:pt x="409" y="0"/>
                  <a:pt x="419" y="0"/>
                  <a:pt x="428" y="0"/>
                </a:cubicBezTo>
                <a:cubicBezTo>
                  <a:pt x="434" y="1"/>
                  <a:pt x="434" y="1"/>
                  <a:pt x="434" y="1"/>
                </a:cubicBezTo>
                <a:close/>
                <a:moveTo>
                  <a:pt x="420" y="10"/>
                </a:moveTo>
                <a:cubicBezTo>
                  <a:pt x="416" y="9"/>
                  <a:pt x="416" y="9"/>
                  <a:pt x="416" y="9"/>
                </a:cubicBezTo>
                <a:cubicBezTo>
                  <a:pt x="375" y="57"/>
                  <a:pt x="300" y="57"/>
                  <a:pt x="280" y="122"/>
                </a:cubicBezTo>
                <a:cubicBezTo>
                  <a:pt x="278" y="127"/>
                  <a:pt x="282" y="132"/>
                  <a:pt x="278" y="135"/>
                </a:cubicBezTo>
                <a:cubicBezTo>
                  <a:pt x="268" y="142"/>
                  <a:pt x="258" y="149"/>
                  <a:pt x="249" y="158"/>
                </a:cubicBezTo>
                <a:cubicBezTo>
                  <a:pt x="237" y="177"/>
                  <a:pt x="223" y="196"/>
                  <a:pt x="224" y="219"/>
                </a:cubicBezTo>
                <a:cubicBezTo>
                  <a:pt x="221" y="225"/>
                  <a:pt x="214" y="224"/>
                  <a:pt x="209" y="225"/>
                </a:cubicBezTo>
                <a:cubicBezTo>
                  <a:pt x="181" y="230"/>
                  <a:pt x="156" y="247"/>
                  <a:pt x="139" y="270"/>
                </a:cubicBezTo>
                <a:cubicBezTo>
                  <a:pt x="137" y="275"/>
                  <a:pt x="133" y="268"/>
                  <a:pt x="131" y="273"/>
                </a:cubicBezTo>
                <a:cubicBezTo>
                  <a:pt x="109" y="277"/>
                  <a:pt x="92" y="289"/>
                  <a:pt x="73" y="303"/>
                </a:cubicBezTo>
                <a:cubicBezTo>
                  <a:pt x="48" y="328"/>
                  <a:pt x="37" y="360"/>
                  <a:pt x="23" y="390"/>
                </a:cubicBezTo>
                <a:cubicBezTo>
                  <a:pt x="22" y="397"/>
                  <a:pt x="11" y="401"/>
                  <a:pt x="14" y="409"/>
                </a:cubicBezTo>
                <a:cubicBezTo>
                  <a:pt x="19" y="412"/>
                  <a:pt x="22" y="418"/>
                  <a:pt x="26" y="423"/>
                </a:cubicBezTo>
                <a:cubicBezTo>
                  <a:pt x="37" y="447"/>
                  <a:pt x="45" y="475"/>
                  <a:pt x="65" y="496"/>
                </a:cubicBezTo>
                <a:cubicBezTo>
                  <a:pt x="77" y="509"/>
                  <a:pt x="93" y="521"/>
                  <a:pt x="110" y="527"/>
                </a:cubicBezTo>
                <a:cubicBezTo>
                  <a:pt x="114" y="530"/>
                  <a:pt x="122" y="525"/>
                  <a:pt x="125" y="531"/>
                </a:cubicBezTo>
                <a:cubicBezTo>
                  <a:pt x="129" y="554"/>
                  <a:pt x="151" y="571"/>
                  <a:pt x="170" y="583"/>
                </a:cubicBezTo>
                <a:cubicBezTo>
                  <a:pt x="181" y="591"/>
                  <a:pt x="194" y="591"/>
                  <a:pt x="205" y="595"/>
                </a:cubicBezTo>
                <a:cubicBezTo>
                  <a:pt x="212" y="596"/>
                  <a:pt x="221" y="590"/>
                  <a:pt x="226" y="597"/>
                </a:cubicBezTo>
                <a:cubicBezTo>
                  <a:pt x="226" y="608"/>
                  <a:pt x="228" y="619"/>
                  <a:pt x="231" y="629"/>
                </a:cubicBezTo>
                <a:cubicBezTo>
                  <a:pt x="240" y="646"/>
                  <a:pt x="252" y="666"/>
                  <a:pt x="272" y="672"/>
                </a:cubicBezTo>
                <a:cubicBezTo>
                  <a:pt x="276" y="676"/>
                  <a:pt x="273" y="682"/>
                  <a:pt x="274" y="687"/>
                </a:cubicBezTo>
                <a:cubicBezTo>
                  <a:pt x="278" y="726"/>
                  <a:pt x="319" y="754"/>
                  <a:pt x="353" y="766"/>
                </a:cubicBezTo>
                <a:cubicBezTo>
                  <a:pt x="367" y="772"/>
                  <a:pt x="383" y="773"/>
                  <a:pt x="397" y="781"/>
                </a:cubicBezTo>
                <a:cubicBezTo>
                  <a:pt x="405" y="783"/>
                  <a:pt x="409" y="790"/>
                  <a:pt x="416" y="794"/>
                </a:cubicBezTo>
                <a:cubicBezTo>
                  <a:pt x="424" y="792"/>
                  <a:pt x="424" y="792"/>
                  <a:pt x="424" y="792"/>
                </a:cubicBezTo>
                <a:cubicBezTo>
                  <a:pt x="436" y="781"/>
                  <a:pt x="452" y="778"/>
                  <a:pt x="467" y="772"/>
                </a:cubicBezTo>
                <a:cubicBezTo>
                  <a:pt x="478" y="770"/>
                  <a:pt x="486" y="762"/>
                  <a:pt x="496" y="759"/>
                </a:cubicBezTo>
                <a:cubicBezTo>
                  <a:pt x="515" y="747"/>
                  <a:pt x="539" y="732"/>
                  <a:pt x="543" y="708"/>
                </a:cubicBezTo>
                <a:cubicBezTo>
                  <a:pt x="544" y="704"/>
                  <a:pt x="542" y="701"/>
                  <a:pt x="545" y="697"/>
                </a:cubicBezTo>
                <a:cubicBezTo>
                  <a:pt x="554" y="693"/>
                  <a:pt x="563" y="688"/>
                  <a:pt x="570" y="681"/>
                </a:cubicBezTo>
                <a:cubicBezTo>
                  <a:pt x="587" y="658"/>
                  <a:pt x="604" y="632"/>
                  <a:pt x="604" y="602"/>
                </a:cubicBezTo>
                <a:cubicBezTo>
                  <a:pt x="605" y="599"/>
                  <a:pt x="606" y="595"/>
                  <a:pt x="610" y="596"/>
                </a:cubicBezTo>
                <a:cubicBezTo>
                  <a:pt x="619" y="594"/>
                  <a:pt x="628" y="592"/>
                  <a:pt x="636" y="589"/>
                </a:cubicBezTo>
                <a:cubicBezTo>
                  <a:pt x="655" y="583"/>
                  <a:pt x="673" y="571"/>
                  <a:pt x="685" y="552"/>
                </a:cubicBezTo>
                <a:cubicBezTo>
                  <a:pt x="688" y="549"/>
                  <a:pt x="687" y="543"/>
                  <a:pt x="691" y="540"/>
                </a:cubicBezTo>
                <a:cubicBezTo>
                  <a:pt x="715" y="539"/>
                  <a:pt x="736" y="526"/>
                  <a:pt x="753" y="509"/>
                </a:cubicBezTo>
                <a:cubicBezTo>
                  <a:pt x="777" y="487"/>
                  <a:pt x="785" y="457"/>
                  <a:pt x="799" y="429"/>
                </a:cubicBezTo>
                <a:cubicBezTo>
                  <a:pt x="801" y="420"/>
                  <a:pt x="813" y="415"/>
                  <a:pt x="810" y="405"/>
                </a:cubicBezTo>
                <a:cubicBezTo>
                  <a:pt x="778" y="368"/>
                  <a:pt x="772" y="318"/>
                  <a:pt x="733" y="287"/>
                </a:cubicBezTo>
                <a:cubicBezTo>
                  <a:pt x="717" y="274"/>
                  <a:pt x="698" y="267"/>
                  <a:pt x="677" y="266"/>
                </a:cubicBezTo>
                <a:cubicBezTo>
                  <a:pt x="670" y="256"/>
                  <a:pt x="665" y="245"/>
                  <a:pt x="654" y="237"/>
                </a:cubicBezTo>
                <a:cubicBezTo>
                  <a:pt x="644" y="228"/>
                  <a:pt x="631" y="221"/>
                  <a:pt x="619" y="215"/>
                </a:cubicBezTo>
                <a:cubicBezTo>
                  <a:pt x="614" y="213"/>
                  <a:pt x="607" y="214"/>
                  <a:pt x="603" y="211"/>
                </a:cubicBezTo>
                <a:cubicBezTo>
                  <a:pt x="603" y="188"/>
                  <a:pt x="592" y="169"/>
                  <a:pt x="579" y="151"/>
                </a:cubicBezTo>
                <a:cubicBezTo>
                  <a:pt x="570" y="139"/>
                  <a:pt x="559" y="131"/>
                  <a:pt x="547" y="124"/>
                </a:cubicBezTo>
                <a:cubicBezTo>
                  <a:pt x="542" y="106"/>
                  <a:pt x="534" y="90"/>
                  <a:pt x="519" y="76"/>
                </a:cubicBezTo>
                <a:cubicBezTo>
                  <a:pt x="490" y="46"/>
                  <a:pt x="450" y="39"/>
                  <a:pt x="420" y="10"/>
                </a:cubicBezTo>
                <a:close/>
                <a:moveTo>
                  <a:pt x="424" y="37"/>
                </a:moveTo>
                <a:cubicBezTo>
                  <a:pt x="420" y="34"/>
                  <a:pt x="416" y="24"/>
                  <a:pt x="412" y="33"/>
                </a:cubicBezTo>
                <a:cubicBezTo>
                  <a:pt x="400" y="46"/>
                  <a:pt x="384" y="54"/>
                  <a:pt x="369" y="62"/>
                </a:cubicBezTo>
                <a:cubicBezTo>
                  <a:pt x="343" y="76"/>
                  <a:pt x="310" y="90"/>
                  <a:pt x="296" y="121"/>
                </a:cubicBezTo>
                <a:cubicBezTo>
                  <a:pt x="294" y="127"/>
                  <a:pt x="293" y="135"/>
                  <a:pt x="291" y="141"/>
                </a:cubicBezTo>
                <a:cubicBezTo>
                  <a:pt x="268" y="160"/>
                  <a:pt x="268" y="160"/>
                  <a:pt x="268" y="160"/>
                </a:cubicBezTo>
                <a:cubicBezTo>
                  <a:pt x="256" y="175"/>
                  <a:pt x="243" y="190"/>
                  <a:pt x="235" y="208"/>
                </a:cubicBezTo>
                <a:cubicBezTo>
                  <a:pt x="233" y="218"/>
                  <a:pt x="232" y="230"/>
                  <a:pt x="230" y="240"/>
                </a:cubicBezTo>
                <a:cubicBezTo>
                  <a:pt x="217" y="242"/>
                  <a:pt x="204" y="246"/>
                  <a:pt x="191" y="250"/>
                </a:cubicBezTo>
                <a:cubicBezTo>
                  <a:pt x="171" y="257"/>
                  <a:pt x="150" y="271"/>
                  <a:pt x="140" y="292"/>
                </a:cubicBezTo>
                <a:cubicBezTo>
                  <a:pt x="107" y="296"/>
                  <a:pt x="83" y="321"/>
                  <a:pt x="63" y="346"/>
                </a:cubicBezTo>
                <a:cubicBezTo>
                  <a:pt x="52" y="364"/>
                  <a:pt x="43" y="384"/>
                  <a:pt x="38" y="405"/>
                </a:cubicBezTo>
                <a:cubicBezTo>
                  <a:pt x="38" y="408"/>
                  <a:pt x="33" y="408"/>
                  <a:pt x="34" y="412"/>
                </a:cubicBezTo>
                <a:cubicBezTo>
                  <a:pt x="65" y="439"/>
                  <a:pt x="61" y="480"/>
                  <a:pt x="94" y="506"/>
                </a:cubicBezTo>
                <a:cubicBezTo>
                  <a:pt x="105" y="516"/>
                  <a:pt x="121" y="516"/>
                  <a:pt x="134" y="518"/>
                </a:cubicBezTo>
                <a:cubicBezTo>
                  <a:pt x="139" y="523"/>
                  <a:pt x="138" y="531"/>
                  <a:pt x="143" y="536"/>
                </a:cubicBezTo>
                <a:cubicBezTo>
                  <a:pt x="149" y="545"/>
                  <a:pt x="156" y="553"/>
                  <a:pt x="165" y="560"/>
                </a:cubicBezTo>
                <a:cubicBezTo>
                  <a:pt x="185" y="572"/>
                  <a:pt x="208" y="586"/>
                  <a:pt x="234" y="579"/>
                </a:cubicBezTo>
                <a:cubicBezTo>
                  <a:pt x="237" y="581"/>
                  <a:pt x="237" y="581"/>
                  <a:pt x="237" y="581"/>
                </a:cubicBezTo>
                <a:cubicBezTo>
                  <a:pt x="242" y="614"/>
                  <a:pt x="248" y="650"/>
                  <a:pt x="283" y="665"/>
                </a:cubicBezTo>
                <a:cubicBezTo>
                  <a:pt x="285" y="666"/>
                  <a:pt x="290" y="669"/>
                  <a:pt x="288" y="674"/>
                </a:cubicBezTo>
                <a:cubicBezTo>
                  <a:pt x="290" y="728"/>
                  <a:pt x="348" y="749"/>
                  <a:pt x="390" y="764"/>
                </a:cubicBezTo>
                <a:cubicBezTo>
                  <a:pt x="399" y="766"/>
                  <a:pt x="407" y="770"/>
                  <a:pt x="415" y="775"/>
                </a:cubicBezTo>
                <a:cubicBezTo>
                  <a:pt x="417" y="777"/>
                  <a:pt x="419" y="781"/>
                  <a:pt x="423" y="780"/>
                </a:cubicBezTo>
                <a:cubicBezTo>
                  <a:pt x="428" y="772"/>
                  <a:pt x="437" y="769"/>
                  <a:pt x="445" y="765"/>
                </a:cubicBezTo>
                <a:cubicBezTo>
                  <a:pt x="479" y="752"/>
                  <a:pt x="523" y="737"/>
                  <a:pt x="530" y="696"/>
                </a:cubicBezTo>
                <a:cubicBezTo>
                  <a:pt x="561" y="676"/>
                  <a:pt x="581" y="642"/>
                  <a:pt x="590" y="608"/>
                </a:cubicBezTo>
                <a:cubicBezTo>
                  <a:pt x="593" y="601"/>
                  <a:pt x="592" y="592"/>
                  <a:pt x="595" y="585"/>
                </a:cubicBezTo>
                <a:cubicBezTo>
                  <a:pt x="618" y="580"/>
                  <a:pt x="641" y="574"/>
                  <a:pt x="660" y="560"/>
                </a:cubicBezTo>
                <a:cubicBezTo>
                  <a:pt x="673" y="553"/>
                  <a:pt x="677" y="540"/>
                  <a:pt x="685" y="529"/>
                </a:cubicBezTo>
                <a:cubicBezTo>
                  <a:pt x="701" y="527"/>
                  <a:pt x="715" y="520"/>
                  <a:pt x="727" y="512"/>
                </a:cubicBezTo>
                <a:cubicBezTo>
                  <a:pt x="756" y="489"/>
                  <a:pt x="770" y="457"/>
                  <a:pt x="785" y="426"/>
                </a:cubicBezTo>
                <a:cubicBezTo>
                  <a:pt x="788" y="421"/>
                  <a:pt x="793" y="415"/>
                  <a:pt x="794" y="408"/>
                </a:cubicBezTo>
                <a:cubicBezTo>
                  <a:pt x="794" y="407"/>
                  <a:pt x="792" y="407"/>
                  <a:pt x="792" y="406"/>
                </a:cubicBezTo>
                <a:cubicBezTo>
                  <a:pt x="788" y="404"/>
                  <a:pt x="787" y="401"/>
                  <a:pt x="786" y="397"/>
                </a:cubicBezTo>
                <a:cubicBezTo>
                  <a:pt x="765" y="380"/>
                  <a:pt x="762" y="352"/>
                  <a:pt x="747" y="331"/>
                </a:cubicBezTo>
                <a:cubicBezTo>
                  <a:pt x="743" y="319"/>
                  <a:pt x="732" y="309"/>
                  <a:pt x="725" y="298"/>
                </a:cubicBezTo>
                <a:cubicBezTo>
                  <a:pt x="714" y="290"/>
                  <a:pt x="701" y="283"/>
                  <a:pt x="687" y="281"/>
                </a:cubicBezTo>
                <a:cubicBezTo>
                  <a:pt x="681" y="279"/>
                  <a:pt x="673" y="283"/>
                  <a:pt x="667" y="277"/>
                </a:cubicBezTo>
                <a:cubicBezTo>
                  <a:pt x="666" y="272"/>
                  <a:pt x="662" y="268"/>
                  <a:pt x="659" y="263"/>
                </a:cubicBezTo>
                <a:cubicBezTo>
                  <a:pt x="649" y="248"/>
                  <a:pt x="632" y="235"/>
                  <a:pt x="616" y="230"/>
                </a:cubicBezTo>
                <a:cubicBezTo>
                  <a:pt x="612" y="227"/>
                  <a:pt x="607" y="227"/>
                  <a:pt x="602" y="226"/>
                </a:cubicBezTo>
                <a:cubicBezTo>
                  <a:pt x="598" y="224"/>
                  <a:pt x="592" y="227"/>
                  <a:pt x="588" y="222"/>
                </a:cubicBezTo>
                <a:cubicBezTo>
                  <a:pt x="585" y="198"/>
                  <a:pt x="576" y="175"/>
                  <a:pt x="564" y="155"/>
                </a:cubicBezTo>
                <a:cubicBezTo>
                  <a:pt x="557" y="144"/>
                  <a:pt x="547" y="134"/>
                  <a:pt x="535" y="129"/>
                </a:cubicBezTo>
                <a:cubicBezTo>
                  <a:pt x="525" y="110"/>
                  <a:pt x="525" y="110"/>
                  <a:pt x="525" y="110"/>
                </a:cubicBezTo>
                <a:cubicBezTo>
                  <a:pt x="518" y="99"/>
                  <a:pt x="510" y="88"/>
                  <a:pt x="499" y="80"/>
                </a:cubicBezTo>
                <a:cubicBezTo>
                  <a:pt x="478" y="60"/>
                  <a:pt x="448" y="53"/>
                  <a:pt x="424" y="37"/>
                </a:cubicBezTo>
                <a:close/>
                <a:moveTo>
                  <a:pt x="505" y="92"/>
                </a:moveTo>
                <a:cubicBezTo>
                  <a:pt x="480" y="63"/>
                  <a:pt x="444" y="61"/>
                  <a:pt x="418" y="37"/>
                </a:cubicBezTo>
                <a:cubicBezTo>
                  <a:pt x="408" y="44"/>
                  <a:pt x="399" y="51"/>
                  <a:pt x="389" y="57"/>
                </a:cubicBezTo>
                <a:cubicBezTo>
                  <a:pt x="362" y="74"/>
                  <a:pt x="329" y="83"/>
                  <a:pt x="308" y="111"/>
                </a:cubicBezTo>
                <a:cubicBezTo>
                  <a:pt x="302" y="121"/>
                  <a:pt x="299" y="131"/>
                  <a:pt x="300" y="143"/>
                </a:cubicBezTo>
                <a:cubicBezTo>
                  <a:pt x="298" y="145"/>
                  <a:pt x="298" y="145"/>
                  <a:pt x="298" y="145"/>
                </a:cubicBezTo>
                <a:cubicBezTo>
                  <a:pt x="290" y="149"/>
                  <a:pt x="283" y="154"/>
                  <a:pt x="277" y="160"/>
                </a:cubicBezTo>
                <a:cubicBezTo>
                  <a:pt x="256" y="182"/>
                  <a:pt x="237" y="208"/>
                  <a:pt x="238" y="240"/>
                </a:cubicBezTo>
                <a:cubicBezTo>
                  <a:pt x="236" y="249"/>
                  <a:pt x="227" y="244"/>
                  <a:pt x="222" y="246"/>
                </a:cubicBezTo>
                <a:cubicBezTo>
                  <a:pt x="191" y="252"/>
                  <a:pt x="157" y="266"/>
                  <a:pt x="144" y="298"/>
                </a:cubicBezTo>
                <a:cubicBezTo>
                  <a:pt x="133" y="298"/>
                  <a:pt x="133" y="298"/>
                  <a:pt x="133" y="298"/>
                </a:cubicBezTo>
                <a:cubicBezTo>
                  <a:pt x="85" y="313"/>
                  <a:pt x="57" y="361"/>
                  <a:pt x="44" y="405"/>
                </a:cubicBezTo>
                <a:cubicBezTo>
                  <a:pt x="40" y="413"/>
                  <a:pt x="49" y="417"/>
                  <a:pt x="53" y="423"/>
                </a:cubicBezTo>
                <a:cubicBezTo>
                  <a:pt x="62" y="442"/>
                  <a:pt x="68" y="462"/>
                  <a:pt x="79" y="479"/>
                </a:cubicBezTo>
                <a:cubicBezTo>
                  <a:pt x="86" y="492"/>
                  <a:pt x="98" y="502"/>
                  <a:pt x="110" y="508"/>
                </a:cubicBezTo>
                <a:cubicBezTo>
                  <a:pt x="120" y="511"/>
                  <a:pt x="132" y="510"/>
                  <a:pt x="140" y="515"/>
                </a:cubicBezTo>
                <a:cubicBezTo>
                  <a:pt x="143" y="530"/>
                  <a:pt x="155" y="543"/>
                  <a:pt x="166" y="553"/>
                </a:cubicBezTo>
                <a:cubicBezTo>
                  <a:pt x="182" y="564"/>
                  <a:pt x="200" y="576"/>
                  <a:pt x="221" y="575"/>
                </a:cubicBezTo>
                <a:cubicBezTo>
                  <a:pt x="228" y="577"/>
                  <a:pt x="238" y="569"/>
                  <a:pt x="242" y="578"/>
                </a:cubicBezTo>
                <a:cubicBezTo>
                  <a:pt x="247" y="608"/>
                  <a:pt x="247" y="608"/>
                  <a:pt x="247" y="608"/>
                </a:cubicBezTo>
                <a:cubicBezTo>
                  <a:pt x="251" y="632"/>
                  <a:pt x="268" y="657"/>
                  <a:pt x="293" y="664"/>
                </a:cubicBezTo>
                <a:cubicBezTo>
                  <a:pt x="293" y="675"/>
                  <a:pt x="294" y="685"/>
                  <a:pt x="297" y="694"/>
                </a:cubicBezTo>
                <a:cubicBezTo>
                  <a:pt x="311" y="727"/>
                  <a:pt x="346" y="740"/>
                  <a:pt x="375" y="752"/>
                </a:cubicBezTo>
                <a:cubicBezTo>
                  <a:pt x="383" y="756"/>
                  <a:pt x="391" y="758"/>
                  <a:pt x="399" y="761"/>
                </a:cubicBezTo>
                <a:cubicBezTo>
                  <a:pt x="407" y="762"/>
                  <a:pt x="412" y="772"/>
                  <a:pt x="421" y="772"/>
                </a:cubicBezTo>
                <a:cubicBezTo>
                  <a:pt x="453" y="753"/>
                  <a:pt x="494" y="749"/>
                  <a:pt x="517" y="715"/>
                </a:cubicBezTo>
                <a:cubicBezTo>
                  <a:pt x="521" y="708"/>
                  <a:pt x="522" y="699"/>
                  <a:pt x="526" y="692"/>
                </a:cubicBezTo>
                <a:cubicBezTo>
                  <a:pt x="540" y="685"/>
                  <a:pt x="554" y="672"/>
                  <a:pt x="563" y="657"/>
                </a:cubicBezTo>
                <a:cubicBezTo>
                  <a:pt x="575" y="639"/>
                  <a:pt x="582" y="620"/>
                  <a:pt x="586" y="599"/>
                </a:cubicBezTo>
                <a:cubicBezTo>
                  <a:pt x="588" y="593"/>
                  <a:pt x="585" y="582"/>
                  <a:pt x="594" y="580"/>
                </a:cubicBezTo>
                <a:cubicBezTo>
                  <a:pt x="606" y="577"/>
                  <a:pt x="616" y="576"/>
                  <a:pt x="627" y="572"/>
                </a:cubicBezTo>
                <a:cubicBezTo>
                  <a:pt x="645" y="566"/>
                  <a:pt x="664" y="554"/>
                  <a:pt x="674" y="537"/>
                </a:cubicBezTo>
                <a:cubicBezTo>
                  <a:pt x="675" y="524"/>
                  <a:pt x="690" y="525"/>
                  <a:pt x="699" y="522"/>
                </a:cubicBezTo>
                <a:cubicBezTo>
                  <a:pt x="740" y="508"/>
                  <a:pt x="759" y="466"/>
                  <a:pt x="776" y="432"/>
                </a:cubicBezTo>
                <a:cubicBezTo>
                  <a:pt x="779" y="423"/>
                  <a:pt x="788" y="418"/>
                  <a:pt x="788" y="408"/>
                </a:cubicBezTo>
                <a:cubicBezTo>
                  <a:pt x="759" y="385"/>
                  <a:pt x="755" y="349"/>
                  <a:pt x="736" y="320"/>
                </a:cubicBezTo>
                <a:cubicBezTo>
                  <a:pt x="724" y="303"/>
                  <a:pt x="704" y="288"/>
                  <a:pt x="683" y="286"/>
                </a:cubicBezTo>
                <a:cubicBezTo>
                  <a:pt x="677" y="286"/>
                  <a:pt x="670" y="286"/>
                  <a:pt x="665" y="285"/>
                </a:cubicBezTo>
                <a:cubicBezTo>
                  <a:pt x="652" y="257"/>
                  <a:pt x="625" y="235"/>
                  <a:pt x="595" y="230"/>
                </a:cubicBezTo>
                <a:cubicBezTo>
                  <a:pt x="591" y="230"/>
                  <a:pt x="586" y="231"/>
                  <a:pt x="582" y="229"/>
                </a:cubicBezTo>
                <a:cubicBezTo>
                  <a:pt x="582" y="190"/>
                  <a:pt x="565" y="149"/>
                  <a:pt x="528" y="131"/>
                </a:cubicBezTo>
                <a:cubicBezTo>
                  <a:pt x="524" y="116"/>
                  <a:pt x="515" y="104"/>
                  <a:pt x="505" y="92"/>
                </a:cubicBezTo>
                <a:close/>
                <a:moveTo>
                  <a:pt x="427" y="56"/>
                </a:moveTo>
                <a:cubicBezTo>
                  <a:pt x="422" y="55"/>
                  <a:pt x="420" y="45"/>
                  <a:pt x="413" y="49"/>
                </a:cubicBezTo>
                <a:cubicBezTo>
                  <a:pt x="402" y="65"/>
                  <a:pt x="384" y="68"/>
                  <a:pt x="369" y="78"/>
                </a:cubicBezTo>
                <a:cubicBezTo>
                  <a:pt x="347" y="90"/>
                  <a:pt x="321" y="101"/>
                  <a:pt x="309" y="127"/>
                </a:cubicBezTo>
                <a:cubicBezTo>
                  <a:pt x="306" y="135"/>
                  <a:pt x="311" y="145"/>
                  <a:pt x="305" y="151"/>
                </a:cubicBezTo>
                <a:cubicBezTo>
                  <a:pt x="295" y="155"/>
                  <a:pt x="288" y="163"/>
                  <a:pt x="279" y="169"/>
                </a:cubicBezTo>
                <a:cubicBezTo>
                  <a:pt x="256" y="189"/>
                  <a:pt x="246" y="217"/>
                  <a:pt x="246" y="249"/>
                </a:cubicBezTo>
                <a:cubicBezTo>
                  <a:pt x="244" y="254"/>
                  <a:pt x="237" y="250"/>
                  <a:pt x="233" y="252"/>
                </a:cubicBezTo>
                <a:cubicBezTo>
                  <a:pt x="218" y="254"/>
                  <a:pt x="205" y="259"/>
                  <a:pt x="192" y="265"/>
                </a:cubicBezTo>
                <a:cubicBezTo>
                  <a:pt x="173" y="272"/>
                  <a:pt x="159" y="287"/>
                  <a:pt x="151" y="306"/>
                </a:cubicBezTo>
                <a:cubicBezTo>
                  <a:pt x="140" y="307"/>
                  <a:pt x="128" y="307"/>
                  <a:pt x="118" y="313"/>
                </a:cubicBezTo>
                <a:cubicBezTo>
                  <a:pt x="89" y="325"/>
                  <a:pt x="75" y="356"/>
                  <a:pt x="60" y="381"/>
                </a:cubicBezTo>
                <a:cubicBezTo>
                  <a:pt x="58" y="391"/>
                  <a:pt x="53" y="401"/>
                  <a:pt x="52" y="411"/>
                </a:cubicBezTo>
                <a:cubicBezTo>
                  <a:pt x="59" y="423"/>
                  <a:pt x="68" y="434"/>
                  <a:pt x="72" y="448"/>
                </a:cubicBezTo>
                <a:cubicBezTo>
                  <a:pt x="81" y="459"/>
                  <a:pt x="84" y="474"/>
                  <a:pt x="97" y="483"/>
                </a:cubicBezTo>
                <a:cubicBezTo>
                  <a:pt x="106" y="498"/>
                  <a:pt x="125" y="499"/>
                  <a:pt x="141" y="502"/>
                </a:cubicBezTo>
                <a:cubicBezTo>
                  <a:pt x="145" y="512"/>
                  <a:pt x="149" y="521"/>
                  <a:pt x="155" y="530"/>
                </a:cubicBezTo>
                <a:cubicBezTo>
                  <a:pt x="170" y="553"/>
                  <a:pt x="198" y="563"/>
                  <a:pt x="223" y="566"/>
                </a:cubicBezTo>
                <a:cubicBezTo>
                  <a:pt x="231" y="568"/>
                  <a:pt x="239" y="564"/>
                  <a:pt x="246" y="566"/>
                </a:cubicBezTo>
                <a:cubicBezTo>
                  <a:pt x="255" y="596"/>
                  <a:pt x="255" y="630"/>
                  <a:pt x="282" y="650"/>
                </a:cubicBezTo>
                <a:cubicBezTo>
                  <a:pt x="288" y="656"/>
                  <a:pt x="304" y="653"/>
                  <a:pt x="300" y="666"/>
                </a:cubicBezTo>
                <a:cubicBezTo>
                  <a:pt x="298" y="687"/>
                  <a:pt x="312" y="703"/>
                  <a:pt x="325" y="716"/>
                </a:cubicBezTo>
                <a:cubicBezTo>
                  <a:pt x="346" y="732"/>
                  <a:pt x="371" y="742"/>
                  <a:pt x="395" y="751"/>
                </a:cubicBezTo>
                <a:cubicBezTo>
                  <a:pt x="406" y="752"/>
                  <a:pt x="416" y="765"/>
                  <a:pt x="429" y="759"/>
                </a:cubicBezTo>
                <a:cubicBezTo>
                  <a:pt x="453" y="739"/>
                  <a:pt x="490" y="740"/>
                  <a:pt x="510" y="710"/>
                </a:cubicBezTo>
                <a:cubicBezTo>
                  <a:pt x="519" y="686"/>
                  <a:pt x="519" y="686"/>
                  <a:pt x="519" y="686"/>
                </a:cubicBezTo>
                <a:cubicBezTo>
                  <a:pt x="535" y="678"/>
                  <a:pt x="548" y="664"/>
                  <a:pt x="557" y="649"/>
                </a:cubicBezTo>
                <a:cubicBezTo>
                  <a:pt x="568" y="625"/>
                  <a:pt x="578" y="600"/>
                  <a:pt x="582" y="575"/>
                </a:cubicBezTo>
                <a:cubicBezTo>
                  <a:pt x="585" y="571"/>
                  <a:pt x="585" y="571"/>
                  <a:pt x="585" y="571"/>
                </a:cubicBezTo>
                <a:cubicBezTo>
                  <a:pt x="591" y="569"/>
                  <a:pt x="599" y="570"/>
                  <a:pt x="606" y="566"/>
                </a:cubicBezTo>
                <a:cubicBezTo>
                  <a:pt x="635" y="563"/>
                  <a:pt x="664" y="546"/>
                  <a:pt x="675" y="518"/>
                </a:cubicBezTo>
                <a:cubicBezTo>
                  <a:pt x="678" y="513"/>
                  <a:pt x="685" y="515"/>
                  <a:pt x="688" y="516"/>
                </a:cubicBezTo>
                <a:cubicBezTo>
                  <a:pt x="706" y="516"/>
                  <a:pt x="718" y="504"/>
                  <a:pt x="731" y="492"/>
                </a:cubicBezTo>
                <a:cubicBezTo>
                  <a:pt x="750" y="471"/>
                  <a:pt x="764" y="446"/>
                  <a:pt x="774" y="420"/>
                </a:cubicBezTo>
                <a:cubicBezTo>
                  <a:pt x="775" y="416"/>
                  <a:pt x="778" y="411"/>
                  <a:pt x="775" y="407"/>
                </a:cubicBezTo>
                <a:cubicBezTo>
                  <a:pt x="745" y="377"/>
                  <a:pt x="741" y="330"/>
                  <a:pt x="704" y="305"/>
                </a:cubicBezTo>
                <a:cubicBezTo>
                  <a:pt x="694" y="297"/>
                  <a:pt x="679" y="296"/>
                  <a:pt x="666" y="297"/>
                </a:cubicBezTo>
                <a:cubicBezTo>
                  <a:pt x="662" y="296"/>
                  <a:pt x="659" y="291"/>
                  <a:pt x="657" y="287"/>
                </a:cubicBezTo>
                <a:cubicBezTo>
                  <a:pt x="646" y="269"/>
                  <a:pt x="629" y="252"/>
                  <a:pt x="609" y="244"/>
                </a:cubicBezTo>
                <a:cubicBezTo>
                  <a:pt x="602" y="241"/>
                  <a:pt x="593" y="240"/>
                  <a:pt x="586" y="239"/>
                </a:cubicBezTo>
                <a:cubicBezTo>
                  <a:pt x="582" y="238"/>
                  <a:pt x="576" y="240"/>
                  <a:pt x="573" y="236"/>
                </a:cubicBezTo>
                <a:cubicBezTo>
                  <a:pt x="568" y="211"/>
                  <a:pt x="568" y="185"/>
                  <a:pt x="552" y="165"/>
                </a:cubicBezTo>
                <a:cubicBezTo>
                  <a:pt x="545" y="152"/>
                  <a:pt x="533" y="141"/>
                  <a:pt x="520" y="135"/>
                </a:cubicBezTo>
                <a:cubicBezTo>
                  <a:pt x="516" y="120"/>
                  <a:pt x="506" y="107"/>
                  <a:pt x="494" y="95"/>
                </a:cubicBezTo>
                <a:cubicBezTo>
                  <a:pt x="475" y="75"/>
                  <a:pt x="448" y="72"/>
                  <a:pt x="427" y="56"/>
                </a:cubicBezTo>
                <a:close/>
                <a:moveTo>
                  <a:pt x="434" y="67"/>
                </a:moveTo>
                <a:cubicBezTo>
                  <a:pt x="428" y="63"/>
                  <a:pt x="423" y="59"/>
                  <a:pt x="417" y="55"/>
                </a:cubicBezTo>
                <a:cubicBezTo>
                  <a:pt x="402" y="68"/>
                  <a:pt x="384" y="74"/>
                  <a:pt x="368" y="84"/>
                </a:cubicBezTo>
                <a:cubicBezTo>
                  <a:pt x="348" y="96"/>
                  <a:pt x="321" y="107"/>
                  <a:pt x="314" y="132"/>
                </a:cubicBezTo>
                <a:cubicBezTo>
                  <a:pt x="312" y="138"/>
                  <a:pt x="316" y="148"/>
                  <a:pt x="311" y="153"/>
                </a:cubicBezTo>
                <a:cubicBezTo>
                  <a:pt x="303" y="156"/>
                  <a:pt x="298" y="162"/>
                  <a:pt x="291" y="167"/>
                </a:cubicBezTo>
                <a:cubicBezTo>
                  <a:pt x="269" y="182"/>
                  <a:pt x="257" y="205"/>
                  <a:pt x="253" y="230"/>
                </a:cubicBezTo>
                <a:cubicBezTo>
                  <a:pt x="250" y="238"/>
                  <a:pt x="256" y="250"/>
                  <a:pt x="248" y="255"/>
                </a:cubicBezTo>
                <a:cubicBezTo>
                  <a:pt x="224" y="258"/>
                  <a:pt x="201" y="263"/>
                  <a:pt x="181" y="277"/>
                </a:cubicBezTo>
                <a:cubicBezTo>
                  <a:pt x="167" y="284"/>
                  <a:pt x="162" y="297"/>
                  <a:pt x="155" y="310"/>
                </a:cubicBezTo>
                <a:cubicBezTo>
                  <a:pt x="137" y="312"/>
                  <a:pt x="137" y="312"/>
                  <a:pt x="137" y="312"/>
                </a:cubicBezTo>
                <a:cubicBezTo>
                  <a:pt x="125" y="314"/>
                  <a:pt x="115" y="320"/>
                  <a:pt x="105" y="327"/>
                </a:cubicBezTo>
                <a:cubicBezTo>
                  <a:pt x="85" y="345"/>
                  <a:pt x="74" y="368"/>
                  <a:pt x="63" y="391"/>
                </a:cubicBezTo>
                <a:cubicBezTo>
                  <a:pt x="62" y="398"/>
                  <a:pt x="56" y="404"/>
                  <a:pt x="60" y="412"/>
                </a:cubicBezTo>
                <a:cubicBezTo>
                  <a:pt x="72" y="429"/>
                  <a:pt x="77" y="448"/>
                  <a:pt x="89" y="466"/>
                </a:cubicBezTo>
                <a:cubicBezTo>
                  <a:pt x="92" y="472"/>
                  <a:pt x="98" y="479"/>
                  <a:pt x="101" y="484"/>
                </a:cubicBezTo>
                <a:cubicBezTo>
                  <a:pt x="110" y="487"/>
                  <a:pt x="117" y="493"/>
                  <a:pt x="127" y="495"/>
                </a:cubicBezTo>
                <a:cubicBezTo>
                  <a:pt x="133" y="497"/>
                  <a:pt x="140" y="494"/>
                  <a:pt x="146" y="498"/>
                </a:cubicBezTo>
                <a:cubicBezTo>
                  <a:pt x="149" y="510"/>
                  <a:pt x="155" y="521"/>
                  <a:pt x="162" y="531"/>
                </a:cubicBezTo>
                <a:cubicBezTo>
                  <a:pt x="166" y="533"/>
                  <a:pt x="168" y="538"/>
                  <a:pt x="171" y="541"/>
                </a:cubicBezTo>
                <a:cubicBezTo>
                  <a:pt x="181" y="549"/>
                  <a:pt x="192" y="552"/>
                  <a:pt x="203" y="557"/>
                </a:cubicBezTo>
                <a:cubicBezTo>
                  <a:pt x="216" y="563"/>
                  <a:pt x="233" y="560"/>
                  <a:pt x="248" y="560"/>
                </a:cubicBezTo>
                <a:cubicBezTo>
                  <a:pt x="252" y="565"/>
                  <a:pt x="252" y="565"/>
                  <a:pt x="252" y="565"/>
                </a:cubicBezTo>
                <a:cubicBezTo>
                  <a:pt x="257" y="594"/>
                  <a:pt x="258" y="625"/>
                  <a:pt x="283" y="646"/>
                </a:cubicBezTo>
                <a:cubicBezTo>
                  <a:pt x="303" y="654"/>
                  <a:pt x="303" y="654"/>
                  <a:pt x="303" y="654"/>
                </a:cubicBezTo>
                <a:cubicBezTo>
                  <a:pt x="307" y="662"/>
                  <a:pt x="306" y="675"/>
                  <a:pt x="308" y="684"/>
                </a:cubicBezTo>
                <a:cubicBezTo>
                  <a:pt x="313" y="695"/>
                  <a:pt x="319" y="705"/>
                  <a:pt x="329" y="713"/>
                </a:cubicBezTo>
                <a:cubicBezTo>
                  <a:pt x="362" y="733"/>
                  <a:pt x="362" y="733"/>
                  <a:pt x="362" y="733"/>
                </a:cubicBezTo>
                <a:cubicBezTo>
                  <a:pt x="374" y="736"/>
                  <a:pt x="387" y="742"/>
                  <a:pt x="399" y="748"/>
                </a:cubicBezTo>
                <a:cubicBezTo>
                  <a:pt x="407" y="749"/>
                  <a:pt x="414" y="755"/>
                  <a:pt x="422" y="757"/>
                </a:cubicBezTo>
                <a:cubicBezTo>
                  <a:pt x="428" y="753"/>
                  <a:pt x="434" y="749"/>
                  <a:pt x="440" y="747"/>
                </a:cubicBezTo>
                <a:cubicBezTo>
                  <a:pt x="443" y="746"/>
                  <a:pt x="443" y="746"/>
                  <a:pt x="443" y="746"/>
                </a:cubicBezTo>
                <a:cubicBezTo>
                  <a:pt x="453" y="740"/>
                  <a:pt x="465" y="738"/>
                  <a:pt x="475" y="732"/>
                </a:cubicBezTo>
                <a:cubicBezTo>
                  <a:pt x="490" y="727"/>
                  <a:pt x="504" y="713"/>
                  <a:pt x="509" y="697"/>
                </a:cubicBezTo>
                <a:cubicBezTo>
                  <a:pt x="511" y="693"/>
                  <a:pt x="510" y="687"/>
                  <a:pt x="513" y="682"/>
                </a:cubicBezTo>
                <a:cubicBezTo>
                  <a:pt x="529" y="678"/>
                  <a:pt x="542" y="664"/>
                  <a:pt x="551" y="650"/>
                </a:cubicBezTo>
                <a:cubicBezTo>
                  <a:pt x="560" y="629"/>
                  <a:pt x="569" y="607"/>
                  <a:pt x="575" y="585"/>
                </a:cubicBezTo>
                <a:cubicBezTo>
                  <a:pt x="578" y="579"/>
                  <a:pt x="575" y="572"/>
                  <a:pt x="579" y="568"/>
                </a:cubicBezTo>
                <a:cubicBezTo>
                  <a:pt x="590" y="564"/>
                  <a:pt x="604" y="564"/>
                  <a:pt x="616" y="560"/>
                </a:cubicBezTo>
                <a:cubicBezTo>
                  <a:pt x="630" y="558"/>
                  <a:pt x="643" y="549"/>
                  <a:pt x="654" y="540"/>
                </a:cubicBezTo>
                <a:cubicBezTo>
                  <a:pt x="664" y="531"/>
                  <a:pt x="668" y="519"/>
                  <a:pt x="675" y="509"/>
                </a:cubicBezTo>
                <a:cubicBezTo>
                  <a:pt x="680" y="509"/>
                  <a:pt x="684" y="510"/>
                  <a:pt x="688" y="511"/>
                </a:cubicBezTo>
                <a:cubicBezTo>
                  <a:pt x="698" y="511"/>
                  <a:pt x="706" y="506"/>
                  <a:pt x="714" y="501"/>
                </a:cubicBezTo>
                <a:cubicBezTo>
                  <a:pt x="736" y="482"/>
                  <a:pt x="754" y="457"/>
                  <a:pt x="764" y="429"/>
                </a:cubicBezTo>
                <a:cubicBezTo>
                  <a:pt x="765" y="423"/>
                  <a:pt x="771" y="418"/>
                  <a:pt x="771" y="411"/>
                </a:cubicBezTo>
                <a:cubicBezTo>
                  <a:pt x="744" y="382"/>
                  <a:pt x="740" y="344"/>
                  <a:pt x="710" y="316"/>
                </a:cubicBezTo>
                <a:cubicBezTo>
                  <a:pt x="699" y="302"/>
                  <a:pt x="679" y="302"/>
                  <a:pt x="663" y="303"/>
                </a:cubicBezTo>
                <a:cubicBezTo>
                  <a:pt x="659" y="302"/>
                  <a:pt x="657" y="297"/>
                  <a:pt x="655" y="294"/>
                </a:cubicBezTo>
                <a:cubicBezTo>
                  <a:pt x="638" y="261"/>
                  <a:pt x="603" y="242"/>
                  <a:pt x="568" y="244"/>
                </a:cubicBezTo>
                <a:cubicBezTo>
                  <a:pt x="564" y="214"/>
                  <a:pt x="563" y="182"/>
                  <a:pt x="542" y="160"/>
                </a:cubicBezTo>
                <a:cubicBezTo>
                  <a:pt x="536" y="150"/>
                  <a:pt x="525" y="145"/>
                  <a:pt x="515" y="139"/>
                </a:cubicBezTo>
                <a:cubicBezTo>
                  <a:pt x="512" y="128"/>
                  <a:pt x="512" y="128"/>
                  <a:pt x="512" y="128"/>
                </a:cubicBezTo>
                <a:cubicBezTo>
                  <a:pt x="496" y="96"/>
                  <a:pt x="463" y="80"/>
                  <a:pt x="434" y="67"/>
                </a:cubicBezTo>
                <a:close/>
                <a:moveTo>
                  <a:pt x="431" y="195"/>
                </a:moveTo>
                <a:cubicBezTo>
                  <a:pt x="426" y="192"/>
                  <a:pt x="427" y="183"/>
                  <a:pt x="420" y="183"/>
                </a:cubicBezTo>
                <a:cubicBezTo>
                  <a:pt x="413" y="199"/>
                  <a:pt x="399" y="211"/>
                  <a:pt x="384" y="219"/>
                </a:cubicBezTo>
                <a:cubicBezTo>
                  <a:pt x="367" y="234"/>
                  <a:pt x="347" y="253"/>
                  <a:pt x="349" y="278"/>
                </a:cubicBezTo>
                <a:cubicBezTo>
                  <a:pt x="351" y="289"/>
                  <a:pt x="360" y="298"/>
                  <a:pt x="370" y="301"/>
                </a:cubicBezTo>
                <a:cubicBezTo>
                  <a:pt x="378" y="301"/>
                  <a:pt x="385" y="298"/>
                  <a:pt x="390" y="294"/>
                </a:cubicBezTo>
                <a:cubicBezTo>
                  <a:pt x="397" y="288"/>
                  <a:pt x="400" y="278"/>
                  <a:pt x="399" y="269"/>
                </a:cubicBezTo>
                <a:cubicBezTo>
                  <a:pt x="394" y="263"/>
                  <a:pt x="389" y="259"/>
                  <a:pt x="382" y="259"/>
                </a:cubicBezTo>
                <a:cubicBezTo>
                  <a:pt x="382" y="257"/>
                  <a:pt x="383" y="256"/>
                  <a:pt x="384" y="254"/>
                </a:cubicBezTo>
                <a:cubicBezTo>
                  <a:pt x="386" y="252"/>
                  <a:pt x="390" y="251"/>
                  <a:pt x="393" y="252"/>
                </a:cubicBezTo>
                <a:cubicBezTo>
                  <a:pt x="399" y="253"/>
                  <a:pt x="404" y="257"/>
                  <a:pt x="407" y="263"/>
                </a:cubicBezTo>
                <a:cubicBezTo>
                  <a:pt x="410" y="272"/>
                  <a:pt x="409" y="285"/>
                  <a:pt x="403" y="292"/>
                </a:cubicBezTo>
                <a:cubicBezTo>
                  <a:pt x="401" y="296"/>
                  <a:pt x="394" y="297"/>
                  <a:pt x="397" y="302"/>
                </a:cubicBezTo>
                <a:cubicBezTo>
                  <a:pt x="407" y="307"/>
                  <a:pt x="406" y="321"/>
                  <a:pt x="417" y="323"/>
                </a:cubicBezTo>
                <a:cubicBezTo>
                  <a:pt x="422" y="319"/>
                  <a:pt x="423" y="312"/>
                  <a:pt x="427" y="307"/>
                </a:cubicBezTo>
                <a:cubicBezTo>
                  <a:pt x="431" y="302"/>
                  <a:pt x="438" y="300"/>
                  <a:pt x="438" y="292"/>
                </a:cubicBezTo>
                <a:cubicBezTo>
                  <a:pt x="434" y="289"/>
                  <a:pt x="433" y="284"/>
                  <a:pt x="430" y="279"/>
                </a:cubicBezTo>
                <a:cubicBezTo>
                  <a:pt x="429" y="270"/>
                  <a:pt x="430" y="258"/>
                  <a:pt x="439" y="252"/>
                </a:cubicBezTo>
                <a:cubicBezTo>
                  <a:pt x="444" y="251"/>
                  <a:pt x="450" y="251"/>
                  <a:pt x="453" y="253"/>
                </a:cubicBezTo>
                <a:cubicBezTo>
                  <a:pt x="458" y="261"/>
                  <a:pt x="448" y="258"/>
                  <a:pt x="446" y="262"/>
                </a:cubicBezTo>
                <a:cubicBezTo>
                  <a:pt x="441" y="264"/>
                  <a:pt x="439" y="269"/>
                  <a:pt x="439" y="274"/>
                </a:cubicBezTo>
                <a:cubicBezTo>
                  <a:pt x="438" y="280"/>
                  <a:pt x="440" y="284"/>
                  <a:pt x="444" y="288"/>
                </a:cubicBezTo>
                <a:cubicBezTo>
                  <a:pt x="451" y="291"/>
                  <a:pt x="462" y="294"/>
                  <a:pt x="469" y="288"/>
                </a:cubicBezTo>
                <a:cubicBezTo>
                  <a:pt x="478" y="280"/>
                  <a:pt x="481" y="270"/>
                  <a:pt x="482" y="260"/>
                </a:cubicBezTo>
                <a:cubicBezTo>
                  <a:pt x="481" y="244"/>
                  <a:pt x="475" y="227"/>
                  <a:pt x="462" y="217"/>
                </a:cubicBezTo>
                <a:cubicBezTo>
                  <a:pt x="452" y="209"/>
                  <a:pt x="440" y="203"/>
                  <a:pt x="431" y="195"/>
                </a:cubicBezTo>
                <a:close/>
                <a:moveTo>
                  <a:pt x="528" y="298"/>
                </a:moveTo>
                <a:cubicBezTo>
                  <a:pt x="519" y="286"/>
                  <a:pt x="503" y="283"/>
                  <a:pt x="489" y="283"/>
                </a:cubicBezTo>
                <a:cubicBezTo>
                  <a:pt x="484" y="284"/>
                  <a:pt x="480" y="286"/>
                  <a:pt x="478" y="290"/>
                </a:cubicBezTo>
                <a:cubicBezTo>
                  <a:pt x="471" y="301"/>
                  <a:pt x="457" y="302"/>
                  <a:pt x="445" y="300"/>
                </a:cubicBezTo>
                <a:cubicBezTo>
                  <a:pt x="433" y="311"/>
                  <a:pt x="423" y="324"/>
                  <a:pt x="416" y="338"/>
                </a:cubicBezTo>
                <a:cubicBezTo>
                  <a:pt x="414" y="338"/>
                  <a:pt x="414" y="338"/>
                  <a:pt x="414" y="338"/>
                </a:cubicBezTo>
                <a:cubicBezTo>
                  <a:pt x="408" y="329"/>
                  <a:pt x="399" y="320"/>
                  <a:pt x="392" y="312"/>
                </a:cubicBezTo>
                <a:cubicBezTo>
                  <a:pt x="389" y="310"/>
                  <a:pt x="386" y="303"/>
                  <a:pt x="382" y="308"/>
                </a:cubicBezTo>
                <a:cubicBezTo>
                  <a:pt x="379" y="308"/>
                  <a:pt x="375" y="311"/>
                  <a:pt x="373" y="308"/>
                </a:cubicBezTo>
                <a:cubicBezTo>
                  <a:pt x="370" y="312"/>
                  <a:pt x="364" y="307"/>
                  <a:pt x="360" y="308"/>
                </a:cubicBezTo>
                <a:cubicBezTo>
                  <a:pt x="358" y="306"/>
                  <a:pt x="358" y="306"/>
                  <a:pt x="358" y="306"/>
                </a:cubicBezTo>
                <a:cubicBezTo>
                  <a:pt x="351" y="302"/>
                  <a:pt x="346" y="294"/>
                  <a:pt x="344" y="286"/>
                </a:cubicBezTo>
                <a:cubicBezTo>
                  <a:pt x="342" y="285"/>
                  <a:pt x="340" y="286"/>
                  <a:pt x="338" y="287"/>
                </a:cubicBezTo>
                <a:cubicBezTo>
                  <a:pt x="327" y="284"/>
                  <a:pt x="318" y="291"/>
                  <a:pt x="312" y="298"/>
                </a:cubicBezTo>
                <a:cubicBezTo>
                  <a:pt x="306" y="306"/>
                  <a:pt x="300" y="316"/>
                  <a:pt x="302" y="326"/>
                </a:cubicBezTo>
                <a:cubicBezTo>
                  <a:pt x="299" y="340"/>
                  <a:pt x="307" y="354"/>
                  <a:pt x="317" y="364"/>
                </a:cubicBezTo>
                <a:cubicBezTo>
                  <a:pt x="324" y="365"/>
                  <a:pt x="331" y="371"/>
                  <a:pt x="339" y="367"/>
                </a:cubicBezTo>
                <a:cubicBezTo>
                  <a:pt x="343" y="364"/>
                  <a:pt x="350" y="363"/>
                  <a:pt x="349" y="358"/>
                </a:cubicBezTo>
                <a:cubicBezTo>
                  <a:pt x="352" y="352"/>
                  <a:pt x="351" y="344"/>
                  <a:pt x="357" y="340"/>
                </a:cubicBezTo>
                <a:cubicBezTo>
                  <a:pt x="363" y="337"/>
                  <a:pt x="369" y="335"/>
                  <a:pt x="375" y="337"/>
                </a:cubicBezTo>
                <a:cubicBezTo>
                  <a:pt x="384" y="345"/>
                  <a:pt x="392" y="354"/>
                  <a:pt x="391" y="367"/>
                </a:cubicBezTo>
                <a:cubicBezTo>
                  <a:pt x="390" y="371"/>
                  <a:pt x="390" y="377"/>
                  <a:pt x="384" y="379"/>
                </a:cubicBezTo>
                <a:cubicBezTo>
                  <a:pt x="378" y="380"/>
                  <a:pt x="372" y="379"/>
                  <a:pt x="367" y="375"/>
                </a:cubicBezTo>
                <a:cubicBezTo>
                  <a:pt x="367" y="371"/>
                  <a:pt x="362" y="372"/>
                  <a:pt x="359" y="372"/>
                </a:cubicBezTo>
                <a:cubicBezTo>
                  <a:pt x="352" y="381"/>
                  <a:pt x="341" y="386"/>
                  <a:pt x="336" y="396"/>
                </a:cubicBezTo>
                <a:cubicBezTo>
                  <a:pt x="326" y="409"/>
                  <a:pt x="319" y="429"/>
                  <a:pt x="326" y="445"/>
                </a:cubicBezTo>
                <a:cubicBezTo>
                  <a:pt x="331" y="457"/>
                  <a:pt x="347" y="461"/>
                  <a:pt x="349" y="475"/>
                </a:cubicBezTo>
                <a:cubicBezTo>
                  <a:pt x="350" y="480"/>
                  <a:pt x="350" y="486"/>
                  <a:pt x="345" y="490"/>
                </a:cubicBezTo>
                <a:cubicBezTo>
                  <a:pt x="337" y="491"/>
                  <a:pt x="327" y="494"/>
                  <a:pt x="323" y="485"/>
                </a:cubicBezTo>
                <a:cubicBezTo>
                  <a:pt x="318" y="473"/>
                  <a:pt x="318" y="461"/>
                  <a:pt x="314" y="449"/>
                </a:cubicBezTo>
                <a:cubicBezTo>
                  <a:pt x="311" y="442"/>
                  <a:pt x="305" y="436"/>
                  <a:pt x="297" y="434"/>
                </a:cubicBezTo>
                <a:cubicBezTo>
                  <a:pt x="290" y="431"/>
                  <a:pt x="283" y="435"/>
                  <a:pt x="278" y="440"/>
                </a:cubicBezTo>
                <a:cubicBezTo>
                  <a:pt x="271" y="447"/>
                  <a:pt x="267" y="459"/>
                  <a:pt x="272" y="469"/>
                </a:cubicBezTo>
                <a:cubicBezTo>
                  <a:pt x="273" y="473"/>
                  <a:pt x="269" y="472"/>
                  <a:pt x="268" y="473"/>
                </a:cubicBezTo>
                <a:cubicBezTo>
                  <a:pt x="261" y="470"/>
                  <a:pt x="260" y="463"/>
                  <a:pt x="260" y="456"/>
                </a:cubicBezTo>
                <a:cubicBezTo>
                  <a:pt x="260" y="445"/>
                  <a:pt x="263" y="432"/>
                  <a:pt x="275" y="426"/>
                </a:cubicBezTo>
                <a:cubicBezTo>
                  <a:pt x="280" y="420"/>
                  <a:pt x="289" y="426"/>
                  <a:pt x="295" y="420"/>
                </a:cubicBezTo>
                <a:cubicBezTo>
                  <a:pt x="300" y="411"/>
                  <a:pt x="307" y="402"/>
                  <a:pt x="306" y="390"/>
                </a:cubicBezTo>
                <a:cubicBezTo>
                  <a:pt x="306" y="373"/>
                  <a:pt x="299" y="356"/>
                  <a:pt x="284" y="346"/>
                </a:cubicBezTo>
                <a:cubicBezTo>
                  <a:pt x="273" y="343"/>
                  <a:pt x="261" y="344"/>
                  <a:pt x="252" y="351"/>
                </a:cubicBezTo>
                <a:cubicBezTo>
                  <a:pt x="249" y="354"/>
                  <a:pt x="246" y="359"/>
                  <a:pt x="245" y="364"/>
                </a:cubicBezTo>
                <a:cubicBezTo>
                  <a:pt x="245" y="371"/>
                  <a:pt x="249" y="377"/>
                  <a:pt x="250" y="384"/>
                </a:cubicBezTo>
                <a:cubicBezTo>
                  <a:pt x="250" y="385"/>
                  <a:pt x="248" y="385"/>
                  <a:pt x="247" y="386"/>
                </a:cubicBezTo>
                <a:cubicBezTo>
                  <a:pt x="243" y="385"/>
                  <a:pt x="236" y="385"/>
                  <a:pt x="234" y="380"/>
                </a:cubicBezTo>
                <a:cubicBezTo>
                  <a:pt x="230" y="373"/>
                  <a:pt x="232" y="366"/>
                  <a:pt x="230" y="358"/>
                </a:cubicBezTo>
                <a:cubicBezTo>
                  <a:pt x="228" y="358"/>
                  <a:pt x="226" y="356"/>
                  <a:pt x="223" y="357"/>
                </a:cubicBezTo>
                <a:cubicBezTo>
                  <a:pt x="211" y="359"/>
                  <a:pt x="200" y="370"/>
                  <a:pt x="197" y="382"/>
                </a:cubicBezTo>
                <a:cubicBezTo>
                  <a:pt x="195" y="396"/>
                  <a:pt x="198" y="411"/>
                  <a:pt x="210" y="420"/>
                </a:cubicBezTo>
                <a:cubicBezTo>
                  <a:pt x="217" y="421"/>
                  <a:pt x="219" y="410"/>
                  <a:pt x="227" y="411"/>
                </a:cubicBezTo>
                <a:cubicBezTo>
                  <a:pt x="232" y="411"/>
                  <a:pt x="238" y="410"/>
                  <a:pt x="240" y="415"/>
                </a:cubicBezTo>
                <a:cubicBezTo>
                  <a:pt x="243" y="419"/>
                  <a:pt x="242" y="424"/>
                  <a:pt x="241" y="428"/>
                </a:cubicBezTo>
                <a:cubicBezTo>
                  <a:pt x="235" y="437"/>
                  <a:pt x="233" y="448"/>
                  <a:pt x="230" y="459"/>
                </a:cubicBezTo>
                <a:cubicBezTo>
                  <a:pt x="227" y="482"/>
                  <a:pt x="235" y="503"/>
                  <a:pt x="254" y="516"/>
                </a:cubicBezTo>
                <a:cubicBezTo>
                  <a:pt x="261" y="524"/>
                  <a:pt x="274" y="521"/>
                  <a:pt x="283" y="518"/>
                </a:cubicBezTo>
                <a:cubicBezTo>
                  <a:pt x="291" y="523"/>
                  <a:pt x="291" y="523"/>
                  <a:pt x="291" y="523"/>
                </a:cubicBezTo>
                <a:cubicBezTo>
                  <a:pt x="297" y="537"/>
                  <a:pt x="312" y="546"/>
                  <a:pt x="328" y="548"/>
                </a:cubicBezTo>
                <a:cubicBezTo>
                  <a:pt x="331" y="549"/>
                  <a:pt x="332" y="544"/>
                  <a:pt x="333" y="543"/>
                </a:cubicBezTo>
                <a:cubicBezTo>
                  <a:pt x="335" y="537"/>
                  <a:pt x="339" y="532"/>
                  <a:pt x="344" y="527"/>
                </a:cubicBezTo>
                <a:cubicBezTo>
                  <a:pt x="344" y="523"/>
                  <a:pt x="349" y="525"/>
                  <a:pt x="351" y="524"/>
                </a:cubicBezTo>
                <a:cubicBezTo>
                  <a:pt x="356" y="520"/>
                  <a:pt x="363" y="524"/>
                  <a:pt x="370" y="521"/>
                </a:cubicBezTo>
                <a:cubicBezTo>
                  <a:pt x="375" y="524"/>
                  <a:pt x="384" y="523"/>
                  <a:pt x="386" y="531"/>
                </a:cubicBezTo>
                <a:cubicBezTo>
                  <a:pt x="385" y="532"/>
                  <a:pt x="385" y="532"/>
                  <a:pt x="385" y="532"/>
                </a:cubicBezTo>
                <a:cubicBezTo>
                  <a:pt x="380" y="529"/>
                  <a:pt x="374" y="526"/>
                  <a:pt x="368" y="527"/>
                </a:cubicBezTo>
                <a:cubicBezTo>
                  <a:pt x="355" y="531"/>
                  <a:pt x="344" y="539"/>
                  <a:pt x="342" y="553"/>
                </a:cubicBezTo>
                <a:cubicBezTo>
                  <a:pt x="342" y="569"/>
                  <a:pt x="352" y="585"/>
                  <a:pt x="366" y="594"/>
                </a:cubicBezTo>
                <a:cubicBezTo>
                  <a:pt x="367" y="594"/>
                  <a:pt x="367" y="594"/>
                  <a:pt x="367" y="594"/>
                </a:cubicBezTo>
                <a:cubicBezTo>
                  <a:pt x="379" y="602"/>
                  <a:pt x="397" y="609"/>
                  <a:pt x="402" y="623"/>
                </a:cubicBezTo>
                <a:cubicBezTo>
                  <a:pt x="408" y="626"/>
                  <a:pt x="405" y="634"/>
                  <a:pt x="410" y="638"/>
                </a:cubicBezTo>
                <a:cubicBezTo>
                  <a:pt x="412" y="640"/>
                  <a:pt x="415" y="639"/>
                  <a:pt x="417" y="637"/>
                </a:cubicBezTo>
                <a:cubicBezTo>
                  <a:pt x="422" y="631"/>
                  <a:pt x="422" y="623"/>
                  <a:pt x="426" y="616"/>
                </a:cubicBezTo>
                <a:cubicBezTo>
                  <a:pt x="428" y="608"/>
                  <a:pt x="436" y="604"/>
                  <a:pt x="442" y="599"/>
                </a:cubicBezTo>
                <a:cubicBezTo>
                  <a:pt x="452" y="585"/>
                  <a:pt x="473" y="582"/>
                  <a:pt x="477" y="564"/>
                </a:cubicBezTo>
                <a:cubicBezTo>
                  <a:pt x="481" y="554"/>
                  <a:pt x="479" y="542"/>
                  <a:pt x="471" y="534"/>
                </a:cubicBezTo>
                <a:cubicBezTo>
                  <a:pt x="463" y="533"/>
                  <a:pt x="456" y="525"/>
                  <a:pt x="447" y="525"/>
                </a:cubicBezTo>
                <a:cubicBezTo>
                  <a:pt x="445" y="529"/>
                  <a:pt x="441" y="524"/>
                  <a:pt x="440" y="529"/>
                </a:cubicBezTo>
                <a:cubicBezTo>
                  <a:pt x="431" y="531"/>
                  <a:pt x="430" y="542"/>
                  <a:pt x="424" y="548"/>
                </a:cubicBezTo>
                <a:cubicBezTo>
                  <a:pt x="419" y="543"/>
                  <a:pt x="422" y="537"/>
                  <a:pt x="424" y="531"/>
                </a:cubicBezTo>
                <a:cubicBezTo>
                  <a:pt x="430" y="529"/>
                  <a:pt x="434" y="521"/>
                  <a:pt x="441" y="523"/>
                </a:cubicBezTo>
                <a:cubicBezTo>
                  <a:pt x="442" y="518"/>
                  <a:pt x="447" y="521"/>
                  <a:pt x="449" y="519"/>
                </a:cubicBezTo>
                <a:cubicBezTo>
                  <a:pt x="455" y="519"/>
                  <a:pt x="463" y="519"/>
                  <a:pt x="468" y="523"/>
                </a:cubicBezTo>
                <a:cubicBezTo>
                  <a:pt x="474" y="522"/>
                  <a:pt x="473" y="530"/>
                  <a:pt x="478" y="532"/>
                </a:cubicBezTo>
                <a:cubicBezTo>
                  <a:pt x="479" y="537"/>
                  <a:pt x="485" y="538"/>
                  <a:pt x="486" y="542"/>
                </a:cubicBezTo>
                <a:cubicBezTo>
                  <a:pt x="490" y="544"/>
                  <a:pt x="495" y="544"/>
                  <a:pt x="499" y="542"/>
                </a:cubicBezTo>
                <a:cubicBezTo>
                  <a:pt x="507" y="543"/>
                  <a:pt x="513" y="536"/>
                  <a:pt x="520" y="534"/>
                </a:cubicBezTo>
                <a:cubicBezTo>
                  <a:pt x="524" y="531"/>
                  <a:pt x="525" y="524"/>
                  <a:pt x="531" y="524"/>
                </a:cubicBezTo>
                <a:cubicBezTo>
                  <a:pt x="546" y="531"/>
                  <a:pt x="559" y="526"/>
                  <a:pt x="573" y="520"/>
                </a:cubicBezTo>
                <a:cubicBezTo>
                  <a:pt x="587" y="513"/>
                  <a:pt x="593" y="495"/>
                  <a:pt x="596" y="479"/>
                </a:cubicBezTo>
                <a:cubicBezTo>
                  <a:pt x="601" y="458"/>
                  <a:pt x="587" y="442"/>
                  <a:pt x="589" y="422"/>
                </a:cubicBezTo>
                <a:cubicBezTo>
                  <a:pt x="590" y="418"/>
                  <a:pt x="590" y="412"/>
                  <a:pt x="596" y="410"/>
                </a:cubicBezTo>
                <a:cubicBezTo>
                  <a:pt x="602" y="407"/>
                  <a:pt x="609" y="408"/>
                  <a:pt x="614" y="412"/>
                </a:cubicBezTo>
                <a:cubicBezTo>
                  <a:pt x="618" y="413"/>
                  <a:pt x="620" y="408"/>
                  <a:pt x="623" y="406"/>
                </a:cubicBezTo>
                <a:cubicBezTo>
                  <a:pt x="627" y="395"/>
                  <a:pt x="631" y="382"/>
                  <a:pt x="624" y="371"/>
                </a:cubicBezTo>
                <a:cubicBezTo>
                  <a:pt x="620" y="359"/>
                  <a:pt x="608" y="357"/>
                  <a:pt x="597" y="354"/>
                </a:cubicBezTo>
                <a:cubicBezTo>
                  <a:pt x="595" y="359"/>
                  <a:pt x="588" y="356"/>
                  <a:pt x="586" y="361"/>
                </a:cubicBezTo>
                <a:cubicBezTo>
                  <a:pt x="589" y="369"/>
                  <a:pt x="589" y="380"/>
                  <a:pt x="582" y="386"/>
                </a:cubicBezTo>
                <a:cubicBezTo>
                  <a:pt x="580" y="387"/>
                  <a:pt x="575" y="389"/>
                  <a:pt x="575" y="385"/>
                </a:cubicBezTo>
                <a:cubicBezTo>
                  <a:pt x="581" y="376"/>
                  <a:pt x="581" y="367"/>
                  <a:pt x="575" y="358"/>
                </a:cubicBezTo>
                <a:cubicBezTo>
                  <a:pt x="571" y="352"/>
                  <a:pt x="565" y="346"/>
                  <a:pt x="558" y="347"/>
                </a:cubicBezTo>
                <a:cubicBezTo>
                  <a:pt x="553" y="348"/>
                  <a:pt x="547" y="347"/>
                  <a:pt x="545" y="351"/>
                </a:cubicBezTo>
                <a:cubicBezTo>
                  <a:pt x="539" y="350"/>
                  <a:pt x="537" y="357"/>
                  <a:pt x="532" y="358"/>
                </a:cubicBezTo>
                <a:cubicBezTo>
                  <a:pt x="523" y="365"/>
                  <a:pt x="525" y="378"/>
                  <a:pt x="522" y="387"/>
                </a:cubicBezTo>
                <a:cubicBezTo>
                  <a:pt x="525" y="402"/>
                  <a:pt x="529" y="419"/>
                  <a:pt x="541" y="431"/>
                </a:cubicBezTo>
                <a:cubicBezTo>
                  <a:pt x="553" y="437"/>
                  <a:pt x="563" y="447"/>
                  <a:pt x="563" y="461"/>
                </a:cubicBezTo>
                <a:cubicBezTo>
                  <a:pt x="564" y="469"/>
                  <a:pt x="558" y="475"/>
                  <a:pt x="552" y="478"/>
                </a:cubicBezTo>
                <a:cubicBezTo>
                  <a:pt x="551" y="479"/>
                  <a:pt x="550" y="477"/>
                  <a:pt x="550" y="476"/>
                </a:cubicBezTo>
                <a:cubicBezTo>
                  <a:pt x="556" y="465"/>
                  <a:pt x="550" y="455"/>
                  <a:pt x="545" y="446"/>
                </a:cubicBezTo>
                <a:cubicBezTo>
                  <a:pt x="539" y="439"/>
                  <a:pt x="529" y="437"/>
                  <a:pt x="519" y="438"/>
                </a:cubicBezTo>
                <a:cubicBezTo>
                  <a:pt x="505" y="447"/>
                  <a:pt x="505" y="447"/>
                  <a:pt x="505" y="447"/>
                </a:cubicBezTo>
                <a:cubicBezTo>
                  <a:pt x="498" y="453"/>
                  <a:pt x="508" y="458"/>
                  <a:pt x="506" y="463"/>
                </a:cubicBezTo>
                <a:cubicBezTo>
                  <a:pt x="507" y="472"/>
                  <a:pt x="504" y="481"/>
                  <a:pt x="497" y="485"/>
                </a:cubicBezTo>
                <a:cubicBezTo>
                  <a:pt x="491" y="488"/>
                  <a:pt x="484" y="488"/>
                  <a:pt x="480" y="483"/>
                </a:cubicBezTo>
                <a:cubicBezTo>
                  <a:pt x="476" y="480"/>
                  <a:pt x="476" y="474"/>
                  <a:pt x="476" y="469"/>
                </a:cubicBezTo>
                <a:cubicBezTo>
                  <a:pt x="479" y="452"/>
                  <a:pt x="495" y="436"/>
                  <a:pt x="512" y="433"/>
                </a:cubicBezTo>
                <a:cubicBezTo>
                  <a:pt x="515" y="418"/>
                  <a:pt x="509" y="403"/>
                  <a:pt x="502" y="390"/>
                </a:cubicBezTo>
                <a:cubicBezTo>
                  <a:pt x="496" y="379"/>
                  <a:pt x="487" y="367"/>
                  <a:pt x="474" y="364"/>
                </a:cubicBezTo>
                <a:cubicBezTo>
                  <a:pt x="469" y="365"/>
                  <a:pt x="470" y="370"/>
                  <a:pt x="469" y="374"/>
                </a:cubicBezTo>
                <a:cubicBezTo>
                  <a:pt x="466" y="380"/>
                  <a:pt x="460" y="380"/>
                  <a:pt x="455" y="381"/>
                </a:cubicBezTo>
                <a:cubicBezTo>
                  <a:pt x="448" y="380"/>
                  <a:pt x="444" y="375"/>
                  <a:pt x="442" y="369"/>
                </a:cubicBezTo>
                <a:cubicBezTo>
                  <a:pt x="441" y="360"/>
                  <a:pt x="441" y="347"/>
                  <a:pt x="452" y="341"/>
                </a:cubicBezTo>
                <a:cubicBezTo>
                  <a:pt x="460" y="340"/>
                  <a:pt x="468" y="335"/>
                  <a:pt x="476" y="338"/>
                </a:cubicBezTo>
                <a:cubicBezTo>
                  <a:pt x="484" y="341"/>
                  <a:pt x="489" y="349"/>
                  <a:pt x="491" y="354"/>
                </a:cubicBezTo>
                <a:cubicBezTo>
                  <a:pt x="496" y="358"/>
                  <a:pt x="504" y="359"/>
                  <a:pt x="512" y="359"/>
                </a:cubicBezTo>
                <a:cubicBezTo>
                  <a:pt x="524" y="357"/>
                  <a:pt x="531" y="345"/>
                  <a:pt x="535" y="335"/>
                </a:cubicBezTo>
                <a:cubicBezTo>
                  <a:pt x="537" y="323"/>
                  <a:pt x="536" y="308"/>
                  <a:pt x="528" y="298"/>
                </a:cubicBezTo>
                <a:close/>
                <a:moveTo>
                  <a:pt x="344" y="373"/>
                </a:moveTo>
                <a:cubicBezTo>
                  <a:pt x="344" y="373"/>
                  <a:pt x="344" y="372"/>
                  <a:pt x="343" y="372"/>
                </a:cubicBezTo>
                <a:cubicBezTo>
                  <a:pt x="343" y="373"/>
                  <a:pt x="343" y="373"/>
                  <a:pt x="343" y="373"/>
                </a:cubicBezTo>
                <a:cubicBezTo>
                  <a:pt x="344" y="373"/>
                  <a:pt x="344" y="373"/>
                  <a:pt x="344" y="373"/>
                </a:cubicBezTo>
                <a:close/>
                <a:moveTo>
                  <a:pt x="462" y="412"/>
                </a:moveTo>
                <a:cubicBezTo>
                  <a:pt x="455" y="400"/>
                  <a:pt x="441" y="402"/>
                  <a:pt x="430" y="402"/>
                </a:cubicBezTo>
                <a:cubicBezTo>
                  <a:pt x="424" y="404"/>
                  <a:pt x="420" y="410"/>
                  <a:pt x="418" y="415"/>
                </a:cubicBezTo>
                <a:cubicBezTo>
                  <a:pt x="418" y="418"/>
                  <a:pt x="414" y="419"/>
                  <a:pt x="412" y="418"/>
                </a:cubicBezTo>
                <a:cubicBezTo>
                  <a:pt x="408" y="414"/>
                  <a:pt x="405" y="407"/>
                  <a:pt x="398" y="406"/>
                </a:cubicBezTo>
                <a:cubicBezTo>
                  <a:pt x="389" y="403"/>
                  <a:pt x="380" y="406"/>
                  <a:pt x="373" y="412"/>
                </a:cubicBezTo>
                <a:cubicBezTo>
                  <a:pt x="367" y="418"/>
                  <a:pt x="365" y="426"/>
                  <a:pt x="366" y="435"/>
                </a:cubicBezTo>
                <a:cubicBezTo>
                  <a:pt x="368" y="438"/>
                  <a:pt x="368" y="446"/>
                  <a:pt x="375" y="445"/>
                </a:cubicBezTo>
                <a:cubicBezTo>
                  <a:pt x="378" y="442"/>
                  <a:pt x="372" y="438"/>
                  <a:pt x="374" y="434"/>
                </a:cubicBezTo>
                <a:cubicBezTo>
                  <a:pt x="375" y="428"/>
                  <a:pt x="380" y="421"/>
                  <a:pt x="386" y="418"/>
                </a:cubicBezTo>
                <a:cubicBezTo>
                  <a:pt x="391" y="418"/>
                  <a:pt x="396" y="415"/>
                  <a:pt x="401" y="419"/>
                </a:cubicBezTo>
                <a:cubicBezTo>
                  <a:pt x="409" y="427"/>
                  <a:pt x="411" y="439"/>
                  <a:pt x="407" y="449"/>
                </a:cubicBezTo>
                <a:cubicBezTo>
                  <a:pt x="400" y="460"/>
                  <a:pt x="395" y="473"/>
                  <a:pt x="395" y="487"/>
                </a:cubicBezTo>
                <a:cubicBezTo>
                  <a:pt x="395" y="496"/>
                  <a:pt x="399" y="504"/>
                  <a:pt x="407" y="510"/>
                </a:cubicBezTo>
                <a:cubicBezTo>
                  <a:pt x="413" y="512"/>
                  <a:pt x="420" y="513"/>
                  <a:pt x="426" y="509"/>
                </a:cubicBezTo>
                <a:cubicBezTo>
                  <a:pt x="430" y="501"/>
                  <a:pt x="435" y="493"/>
                  <a:pt x="435" y="484"/>
                </a:cubicBezTo>
                <a:cubicBezTo>
                  <a:pt x="435" y="462"/>
                  <a:pt x="413" y="446"/>
                  <a:pt x="422" y="424"/>
                </a:cubicBezTo>
                <a:cubicBezTo>
                  <a:pt x="427" y="416"/>
                  <a:pt x="435" y="409"/>
                  <a:pt x="446" y="410"/>
                </a:cubicBezTo>
                <a:cubicBezTo>
                  <a:pt x="452" y="414"/>
                  <a:pt x="461" y="418"/>
                  <a:pt x="462" y="426"/>
                </a:cubicBezTo>
                <a:cubicBezTo>
                  <a:pt x="464" y="430"/>
                  <a:pt x="459" y="438"/>
                  <a:pt x="464" y="438"/>
                </a:cubicBezTo>
                <a:cubicBezTo>
                  <a:pt x="470" y="430"/>
                  <a:pt x="466" y="419"/>
                  <a:pt x="462" y="412"/>
                </a:cubicBezTo>
                <a:close/>
                <a:moveTo>
                  <a:pt x="615" y="667"/>
                </a:moveTo>
                <a:cubicBezTo>
                  <a:pt x="615" y="666"/>
                  <a:pt x="615" y="666"/>
                  <a:pt x="615" y="666"/>
                </a:cubicBezTo>
                <a:cubicBezTo>
                  <a:pt x="614" y="666"/>
                  <a:pt x="614" y="666"/>
                  <a:pt x="614" y="666"/>
                </a:cubicBezTo>
                <a:cubicBezTo>
                  <a:pt x="614" y="667"/>
                  <a:pt x="614" y="667"/>
                  <a:pt x="614" y="667"/>
                </a:cubicBezTo>
                <a:lnTo>
                  <a:pt x="615" y="667"/>
                </a:lnTo>
                <a:close/>
              </a:path>
            </a:pathLst>
          </a:custGeom>
          <a:solidFill>
            <a:srgbClr val="B1865A"/>
          </a:solidFill>
          <a:ln>
            <a:noFill/>
          </a:ln>
        </p:spPr>
        <p:txBody>
          <a:bodyPr vert="horz" wrap="square" lIns="91440" tIns="45720" rIns="91440" bIns="45720" numCol="1" anchor="t" anchorCtr="0" compatLnSpc="1"/>
          <a:lstStyle/>
          <a:p>
            <a:endParaRPr lang="zh-CN" altLang="en-US" sz="1050"/>
          </a:p>
        </p:txBody>
      </p:sp>
      <p:grpSp>
        <p:nvGrpSpPr>
          <p:cNvPr id="23" name="组合 22">
            <a:extLst>
              <a:ext uri="{FF2B5EF4-FFF2-40B4-BE49-F238E27FC236}">
                <a16:creationId xmlns="" xmlns:a16="http://schemas.microsoft.com/office/drawing/2014/main" id="{BAF6445E-3951-4FCE-80C4-449D31F0F115}"/>
              </a:ext>
            </a:extLst>
          </p:cNvPr>
          <p:cNvGrpSpPr/>
          <p:nvPr/>
        </p:nvGrpSpPr>
        <p:grpSpPr>
          <a:xfrm>
            <a:off x="7748719" y="2452402"/>
            <a:ext cx="1772071" cy="841936"/>
            <a:chOff x="2080" y="3746"/>
            <a:chExt cx="4380" cy="2081"/>
          </a:xfrm>
        </p:grpSpPr>
        <p:sp>
          <p:nvSpPr>
            <p:cNvPr id="24" name="TextBox 76">
              <a:extLst>
                <a:ext uri="{FF2B5EF4-FFF2-40B4-BE49-F238E27FC236}">
                  <a16:creationId xmlns="" xmlns:a16="http://schemas.microsoft.com/office/drawing/2014/main" id="{756E50FA-30BA-4D31-8043-A2B3C38A03AA}"/>
                </a:ext>
              </a:extLst>
            </p:cNvPr>
            <p:cNvSpPr txBox="1"/>
            <p:nvPr/>
          </p:nvSpPr>
          <p:spPr>
            <a:xfrm>
              <a:off x="2080" y="3746"/>
              <a:ext cx="2493" cy="647"/>
            </a:xfrm>
            <a:prstGeom prst="rect">
              <a:avLst/>
            </a:prstGeom>
            <a:noFill/>
          </p:spPr>
          <p:txBody>
            <a:bodyPr wrap="square" rtlCol="0">
              <a:spAutoFit/>
            </a:bodyPr>
            <a:lstStyle/>
            <a:p>
              <a:pPr algn="l"/>
              <a:r>
                <a:rPr lang="zh-CN" altLang="en-US" sz="1100" dirty="0">
                  <a:solidFill>
                    <a:schemeClr val="accent6">
                      <a:lumMod val="50000"/>
                    </a:schemeClr>
                  </a:solidFill>
                  <a:latin typeface="幼圆" panose="02010509060101010101" pitchFamily="49" charset="-122"/>
                  <a:ea typeface="幼圆" panose="02010509060101010101" pitchFamily="49" charset="-122"/>
                </a:rPr>
                <a:t>添加标题</a:t>
              </a:r>
            </a:p>
          </p:txBody>
        </p:sp>
        <p:sp>
          <p:nvSpPr>
            <p:cNvPr id="25" name="文本框 24">
              <a:extLst>
                <a:ext uri="{FF2B5EF4-FFF2-40B4-BE49-F238E27FC236}">
                  <a16:creationId xmlns="" xmlns:a16="http://schemas.microsoft.com/office/drawing/2014/main" id="{7334B74A-12C9-4373-AD8F-A18C38743420}"/>
                </a:ext>
              </a:extLst>
            </p:cNvPr>
            <p:cNvSpPr txBox="1"/>
            <p:nvPr/>
          </p:nvSpPr>
          <p:spPr>
            <a:xfrm>
              <a:off x="2080" y="4327"/>
              <a:ext cx="4380" cy="1500"/>
            </a:xfrm>
            <a:prstGeom prst="rect">
              <a:avLst/>
            </a:prstGeom>
            <a:noFill/>
          </p:spPr>
          <p:txBody>
            <a:bodyPr wrap="square" rtlCol="0">
              <a:spAutoFit/>
            </a:bodyPr>
            <a:lstStyle/>
            <a:p>
              <a:pPr algn="l">
                <a:lnSpc>
                  <a:spcPct val="130000"/>
                </a:lnSpc>
              </a:pPr>
              <a:r>
                <a:rPr lang="zh-CN" altLang="en-US" sz="900" dirty="0">
                  <a:solidFill>
                    <a:schemeClr val="tx1">
                      <a:lumMod val="75000"/>
                      <a:lumOff val="25000"/>
                    </a:schemeClr>
                  </a:solidFill>
                  <a:latin typeface="幼圆" panose="02010509060101010101" pitchFamily="49" charset="-122"/>
                  <a:ea typeface="幼圆" panose="02010509060101010101" pitchFamily="49" charset="-122"/>
                </a:rPr>
                <a:t>请在此添加文字说明，进行详细文字描述。</a:t>
              </a:r>
              <a:r>
                <a:rPr lang="zh-CN" altLang="en-US" sz="900" dirty="0">
                  <a:solidFill>
                    <a:schemeClr val="tx1">
                      <a:lumMod val="75000"/>
                      <a:lumOff val="25000"/>
                    </a:schemeClr>
                  </a:solidFill>
                  <a:latin typeface="幼圆" panose="02010509060101010101" pitchFamily="49" charset="-122"/>
                  <a:ea typeface="幼圆" panose="02010509060101010101" pitchFamily="49" charset="-122"/>
                  <a:sym typeface="+mn-ea"/>
                </a:rPr>
                <a:t>请在此添加文字说明，进行详细文字描述。</a:t>
              </a:r>
              <a:endParaRPr lang="zh-CN" altLang="en-US" sz="900" dirty="0">
                <a:solidFill>
                  <a:schemeClr val="tx1">
                    <a:lumMod val="75000"/>
                    <a:lumOff val="25000"/>
                  </a:schemeClr>
                </a:solidFill>
                <a:latin typeface="幼圆" panose="02010509060101010101" pitchFamily="49" charset="-122"/>
                <a:ea typeface="幼圆" panose="02010509060101010101" pitchFamily="49" charset="-122"/>
              </a:endParaRPr>
            </a:p>
          </p:txBody>
        </p:sp>
      </p:grpSp>
      <p:grpSp>
        <p:nvGrpSpPr>
          <p:cNvPr id="26" name="组合 25">
            <a:extLst>
              <a:ext uri="{FF2B5EF4-FFF2-40B4-BE49-F238E27FC236}">
                <a16:creationId xmlns="" xmlns:a16="http://schemas.microsoft.com/office/drawing/2014/main" id="{B846BF4F-2A74-40E1-B876-7B8AA4F1C222}"/>
              </a:ext>
            </a:extLst>
          </p:cNvPr>
          <p:cNvGrpSpPr/>
          <p:nvPr/>
        </p:nvGrpSpPr>
        <p:grpSpPr>
          <a:xfrm>
            <a:off x="7830444" y="3704989"/>
            <a:ext cx="1772071" cy="841936"/>
            <a:chOff x="2080" y="3746"/>
            <a:chExt cx="4380" cy="2081"/>
          </a:xfrm>
        </p:grpSpPr>
        <p:sp>
          <p:nvSpPr>
            <p:cNvPr id="27" name="TextBox 76">
              <a:extLst>
                <a:ext uri="{FF2B5EF4-FFF2-40B4-BE49-F238E27FC236}">
                  <a16:creationId xmlns="" xmlns:a16="http://schemas.microsoft.com/office/drawing/2014/main" id="{D9E53E40-8198-4EAE-8663-F23C49CD660E}"/>
                </a:ext>
              </a:extLst>
            </p:cNvPr>
            <p:cNvSpPr txBox="1"/>
            <p:nvPr/>
          </p:nvSpPr>
          <p:spPr>
            <a:xfrm>
              <a:off x="2080" y="3746"/>
              <a:ext cx="2493" cy="647"/>
            </a:xfrm>
            <a:prstGeom prst="rect">
              <a:avLst/>
            </a:prstGeom>
            <a:noFill/>
          </p:spPr>
          <p:txBody>
            <a:bodyPr wrap="square" rtlCol="0">
              <a:spAutoFit/>
            </a:bodyPr>
            <a:lstStyle/>
            <a:p>
              <a:pPr algn="l"/>
              <a:r>
                <a:rPr lang="zh-CN" altLang="en-US" sz="1100" dirty="0">
                  <a:solidFill>
                    <a:schemeClr val="accent6">
                      <a:lumMod val="50000"/>
                    </a:schemeClr>
                  </a:solidFill>
                  <a:latin typeface="幼圆" panose="02010509060101010101" pitchFamily="49" charset="-122"/>
                  <a:ea typeface="幼圆" panose="02010509060101010101" pitchFamily="49" charset="-122"/>
                </a:rPr>
                <a:t>添加标题</a:t>
              </a:r>
            </a:p>
          </p:txBody>
        </p:sp>
        <p:sp>
          <p:nvSpPr>
            <p:cNvPr id="28" name="文本框 27">
              <a:extLst>
                <a:ext uri="{FF2B5EF4-FFF2-40B4-BE49-F238E27FC236}">
                  <a16:creationId xmlns="" xmlns:a16="http://schemas.microsoft.com/office/drawing/2014/main" id="{300F10C6-2506-4411-9026-1ABE62C7E593}"/>
                </a:ext>
              </a:extLst>
            </p:cNvPr>
            <p:cNvSpPr txBox="1"/>
            <p:nvPr/>
          </p:nvSpPr>
          <p:spPr>
            <a:xfrm>
              <a:off x="2080" y="4327"/>
              <a:ext cx="4380" cy="1500"/>
            </a:xfrm>
            <a:prstGeom prst="rect">
              <a:avLst/>
            </a:prstGeom>
            <a:noFill/>
          </p:spPr>
          <p:txBody>
            <a:bodyPr wrap="square" rtlCol="0">
              <a:spAutoFit/>
            </a:bodyPr>
            <a:lstStyle/>
            <a:p>
              <a:pPr algn="l">
                <a:lnSpc>
                  <a:spcPct val="130000"/>
                </a:lnSpc>
              </a:pPr>
              <a:r>
                <a:rPr lang="zh-CN" altLang="en-US" sz="900" dirty="0">
                  <a:solidFill>
                    <a:schemeClr val="tx1">
                      <a:lumMod val="75000"/>
                      <a:lumOff val="25000"/>
                    </a:schemeClr>
                  </a:solidFill>
                  <a:latin typeface="幼圆" panose="02010509060101010101" pitchFamily="49" charset="-122"/>
                  <a:ea typeface="幼圆" panose="02010509060101010101" pitchFamily="49" charset="-122"/>
                </a:rPr>
                <a:t>请在此添加文字说明，进行详细文字描述。</a:t>
              </a:r>
              <a:r>
                <a:rPr lang="zh-CN" altLang="en-US" sz="900" dirty="0">
                  <a:solidFill>
                    <a:schemeClr val="tx1">
                      <a:lumMod val="75000"/>
                      <a:lumOff val="25000"/>
                    </a:schemeClr>
                  </a:solidFill>
                  <a:latin typeface="幼圆" panose="02010509060101010101" pitchFamily="49" charset="-122"/>
                  <a:ea typeface="幼圆" panose="02010509060101010101" pitchFamily="49" charset="-122"/>
                  <a:sym typeface="+mn-ea"/>
                </a:rPr>
                <a:t>请在此添加文字说明，进行详细文字描述。</a:t>
              </a:r>
              <a:endParaRPr lang="zh-CN" altLang="en-US" sz="900" dirty="0">
                <a:solidFill>
                  <a:schemeClr val="tx1">
                    <a:lumMod val="75000"/>
                    <a:lumOff val="25000"/>
                  </a:schemeClr>
                </a:solidFill>
                <a:latin typeface="幼圆" panose="02010509060101010101" pitchFamily="49" charset="-122"/>
                <a:ea typeface="幼圆" panose="02010509060101010101" pitchFamily="49" charset="-122"/>
              </a:endParaRPr>
            </a:p>
          </p:txBody>
        </p:sp>
      </p:grpSp>
      <p:pic>
        <p:nvPicPr>
          <p:cNvPr id="12" name="图片 11">
            <a:extLst>
              <a:ext uri="{FF2B5EF4-FFF2-40B4-BE49-F238E27FC236}">
                <a16:creationId xmlns="" xmlns:a16="http://schemas.microsoft.com/office/drawing/2014/main" id="{458E258E-D920-48E5-A401-DEBF986B1D92}"/>
              </a:ext>
            </a:extLst>
          </p:cNvPr>
          <p:cNvPicPr>
            <a:picLocks noChangeAspect="1"/>
          </p:cNvPicPr>
          <p:nvPr/>
        </p:nvPicPr>
        <p:blipFill>
          <a:blip r:embed="rId8"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4942535" y="2269198"/>
            <a:ext cx="2306929" cy="2250143"/>
          </a:xfrm>
          <a:prstGeom prst="ellipse">
            <a:avLst/>
          </a:prstGeom>
          <a:ln w="25400">
            <a:solidFill>
              <a:srgbClr val="B1865A"/>
            </a:solidFill>
          </a:ln>
        </p:spPr>
      </p:pic>
    </p:spTree>
    <p:extLst>
      <p:ext uri="{BB962C8B-B14F-4D97-AF65-F5344CB8AC3E}">
        <p14:creationId xmlns:p14="http://schemas.microsoft.com/office/powerpoint/2010/main" val="2543772204"/>
      </p:ext>
    </p:extLst>
  </p:cSld>
  <p:clrMapOvr>
    <a:masterClrMapping/>
  </p:clrMapOvr>
  <p:transition spd="slow" advTm="75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1000"/>
                                        <p:tgtEl>
                                          <p:spTgt spid="40"/>
                                        </p:tgtEl>
                                      </p:cBhvr>
                                    </p:animEffect>
                                    <p:anim calcmode="lin" valueType="num">
                                      <p:cBhvr>
                                        <p:cTn id="13" dur="1000" fill="hold"/>
                                        <p:tgtEl>
                                          <p:spTgt spid="40"/>
                                        </p:tgtEl>
                                        <p:attrNameLst>
                                          <p:attrName>ppt_x</p:attrName>
                                        </p:attrNameLst>
                                      </p:cBhvr>
                                      <p:tavLst>
                                        <p:tav tm="0">
                                          <p:val>
                                            <p:strVal val="#ppt_x"/>
                                          </p:val>
                                        </p:tav>
                                        <p:tav tm="100000">
                                          <p:val>
                                            <p:strVal val="#ppt_x"/>
                                          </p:val>
                                        </p:tav>
                                      </p:tavLst>
                                    </p:anim>
                                    <p:anim calcmode="lin" valueType="num">
                                      <p:cBhvr>
                                        <p:cTn id="14" dur="1000" fill="hold"/>
                                        <p:tgtEl>
                                          <p:spTgt spid="40"/>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3" fill="hold" grpId="0" nodeType="afterEffect">
                                  <p:stCondLst>
                                    <p:cond delay="0"/>
                                  </p:stCondLst>
                                  <p:iterate type="lt">
                                    <p:tmPct val="14286"/>
                                  </p:iterate>
                                  <p:childTnLst>
                                    <p:set>
                                      <p:cBhvr>
                                        <p:cTn id="17" dur="1" fill="hold">
                                          <p:stCondLst>
                                            <p:cond delay="0"/>
                                          </p:stCondLst>
                                        </p:cTn>
                                        <p:tgtEl>
                                          <p:spTgt spid="41"/>
                                        </p:tgtEl>
                                        <p:attrNameLst>
                                          <p:attrName>style.visibility</p:attrName>
                                        </p:attrNameLst>
                                      </p:cBhvr>
                                      <p:to>
                                        <p:strVal val="visible"/>
                                      </p:to>
                                    </p:set>
                                    <p:anim calcmode="lin" valueType="num">
                                      <p:cBhvr additive="base">
                                        <p:cTn id="18" dur="500" fill="hold"/>
                                        <p:tgtEl>
                                          <p:spTgt spid="41"/>
                                        </p:tgtEl>
                                        <p:attrNameLst>
                                          <p:attrName>ppt_x</p:attrName>
                                        </p:attrNameLst>
                                      </p:cBhvr>
                                      <p:tavLst>
                                        <p:tav tm="0">
                                          <p:val>
                                            <p:strVal val="1+#ppt_w/2"/>
                                          </p:val>
                                        </p:tav>
                                        <p:tav tm="100000">
                                          <p:val>
                                            <p:strVal val="#ppt_x"/>
                                          </p:val>
                                        </p:tav>
                                      </p:tavLst>
                                    </p:anim>
                                    <p:anim calcmode="lin" valueType="num">
                                      <p:cBhvr additive="base">
                                        <p:cTn id="19" dur="500" fill="hold"/>
                                        <p:tgtEl>
                                          <p:spTgt spid="41"/>
                                        </p:tgtEl>
                                        <p:attrNameLst>
                                          <p:attrName>ppt_y</p:attrName>
                                        </p:attrNameLst>
                                      </p:cBhvr>
                                      <p:tavLst>
                                        <p:tav tm="0">
                                          <p:val>
                                            <p:strVal val="0-#ppt_h/2"/>
                                          </p:val>
                                        </p:tav>
                                        <p:tav tm="100000">
                                          <p:val>
                                            <p:strVal val="#ppt_y"/>
                                          </p:val>
                                        </p:tav>
                                      </p:tavLst>
                                    </p:anim>
                                  </p:childTnLst>
                                </p:cTn>
                              </p:par>
                              <p:par>
                                <p:cTn id="20" presetID="2" presetClass="entr" presetSubtype="6" fill="hold" grpId="0" nodeType="withEffect">
                                  <p:stCondLst>
                                    <p:cond delay="0"/>
                                  </p:stCondLst>
                                  <p:iterate type="lt">
                                    <p:tmPct val="5556"/>
                                  </p:iterate>
                                  <p:childTnLst>
                                    <p:set>
                                      <p:cBhvr>
                                        <p:cTn id="21" dur="1" fill="hold">
                                          <p:stCondLst>
                                            <p:cond delay="0"/>
                                          </p:stCondLst>
                                        </p:cTn>
                                        <p:tgtEl>
                                          <p:spTgt spid="42"/>
                                        </p:tgtEl>
                                        <p:attrNameLst>
                                          <p:attrName>style.visibility</p:attrName>
                                        </p:attrNameLst>
                                      </p:cBhvr>
                                      <p:to>
                                        <p:strVal val="visible"/>
                                      </p:to>
                                    </p:set>
                                    <p:anim calcmode="lin" valueType="num">
                                      <p:cBhvr additive="base">
                                        <p:cTn id="22" dur="500" fill="hold"/>
                                        <p:tgtEl>
                                          <p:spTgt spid="42"/>
                                        </p:tgtEl>
                                        <p:attrNameLst>
                                          <p:attrName>ppt_x</p:attrName>
                                        </p:attrNameLst>
                                      </p:cBhvr>
                                      <p:tavLst>
                                        <p:tav tm="0">
                                          <p:val>
                                            <p:strVal val="1+#ppt_w/2"/>
                                          </p:val>
                                        </p:tav>
                                        <p:tav tm="100000">
                                          <p:val>
                                            <p:strVal val="#ppt_x"/>
                                          </p:val>
                                        </p:tav>
                                      </p:tavLst>
                                    </p:anim>
                                    <p:anim calcmode="lin" valueType="num">
                                      <p:cBhvr additive="base">
                                        <p:cTn id="23" dur="500" fill="hold"/>
                                        <p:tgtEl>
                                          <p:spTgt spid="42"/>
                                        </p:tgtEl>
                                        <p:attrNameLst>
                                          <p:attrName>ppt_y</p:attrName>
                                        </p:attrNameLst>
                                      </p:cBhvr>
                                      <p:tavLst>
                                        <p:tav tm="0">
                                          <p:val>
                                            <p:strVal val="1+#ppt_h/2"/>
                                          </p:val>
                                        </p:tav>
                                        <p:tav tm="100000">
                                          <p:val>
                                            <p:strVal val="#ppt_y"/>
                                          </p:val>
                                        </p:tav>
                                      </p:tavLst>
                                    </p:anim>
                                  </p:childTnLst>
                                </p:cTn>
                              </p:par>
                              <p:par>
                                <p:cTn id="24" presetID="12" presetClass="entr" presetSubtype="8" fill="hold" nodeType="withEffect">
                                  <p:stCondLst>
                                    <p:cond delay="0"/>
                                  </p:stCondLst>
                                  <p:childTnLst>
                                    <p:set>
                                      <p:cBhvr>
                                        <p:cTn id="25" dur="1" fill="hold">
                                          <p:stCondLst>
                                            <p:cond delay="0"/>
                                          </p:stCondLst>
                                        </p:cTn>
                                        <p:tgtEl>
                                          <p:spTgt spid="46"/>
                                        </p:tgtEl>
                                        <p:attrNameLst>
                                          <p:attrName>style.visibility</p:attrName>
                                        </p:attrNameLst>
                                      </p:cBhvr>
                                      <p:to>
                                        <p:strVal val="visible"/>
                                      </p:to>
                                    </p:set>
                                    <p:anim calcmode="lin" valueType="num">
                                      <p:cBhvr additive="base">
                                        <p:cTn id="26" dur="500"/>
                                        <p:tgtEl>
                                          <p:spTgt spid="46"/>
                                        </p:tgtEl>
                                        <p:attrNameLst>
                                          <p:attrName>ppt_x</p:attrName>
                                        </p:attrNameLst>
                                      </p:cBhvr>
                                      <p:tavLst>
                                        <p:tav tm="0">
                                          <p:val>
                                            <p:strVal val="#ppt_x-#ppt_w*1.125000"/>
                                          </p:val>
                                        </p:tav>
                                        <p:tav tm="100000">
                                          <p:val>
                                            <p:strVal val="#ppt_x"/>
                                          </p:val>
                                        </p:tav>
                                      </p:tavLst>
                                    </p:anim>
                                    <p:animEffect transition="in" filter="wipe(right)">
                                      <p:cBhvr>
                                        <p:cTn id="27" dur="500"/>
                                        <p:tgtEl>
                                          <p:spTgt spid="46"/>
                                        </p:tgtEl>
                                      </p:cBhvr>
                                    </p:animEffect>
                                  </p:childTnLst>
                                </p:cTn>
                              </p:par>
                              <p:par>
                                <p:cTn id="28" presetID="12" presetClass="entr" presetSubtype="1" fill="hold" nodeType="withEffect">
                                  <p:stCondLst>
                                    <p:cond delay="0"/>
                                  </p:stCondLst>
                                  <p:childTnLst>
                                    <p:set>
                                      <p:cBhvr>
                                        <p:cTn id="29" dur="1" fill="hold">
                                          <p:stCondLst>
                                            <p:cond delay="0"/>
                                          </p:stCondLst>
                                        </p:cTn>
                                        <p:tgtEl>
                                          <p:spTgt spid="44"/>
                                        </p:tgtEl>
                                        <p:attrNameLst>
                                          <p:attrName>style.visibility</p:attrName>
                                        </p:attrNameLst>
                                      </p:cBhvr>
                                      <p:to>
                                        <p:strVal val="visible"/>
                                      </p:to>
                                    </p:set>
                                    <p:anim calcmode="lin" valueType="num">
                                      <p:cBhvr additive="base">
                                        <p:cTn id="30" dur="500"/>
                                        <p:tgtEl>
                                          <p:spTgt spid="44"/>
                                        </p:tgtEl>
                                        <p:attrNameLst>
                                          <p:attrName>ppt_y</p:attrName>
                                        </p:attrNameLst>
                                      </p:cBhvr>
                                      <p:tavLst>
                                        <p:tav tm="0">
                                          <p:val>
                                            <p:strVal val="#ppt_y-#ppt_h*1.125000"/>
                                          </p:val>
                                        </p:tav>
                                        <p:tav tm="100000">
                                          <p:val>
                                            <p:strVal val="#ppt_y"/>
                                          </p:val>
                                        </p:tav>
                                      </p:tavLst>
                                    </p:anim>
                                    <p:animEffect transition="in" filter="wipe(down)">
                                      <p:cBhvr>
                                        <p:cTn id="31" dur="500"/>
                                        <p:tgtEl>
                                          <p:spTgt spid="44"/>
                                        </p:tgtEl>
                                      </p:cBhvr>
                                    </p:animEffect>
                                  </p:childTnLst>
                                </p:cTn>
                              </p:par>
                              <p:par>
                                <p:cTn id="32" presetID="12" presetClass="entr" presetSubtype="8" fill="hold" nodeType="withEffect">
                                  <p:stCondLst>
                                    <p:cond delay="0"/>
                                  </p:stCondLst>
                                  <p:childTnLst>
                                    <p:set>
                                      <p:cBhvr>
                                        <p:cTn id="33" dur="1" fill="hold">
                                          <p:stCondLst>
                                            <p:cond delay="0"/>
                                          </p:stCondLst>
                                        </p:cTn>
                                        <p:tgtEl>
                                          <p:spTgt spid="47"/>
                                        </p:tgtEl>
                                        <p:attrNameLst>
                                          <p:attrName>style.visibility</p:attrName>
                                        </p:attrNameLst>
                                      </p:cBhvr>
                                      <p:to>
                                        <p:strVal val="visible"/>
                                      </p:to>
                                    </p:set>
                                    <p:anim calcmode="lin" valueType="num">
                                      <p:cBhvr additive="base">
                                        <p:cTn id="34" dur="500"/>
                                        <p:tgtEl>
                                          <p:spTgt spid="47"/>
                                        </p:tgtEl>
                                        <p:attrNameLst>
                                          <p:attrName>ppt_x</p:attrName>
                                        </p:attrNameLst>
                                      </p:cBhvr>
                                      <p:tavLst>
                                        <p:tav tm="0">
                                          <p:val>
                                            <p:strVal val="#ppt_x-#ppt_w*1.125000"/>
                                          </p:val>
                                        </p:tav>
                                        <p:tav tm="100000">
                                          <p:val>
                                            <p:strVal val="#ppt_x"/>
                                          </p:val>
                                        </p:tav>
                                      </p:tavLst>
                                    </p:anim>
                                    <p:animEffect transition="in" filter="wipe(right)">
                                      <p:cBhvr>
                                        <p:cTn id="35" dur="500"/>
                                        <p:tgtEl>
                                          <p:spTgt spid="47"/>
                                        </p:tgtEl>
                                      </p:cBhvr>
                                    </p:animEffect>
                                  </p:childTnLst>
                                </p:cTn>
                              </p:par>
                              <p:par>
                                <p:cTn id="36" presetID="12" presetClass="entr" presetSubtype="4" fill="hold" nodeType="withEffect">
                                  <p:stCondLst>
                                    <p:cond delay="0"/>
                                  </p:stCondLst>
                                  <p:childTnLst>
                                    <p:set>
                                      <p:cBhvr>
                                        <p:cTn id="37" dur="1" fill="hold">
                                          <p:stCondLst>
                                            <p:cond delay="0"/>
                                          </p:stCondLst>
                                        </p:cTn>
                                        <p:tgtEl>
                                          <p:spTgt spid="45"/>
                                        </p:tgtEl>
                                        <p:attrNameLst>
                                          <p:attrName>style.visibility</p:attrName>
                                        </p:attrNameLst>
                                      </p:cBhvr>
                                      <p:to>
                                        <p:strVal val="visible"/>
                                      </p:to>
                                    </p:set>
                                    <p:anim calcmode="lin" valueType="num">
                                      <p:cBhvr additive="base">
                                        <p:cTn id="38" dur="500"/>
                                        <p:tgtEl>
                                          <p:spTgt spid="45"/>
                                        </p:tgtEl>
                                        <p:attrNameLst>
                                          <p:attrName>ppt_y</p:attrName>
                                        </p:attrNameLst>
                                      </p:cBhvr>
                                      <p:tavLst>
                                        <p:tav tm="0">
                                          <p:val>
                                            <p:strVal val="#ppt_y+#ppt_h*1.125000"/>
                                          </p:val>
                                        </p:tav>
                                        <p:tav tm="100000">
                                          <p:val>
                                            <p:strVal val="#ppt_y"/>
                                          </p:val>
                                        </p:tav>
                                      </p:tavLst>
                                    </p:anim>
                                    <p:animEffect transition="in" filter="wipe(up)">
                                      <p:cBhvr>
                                        <p:cTn id="39" dur="500"/>
                                        <p:tgtEl>
                                          <p:spTgt spid="45"/>
                                        </p:tgtEl>
                                      </p:cBhvr>
                                    </p:animEffect>
                                  </p:childTnLst>
                                </p:cTn>
                              </p:par>
                              <p:par>
                                <p:cTn id="40" presetID="49" presetClass="entr" presetSubtype="0" decel="100000" fill="hold" grpId="0" nodeType="withEffect">
                                  <p:stCondLst>
                                    <p:cond delay="500"/>
                                  </p:stCondLst>
                                  <p:childTnLst>
                                    <p:set>
                                      <p:cBhvr>
                                        <p:cTn id="41" dur="1" fill="hold">
                                          <p:stCondLst>
                                            <p:cond delay="0"/>
                                          </p:stCondLst>
                                        </p:cTn>
                                        <p:tgtEl>
                                          <p:spTgt spid="43"/>
                                        </p:tgtEl>
                                        <p:attrNameLst>
                                          <p:attrName>style.visibility</p:attrName>
                                        </p:attrNameLst>
                                      </p:cBhvr>
                                      <p:to>
                                        <p:strVal val="visible"/>
                                      </p:to>
                                    </p:set>
                                    <p:anim calcmode="lin" valueType="num">
                                      <p:cBhvr>
                                        <p:cTn id="42" dur="500" fill="hold"/>
                                        <p:tgtEl>
                                          <p:spTgt spid="43"/>
                                        </p:tgtEl>
                                        <p:attrNameLst>
                                          <p:attrName>ppt_w</p:attrName>
                                        </p:attrNameLst>
                                      </p:cBhvr>
                                      <p:tavLst>
                                        <p:tav tm="0">
                                          <p:val>
                                            <p:fltVal val="0"/>
                                          </p:val>
                                        </p:tav>
                                        <p:tav tm="100000">
                                          <p:val>
                                            <p:strVal val="#ppt_w"/>
                                          </p:val>
                                        </p:tav>
                                      </p:tavLst>
                                    </p:anim>
                                    <p:anim calcmode="lin" valueType="num">
                                      <p:cBhvr>
                                        <p:cTn id="43" dur="500" fill="hold"/>
                                        <p:tgtEl>
                                          <p:spTgt spid="43"/>
                                        </p:tgtEl>
                                        <p:attrNameLst>
                                          <p:attrName>ppt_h</p:attrName>
                                        </p:attrNameLst>
                                      </p:cBhvr>
                                      <p:tavLst>
                                        <p:tav tm="0">
                                          <p:val>
                                            <p:fltVal val="0"/>
                                          </p:val>
                                        </p:tav>
                                        <p:tav tm="100000">
                                          <p:val>
                                            <p:strVal val="#ppt_h"/>
                                          </p:val>
                                        </p:tav>
                                      </p:tavLst>
                                    </p:anim>
                                    <p:anim calcmode="lin" valueType="num">
                                      <p:cBhvr>
                                        <p:cTn id="44" dur="500" fill="hold"/>
                                        <p:tgtEl>
                                          <p:spTgt spid="43"/>
                                        </p:tgtEl>
                                        <p:attrNameLst>
                                          <p:attrName>style.rotation</p:attrName>
                                        </p:attrNameLst>
                                      </p:cBhvr>
                                      <p:tavLst>
                                        <p:tav tm="0">
                                          <p:val>
                                            <p:fltVal val="360"/>
                                          </p:val>
                                        </p:tav>
                                        <p:tav tm="100000">
                                          <p:val>
                                            <p:fltVal val="0"/>
                                          </p:val>
                                        </p:tav>
                                      </p:tavLst>
                                    </p:anim>
                                    <p:animEffect transition="in" filter="fade">
                                      <p:cBhvr>
                                        <p:cTn id="45" dur="500"/>
                                        <p:tgtEl>
                                          <p:spTgt spid="43"/>
                                        </p:tgtEl>
                                      </p:cBhvr>
                                    </p:animEffect>
                                  </p:childTnLst>
                                </p:cTn>
                              </p:par>
                            </p:childTnLst>
                          </p:cTn>
                        </p:par>
                        <p:par>
                          <p:cTn id="46" fill="hold">
                            <p:stCondLst>
                              <p:cond delay="2000"/>
                            </p:stCondLst>
                            <p:childTnLst>
                              <p:par>
                                <p:cTn id="47" presetID="49" presetClass="entr" presetSubtype="0" decel="100000" fill="hold" nodeType="after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p:cTn id="49" dur="500" fill="hold"/>
                                        <p:tgtEl>
                                          <p:spTgt spid="12"/>
                                        </p:tgtEl>
                                        <p:attrNameLst>
                                          <p:attrName>ppt_w</p:attrName>
                                        </p:attrNameLst>
                                      </p:cBhvr>
                                      <p:tavLst>
                                        <p:tav tm="0">
                                          <p:val>
                                            <p:fltVal val="0"/>
                                          </p:val>
                                        </p:tav>
                                        <p:tav tm="100000">
                                          <p:val>
                                            <p:strVal val="#ppt_w"/>
                                          </p:val>
                                        </p:tav>
                                      </p:tavLst>
                                    </p:anim>
                                    <p:anim calcmode="lin" valueType="num">
                                      <p:cBhvr>
                                        <p:cTn id="50" dur="500" fill="hold"/>
                                        <p:tgtEl>
                                          <p:spTgt spid="12"/>
                                        </p:tgtEl>
                                        <p:attrNameLst>
                                          <p:attrName>ppt_h</p:attrName>
                                        </p:attrNameLst>
                                      </p:cBhvr>
                                      <p:tavLst>
                                        <p:tav tm="0">
                                          <p:val>
                                            <p:fltVal val="0"/>
                                          </p:val>
                                        </p:tav>
                                        <p:tav tm="100000">
                                          <p:val>
                                            <p:strVal val="#ppt_h"/>
                                          </p:val>
                                        </p:tav>
                                      </p:tavLst>
                                    </p:anim>
                                    <p:anim calcmode="lin" valueType="num">
                                      <p:cBhvr>
                                        <p:cTn id="51" dur="500" fill="hold"/>
                                        <p:tgtEl>
                                          <p:spTgt spid="12"/>
                                        </p:tgtEl>
                                        <p:attrNameLst>
                                          <p:attrName>style.rotation</p:attrName>
                                        </p:attrNameLst>
                                      </p:cBhvr>
                                      <p:tavLst>
                                        <p:tav tm="0">
                                          <p:val>
                                            <p:fltVal val="360"/>
                                          </p:val>
                                        </p:tav>
                                        <p:tav tm="100000">
                                          <p:val>
                                            <p:fltVal val="0"/>
                                          </p:val>
                                        </p:tav>
                                      </p:tavLst>
                                    </p:anim>
                                    <p:animEffect transition="in" filter="fade">
                                      <p:cBhvr>
                                        <p:cTn id="52" dur="500"/>
                                        <p:tgtEl>
                                          <p:spTgt spid="12"/>
                                        </p:tgtEl>
                                      </p:cBhvr>
                                    </p:animEffect>
                                  </p:childTnLst>
                                </p:cTn>
                              </p:par>
                            </p:childTnLst>
                          </p:cTn>
                        </p:par>
                        <p:par>
                          <p:cTn id="53" fill="hold">
                            <p:stCondLst>
                              <p:cond delay="2500"/>
                            </p:stCondLst>
                            <p:childTnLst>
                              <p:par>
                                <p:cTn id="54" presetID="26" presetClass="emph" presetSubtype="0" fill="hold" nodeType="afterEffect">
                                  <p:stCondLst>
                                    <p:cond delay="0"/>
                                  </p:stCondLst>
                                  <p:childTnLst>
                                    <p:animEffect transition="out" filter="fade">
                                      <p:cBhvr>
                                        <p:cTn id="55" dur="500" tmFilter="0, 0; .2, .5; .8, .5; 1, 0"/>
                                        <p:tgtEl>
                                          <p:spTgt spid="12"/>
                                        </p:tgtEl>
                                      </p:cBhvr>
                                    </p:animEffect>
                                    <p:animScale>
                                      <p:cBhvr>
                                        <p:cTn id="56" dur="250" autoRev="1" fill="hold"/>
                                        <p:tgtEl>
                                          <p:spTgt spid="12"/>
                                        </p:tgtEl>
                                      </p:cBhvr>
                                      <p:by x="105000" y="105000"/>
                                    </p:animScale>
                                  </p:childTnLst>
                                </p:cTn>
                              </p:par>
                            </p:childTnLst>
                          </p:cTn>
                        </p:par>
                        <p:par>
                          <p:cTn id="57" fill="hold">
                            <p:stCondLst>
                              <p:cond delay="3000"/>
                            </p:stCondLst>
                            <p:childTnLst>
                              <p:par>
                                <p:cTn id="58" presetID="53" presetClass="entr" presetSubtype="528" fill="hold" grpId="0" nodeType="afterEffect">
                                  <p:stCondLst>
                                    <p:cond delay="0"/>
                                  </p:stCondLst>
                                  <p:childTnLst>
                                    <p:set>
                                      <p:cBhvr>
                                        <p:cTn id="59" dur="1" fill="hold">
                                          <p:stCondLst>
                                            <p:cond delay="0"/>
                                          </p:stCondLst>
                                        </p:cTn>
                                        <p:tgtEl>
                                          <p:spTgt spid="21"/>
                                        </p:tgtEl>
                                        <p:attrNameLst>
                                          <p:attrName>style.visibility</p:attrName>
                                        </p:attrNameLst>
                                      </p:cBhvr>
                                      <p:to>
                                        <p:strVal val="visible"/>
                                      </p:to>
                                    </p:set>
                                    <p:anim calcmode="lin" valueType="num">
                                      <p:cBhvr>
                                        <p:cTn id="60" dur="500" fill="hold"/>
                                        <p:tgtEl>
                                          <p:spTgt spid="21"/>
                                        </p:tgtEl>
                                        <p:attrNameLst>
                                          <p:attrName>ppt_w</p:attrName>
                                        </p:attrNameLst>
                                      </p:cBhvr>
                                      <p:tavLst>
                                        <p:tav tm="0">
                                          <p:val>
                                            <p:fltVal val="0"/>
                                          </p:val>
                                        </p:tav>
                                        <p:tav tm="100000">
                                          <p:val>
                                            <p:strVal val="#ppt_w"/>
                                          </p:val>
                                        </p:tav>
                                      </p:tavLst>
                                    </p:anim>
                                    <p:anim calcmode="lin" valueType="num">
                                      <p:cBhvr>
                                        <p:cTn id="61" dur="500" fill="hold"/>
                                        <p:tgtEl>
                                          <p:spTgt spid="21"/>
                                        </p:tgtEl>
                                        <p:attrNameLst>
                                          <p:attrName>ppt_h</p:attrName>
                                        </p:attrNameLst>
                                      </p:cBhvr>
                                      <p:tavLst>
                                        <p:tav tm="0">
                                          <p:val>
                                            <p:fltVal val="0"/>
                                          </p:val>
                                        </p:tav>
                                        <p:tav tm="100000">
                                          <p:val>
                                            <p:strVal val="#ppt_h"/>
                                          </p:val>
                                        </p:tav>
                                      </p:tavLst>
                                    </p:anim>
                                    <p:animEffect transition="in" filter="fade">
                                      <p:cBhvr>
                                        <p:cTn id="62" dur="500"/>
                                        <p:tgtEl>
                                          <p:spTgt spid="21"/>
                                        </p:tgtEl>
                                      </p:cBhvr>
                                    </p:animEffect>
                                    <p:anim calcmode="lin" valueType="num">
                                      <p:cBhvr>
                                        <p:cTn id="63" dur="500" fill="hold"/>
                                        <p:tgtEl>
                                          <p:spTgt spid="21"/>
                                        </p:tgtEl>
                                        <p:attrNameLst>
                                          <p:attrName>ppt_x</p:attrName>
                                        </p:attrNameLst>
                                      </p:cBhvr>
                                      <p:tavLst>
                                        <p:tav tm="0">
                                          <p:val>
                                            <p:fltVal val="0.5"/>
                                          </p:val>
                                        </p:tav>
                                        <p:tav tm="100000">
                                          <p:val>
                                            <p:strVal val="#ppt_x"/>
                                          </p:val>
                                        </p:tav>
                                      </p:tavLst>
                                    </p:anim>
                                    <p:anim calcmode="lin" valueType="num">
                                      <p:cBhvr>
                                        <p:cTn id="64" dur="500" fill="hold"/>
                                        <p:tgtEl>
                                          <p:spTgt spid="21"/>
                                        </p:tgtEl>
                                        <p:attrNameLst>
                                          <p:attrName>ppt_y</p:attrName>
                                        </p:attrNameLst>
                                      </p:cBhvr>
                                      <p:tavLst>
                                        <p:tav tm="0">
                                          <p:val>
                                            <p:fltVal val="0.5"/>
                                          </p:val>
                                        </p:tav>
                                        <p:tav tm="100000">
                                          <p:val>
                                            <p:strVal val="#ppt_y"/>
                                          </p:val>
                                        </p:tav>
                                      </p:tavLst>
                                    </p:anim>
                                  </p:childTnLst>
                                </p:cTn>
                              </p:par>
                            </p:childTnLst>
                          </p:cTn>
                        </p:par>
                        <p:par>
                          <p:cTn id="65" fill="hold">
                            <p:stCondLst>
                              <p:cond delay="3500"/>
                            </p:stCondLst>
                            <p:childTnLst>
                              <p:par>
                                <p:cTn id="66" presetID="26" presetClass="emph" presetSubtype="0" fill="hold" nodeType="afterEffect">
                                  <p:stCondLst>
                                    <p:cond delay="0"/>
                                  </p:stCondLst>
                                  <p:childTnLst>
                                    <p:animEffect transition="out" filter="fade">
                                      <p:cBhvr>
                                        <p:cTn id="67" dur="500" tmFilter="0, 0; .2, .5; .8, .5; 1, 0"/>
                                        <p:tgtEl>
                                          <p:spTgt spid="12"/>
                                        </p:tgtEl>
                                      </p:cBhvr>
                                    </p:animEffect>
                                    <p:animScale>
                                      <p:cBhvr>
                                        <p:cTn id="68" dur="250" autoRev="1" fill="hold"/>
                                        <p:tgtEl>
                                          <p:spTgt spid="12"/>
                                        </p:tgtEl>
                                      </p:cBhvr>
                                      <p:by x="105000" y="105000"/>
                                    </p:animScale>
                                  </p:childTnLst>
                                </p:cTn>
                              </p:par>
                            </p:childTnLst>
                          </p:cTn>
                        </p:par>
                        <p:par>
                          <p:cTn id="69" fill="hold">
                            <p:stCondLst>
                              <p:cond delay="4000"/>
                            </p:stCondLst>
                            <p:childTnLst>
                              <p:par>
                                <p:cTn id="70" presetID="53" presetClass="entr" presetSubtype="528" fill="hold" grpId="0" nodeType="afterEffect">
                                  <p:stCondLst>
                                    <p:cond delay="0"/>
                                  </p:stCondLst>
                                  <p:childTnLst>
                                    <p:set>
                                      <p:cBhvr>
                                        <p:cTn id="71" dur="1" fill="hold">
                                          <p:stCondLst>
                                            <p:cond delay="0"/>
                                          </p:stCondLst>
                                        </p:cTn>
                                        <p:tgtEl>
                                          <p:spTgt spid="13"/>
                                        </p:tgtEl>
                                        <p:attrNameLst>
                                          <p:attrName>style.visibility</p:attrName>
                                        </p:attrNameLst>
                                      </p:cBhvr>
                                      <p:to>
                                        <p:strVal val="visible"/>
                                      </p:to>
                                    </p:set>
                                    <p:anim calcmode="lin" valueType="num">
                                      <p:cBhvr>
                                        <p:cTn id="72" dur="500" fill="hold"/>
                                        <p:tgtEl>
                                          <p:spTgt spid="13"/>
                                        </p:tgtEl>
                                        <p:attrNameLst>
                                          <p:attrName>ppt_w</p:attrName>
                                        </p:attrNameLst>
                                      </p:cBhvr>
                                      <p:tavLst>
                                        <p:tav tm="0">
                                          <p:val>
                                            <p:fltVal val="0"/>
                                          </p:val>
                                        </p:tav>
                                        <p:tav tm="100000">
                                          <p:val>
                                            <p:strVal val="#ppt_w"/>
                                          </p:val>
                                        </p:tav>
                                      </p:tavLst>
                                    </p:anim>
                                    <p:anim calcmode="lin" valueType="num">
                                      <p:cBhvr>
                                        <p:cTn id="73" dur="500" fill="hold"/>
                                        <p:tgtEl>
                                          <p:spTgt spid="13"/>
                                        </p:tgtEl>
                                        <p:attrNameLst>
                                          <p:attrName>ppt_h</p:attrName>
                                        </p:attrNameLst>
                                      </p:cBhvr>
                                      <p:tavLst>
                                        <p:tav tm="0">
                                          <p:val>
                                            <p:fltVal val="0"/>
                                          </p:val>
                                        </p:tav>
                                        <p:tav tm="100000">
                                          <p:val>
                                            <p:strVal val="#ppt_h"/>
                                          </p:val>
                                        </p:tav>
                                      </p:tavLst>
                                    </p:anim>
                                    <p:animEffect transition="in" filter="fade">
                                      <p:cBhvr>
                                        <p:cTn id="74" dur="500"/>
                                        <p:tgtEl>
                                          <p:spTgt spid="13"/>
                                        </p:tgtEl>
                                      </p:cBhvr>
                                    </p:animEffect>
                                    <p:anim calcmode="lin" valueType="num">
                                      <p:cBhvr>
                                        <p:cTn id="75" dur="500" fill="hold"/>
                                        <p:tgtEl>
                                          <p:spTgt spid="13"/>
                                        </p:tgtEl>
                                        <p:attrNameLst>
                                          <p:attrName>ppt_x</p:attrName>
                                        </p:attrNameLst>
                                      </p:cBhvr>
                                      <p:tavLst>
                                        <p:tav tm="0">
                                          <p:val>
                                            <p:fltVal val="0.5"/>
                                          </p:val>
                                        </p:tav>
                                        <p:tav tm="100000">
                                          <p:val>
                                            <p:strVal val="#ppt_x"/>
                                          </p:val>
                                        </p:tav>
                                      </p:tavLst>
                                    </p:anim>
                                    <p:anim calcmode="lin" valueType="num">
                                      <p:cBhvr>
                                        <p:cTn id="76" dur="500" fill="hold"/>
                                        <p:tgtEl>
                                          <p:spTgt spid="13"/>
                                        </p:tgtEl>
                                        <p:attrNameLst>
                                          <p:attrName>ppt_y</p:attrName>
                                        </p:attrNameLst>
                                      </p:cBhvr>
                                      <p:tavLst>
                                        <p:tav tm="0">
                                          <p:val>
                                            <p:fltVal val="0.5"/>
                                          </p:val>
                                        </p:tav>
                                        <p:tav tm="100000">
                                          <p:val>
                                            <p:strVal val="#ppt_y"/>
                                          </p:val>
                                        </p:tav>
                                      </p:tavLst>
                                    </p:anim>
                                  </p:childTnLst>
                                </p:cTn>
                              </p:par>
                            </p:childTnLst>
                          </p:cTn>
                        </p:par>
                        <p:par>
                          <p:cTn id="77" fill="hold">
                            <p:stCondLst>
                              <p:cond delay="4500"/>
                            </p:stCondLst>
                            <p:childTnLst>
                              <p:par>
                                <p:cTn id="78" presetID="26" presetClass="emph" presetSubtype="0" fill="hold" nodeType="afterEffect">
                                  <p:stCondLst>
                                    <p:cond delay="0"/>
                                  </p:stCondLst>
                                  <p:childTnLst>
                                    <p:animEffect transition="out" filter="fade">
                                      <p:cBhvr>
                                        <p:cTn id="79" dur="500" tmFilter="0, 0; .2, .5; .8, .5; 1, 0"/>
                                        <p:tgtEl>
                                          <p:spTgt spid="12"/>
                                        </p:tgtEl>
                                      </p:cBhvr>
                                    </p:animEffect>
                                    <p:animScale>
                                      <p:cBhvr>
                                        <p:cTn id="80" dur="250" autoRev="1" fill="hold"/>
                                        <p:tgtEl>
                                          <p:spTgt spid="12"/>
                                        </p:tgtEl>
                                      </p:cBhvr>
                                      <p:by x="105000" y="105000"/>
                                    </p:animScale>
                                  </p:childTnLst>
                                </p:cTn>
                              </p:par>
                            </p:childTnLst>
                          </p:cTn>
                        </p:par>
                        <p:par>
                          <p:cTn id="81" fill="hold">
                            <p:stCondLst>
                              <p:cond delay="5000"/>
                            </p:stCondLst>
                            <p:childTnLst>
                              <p:par>
                                <p:cTn id="82" presetID="53" presetClass="entr" presetSubtype="528" fill="hold" grpId="0" nodeType="afterEffect">
                                  <p:stCondLst>
                                    <p:cond delay="0"/>
                                  </p:stCondLst>
                                  <p:childTnLst>
                                    <p:set>
                                      <p:cBhvr>
                                        <p:cTn id="83" dur="1" fill="hold">
                                          <p:stCondLst>
                                            <p:cond delay="0"/>
                                          </p:stCondLst>
                                        </p:cTn>
                                        <p:tgtEl>
                                          <p:spTgt spid="17"/>
                                        </p:tgtEl>
                                        <p:attrNameLst>
                                          <p:attrName>style.visibility</p:attrName>
                                        </p:attrNameLst>
                                      </p:cBhvr>
                                      <p:to>
                                        <p:strVal val="visible"/>
                                      </p:to>
                                    </p:set>
                                    <p:anim calcmode="lin" valueType="num">
                                      <p:cBhvr>
                                        <p:cTn id="84" dur="500" fill="hold"/>
                                        <p:tgtEl>
                                          <p:spTgt spid="17"/>
                                        </p:tgtEl>
                                        <p:attrNameLst>
                                          <p:attrName>ppt_w</p:attrName>
                                        </p:attrNameLst>
                                      </p:cBhvr>
                                      <p:tavLst>
                                        <p:tav tm="0">
                                          <p:val>
                                            <p:fltVal val="0"/>
                                          </p:val>
                                        </p:tav>
                                        <p:tav tm="100000">
                                          <p:val>
                                            <p:strVal val="#ppt_w"/>
                                          </p:val>
                                        </p:tav>
                                      </p:tavLst>
                                    </p:anim>
                                    <p:anim calcmode="lin" valueType="num">
                                      <p:cBhvr>
                                        <p:cTn id="85" dur="500" fill="hold"/>
                                        <p:tgtEl>
                                          <p:spTgt spid="17"/>
                                        </p:tgtEl>
                                        <p:attrNameLst>
                                          <p:attrName>ppt_h</p:attrName>
                                        </p:attrNameLst>
                                      </p:cBhvr>
                                      <p:tavLst>
                                        <p:tav tm="0">
                                          <p:val>
                                            <p:fltVal val="0"/>
                                          </p:val>
                                        </p:tav>
                                        <p:tav tm="100000">
                                          <p:val>
                                            <p:strVal val="#ppt_h"/>
                                          </p:val>
                                        </p:tav>
                                      </p:tavLst>
                                    </p:anim>
                                    <p:animEffect transition="in" filter="fade">
                                      <p:cBhvr>
                                        <p:cTn id="86" dur="500"/>
                                        <p:tgtEl>
                                          <p:spTgt spid="17"/>
                                        </p:tgtEl>
                                      </p:cBhvr>
                                    </p:animEffect>
                                    <p:anim calcmode="lin" valueType="num">
                                      <p:cBhvr>
                                        <p:cTn id="87" dur="500" fill="hold"/>
                                        <p:tgtEl>
                                          <p:spTgt spid="17"/>
                                        </p:tgtEl>
                                        <p:attrNameLst>
                                          <p:attrName>ppt_x</p:attrName>
                                        </p:attrNameLst>
                                      </p:cBhvr>
                                      <p:tavLst>
                                        <p:tav tm="0">
                                          <p:val>
                                            <p:fltVal val="0.5"/>
                                          </p:val>
                                        </p:tav>
                                        <p:tav tm="100000">
                                          <p:val>
                                            <p:strVal val="#ppt_x"/>
                                          </p:val>
                                        </p:tav>
                                      </p:tavLst>
                                    </p:anim>
                                    <p:anim calcmode="lin" valueType="num">
                                      <p:cBhvr>
                                        <p:cTn id="88" dur="500" fill="hold"/>
                                        <p:tgtEl>
                                          <p:spTgt spid="17"/>
                                        </p:tgtEl>
                                        <p:attrNameLst>
                                          <p:attrName>ppt_y</p:attrName>
                                        </p:attrNameLst>
                                      </p:cBhvr>
                                      <p:tavLst>
                                        <p:tav tm="0">
                                          <p:val>
                                            <p:fltVal val="0.5"/>
                                          </p:val>
                                        </p:tav>
                                        <p:tav tm="100000">
                                          <p:val>
                                            <p:strVal val="#ppt_y"/>
                                          </p:val>
                                        </p:tav>
                                      </p:tavLst>
                                    </p:anim>
                                  </p:childTnLst>
                                </p:cTn>
                              </p:par>
                            </p:childTnLst>
                          </p:cTn>
                        </p:par>
                        <p:par>
                          <p:cTn id="89" fill="hold">
                            <p:stCondLst>
                              <p:cond delay="5500"/>
                            </p:stCondLst>
                            <p:childTnLst>
                              <p:par>
                                <p:cTn id="90" presetID="26" presetClass="emph" presetSubtype="0" fill="hold" nodeType="afterEffect">
                                  <p:stCondLst>
                                    <p:cond delay="0"/>
                                  </p:stCondLst>
                                  <p:childTnLst>
                                    <p:animEffect transition="out" filter="fade">
                                      <p:cBhvr>
                                        <p:cTn id="91" dur="500" tmFilter="0, 0; .2, .5; .8, .5; 1, 0"/>
                                        <p:tgtEl>
                                          <p:spTgt spid="12"/>
                                        </p:tgtEl>
                                      </p:cBhvr>
                                    </p:animEffect>
                                    <p:animScale>
                                      <p:cBhvr>
                                        <p:cTn id="92" dur="250" autoRev="1" fill="hold"/>
                                        <p:tgtEl>
                                          <p:spTgt spid="12"/>
                                        </p:tgtEl>
                                      </p:cBhvr>
                                      <p:by x="105000" y="105000"/>
                                    </p:animScale>
                                  </p:childTnLst>
                                </p:cTn>
                              </p:par>
                            </p:childTnLst>
                          </p:cTn>
                        </p:par>
                        <p:par>
                          <p:cTn id="93" fill="hold">
                            <p:stCondLst>
                              <p:cond delay="6000"/>
                            </p:stCondLst>
                            <p:childTnLst>
                              <p:par>
                                <p:cTn id="94" presetID="53" presetClass="entr" presetSubtype="528" fill="hold" grpId="0" nodeType="afterEffect">
                                  <p:stCondLst>
                                    <p:cond delay="0"/>
                                  </p:stCondLst>
                                  <p:childTnLst>
                                    <p:set>
                                      <p:cBhvr>
                                        <p:cTn id="95" dur="1" fill="hold">
                                          <p:stCondLst>
                                            <p:cond delay="0"/>
                                          </p:stCondLst>
                                        </p:cTn>
                                        <p:tgtEl>
                                          <p:spTgt spid="22"/>
                                        </p:tgtEl>
                                        <p:attrNameLst>
                                          <p:attrName>style.visibility</p:attrName>
                                        </p:attrNameLst>
                                      </p:cBhvr>
                                      <p:to>
                                        <p:strVal val="visible"/>
                                      </p:to>
                                    </p:set>
                                    <p:anim calcmode="lin" valueType="num">
                                      <p:cBhvr>
                                        <p:cTn id="96" dur="500" fill="hold"/>
                                        <p:tgtEl>
                                          <p:spTgt spid="22"/>
                                        </p:tgtEl>
                                        <p:attrNameLst>
                                          <p:attrName>ppt_w</p:attrName>
                                        </p:attrNameLst>
                                      </p:cBhvr>
                                      <p:tavLst>
                                        <p:tav tm="0">
                                          <p:val>
                                            <p:fltVal val="0"/>
                                          </p:val>
                                        </p:tav>
                                        <p:tav tm="100000">
                                          <p:val>
                                            <p:strVal val="#ppt_w"/>
                                          </p:val>
                                        </p:tav>
                                      </p:tavLst>
                                    </p:anim>
                                    <p:anim calcmode="lin" valueType="num">
                                      <p:cBhvr>
                                        <p:cTn id="97" dur="500" fill="hold"/>
                                        <p:tgtEl>
                                          <p:spTgt spid="22"/>
                                        </p:tgtEl>
                                        <p:attrNameLst>
                                          <p:attrName>ppt_h</p:attrName>
                                        </p:attrNameLst>
                                      </p:cBhvr>
                                      <p:tavLst>
                                        <p:tav tm="0">
                                          <p:val>
                                            <p:fltVal val="0"/>
                                          </p:val>
                                        </p:tav>
                                        <p:tav tm="100000">
                                          <p:val>
                                            <p:strVal val="#ppt_h"/>
                                          </p:val>
                                        </p:tav>
                                      </p:tavLst>
                                    </p:anim>
                                    <p:animEffect transition="in" filter="fade">
                                      <p:cBhvr>
                                        <p:cTn id="98" dur="500"/>
                                        <p:tgtEl>
                                          <p:spTgt spid="22"/>
                                        </p:tgtEl>
                                      </p:cBhvr>
                                    </p:animEffect>
                                    <p:anim calcmode="lin" valueType="num">
                                      <p:cBhvr>
                                        <p:cTn id="99" dur="500" fill="hold"/>
                                        <p:tgtEl>
                                          <p:spTgt spid="22"/>
                                        </p:tgtEl>
                                        <p:attrNameLst>
                                          <p:attrName>ppt_x</p:attrName>
                                        </p:attrNameLst>
                                      </p:cBhvr>
                                      <p:tavLst>
                                        <p:tav tm="0">
                                          <p:val>
                                            <p:fltVal val="0.5"/>
                                          </p:val>
                                        </p:tav>
                                        <p:tav tm="100000">
                                          <p:val>
                                            <p:strVal val="#ppt_x"/>
                                          </p:val>
                                        </p:tav>
                                      </p:tavLst>
                                    </p:anim>
                                    <p:anim calcmode="lin" valueType="num">
                                      <p:cBhvr>
                                        <p:cTn id="100" dur="500" fill="hold"/>
                                        <p:tgtEl>
                                          <p:spTgt spid="22"/>
                                        </p:tgtEl>
                                        <p:attrNameLst>
                                          <p:attrName>ppt_y</p:attrName>
                                        </p:attrNameLst>
                                      </p:cBhvr>
                                      <p:tavLst>
                                        <p:tav tm="0">
                                          <p:val>
                                            <p:fltVal val="0.5"/>
                                          </p:val>
                                        </p:tav>
                                        <p:tav tm="100000">
                                          <p:val>
                                            <p:strVal val="#ppt_y"/>
                                          </p:val>
                                        </p:tav>
                                      </p:tavLst>
                                    </p:anim>
                                  </p:childTnLst>
                                </p:cTn>
                              </p:par>
                            </p:childTnLst>
                          </p:cTn>
                        </p:par>
                        <p:par>
                          <p:cTn id="101" fill="hold">
                            <p:stCondLst>
                              <p:cond delay="6500"/>
                            </p:stCondLst>
                            <p:childTnLst>
                              <p:par>
                                <p:cTn id="102" presetID="2" presetClass="entr" presetSubtype="2" fill="hold" nodeType="afterEffect">
                                  <p:stCondLst>
                                    <p:cond delay="0"/>
                                  </p:stCondLst>
                                  <p:childTnLst>
                                    <p:set>
                                      <p:cBhvr>
                                        <p:cTn id="103" dur="1" fill="hold">
                                          <p:stCondLst>
                                            <p:cond delay="0"/>
                                          </p:stCondLst>
                                        </p:cTn>
                                        <p:tgtEl>
                                          <p:spTgt spid="23"/>
                                        </p:tgtEl>
                                        <p:attrNameLst>
                                          <p:attrName>style.visibility</p:attrName>
                                        </p:attrNameLst>
                                      </p:cBhvr>
                                      <p:to>
                                        <p:strVal val="visible"/>
                                      </p:to>
                                    </p:set>
                                    <p:anim calcmode="lin" valueType="num">
                                      <p:cBhvr additive="base">
                                        <p:cTn id="104" dur="500" fill="hold"/>
                                        <p:tgtEl>
                                          <p:spTgt spid="23"/>
                                        </p:tgtEl>
                                        <p:attrNameLst>
                                          <p:attrName>ppt_x</p:attrName>
                                        </p:attrNameLst>
                                      </p:cBhvr>
                                      <p:tavLst>
                                        <p:tav tm="0">
                                          <p:val>
                                            <p:strVal val="1+#ppt_w/2"/>
                                          </p:val>
                                        </p:tav>
                                        <p:tav tm="100000">
                                          <p:val>
                                            <p:strVal val="#ppt_x"/>
                                          </p:val>
                                        </p:tav>
                                      </p:tavLst>
                                    </p:anim>
                                    <p:anim calcmode="lin" valueType="num">
                                      <p:cBhvr additive="base">
                                        <p:cTn id="105" dur="500" fill="hold"/>
                                        <p:tgtEl>
                                          <p:spTgt spid="23"/>
                                        </p:tgtEl>
                                        <p:attrNameLst>
                                          <p:attrName>ppt_y</p:attrName>
                                        </p:attrNameLst>
                                      </p:cBhvr>
                                      <p:tavLst>
                                        <p:tav tm="0">
                                          <p:val>
                                            <p:strVal val="#ppt_y"/>
                                          </p:val>
                                        </p:tav>
                                        <p:tav tm="100000">
                                          <p:val>
                                            <p:strVal val="#ppt_y"/>
                                          </p:val>
                                        </p:tav>
                                      </p:tavLst>
                                    </p:anim>
                                  </p:childTnLst>
                                </p:cTn>
                              </p:par>
                              <p:par>
                                <p:cTn id="106" presetID="2" presetClass="entr" presetSubtype="8" fill="hold" nodeType="withEffect">
                                  <p:stCondLst>
                                    <p:cond delay="0"/>
                                  </p:stCondLst>
                                  <p:childTnLst>
                                    <p:set>
                                      <p:cBhvr>
                                        <p:cTn id="107" dur="1" fill="hold">
                                          <p:stCondLst>
                                            <p:cond delay="0"/>
                                          </p:stCondLst>
                                        </p:cTn>
                                        <p:tgtEl>
                                          <p:spTgt spid="14"/>
                                        </p:tgtEl>
                                        <p:attrNameLst>
                                          <p:attrName>style.visibility</p:attrName>
                                        </p:attrNameLst>
                                      </p:cBhvr>
                                      <p:to>
                                        <p:strVal val="visible"/>
                                      </p:to>
                                    </p:set>
                                    <p:anim calcmode="lin" valueType="num">
                                      <p:cBhvr additive="base">
                                        <p:cTn id="108" dur="500" fill="hold"/>
                                        <p:tgtEl>
                                          <p:spTgt spid="14"/>
                                        </p:tgtEl>
                                        <p:attrNameLst>
                                          <p:attrName>ppt_x</p:attrName>
                                        </p:attrNameLst>
                                      </p:cBhvr>
                                      <p:tavLst>
                                        <p:tav tm="0">
                                          <p:val>
                                            <p:strVal val="0-#ppt_w/2"/>
                                          </p:val>
                                        </p:tav>
                                        <p:tav tm="100000">
                                          <p:val>
                                            <p:strVal val="#ppt_x"/>
                                          </p:val>
                                        </p:tav>
                                      </p:tavLst>
                                    </p:anim>
                                    <p:anim calcmode="lin" valueType="num">
                                      <p:cBhvr additive="base">
                                        <p:cTn id="109" dur="500" fill="hold"/>
                                        <p:tgtEl>
                                          <p:spTgt spid="14"/>
                                        </p:tgtEl>
                                        <p:attrNameLst>
                                          <p:attrName>ppt_y</p:attrName>
                                        </p:attrNameLst>
                                      </p:cBhvr>
                                      <p:tavLst>
                                        <p:tav tm="0">
                                          <p:val>
                                            <p:strVal val="#ppt_y"/>
                                          </p:val>
                                        </p:tav>
                                        <p:tav tm="100000">
                                          <p:val>
                                            <p:strVal val="#ppt_y"/>
                                          </p:val>
                                        </p:tav>
                                      </p:tavLst>
                                    </p:anim>
                                  </p:childTnLst>
                                </p:cTn>
                              </p:par>
                              <p:par>
                                <p:cTn id="110" presetID="2" presetClass="entr" presetSubtype="8" fill="hold" nodeType="withEffect">
                                  <p:stCondLst>
                                    <p:cond delay="0"/>
                                  </p:stCondLst>
                                  <p:childTnLst>
                                    <p:set>
                                      <p:cBhvr>
                                        <p:cTn id="111" dur="1" fill="hold">
                                          <p:stCondLst>
                                            <p:cond delay="0"/>
                                          </p:stCondLst>
                                        </p:cTn>
                                        <p:tgtEl>
                                          <p:spTgt spid="18"/>
                                        </p:tgtEl>
                                        <p:attrNameLst>
                                          <p:attrName>style.visibility</p:attrName>
                                        </p:attrNameLst>
                                      </p:cBhvr>
                                      <p:to>
                                        <p:strVal val="visible"/>
                                      </p:to>
                                    </p:set>
                                    <p:anim calcmode="lin" valueType="num">
                                      <p:cBhvr additive="base">
                                        <p:cTn id="112" dur="500" fill="hold"/>
                                        <p:tgtEl>
                                          <p:spTgt spid="18"/>
                                        </p:tgtEl>
                                        <p:attrNameLst>
                                          <p:attrName>ppt_x</p:attrName>
                                        </p:attrNameLst>
                                      </p:cBhvr>
                                      <p:tavLst>
                                        <p:tav tm="0">
                                          <p:val>
                                            <p:strVal val="0-#ppt_w/2"/>
                                          </p:val>
                                        </p:tav>
                                        <p:tav tm="100000">
                                          <p:val>
                                            <p:strVal val="#ppt_x"/>
                                          </p:val>
                                        </p:tav>
                                      </p:tavLst>
                                    </p:anim>
                                    <p:anim calcmode="lin" valueType="num">
                                      <p:cBhvr additive="base">
                                        <p:cTn id="113" dur="500" fill="hold"/>
                                        <p:tgtEl>
                                          <p:spTgt spid="18"/>
                                        </p:tgtEl>
                                        <p:attrNameLst>
                                          <p:attrName>ppt_y</p:attrName>
                                        </p:attrNameLst>
                                      </p:cBhvr>
                                      <p:tavLst>
                                        <p:tav tm="0">
                                          <p:val>
                                            <p:strVal val="#ppt_y"/>
                                          </p:val>
                                        </p:tav>
                                        <p:tav tm="100000">
                                          <p:val>
                                            <p:strVal val="#ppt_y"/>
                                          </p:val>
                                        </p:tav>
                                      </p:tavLst>
                                    </p:anim>
                                  </p:childTnLst>
                                </p:cTn>
                              </p:par>
                              <p:par>
                                <p:cTn id="114" presetID="2" presetClass="entr" presetSubtype="2" fill="hold" nodeType="withEffect">
                                  <p:stCondLst>
                                    <p:cond delay="0"/>
                                  </p:stCondLst>
                                  <p:childTnLst>
                                    <p:set>
                                      <p:cBhvr>
                                        <p:cTn id="115" dur="1" fill="hold">
                                          <p:stCondLst>
                                            <p:cond delay="0"/>
                                          </p:stCondLst>
                                        </p:cTn>
                                        <p:tgtEl>
                                          <p:spTgt spid="26"/>
                                        </p:tgtEl>
                                        <p:attrNameLst>
                                          <p:attrName>style.visibility</p:attrName>
                                        </p:attrNameLst>
                                      </p:cBhvr>
                                      <p:to>
                                        <p:strVal val="visible"/>
                                      </p:to>
                                    </p:set>
                                    <p:anim calcmode="lin" valueType="num">
                                      <p:cBhvr additive="base">
                                        <p:cTn id="116" dur="500" fill="hold"/>
                                        <p:tgtEl>
                                          <p:spTgt spid="26"/>
                                        </p:tgtEl>
                                        <p:attrNameLst>
                                          <p:attrName>ppt_x</p:attrName>
                                        </p:attrNameLst>
                                      </p:cBhvr>
                                      <p:tavLst>
                                        <p:tav tm="0">
                                          <p:val>
                                            <p:strVal val="1+#ppt_w/2"/>
                                          </p:val>
                                        </p:tav>
                                        <p:tav tm="100000">
                                          <p:val>
                                            <p:strVal val="#ppt_x"/>
                                          </p:val>
                                        </p:tav>
                                      </p:tavLst>
                                    </p:anim>
                                    <p:anim calcmode="lin" valueType="num">
                                      <p:cBhvr additive="base">
                                        <p:cTn id="117"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13" grpId="0" animBg="1"/>
      <p:bldP spid="17" grpId="0" animBg="1"/>
      <p:bldP spid="21" grpId="0" animBg="1"/>
      <p:bldP spid="2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 xmlns:a16="http://schemas.microsoft.com/office/drawing/2014/main" id="{EEEFCB1A-3CD9-407F-8CDB-5A8886EC2BC3}"/>
              </a:ext>
            </a:extLst>
          </p:cNvPr>
          <p:cNvGrpSpPr/>
          <p:nvPr/>
        </p:nvGrpSpPr>
        <p:grpSpPr>
          <a:xfrm>
            <a:off x="2416175" y="-609600"/>
            <a:ext cx="7359651" cy="7467600"/>
            <a:chOff x="2571749" y="573184"/>
            <a:chExt cx="7359651" cy="6328006"/>
          </a:xfrm>
        </p:grpSpPr>
        <p:sp>
          <p:nvSpPr>
            <p:cNvPr id="3" name="矩形 2">
              <a:extLst>
                <a:ext uri="{FF2B5EF4-FFF2-40B4-BE49-F238E27FC236}">
                  <a16:creationId xmlns="" xmlns:a16="http://schemas.microsoft.com/office/drawing/2014/main" id="{FDA8E06B-966A-4A0B-BCE3-FB8344A41E07}"/>
                </a:ext>
              </a:extLst>
            </p:cNvPr>
            <p:cNvSpPr/>
            <p:nvPr/>
          </p:nvSpPr>
          <p:spPr>
            <a:xfrm>
              <a:off x="2571749" y="1069677"/>
              <a:ext cx="7359651" cy="58315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形 1">
              <a:extLst>
                <a:ext uri="{FF2B5EF4-FFF2-40B4-BE49-F238E27FC236}">
                  <a16:creationId xmlns="" xmlns:a16="http://schemas.microsoft.com/office/drawing/2014/main" id="{FFBB18F5-1685-4787-8661-065C693EF9B1}"/>
                </a:ext>
              </a:extLst>
            </p:cNvPr>
            <p:cNvPicPr>
              <a:picLocks noChangeAspect="1"/>
            </p:cNvPicPr>
            <p:nvPr/>
          </p:nvPicPr>
          <p:blipFill>
            <a:blip r:embed="rId8">
              <a:extLst>
                <a:ext uri="{96DAC541-7B7A-43D3-8B79-37D633B846F1}">
                  <asvg:svgBlip xmlns="" xmlns:asvg="http://schemas.microsoft.com/office/drawing/2016/SVG/main" r:embed="rId9"/>
                </a:ext>
              </a:extLst>
            </a:blip>
            <a:stretch>
              <a:fillRect/>
            </a:stretch>
          </p:blipFill>
          <p:spPr>
            <a:xfrm>
              <a:off x="2571749" y="573184"/>
              <a:ext cx="7359651" cy="6328005"/>
            </a:xfrm>
            <a:prstGeom prst="rect">
              <a:avLst/>
            </a:prstGeom>
          </p:spPr>
        </p:pic>
      </p:grpSp>
      <p:sp>
        <p:nvSpPr>
          <p:cNvPr id="6" name="矩形 5" hidden="1">
            <a:extLst>
              <a:ext uri="{FF2B5EF4-FFF2-40B4-BE49-F238E27FC236}">
                <a16:creationId xmlns="" xmlns:a16="http://schemas.microsoft.com/office/drawing/2014/main" id="{060F1E6E-CD8F-4ACF-93AF-E1E9C57DD7A0}"/>
              </a:ext>
            </a:extLst>
          </p:cNvPr>
          <p:cNvSpPr/>
          <p:nvPr/>
        </p:nvSpPr>
        <p:spPr>
          <a:xfrm>
            <a:off x="5243332" y="2060312"/>
            <a:ext cx="1689903" cy="1511568"/>
          </a:xfrm>
          <a:prstGeom prst="rect">
            <a:avLst/>
          </a:prstGeom>
          <a:solidFill>
            <a:srgbClr val="B186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文本框 43">
            <a:extLst>
              <a:ext uri="{FF2B5EF4-FFF2-40B4-BE49-F238E27FC236}">
                <a16:creationId xmlns="" xmlns:a16="http://schemas.microsoft.com/office/drawing/2014/main" id="{270BEDFB-2E0D-4450-8D7E-86DCD657A215}"/>
              </a:ext>
            </a:extLst>
          </p:cNvPr>
          <p:cNvSpPr txBox="1"/>
          <p:nvPr/>
        </p:nvSpPr>
        <p:spPr>
          <a:xfrm>
            <a:off x="4378960" y="3742284"/>
            <a:ext cx="3434080" cy="579120"/>
          </a:xfrm>
          <a:prstGeom prst="rect">
            <a:avLst/>
          </a:prstGeom>
          <a:noFill/>
        </p:spPr>
        <p:txBody>
          <a:bodyPr wrap="none" rtlCol="0">
            <a:spAutoFit/>
          </a:bodyPr>
          <a:lstStyle/>
          <a:p>
            <a:r>
              <a:rPr lang="zh-CN" altLang="en-US" sz="3200" dirty="0">
                <a:latin typeface="方正舒体" panose="02010601030101010101" pitchFamily="2" charset="-122"/>
                <a:ea typeface="方正舒体" panose="02010601030101010101" pitchFamily="2" charset="-122"/>
              </a:rPr>
              <a:t>点击输入您的标题</a:t>
            </a:r>
          </a:p>
        </p:txBody>
      </p:sp>
      <p:sp>
        <p:nvSpPr>
          <p:cNvPr id="45" name="文本框 44">
            <a:extLst>
              <a:ext uri="{FF2B5EF4-FFF2-40B4-BE49-F238E27FC236}">
                <a16:creationId xmlns="" xmlns:a16="http://schemas.microsoft.com/office/drawing/2014/main" id="{2F24C123-E03C-4F3B-B7B3-B8668BAD4975}"/>
              </a:ext>
            </a:extLst>
          </p:cNvPr>
          <p:cNvSpPr txBox="1"/>
          <p:nvPr/>
        </p:nvSpPr>
        <p:spPr>
          <a:xfrm>
            <a:off x="4590415" y="4203294"/>
            <a:ext cx="3129280" cy="369570"/>
          </a:xfrm>
          <a:prstGeom prst="rect">
            <a:avLst/>
          </a:prstGeom>
          <a:noFill/>
        </p:spPr>
        <p:txBody>
          <a:bodyPr wrap="none" rtlCol="0">
            <a:spAutoFit/>
          </a:bodyPr>
          <a:lstStyle/>
          <a:p>
            <a:pPr algn="l"/>
            <a:r>
              <a:rPr lang="zh-CN" altLang="en-US" spc="300" dirty="0">
                <a:solidFill>
                  <a:schemeClr val="tx1"/>
                </a:solidFill>
                <a:uFillTx/>
                <a:latin typeface="方正舒体" panose="02010601030101010101" pitchFamily="2" charset="-122"/>
                <a:ea typeface="方正舒体" panose="02010601030101010101" pitchFamily="2" charset="-122"/>
              </a:rPr>
              <a:t>Click enter your title</a:t>
            </a:r>
          </a:p>
        </p:txBody>
      </p:sp>
      <p:pic>
        <p:nvPicPr>
          <p:cNvPr id="48" name="Janice">
            <a:extLst>
              <a:ext uri="{FF2B5EF4-FFF2-40B4-BE49-F238E27FC236}">
                <a16:creationId xmlns="" xmlns:a16="http://schemas.microsoft.com/office/drawing/2014/main" id="{9388CB62-5837-48B9-82F2-574F7FD1C84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rot="16200000" flipV="1">
            <a:off x="2432028" y="547075"/>
            <a:ext cx="2598393" cy="2663659"/>
          </a:xfrm>
          <a:prstGeom prst="rect">
            <a:avLst/>
          </a:prstGeom>
        </p:spPr>
      </p:pic>
      <p:pic>
        <p:nvPicPr>
          <p:cNvPr id="50" name="Janice">
            <a:extLst>
              <a:ext uri="{FF2B5EF4-FFF2-40B4-BE49-F238E27FC236}">
                <a16:creationId xmlns="" xmlns:a16="http://schemas.microsoft.com/office/drawing/2014/main" id="{50EDA9C8-8C26-43E8-AA03-FA2CDE6217D9}"/>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rot="16200000" flipH="1">
            <a:off x="7171108" y="3610097"/>
            <a:ext cx="2598393" cy="2663659"/>
          </a:xfrm>
          <a:prstGeom prst="rect">
            <a:avLst/>
          </a:prstGeom>
        </p:spPr>
      </p:pic>
      <p:sp>
        <p:nvSpPr>
          <p:cNvPr id="42" name="文本框 41">
            <a:extLst>
              <a:ext uri="{FF2B5EF4-FFF2-40B4-BE49-F238E27FC236}">
                <a16:creationId xmlns="" xmlns:a16="http://schemas.microsoft.com/office/drawing/2014/main" id="{1C41557A-C015-45DC-84B6-A6A8EECD6999}"/>
              </a:ext>
            </a:extLst>
          </p:cNvPr>
          <p:cNvSpPr txBox="1"/>
          <p:nvPr/>
        </p:nvSpPr>
        <p:spPr>
          <a:xfrm>
            <a:off x="4885371" y="1536681"/>
            <a:ext cx="2421258" cy="2215991"/>
          </a:xfrm>
          <a:prstGeom prst="rect">
            <a:avLst/>
          </a:prstGeom>
          <a:noFill/>
        </p:spPr>
        <p:txBody>
          <a:bodyPr wrap="square" rtlCol="0">
            <a:spAutoFit/>
          </a:bodyPr>
          <a:lstStyle/>
          <a:p>
            <a:pPr algn="ctr"/>
            <a:r>
              <a:rPr lang="zh-CN" altLang="en-US" sz="13800" dirty="0">
                <a:solidFill>
                  <a:srgbClr val="B1865A"/>
                </a:solidFill>
                <a:latin typeface="方正舒体" panose="02010601030101010101" pitchFamily="2" charset="-122"/>
                <a:ea typeface="方正舒体" panose="02010601030101010101" pitchFamily="2" charset="-122"/>
              </a:rPr>
              <a:t>贰</a:t>
            </a:r>
          </a:p>
        </p:txBody>
      </p:sp>
      <p:cxnSp>
        <p:nvCxnSpPr>
          <p:cNvPr id="52" name="PA_直接连接符 44">
            <a:extLst>
              <a:ext uri="{FF2B5EF4-FFF2-40B4-BE49-F238E27FC236}">
                <a16:creationId xmlns="" xmlns:a16="http://schemas.microsoft.com/office/drawing/2014/main" id="{2A8861DD-9D9A-43A2-A1EA-7CBE9030B414}"/>
              </a:ext>
            </a:extLst>
          </p:cNvPr>
          <p:cNvCxnSpPr/>
          <p:nvPr>
            <p:custDataLst>
              <p:tags r:id="rId1"/>
            </p:custDataLst>
          </p:nvPr>
        </p:nvCxnSpPr>
        <p:spPr>
          <a:xfrm rot="16200000" flipH="1">
            <a:off x="4627642" y="2369042"/>
            <a:ext cx="978773" cy="0"/>
          </a:xfrm>
          <a:prstGeom prst="line">
            <a:avLst/>
          </a:prstGeom>
          <a:ln w="1270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53" name="PA_直接连接符 44">
            <a:extLst>
              <a:ext uri="{FF2B5EF4-FFF2-40B4-BE49-F238E27FC236}">
                <a16:creationId xmlns="" xmlns:a16="http://schemas.microsoft.com/office/drawing/2014/main" id="{F06DDBE4-8FB0-4E5B-959A-72380ED1CF97}"/>
              </a:ext>
            </a:extLst>
          </p:cNvPr>
          <p:cNvCxnSpPr/>
          <p:nvPr>
            <p:custDataLst>
              <p:tags r:id="rId2"/>
            </p:custDataLst>
          </p:nvPr>
        </p:nvCxnSpPr>
        <p:spPr>
          <a:xfrm rot="16200000" flipH="1">
            <a:off x="6571353" y="3290652"/>
            <a:ext cx="978775" cy="0"/>
          </a:xfrm>
          <a:prstGeom prst="line">
            <a:avLst/>
          </a:prstGeom>
          <a:ln w="1270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54" name="PA_直接连接符 44">
            <a:extLst>
              <a:ext uri="{FF2B5EF4-FFF2-40B4-BE49-F238E27FC236}">
                <a16:creationId xmlns="" xmlns:a16="http://schemas.microsoft.com/office/drawing/2014/main" id="{685F32BF-D960-4D18-9903-A48BA547FEBA}"/>
              </a:ext>
            </a:extLst>
          </p:cNvPr>
          <p:cNvCxnSpPr>
            <a:cxnSpLocks/>
          </p:cNvCxnSpPr>
          <p:nvPr>
            <p:custDataLst>
              <p:tags r:id="rId3"/>
            </p:custDataLst>
          </p:nvPr>
        </p:nvCxnSpPr>
        <p:spPr>
          <a:xfrm>
            <a:off x="4954058" y="1969983"/>
            <a:ext cx="1176279" cy="0"/>
          </a:xfrm>
          <a:prstGeom prst="line">
            <a:avLst/>
          </a:prstGeom>
          <a:ln w="1270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55" name="PA_直接连接符 44">
            <a:extLst>
              <a:ext uri="{FF2B5EF4-FFF2-40B4-BE49-F238E27FC236}">
                <a16:creationId xmlns="" xmlns:a16="http://schemas.microsoft.com/office/drawing/2014/main" id="{90DB6DF3-B05F-401C-B72F-05E894128DF1}"/>
              </a:ext>
            </a:extLst>
          </p:cNvPr>
          <p:cNvCxnSpPr>
            <a:cxnSpLocks/>
          </p:cNvCxnSpPr>
          <p:nvPr>
            <p:custDataLst>
              <p:tags r:id="rId4"/>
            </p:custDataLst>
          </p:nvPr>
        </p:nvCxnSpPr>
        <p:spPr>
          <a:xfrm>
            <a:off x="6130336" y="3687091"/>
            <a:ext cx="1068501" cy="0"/>
          </a:xfrm>
          <a:prstGeom prst="line">
            <a:avLst/>
          </a:prstGeom>
          <a:ln w="12700">
            <a:solidFill>
              <a:srgbClr val="B1865A"/>
            </a:solidFill>
          </a:ln>
        </p:spPr>
        <p:style>
          <a:lnRef idx="1">
            <a:schemeClr val="accent1"/>
          </a:lnRef>
          <a:fillRef idx="0">
            <a:schemeClr val="accent1"/>
          </a:fillRef>
          <a:effectRef idx="0">
            <a:schemeClr val="accent1"/>
          </a:effectRef>
          <a:fontRef idx="minor">
            <a:schemeClr val="tx1"/>
          </a:fontRef>
        </p:style>
      </p:cxnSp>
      <p:pic>
        <p:nvPicPr>
          <p:cNvPr id="38" name="PA_图片 37">
            <a:extLst>
              <a:ext uri="{FF2B5EF4-FFF2-40B4-BE49-F238E27FC236}">
                <a16:creationId xmlns="" xmlns:a16="http://schemas.microsoft.com/office/drawing/2014/main" id="{3C5AD3F5-7572-4CDB-8467-C637D99B6C88}"/>
              </a:ext>
            </a:extLst>
          </p:cNvPr>
          <p:cNvPicPr>
            <a:picLocks noChangeAspect="1"/>
          </p:cNvPicPr>
          <p:nvPr>
            <p:custDataLst>
              <p:tags r:id="rId5"/>
            </p:custDataLst>
          </p:nvPr>
        </p:nvPicPr>
        <p:blipFill>
          <a:blip r:embed="rId11"/>
          <a:stretch>
            <a:fillRect/>
          </a:stretch>
        </p:blipFill>
        <p:spPr>
          <a:xfrm rot="5400000">
            <a:off x="5773039" y="-3717885"/>
            <a:ext cx="645923" cy="7959187"/>
          </a:xfrm>
          <a:prstGeom prst="rect">
            <a:avLst/>
          </a:prstGeom>
        </p:spPr>
      </p:pic>
    </p:spTree>
    <p:extLst>
      <p:ext uri="{BB962C8B-B14F-4D97-AF65-F5344CB8AC3E}">
        <p14:creationId xmlns:p14="http://schemas.microsoft.com/office/powerpoint/2010/main" val="375814148"/>
      </p:ext>
    </p:extLst>
  </p:cSld>
  <p:clrMapOvr>
    <a:masterClrMapping/>
  </p:clrMapOvr>
  <p:transition spd="slow" advTm="55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afterEffect">
                                  <p:stCondLst>
                                    <p:cond delay="0"/>
                                  </p:stCondLst>
                                  <p:childTnLst>
                                    <p:animMotion origin="layout" path="M 0 -4.44444E-6 L 0 0.92292 " pathEditMode="relative" rAng="0" ptsTypes="AA">
                                      <p:cBhvr>
                                        <p:cTn id="6" dur="1000" fill="hold"/>
                                        <p:tgtEl>
                                          <p:spTgt spid="38"/>
                                        </p:tgtEl>
                                        <p:attrNameLst>
                                          <p:attrName>ppt_x</p:attrName>
                                          <p:attrName>ppt_y</p:attrName>
                                        </p:attrNameLst>
                                      </p:cBhvr>
                                      <p:rCtr x="0" y="46134"/>
                                    </p:animMotion>
                                  </p:childTnLst>
                                </p:cTn>
                              </p:par>
                              <p:par>
                                <p:cTn id="7" presetID="22" presetClass="entr" presetSubtype="1" fill="hold" nodeType="withEffect">
                                  <p:stCondLst>
                                    <p:cond delay="150"/>
                                  </p:stCondLst>
                                  <p:childTnLst>
                                    <p:set>
                                      <p:cBhvr>
                                        <p:cTn id="8" dur="1" fill="hold">
                                          <p:stCondLst>
                                            <p:cond delay="0"/>
                                          </p:stCondLst>
                                        </p:cTn>
                                        <p:tgtEl>
                                          <p:spTgt spid="4"/>
                                        </p:tgtEl>
                                        <p:attrNameLst>
                                          <p:attrName>style.visibility</p:attrName>
                                        </p:attrNameLst>
                                      </p:cBhvr>
                                      <p:to>
                                        <p:strVal val="visible"/>
                                      </p:to>
                                    </p:set>
                                    <p:animEffect transition="in" filter="wipe(up)">
                                      <p:cBhvr>
                                        <p:cTn id="9" dur="750"/>
                                        <p:tgtEl>
                                          <p:spTgt spid="4"/>
                                        </p:tgtEl>
                                      </p:cBhvr>
                                    </p:animEffect>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fade">
                                      <p:cBhvr>
                                        <p:cTn id="13" dur="1000"/>
                                        <p:tgtEl>
                                          <p:spTgt spid="48"/>
                                        </p:tgtEl>
                                      </p:cBhvr>
                                    </p:animEffect>
                                    <p:anim calcmode="lin" valueType="num">
                                      <p:cBhvr>
                                        <p:cTn id="14" dur="1000" fill="hold"/>
                                        <p:tgtEl>
                                          <p:spTgt spid="48"/>
                                        </p:tgtEl>
                                        <p:attrNameLst>
                                          <p:attrName>ppt_x</p:attrName>
                                        </p:attrNameLst>
                                      </p:cBhvr>
                                      <p:tavLst>
                                        <p:tav tm="0">
                                          <p:val>
                                            <p:strVal val="#ppt_x"/>
                                          </p:val>
                                        </p:tav>
                                        <p:tav tm="100000">
                                          <p:val>
                                            <p:strVal val="#ppt_x"/>
                                          </p:val>
                                        </p:tav>
                                      </p:tavLst>
                                    </p:anim>
                                    <p:anim calcmode="lin" valueType="num">
                                      <p:cBhvr>
                                        <p:cTn id="15" dur="1000" fill="hold"/>
                                        <p:tgtEl>
                                          <p:spTgt spid="48"/>
                                        </p:tgtEl>
                                        <p:attrNameLst>
                                          <p:attrName>ppt_y</p:attrName>
                                        </p:attrNameLst>
                                      </p:cBhvr>
                                      <p:tavLst>
                                        <p:tav tm="0">
                                          <p:val>
                                            <p:strVal val="#ppt_y+.1"/>
                                          </p:val>
                                        </p:tav>
                                        <p:tav tm="100000">
                                          <p:val>
                                            <p:strVal val="#ppt_y"/>
                                          </p:val>
                                        </p:tav>
                                      </p:tavLst>
                                    </p:anim>
                                  </p:childTnLst>
                                </p:cTn>
                              </p:par>
                              <p:par>
                                <p:cTn id="16" presetID="47" presetClass="entr" presetSubtype="0" fill="hold" nodeType="withEffect">
                                  <p:stCondLst>
                                    <p:cond delay="0"/>
                                  </p:stCondLst>
                                  <p:childTnLst>
                                    <p:set>
                                      <p:cBhvr>
                                        <p:cTn id="17" dur="1" fill="hold">
                                          <p:stCondLst>
                                            <p:cond delay="0"/>
                                          </p:stCondLst>
                                        </p:cTn>
                                        <p:tgtEl>
                                          <p:spTgt spid="50"/>
                                        </p:tgtEl>
                                        <p:attrNameLst>
                                          <p:attrName>style.visibility</p:attrName>
                                        </p:attrNameLst>
                                      </p:cBhvr>
                                      <p:to>
                                        <p:strVal val="visible"/>
                                      </p:to>
                                    </p:set>
                                    <p:animEffect transition="in" filter="fade">
                                      <p:cBhvr>
                                        <p:cTn id="18" dur="1000"/>
                                        <p:tgtEl>
                                          <p:spTgt spid="50"/>
                                        </p:tgtEl>
                                      </p:cBhvr>
                                    </p:animEffect>
                                    <p:anim calcmode="lin" valueType="num">
                                      <p:cBhvr>
                                        <p:cTn id="19" dur="1000" fill="hold"/>
                                        <p:tgtEl>
                                          <p:spTgt spid="50"/>
                                        </p:tgtEl>
                                        <p:attrNameLst>
                                          <p:attrName>ppt_x</p:attrName>
                                        </p:attrNameLst>
                                      </p:cBhvr>
                                      <p:tavLst>
                                        <p:tav tm="0">
                                          <p:val>
                                            <p:strVal val="#ppt_x"/>
                                          </p:val>
                                        </p:tav>
                                        <p:tav tm="100000">
                                          <p:val>
                                            <p:strVal val="#ppt_x"/>
                                          </p:val>
                                        </p:tav>
                                      </p:tavLst>
                                    </p:anim>
                                    <p:anim calcmode="lin" valueType="num">
                                      <p:cBhvr>
                                        <p:cTn id="20" dur="1000" fill="hold"/>
                                        <p:tgtEl>
                                          <p:spTgt spid="50"/>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12" presetClass="entr" presetSubtype="8" fill="hold" nodeType="afterEffect">
                                  <p:stCondLst>
                                    <p:cond delay="0"/>
                                  </p:stCondLst>
                                  <p:childTnLst>
                                    <p:set>
                                      <p:cBhvr>
                                        <p:cTn id="23" dur="1" fill="hold">
                                          <p:stCondLst>
                                            <p:cond delay="0"/>
                                          </p:stCondLst>
                                        </p:cTn>
                                        <p:tgtEl>
                                          <p:spTgt spid="54"/>
                                        </p:tgtEl>
                                        <p:attrNameLst>
                                          <p:attrName>style.visibility</p:attrName>
                                        </p:attrNameLst>
                                      </p:cBhvr>
                                      <p:to>
                                        <p:strVal val="visible"/>
                                      </p:to>
                                    </p:set>
                                    <p:anim calcmode="lin" valueType="num">
                                      <p:cBhvr additive="base">
                                        <p:cTn id="24" dur="500"/>
                                        <p:tgtEl>
                                          <p:spTgt spid="54"/>
                                        </p:tgtEl>
                                        <p:attrNameLst>
                                          <p:attrName>ppt_x</p:attrName>
                                        </p:attrNameLst>
                                      </p:cBhvr>
                                      <p:tavLst>
                                        <p:tav tm="0">
                                          <p:val>
                                            <p:strVal val="#ppt_x-#ppt_w*1.125000"/>
                                          </p:val>
                                        </p:tav>
                                        <p:tav tm="100000">
                                          <p:val>
                                            <p:strVal val="#ppt_x"/>
                                          </p:val>
                                        </p:tav>
                                      </p:tavLst>
                                    </p:anim>
                                    <p:animEffect transition="in" filter="wipe(right)">
                                      <p:cBhvr>
                                        <p:cTn id="25" dur="500"/>
                                        <p:tgtEl>
                                          <p:spTgt spid="54"/>
                                        </p:tgtEl>
                                      </p:cBhvr>
                                    </p:animEffect>
                                  </p:childTnLst>
                                </p:cTn>
                              </p:par>
                              <p:par>
                                <p:cTn id="26" presetID="12" presetClass="entr" presetSubtype="1" fill="hold" nodeType="withEffect">
                                  <p:stCondLst>
                                    <p:cond delay="0"/>
                                  </p:stCondLst>
                                  <p:childTnLst>
                                    <p:set>
                                      <p:cBhvr>
                                        <p:cTn id="27" dur="1" fill="hold">
                                          <p:stCondLst>
                                            <p:cond delay="0"/>
                                          </p:stCondLst>
                                        </p:cTn>
                                        <p:tgtEl>
                                          <p:spTgt spid="52"/>
                                        </p:tgtEl>
                                        <p:attrNameLst>
                                          <p:attrName>style.visibility</p:attrName>
                                        </p:attrNameLst>
                                      </p:cBhvr>
                                      <p:to>
                                        <p:strVal val="visible"/>
                                      </p:to>
                                    </p:set>
                                    <p:anim calcmode="lin" valueType="num">
                                      <p:cBhvr additive="base">
                                        <p:cTn id="28" dur="500"/>
                                        <p:tgtEl>
                                          <p:spTgt spid="52"/>
                                        </p:tgtEl>
                                        <p:attrNameLst>
                                          <p:attrName>ppt_y</p:attrName>
                                        </p:attrNameLst>
                                      </p:cBhvr>
                                      <p:tavLst>
                                        <p:tav tm="0">
                                          <p:val>
                                            <p:strVal val="#ppt_y-#ppt_h*1.125000"/>
                                          </p:val>
                                        </p:tav>
                                        <p:tav tm="100000">
                                          <p:val>
                                            <p:strVal val="#ppt_y"/>
                                          </p:val>
                                        </p:tav>
                                      </p:tavLst>
                                    </p:anim>
                                    <p:animEffect transition="in" filter="wipe(down)">
                                      <p:cBhvr>
                                        <p:cTn id="29" dur="500"/>
                                        <p:tgtEl>
                                          <p:spTgt spid="52"/>
                                        </p:tgtEl>
                                      </p:cBhvr>
                                    </p:animEffect>
                                  </p:childTnLst>
                                </p:cTn>
                              </p:par>
                              <p:par>
                                <p:cTn id="30" presetID="12" presetClass="entr" presetSubtype="4" fill="hold" nodeType="withEffect">
                                  <p:stCondLst>
                                    <p:cond delay="0"/>
                                  </p:stCondLst>
                                  <p:childTnLst>
                                    <p:set>
                                      <p:cBhvr>
                                        <p:cTn id="31" dur="1" fill="hold">
                                          <p:stCondLst>
                                            <p:cond delay="0"/>
                                          </p:stCondLst>
                                        </p:cTn>
                                        <p:tgtEl>
                                          <p:spTgt spid="53"/>
                                        </p:tgtEl>
                                        <p:attrNameLst>
                                          <p:attrName>style.visibility</p:attrName>
                                        </p:attrNameLst>
                                      </p:cBhvr>
                                      <p:to>
                                        <p:strVal val="visible"/>
                                      </p:to>
                                    </p:set>
                                    <p:anim calcmode="lin" valueType="num">
                                      <p:cBhvr additive="base">
                                        <p:cTn id="32" dur="500"/>
                                        <p:tgtEl>
                                          <p:spTgt spid="53"/>
                                        </p:tgtEl>
                                        <p:attrNameLst>
                                          <p:attrName>ppt_y</p:attrName>
                                        </p:attrNameLst>
                                      </p:cBhvr>
                                      <p:tavLst>
                                        <p:tav tm="0">
                                          <p:val>
                                            <p:strVal val="#ppt_y+#ppt_h*1.125000"/>
                                          </p:val>
                                        </p:tav>
                                        <p:tav tm="100000">
                                          <p:val>
                                            <p:strVal val="#ppt_y"/>
                                          </p:val>
                                        </p:tav>
                                      </p:tavLst>
                                    </p:anim>
                                    <p:animEffect transition="in" filter="wipe(up)">
                                      <p:cBhvr>
                                        <p:cTn id="33" dur="500"/>
                                        <p:tgtEl>
                                          <p:spTgt spid="53"/>
                                        </p:tgtEl>
                                      </p:cBhvr>
                                    </p:animEffect>
                                  </p:childTnLst>
                                </p:cTn>
                              </p:par>
                              <p:par>
                                <p:cTn id="34" presetID="12" presetClass="entr" presetSubtype="2" fill="hold" nodeType="withEffect">
                                  <p:stCondLst>
                                    <p:cond delay="0"/>
                                  </p:stCondLst>
                                  <p:childTnLst>
                                    <p:set>
                                      <p:cBhvr>
                                        <p:cTn id="35" dur="1" fill="hold">
                                          <p:stCondLst>
                                            <p:cond delay="0"/>
                                          </p:stCondLst>
                                        </p:cTn>
                                        <p:tgtEl>
                                          <p:spTgt spid="55"/>
                                        </p:tgtEl>
                                        <p:attrNameLst>
                                          <p:attrName>style.visibility</p:attrName>
                                        </p:attrNameLst>
                                      </p:cBhvr>
                                      <p:to>
                                        <p:strVal val="visible"/>
                                      </p:to>
                                    </p:set>
                                    <p:anim calcmode="lin" valueType="num">
                                      <p:cBhvr additive="base">
                                        <p:cTn id="36" dur="500"/>
                                        <p:tgtEl>
                                          <p:spTgt spid="55"/>
                                        </p:tgtEl>
                                        <p:attrNameLst>
                                          <p:attrName>ppt_x</p:attrName>
                                        </p:attrNameLst>
                                      </p:cBhvr>
                                      <p:tavLst>
                                        <p:tav tm="0">
                                          <p:val>
                                            <p:strVal val="#ppt_x+#ppt_w*1.125000"/>
                                          </p:val>
                                        </p:tav>
                                        <p:tav tm="100000">
                                          <p:val>
                                            <p:strVal val="#ppt_x"/>
                                          </p:val>
                                        </p:tav>
                                      </p:tavLst>
                                    </p:anim>
                                    <p:animEffect transition="in" filter="wipe(left)">
                                      <p:cBhvr>
                                        <p:cTn id="37" dur="500"/>
                                        <p:tgtEl>
                                          <p:spTgt spid="55"/>
                                        </p:tgtEl>
                                      </p:cBhvr>
                                    </p:animEffect>
                                  </p:childTnLst>
                                </p:cTn>
                              </p:par>
                            </p:childTnLst>
                          </p:cTn>
                        </p:par>
                        <p:par>
                          <p:cTn id="38" fill="hold">
                            <p:stCondLst>
                              <p:cond delay="2500"/>
                            </p:stCondLst>
                            <p:childTnLst>
                              <p:par>
                                <p:cTn id="39" presetID="13" presetClass="entr" presetSubtype="16" fill="hold" grpId="0" nodeType="afterEffect">
                                  <p:stCondLst>
                                    <p:cond delay="0"/>
                                  </p:stCondLst>
                                  <p:childTnLst>
                                    <p:set>
                                      <p:cBhvr>
                                        <p:cTn id="40" dur="1" fill="hold">
                                          <p:stCondLst>
                                            <p:cond delay="0"/>
                                          </p:stCondLst>
                                        </p:cTn>
                                        <p:tgtEl>
                                          <p:spTgt spid="42"/>
                                        </p:tgtEl>
                                        <p:attrNameLst>
                                          <p:attrName>style.visibility</p:attrName>
                                        </p:attrNameLst>
                                      </p:cBhvr>
                                      <p:to>
                                        <p:strVal val="visible"/>
                                      </p:to>
                                    </p:set>
                                    <p:animEffect transition="in" filter="plus(in)">
                                      <p:cBhvr>
                                        <p:cTn id="41" dur="1000"/>
                                        <p:tgtEl>
                                          <p:spTgt spid="42"/>
                                        </p:tgtEl>
                                      </p:cBhvr>
                                    </p:animEffect>
                                  </p:childTnLst>
                                </p:cTn>
                              </p:par>
                            </p:childTnLst>
                          </p:cTn>
                        </p:par>
                        <p:par>
                          <p:cTn id="42" fill="hold">
                            <p:stCondLst>
                              <p:cond delay="3500"/>
                            </p:stCondLst>
                            <p:childTnLst>
                              <p:par>
                                <p:cTn id="43" presetID="56" presetClass="entr" presetSubtype="0" fill="hold" grpId="0" nodeType="afterEffect">
                                  <p:stCondLst>
                                    <p:cond delay="0"/>
                                  </p:stCondLst>
                                  <p:iterate type="lt">
                                    <p:tmPct val="28571"/>
                                  </p:iterate>
                                  <p:childTnLst>
                                    <p:set>
                                      <p:cBhvr>
                                        <p:cTn id="44" dur="1" fill="hold">
                                          <p:stCondLst>
                                            <p:cond delay="0"/>
                                          </p:stCondLst>
                                        </p:cTn>
                                        <p:tgtEl>
                                          <p:spTgt spid="44"/>
                                        </p:tgtEl>
                                        <p:attrNameLst>
                                          <p:attrName>style.visibility</p:attrName>
                                        </p:attrNameLst>
                                      </p:cBhvr>
                                      <p:to>
                                        <p:strVal val="visible"/>
                                      </p:to>
                                    </p:set>
                                    <p:anim by="(-#ppt_w*2)" calcmode="lin" valueType="num">
                                      <p:cBhvr rctx="PPT">
                                        <p:cTn id="45" dur="250" autoRev="1" fill="hold">
                                          <p:stCondLst>
                                            <p:cond delay="0"/>
                                          </p:stCondLst>
                                        </p:cTn>
                                        <p:tgtEl>
                                          <p:spTgt spid="44"/>
                                        </p:tgtEl>
                                        <p:attrNameLst>
                                          <p:attrName>ppt_w</p:attrName>
                                        </p:attrNameLst>
                                      </p:cBhvr>
                                    </p:anim>
                                    <p:anim by="(#ppt_w*0.50)" calcmode="lin" valueType="num">
                                      <p:cBhvr>
                                        <p:cTn id="46" dur="250" decel="50000" autoRev="1" fill="hold">
                                          <p:stCondLst>
                                            <p:cond delay="0"/>
                                          </p:stCondLst>
                                        </p:cTn>
                                        <p:tgtEl>
                                          <p:spTgt spid="44"/>
                                        </p:tgtEl>
                                        <p:attrNameLst>
                                          <p:attrName>ppt_x</p:attrName>
                                        </p:attrNameLst>
                                      </p:cBhvr>
                                    </p:anim>
                                    <p:anim from="(-#ppt_h/2)" to="(#ppt_y)" calcmode="lin" valueType="num">
                                      <p:cBhvr>
                                        <p:cTn id="47" dur="500" fill="hold">
                                          <p:stCondLst>
                                            <p:cond delay="0"/>
                                          </p:stCondLst>
                                        </p:cTn>
                                        <p:tgtEl>
                                          <p:spTgt spid="44"/>
                                        </p:tgtEl>
                                        <p:attrNameLst>
                                          <p:attrName>ppt_y</p:attrName>
                                        </p:attrNameLst>
                                      </p:cBhvr>
                                    </p:anim>
                                    <p:animRot by="21600000">
                                      <p:cBhvr>
                                        <p:cTn id="48" dur="500" fill="hold">
                                          <p:stCondLst>
                                            <p:cond delay="0"/>
                                          </p:stCondLst>
                                        </p:cTn>
                                        <p:tgtEl>
                                          <p:spTgt spid="44"/>
                                        </p:tgtEl>
                                        <p:attrNameLst>
                                          <p:attrName>r</p:attrName>
                                        </p:attrNameLst>
                                      </p:cBhvr>
                                    </p:animRot>
                                  </p:childTnLst>
                                </p:cTn>
                              </p:par>
                              <p:par>
                                <p:cTn id="49" presetID="2" presetClass="entr" presetSubtype="6" fill="hold" grpId="0" nodeType="withEffect">
                                  <p:stCondLst>
                                    <p:cond delay="0"/>
                                  </p:stCondLst>
                                  <p:iterate type="lt">
                                    <p:tmPct val="11111"/>
                                  </p:iterate>
                                  <p:childTnLst>
                                    <p:set>
                                      <p:cBhvr>
                                        <p:cTn id="50" dur="1" fill="hold">
                                          <p:stCondLst>
                                            <p:cond delay="0"/>
                                          </p:stCondLst>
                                        </p:cTn>
                                        <p:tgtEl>
                                          <p:spTgt spid="45"/>
                                        </p:tgtEl>
                                        <p:attrNameLst>
                                          <p:attrName>style.visibility</p:attrName>
                                        </p:attrNameLst>
                                      </p:cBhvr>
                                      <p:to>
                                        <p:strVal val="visible"/>
                                      </p:to>
                                    </p:set>
                                    <p:anim calcmode="lin" valueType="num">
                                      <p:cBhvr additive="base">
                                        <p:cTn id="51" dur="500" fill="hold"/>
                                        <p:tgtEl>
                                          <p:spTgt spid="45"/>
                                        </p:tgtEl>
                                        <p:attrNameLst>
                                          <p:attrName>ppt_x</p:attrName>
                                        </p:attrNameLst>
                                      </p:cBhvr>
                                      <p:tavLst>
                                        <p:tav tm="0">
                                          <p:val>
                                            <p:strVal val="1+#ppt_w/2"/>
                                          </p:val>
                                        </p:tav>
                                        <p:tav tm="100000">
                                          <p:val>
                                            <p:strVal val="#ppt_x"/>
                                          </p:val>
                                        </p:tav>
                                      </p:tavLst>
                                    </p:anim>
                                    <p:anim calcmode="lin" valueType="num">
                                      <p:cBhvr additive="base">
                                        <p:cTn id="52"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4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Janice">
            <a:extLst>
              <a:ext uri="{FF2B5EF4-FFF2-40B4-BE49-F238E27FC236}">
                <a16:creationId xmlns="" xmlns:a16="http://schemas.microsoft.com/office/drawing/2014/main" id="{C6A628C9-D1A3-471B-A183-C2543A9DC3F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5400000">
            <a:off x="2404961" y="-14790"/>
            <a:ext cx="1177664" cy="1207244"/>
          </a:xfrm>
          <a:prstGeom prst="rect">
            <a:avLst/>
          </a:prstGeom>
        </p:spPr>
      </p:pic>
      <p:pic>
        <p:nvPicPr>
          <p:cNvPr id="40" name="Janice">
            <a:extLst>
              <a:ext uri="{FF2B5EF4-FFF2-40B4-BE49-F238E27FC236}">
                <a16:creationId xmlns="" xmlns:a16="http://schemas.microsoft.com/office/drawing/2014/main" id="{F40F2D3C-FF9B-4FC8-95D6-55178C26E24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16200000" flipH="1">
            <a:off x="8596072" y="21795"/>
            <a:ext cx="1177664" cy="1207244"/>
          </a:xfrm>
          <a:prstGeom prst="rect">
            <a:avLst/>
          </a:prstGeom>
        </p:spPr>
      </p:pic>
      <p:sp>
        <p:nvSpPr>
          <p:cNvPr id="41" name="文本框 40">
            <a:extLst>
              <a:ext uri="{FF2B5EF4-FFF2-40B4-BE49-F238E27FC236}">
                <a16:creationId xmlns="" xmlns:a16="http://schemas.microsoft.com/office/drawing/2014/main" id="{8EB5E889-AA8F-4D12-A233-DCD3A19AAB86}"/>
              </a:ext>
            </a:extLst>
          </p:cNvPr>
          <p:cNvSpPr txBox="1"/>
          <p:nvPr/>
        </p:nvSpPr>
        <p:spPr>
          <a:xfrm>
            <a:off x="5144687" y="265521"/>
            <a:ext cx="2646878" cy="461665"/>
          </a:xfrm>
          <a:prstGeom prst="rect">
            <a:avLst/>
          </a:prstGeom>
          <a:noFill/>
        </p:spPr>
        <p:txBody>
          <a:bodyPr wrap="none" rtlCol="0">
            <a:spAutoFit/>
          </a:bodyPr>
          <a:lstStyle/>
          <a:p>
            <a:r>
              <a:rPr lang="zh-CN" altLang="en-US" sz="2400" dirty="0">
                <a:solidFill>
                  <a:schemeClr val="tx1">
                    <a:lumMod val="65000"/>
                    <a:lumOff val="35000"/>
                  </a:schemeClr>
                </a:solidFill>
                <a:latin typeface="方正舒体" panose="02010601030101010101" pitchFamily="2" charset="-122"/>
                <a:ea typeface="方正舒体" panose="02010601030101010101" pitchFamily="2" charset="-122"/>
              </a:rPr>
              <a:t>点击此处添加标题</a:t>
            </a:r>
          </a:p>
        </p:txBody>
      </p:sp>
      <p:sp>
        <p:nvSpPr>
          <p:cNvPr id="42" name="文本框 41">
            <a:extLst>
              <a:ext uri="{FF2B5EF4-FFF2-40B4-BE49-F238E27FC236}">
                <a16:creationId xmlns="" xmlns:a16="http://schemas.microsoft.com/office/drawing/2014/main" id="{FA10461C-2705-483A-A73C-66F606E336AB}"/>
              </a:ext>
            </a:extLst>
          </p:cNvPr>
          <p:cNvSpPr txBox="1"/>
          <p:nvPr/>
        </p:nvSpPr>
        <p:spPr>
          <a:xfrm>
            <a:off x="5204046" y="605527"/>
            <a:ext cx="2662908" cy="307777"/>
          </a:xfrm>
          <a:prstGeom prst="rect">
            <a:avLst/>
          </a:prstGeom>
          <a:noFill/>
        </p:spPr>
        <p:txBody>
          <a:bodyPr wrap="none" rtlCol="0">
            <a:spAutoFit/>
          </a:bodyPr>
          <a:lstStyle/>
          <a:p>
            <a:pPr algn="l"/>
            <a:r>
              <a:rPr lang="zh-CN" altLang="en-US" sz="1400" spc="300" dirty="0">
                <a:solidFill>
                  <a:schemeClr val="tx1">
                    <a:lumMod val="65000"/>
                    <a:lumOff val="35000"/>
                  </a:schemeClr>
                </a:solidFill>
                <a:uFillTx/>
                <a:latin typeface="方正舒体" panose="02010601030101010101" pitchFamily="2" charset="-122"/>
                <a:ea typeface="方正舒体" panose="02010601030101010101" pitchFamily="2" charset="-122"/>
              </a:rPr>
              <a:t>Click enter your title</a:t>
            </a:r>
          </a:p>
        </p:txBody>
      </p:sp>
      <p:sp>
        <p:nvSpPr>
          <p:cNvPr id="43" name="文本框 42">
            <a:extLst>
              <a:ext uri="{FF2B5EF4-FFF2-40B4-BE49-F238E27FC236}">
                <a16:creationId xmlns="" xmlns:a16="http://schemas.microsoft.com/office/drawing/2014/main" id="{4CE0BF15-02EA-452A-A83C-1D4239877F29}"/>
              </a:ext>
            </a:extLst>
          </p:cNvPr>
          <p:cNvSpPr txBox="1"/>
          <p:nvPr/>
        </p:nvSpPr>
        <p:spPr>
          <a:xfrm>
            <a:off x="4325046" y="133857"/>
            <a:ext cx="805322" cy="769441"/>
          </a:xfrm>
          <a:prstGeom prst="rect">
            <a:avLst/>
          </a:prstGeom>
          <a:noFill/>
        </p:spPr>
        <p:txBody>
          <a:bodyPr wrap="square" rtlCol="0">
            <a:spAutoFit/>
          </a:bodyPr>
          <a:lstStyle/>
          <a:p>
            <a:pPr algn="ctr"/>
            <a:r>
              <a:rPr lang="zh-CN" altLang="en-US" sz="4400" dirty="0">
                <a:solidFill>
                  <a:srgbClr val="B1865A"/>
                </a:solidFill>
                <a:latin typeface="方正舒体" panose="02010601030101010101" pitchFamily="2" charset="-122"/>
                <a:ea typeface="方正舒体" panose="02010601030101010101" pitchFamily="2" charset="-122"/>
              </a:rPr>
              <a:t>壹</a:t>
            </a:r>
          </a:p>
        </p:txBody>
      </p:sp>
      <p:cxnSp>
        <p:nvCxnSpPr>
          <p:cNvPr id="44" name="PA_直接连接符 44">
            <a:extLst>
              <a:ext uri="{FF2B5EF4-FFF2-40B4-BE49-F238E27FC236}">
                <a16:creationId xmlns="" xmlns:a16="http://schemas.microsoft.com/office/drawing/2014/main" id="{0A0591C2-73EF-4DA6-AD2A-EBA29E391EF1}"/>
              </a:ext>
            </a:extLst>
          </p:cNvPr>
          <p:cNvCxnSpPr/>
          <p:nvPr>
            <p:custDataLst>
              <p:tags r:id="rId1"/>
            </p:custDataLst>
          </p:nvPr>
        </p:nvCxnSpPr>
        <p:spPr>
          <a:xfrm rot="16200000" flipH="1">
            <a:off x="4264724" y="396656"/>
            <a:ext cx="325545"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45" name="PA_直接连接符 44">
            <a:extLst>
              <a:ext uri="{FF2B5EF4-FFF2-40B4-BE49-F238E27FC236}">
                <a16:creationId xmlns="" xmlns:a16="http://schemas.microsoft.com/office/drawing/2014/main" id="{10119E43-3B55-4822-969A-B5A1A39D2BC6}"/>
              </a:ext>
            </a:extLst>
          </p:cNvPr>
          <p:cNvCxnSpPr/>
          <p:nvPr>
            <p:custDataLst>
              <p:tags r:id="rId2"/>
            </p:custDataLst>
          </p:nvPr>
        </p:nvCxnSpPr>
        <p:spPr>
          <a:xfrm rot="16200000" flipH="1">
            <a:off x="4879463" y="734939"/>
            <a:ext cx="325546"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46" name="PA_直接连接符 44">
            <a:extLst>
              <a:ext uri="{FF2B5EF4-FFF2-40B4-BE49-F238E27FC236}">
                <a16:creationId xmlns="" xmlns:a16="http://schemas.microsoft.com/office/drawing/2014/main" id="{4AF6799A-D4E5-4091-A333-024D76B0BDEF}"/>
              </a:ext>
            </a:extLst>
          </p:cNvPr>
          <p:cNvCxnSpPr>
            <a:cxnSpLocks/>
          </p:cNvCxnSpPr>
          <p:nvPr>
            <p:custDataLst>
              <p:tags r:id="rId3"/>
            </p:custDataLst>
          </p:nvPr>
        </p:nvCxnSpPr>
        <p:spPr>
          <a:xfrm>
            <a:off x="4373295" y="263927"/>
            <a:ext cx="391235"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47" name="PA_直接连接符 44">
            <a:extLst>
              <a:ext uri="{FF2B5EF4-FFF2-40B4-BE49-F238E27FC236}">
                <a16:creationId xmlns="" xmlns:a16="http://schemas.microsoft.com/office/drawing/2014/main" id="{9B287E3E-8EE6-4A83-802E-1A7E7FD83E09}"/>
              </a:ext>
            </a:extLst>
          </p:cNvPr>
          <p:cNvCxnSpPr>
            <a:cxnSpLocks/>
          </p:cNvCxnSpPr>
          <p:nvPr>
            <p:custDataLst>
              <p:tags r:id="rId4"/>
            </p:custDataLst>
          </p:nvPr>
        </p:nvCxnSpPr>
        <p:spPr>
          <a:xfrm>
            <a:off x="4732779" y="866797"/>
            <a:ext cx="355389"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grpSp>
        <p:nvGrpSpPr>
          <p:cNvPr id="13" name="组合 12">
            <a:extLst>
              <a:ext uri="{FF2B5EF4-FFF2-40B4-BE49-F238E27FC236}">
                <a16:creationId xmlns="" xmlns:a16="http://schemas.microsoft.com/office/drawing/2014/main" id="{84A3434B-7F4D-4DC8-908A-C156D71593F9}"/>
              </a:ext>
            </a:extLst>
          </p:cNvPr>
          <p:cNvGrpSpPr/>
          <p:nvPr/>
        </p:nvGrpSpPr>
        <p:grpSpPr>
          <a:xfrm>
            <a:off x="5412132" y="1917361"/>
            <a:ext cx="1270397" cy="1139045"/>
            <a:chOff x="5190477" y="2019038"/>
            <a:chExt cx="1811046" cy="1811046"/>
          </a:xfrm>
        </p:grpSpPr>
        <p:sp>
          <p:nvSpPr>
            <p:cNvPr id="23" name="菱形 22">
              <a:extLst>
                <a:ext uri="{FF2B5EF4-FFF2-40B4-BE49-F238E27FC236}">
                  <a16:creationId xmlns="" xmlns:a16="http://schemas.microsoft.com/office/drawing/2014/main" id="{72D89D38-C5DB-4FE5-A250-26E2EC9C83B4}"/>
                </a:ext>
              </a:extLst>
            </p:cNvPr>
            <p:cNvSpPr/>
            <p:nvPr/>
          </p:nvSpPr>
          <p:spPr>
            <a:xfrm>
              <a:off x="5190477" y="2019038"/>
              <a:ext cx="1811046" cy="1811046"/>
            </a:xfrm>
            <a:prstGeom prst="diamond">
              <a:avLst/>
            </a:prstGeom>
            <a:solidFill>
              <a:srgbClr val="C7A7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p>
          </p:txBody>
        </p:sp>
        <p:sp>
          <p:nvSpPr>
            <p:cNvPr id="24" name="Freeform 87">
              <a:extLst>
                <a:ext uri="{FF2B5EF4-FFF2-40B4-BE49-F238E27FC236}">
                  <a16:creationId xmlns="" xmlns:a16="http://schemas.microsoft.com/office/drawing/2014/main" id="{22FF5CA7-560C-48E9-96A6-5AE97D2296FF}"/>
                </a:ext>
              </a:extLst>
            </p:cNvPr>
            <p:cNvSpPr>
              <a:spLocks noEditPoints="1"/>
            </p:cNvSpPr>
            <p:nvPr/>
          </p:nvSpPr>
          <p:spPr bwMode="auto">
            <a:xfrm>
              <a:off x="5836499" y="2710399"/>
              <a:ext cx="519003" cy="428325"/>
            </a:xfrm>
            <a:custGeom>
              <a:avLst/>
              <a:gdLst>
                <a:gd name="T0" fmla="*/ 153 w 184"/>
                <a:gd name="T1" fmla="*/ 149 h 152"/>
                <a:gd name="T2" fmla="*/ 44 w 184"/>
                <a:gd name="T3" fmla="*/ 142 h 152"/>
                <a:gd name="T4" fmla="*/ 16 w 184"/>
                <a:gd name="T5" fmla="*/ 142 h 152"/>
                <a:gd name="T6" fmla="*/ 36 w 184"/>
                <a:gd name="T7" fmla="*/ 123 h 152"/>
                <a:gd name="T8" fmla="*/ 40 w 184"/>
                <a:gd name="T9" fmla="*/ 103 h 152"/>
                <a:gd name="T10" fmla="*/ 15 w 184"/>
                <a:gd name="T11" fmla="*/ 100 h 152"/>
                <a:gd name="T12" fmla="*/ 34 w 184"/>
                <a:gd name="T13" fmla="*/ 80 h 152"/>
                <a:gd name="T14" fmla="*/ 107 w 184"/>
                <a:gd name="T15" fmla="*/ 121 h 152"/>
                <a:gd name="T16" fmla="*/ 165 w 184"/>
                <a:gd name="T17" fmla="*/ 122 h 152"/>
                <a:gd name="T18" fmla="*/ 7 w 184"/>
                <a:gd name="T19" fmla="*/ 0 h 152"/>
                <a:gd name="T20" fmla="*/ 25 w 184"/>
                <a:gd name="T21" fmla="*/ 0 h 152"/>
                <a:gd name="T22" fmla="*/ 32 w 184"/>
                <a:gd name="T23" fmla="*/ 52 h 152"/>
                <a:gd name="T24" fmla="*/ 7 w 184"/>
                <a:gd name="T25" fmla="*/ 59 h 152"/>
                <a:gd name="T26" fmla="*/ 0 w 184"/>
                <a:gd name="T27" fmla="*/ 7 h 152"/>
                <a:gd name="T28" fmla="*/ 18 w 184"/>
                <a:gd name="T29" fmla="*/ 14 h 152"/>
                <a:gd name="T30" fmla="*/ 18 w 184"/>
                <a:gd name="T31" fmla="*/ 44 h 152"/>
                <a:gd name="T32" fmla="*/ 45 w 184"/>
                <a:gd name="T33" fmla="*/ 0 h 152"/>
                <a:gd name="T34" fmla="*/ 70 w 184"/>
                <a:gd name="T35" fmla="*/ 7 h 152"/>
                <a:gd name="T36" fmla="*/ 63 w 184"/>
                <a:gd name="T37" fmla="*/ 66 h 152"/>
                <a:gd name="T38" fmla="*/ 38 w 184"/>
                <a:gd name="T39" fmla="*/ 59 h 152"/>
                <a:gd name="T40" fmla="*/ 45 w 184"/>
                <a:gd name="T41" fmla="*/ 0 h 152"/>
                <a:gd name="T42" fmla="*/ 52 w 184"/>
                <a:gd name="T43" fmla="*/ 14 h 152"/>
                <a:gd name="T44" fmla="*/ 56 w 184"/>
                <a:gd name="T45" fmla="*/ 14 h 152"/>
                <a:gd name="T46" fmla="*/ 83 w 184"/>
                <a:gd name="T47" fmla="*/ 0 h 152"/>
                <a:gd name="T48" fmla="*/ 108 w 184"/>
                <a:gd name="T49" fmla="*/ 7 h 152"/>
                <a:gd name="T50" fmla="*/ 101 w 184"/>
                <a:gd name="T51" fmla="*/ 74 h 152"/>
                <a:gd name="T52" fmla="*/ 76 w 184"/>
                <a:gd name="T53" fmla="*/ 67 h 152"/>
                <a:gd name="T54" fmla="*/ 94 w 184"/>
                <a:gd name="T55" fmla="*/ 14 h 152"/>
                <a:gd name="T56" fmla="*/ 90 w 184"/>
                <a:gd name="T57" fmla="*/ 60 h 152"/>
                <a:gd name="T58" fmla="*/ 121 w 184"/>
                <a:gd name="T59" fmla="*/ 0 h 152"/>
                <a:gd name="T60" fmla="*/ 139 w 184"/>
                <a:gd name="T61" fmla="*/ 0 h 152"/>
                <a:gd name="T62" fmla="*/ 146 w 184"/>
                <a:gd name="T63" fmla="*/ 75 h 152"/>
                <a:gd name="T64" fmla="*/ 121 w 184"/>
                <a:gd name="T65" fmla="*/ 82 h 152"/>
                <a:gd name="T66" fmla="*/ 114 w 184"/>
                <a:gd name="T67" fmla="*/ 7 h 152"/>
                <a:gd name="T68" fmla="*/ 132 w 184"/>
                <a:gd name="T69" fmla="*/ 14 h 152"/>
                <a:gd name="T70" fmla="*/ 132 w 184"/>
                <a:gd name="T71" fmla="*/ 68 h 152"/>
                <a:gd name="T72" fmla="*/ 159 w 184"/>
                <a:gd name="T73" fmla="*/ 0 h 152"/>
                <a:gd name="T74" fmla="*/ 184 w 184"/>
                <a:gd name="T75" fmla="*/ 7 h 152"/>
                <a:gd name="T76" fmla="*/ 177 w 184"/>
                <a:gd name="T77" fmla="*/ 89 h 152"/>
                <a:gd name="T78" fmla="*/ 152 w 184"/>
                <a:gd name="T79" fmla="*/ 82 h 152"/>
                <a:gd name="T80" fmla="*/ 159 w 184"/>
                <a:gd name="T81" fmla="*/ 0 h 152"/>
                <a:gd name="T82" fmla="*/ 166 w 184"/>
                <a:gd name="T83" fmla="*/ 14 h 152"/>
                <a:gd name="T84" fmla="*/ 170 w 184"/>
                <a:gd name="T85" fmla="*/ 14 h 152"/>
                <a:gd name="T86" fmla="*/ 27 w 184"/>
                <a:gd name="T87" fmla="*/ 130 h 152"/>
                <a:gd name="T88" fmla="*/ 27 w 184"/>
                <a:gd name="T89" fmla="*/ 143 h 152"/>
                <a:gd name="T90" fmla="*/ 32 w 184"/>
                <a:gd name="T91" fmla="*/ 130 h 152"/>
                <a:gd name="T92" fmla="*/ 31 w 184"/>
                <a:gd name="T93" fmla="*/ 88 h 152"/>
                <a:gd name="T94" fmla="*/ 22 w 184"/>
                <a:gd name="T95" fmla="*/ 97 h 152"/>
                <a:gd name="T96" fmla="*/ 35 w 184"/>
                <a:gd name="T97" fmla="*/ 9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84" h="152">
                  <a:moveTo>
                    <a:pt x="156" y="141"/>
                  </a:moveTo>
                  <a:cubicBezTo>
                    <a:pt x="158" y="142"/>
                    <a:pt x="159" y="144"/>
                    <a:pt x="159" y="146"/>
                  </a:cubicBezTo>
                  <a:cubicBezTo>
                    <a:pt x="158" y="149"/>
                    <a:pt x="155" y="150"/>
                    <a:pt x="153" y="149"/>
                  </a:cubicBezTo>
                  <a:cubicBezTo>
                    <a:pt x="106" y="130"/>
                    <a:pt x="106" y="130"/>
                    <a:pt x="106" y="130"/>
                  </a:cubicBezTo>
                  <a:cubicBezTo>
                    <a:pt x="45" y="139"/>
                    <a:pt x="45" y="139"/>
                    <a:pt x="45" y="139"/>
                  </a:cubicBezTo>
                  <a:cubicBezTo>
                    <a:pt x="45" y="140"/>
                    <a:pt x="44" y="141"/>
                    <a:pt x="44" y="142"/>
                  </a:cubicBezTo>
                  <a:cubicBezTo>
                    <a:pt x="42" y="146"/>
                    <a:pt x="39" y="149"/>
                    <a:pt x="36" y="150"/>
                  </a:cubicBezTo>
                  <a:cubicBezTo>
                    <a:pt x="32" y="152"/>
                    <a:pt x="28" y="152"/>
                    <a:pt x="24" y="150"/>
                  </a:cubicBezTo>
                  <a:cubicBezTo>
                    <a:pt x="21" y="149"/>
                    <a:pt x="18" y="146"/>
                    <a:pt x="16" y="142"/>
                  </a:cubicBezTo>
                  <a:cubicBezTo>
                    <a:pt x="15" y="139"/>
                    <a:pt x="14" y="135"/>
                    <a:pt x="16" y="131"/>
                  </a:cubicBezTo>
                  <a:cubicBezTo>
                    <a:pt x="18" y="127"/>
                    <a:pt x="21" y="124"/>
                    <a:pt x="24" y="123"/>
                  </a:cubicBezTo>
                  <a:cubicBezTo>
                    <a:pt x="28" y="121"/>
                    <a:pt x="32" y="121"/>
                    <a:pt x="36" y="123"/>
                  </a:cubicBezTo>
                  <a:cubicBezTo>
                    <a:pt x="39" y="124"/>
                    <a:pt x="42" y="127"/>
                    <a:pt x="44" y="130"/>
                  </a:cubicBezTo>
                  <a:cubicBezTo>
                    <a:pt x="90" y="124"/>
                    <a:pt x="90" y="124"/>
                    <a:pt x="90" y="124"/>
                  </a:cubicBezTo>
                  <a:cubicBezTo>
                    <a:pt x="40" y="103"/>
                    <a:pt x="40" y="103"/>
                    <a:pt x="40" y="103"/>
                  </a:cubicBezTo>
                  <a:cubicBezTo>
                    <a:pt x="39" y="105"/>
                    <a:pt x="37" y="107"/>
                    <a:pt x="34" y="108"/>
                  </a:cubicBezTo>
                  <a:cubicBezTo>
                    <a:pt x="31" y="109"/>
                    <a:pt x="27" y="110"/>
                    <a:pt x="23" y="108"/>
                  </a:cubicBezTo>
                  <a:cubicBezTo>
                    <a:pt x="19" y="107"/>
                    <a:pt x="16" y="104"/>
                    <a:pt x="15" y="100"/>
                  </a:cubicBezTo>
                  <a:cubicBezTo>
                    <a:pt x="11" y="92"/>
                    <a:pt x="15" y="84"/>
                    <a:pt x="23" y="80"/>
                  </a:cubicBezTo>
                  <a:cubicBezTo>
                    <a:pt x="26" y="79"/>
                    <a:pt x="30" y="79"/>
                    <a:pt x="34" y="80"/>
                  </a:cubicBezTo>
                  <a:cubicBezTo>
                    <a:pt x="34" y="80"/>
                    <a:pt x="34" y="80"/>
                    <a:pt x="34" y="80"/>
                  </a:cubicBezTo>
                  <a:cubicBezTo>
                    <a:pt x="38" y="82"/>
                    <a:pt x="41" y="85"/>
                    <a:pt x="42" y="88"/>
                  </a:cubicBezTo>
                  <a:cubicBezTo>
                    <a:pt x="43" y="91"/>
                    <a:pt x="44" y="93"/>
                    <a:pt x="43" y="96"/>
                  </a:cubicBezTo>
                  <a:cubicBezTo>
                    <a:pt x="107" y="121"/>
                    <a:pt x="107" y="121"/>
                    <a:pt x="107" y="121"/>
                  </a:cubicBezTo>
                  <a:cubicBezTo>
                    <a:pt x="164" y="113"/>
                    <a:pt x="164" y="113"/>
                    <a:pt x="164" y="113"/>
                  </a:cubicBezTo>
                  <a:cubicBezTo>
                    <a:pt x="166" y="113"/>
                    <a:pt x="168" y="114"/>
                    <a:pt x="169" y="117"/>
                  </a:cubicBezTo>
                  <a:cubicBezTo>
                    <a:pt x="169" y="119"/>
                    <a:pt x="167" y="121"/>
                    <a:pt x="165" y="122"/>
                  </a:cubicBezTo>
                  <a:cubicBezTo>
                    <a:pt x="123" y="128"/>
                    <a:pt x="123" y="128"/>
                    <a:pt x="123" y="128"/>
                  </a:cubicBezTo>
                  <a:cubicBezTo>
                    <a:pt x="156" y="141"/>
                    <a:pt x="156" y="141"/>
                    <a:pt x="156" y="141"/>
                  </a:cubicBezTo>
                  <a:close/>
                  <a:moveTo>
                    <a:pt x="7" y="0"/>
                  </a:moveTo>
                  <a:cubicBezTo>
                    <a:pt x="7" y="0"/>
                    <a:pt x="7" y="0"/>
                    <a:pt x="7" y="0"/>
                  </a:cubicBezTo>
                  <a:cubicBezTo>
                    <a:pt x="8" y="0"/>
                    <a:pt x="8" y="0"/>
                    <a:pt x="8" y="0"/>
                  </a:cubicBezTo>
                  <a:cubicBezTo>
                    <a:pt x="25" y="0"/>
                    <a:pt x="25" y="0"/>
                    <a:pt x="25" y="0"/>
                  </a:cubicBezTo>
                  <a:cubicBezTo>
                    <a:pt x="29" y="0"/>
                    <a:pt x="32" y="3"/>
                    <a:pt x="32" y="7"/>
                  </a:cubicBezTo>
                  <a:cubicBezTo>
                    <a:pt x="32" y="7"/>
                    <a:pt x="32" y="7"/>
                    <a:pt x="32" y="7"/>
                  </a:cubicBezTo>
                  <a:cubicBezTo>
                    <a:pt x="32" y="52"/>
                    <a:pt x="32" y="52"/>
                    <a:pt x="32" y="52"/>
                  </a:cubicBezTo>
                  <a:cubicBezTo>
                    <a:pt x="32" y="55"/>
                    <a:pt x="29" y="59"/>
                    <a:pt x="25" y="59"/>
                  </a:cubicBezTo>
                  <a:cubicBezTo>
                    <a:pt x="25" y="59"/>
                    <a:pt x="25" y="59"/>
                    <a:pt x="25" y="59"/>
                  </a:cubicBezTo>
                  <a:cubicBezTo>
                    <a:pt x="7" y="59"/>
                    <a:pt x="7" y="59"/>
                    <a:pt x="7" y="59"/>
                  </a:cubicBezTo>
                  <a:cubicBezTo>
                    <a:pt x="4" y="59"/>
                    <a:pt x="0" y="55"/>
                    <a:pt x="0" y="52"/>
                  </a:cubicBezTo>
                  <a:cubicBezTo>
                    <a:pt x="0" y="51"/>
                    <a:pt x="0" y="51"/>
                    <a:pt x="0" y="51"/>
                  </a:cubicBezTo>
                  <a:cubicBezTo>
                    <a:pt x="0" y="7"/>
                    <a:pt x="0" y="7"/>
                    <a:pt x="0" y="7"/>
                  </a:cubicBezTo>
                  <a:cubicBezTo>
                    <a:pt x="0" y="3"/>
                    <a:pt x="4" y="0"/>
                    <a:pt x="7" y="0"/>
                  </a:cubicBezTo>
                  <a:close/>
                  <a:moveTo>
                    <a:pt x="18" y="14"/>
                  </a:moveTo>
                  <a:cubicBezTo>
                    <a:pt x="18" y="14"/>
                    <a:pt x="18" y="14"/>
                    <a:pt x="18" y="14"/>
                  </a:cubicBezTo>
                  <a:cubicBezTo>
                    <a:pt x="14" y="14"/>
                    <a:pt x="14" y="14"/>
                    <a:pt x="14" y="14"/>
                  </a:cubicBezTo>
                  <a:cubicBezTo>
                    <a:pt x="14" y="44"/>
                    <a:pt x="14" y="44"/>
                    <a:pt x="14" y="44"/>
                  </a:cubicBezTo>
                  <a:cubicBezTo>
                    <a:pt x="18" y="44"/>
                    <a:pt x="18" y="44"/>
                    <a:pt x="18" y="44"/>
                  </a:cubicBezTo>
                  <a:cubicBezTo>
                    <a:pt x="18" y="14"/>
                    <a:pt x="18" y="14"/>
                    <a:pt x="18" y="14"/>
                  </a:cubicBezTo>
                  <a:close/>
                  <a:moveTo>
                    <a:pt x="45" y="0"/>
                  </a:moveTo>
                  <a:cubicBezTo>
                    <a:pt x="45" y="0"/>
                    <a:pt x="45" y="0"/>
                    <a:pt x="45" y="0"/>
                  </a:cubicBezTo>
                  <a:cubicBezTo>
                    <a:pt x="45" y="0"/>
                    <a:pt x="45" y="0"/>
                    <a:pt x="45" y="0"/>
                  </a:cubicBezTo>
                  <a:cubicBezTo>
                    <a:pt x="63" y="0"/>
                    <a:pt x="63" y="0"/>
                    <a:pt x="63" y="0"/>
                  </a:cubicBezTo>
                  <a:cubicBezTo>
                    <a:pt x="67" y="0"/>
                    <a:pt x="70" y="3"/>
                    <a:pt x="70" y="7"/>
                  </a:cubicBezTo>
                  <a:cubicBezTo>
                    <a:pt x="70" y="7"/>
                    <a:pt x="70" y="7"/>
                    <a:pt x="70" y="7"/>
                  </a:cubicBezTo>
                  <a:cubicBezTo>
                    <a:pt x="70" y="59"/>
                    <a:pt x="70" y="59"/>
                    <a:pt x="70" y="59"/>
                  </a:cubicBezTo>
                  <a:cubicBezTo>
                    <a:pt x="70" y="63"/>
                    <a:pt x="67" y="66"/>
                    <a:pt x="63" y="66"/>
                  </a:cubicBezTo>
                  <a:cubicBezTo>
                    <a:pt x="63" y="66"/>
                    <a:pt x="63" y="66"/>
                    <a:pt x="63" y="66"/>
                  </a:cubicBezTo>
                  <a:cubicBezTo>
                    <a:pt x="45" y="66"/>
                    <a:pt x="45" y="66"/>
                    <a:pt x="45" y="66"/>
                  </a:cubicBezTo>
                  <a:cubicBezTo>
                    <a:pt x="41" y="66"/>
                    <a:pt x="38" y="63"/>
                    <a:pt x="38" y="59"/>
                  </a:cubicBezTo>
                  <a:cubicBezTo>
                    <a:pt x="38" y="59"/>
                    <a:pt x="38" y="59"/>
                    <a:pt x="38" y="59"/>
                  </a:cubicBezTo>
                  <a:cubicBezTo>
                    <a:pt x="38" y="7"/>
                    <a:pt x="38" y="7"/>
                    <a:pt x="38" y="7"/>
                  </a:cubicBezTo>
                  <a:cubicBezTo>
                    <a:pt x="38" y="3"/>
                    <a:pt x="41" y="0"/>
                    <a:pt x="45" y="0"/>
                  </a:cubicBezTo>
                  <a:close/>
                  <a:moveTo>
                    <a:pt x="56" y="14"/>
                  </a:moveTo>
                  <a:cubicBezTo>
                    <a:pt x="56" y="14"/>
                    <a:pt x="56" y="14"/>
                    <a:pt x="56" y="14"/>
                  </a:cubicBezTo>
                  <a:cubicBezTo>
                    <a:pt x="52" y="14"/>
                    <a:pt x="52" y="14"/>
                    <a:pt x="52" y="14"/>
                  </a:cubicBezTo>
                  <a:cubicBezTo>
                    <a:pt x="52" y="52"/>
                    <a:pt x="52" y="52"/>
                    <a:pt x="52" y="52"/>
                  </a:cubicBezTo>
                  <a:cubicBezTo>
                    <a:pt x="56" y="52"/>
                    <a:pt x="56" y="52"/>
                    <a:pt x="56" y="52"/>
                  </a:cubicBezTo>
                  <a:cubicBezTo>
                    <a:pt x="56" y="14"/>
                    <a:pt x="56" y="14"/>
                    <a:pt x="56" y="14"/>
                  </a:cubicBezTo>
                  <a:close/>
                  <a:moveTo>
                    <a:pt x="83" y="0"/>
                  </a:moveTo>
                  <a:cubicBezTo>
                    <a:pt x="83" y="0"/>
                    <a:pt x="83" y="0"/>
                    <a:pt x="83" y="0"/>
                  </a:cubicBezTo>
                  <a:cubicBezTo>
                    <a:pt x="83" y="0"/>
                    <a:pt x="83" y="0"/>
                    <a:pt x="83" y="0"/>
                  </a:cubicBezTo>
                  <a:cubicBezTo>
                    <a:pt x="101" y="0"/>
                    <a:pt x="101" y="0"/>
                    <a:pt x="101" y="0"/>
                  </a:cubicBezTo>
                  <a:cubicBezTo>
                    <a:pt x="105" y="0"/>
                    <a:pt x="108" y="3"/>
                    <a:pt x="108" y="7"/>
                  </a:cubicBezTo>
                  <a:cubicBezTo>
                    <a:pt x="108" y="7"/>
                    <a:pt x="108" y="7"/>
                    <a:pt x="108" y="7"/>
                  </a:cubicBezTo>
                  <a:cubicBezTo>
                    <a:pt x="108" y="67"/>
                    <a:pt x="108" y="67"/>
                    <a:pt x="108" y="67"/>
                  </a:cubicBezTo>
                  <a:cubicBezTo>
                    <a:pt x="108" y="71"/>
                    <a:pt x="105" y="74"/>
                    <a:pt x="101" y="74"/>
                  </a:cubicBezTo>
                  <a:cubicBezTo>
                    <a:pt x="101" y="74"/>
                    <a:pt x="101" y="74"/>
                    <a:pt x="101" y="74"/>
                  </a:cubicBezTo>
                  <a:cubicBezTo>
                    <a:pt x="83" y="74"/>
                    <a:pt x="83" y="74"/>
                    <a:pt x="83" y="74"/>
                  </a:cubicBezTo>
                  <a:cubicBezTo>
                    <a:pt x="79" y="74"/>
                    <a:pt x="76" y="71"/>
                    <a:pt x="76" y="67"/>
                  </a:cubicBezTo>
                  <a:cubicBezTo>
                    <a:pt x="76" y="67"/>
                    <a:pt x="76" y="67"/>
                    <a:pt x="76" y="67"/>
                  </a:cubicBezTo>
                  <a:cubicBezTo>
                    <a:pt x="76" y="7"/>
                    <a:pt x="76" y="7"/>
                    <a:pt x="76" y="7"/>
                  </a:cubicBezTo>
                  <a:cubicBezTo>
                    <a:pt x="76" y="3"/>
                    <a:pt x="79" y="0"/>
                    <a:pt x="83" y="0"/>
                  </a:cubicBezTo>
                  <a:close/>
                  <a:moveTo>
                    <a:pt x="94" y="14"/>
                  </a:moveTo>
                  <a:cubicBezTo>
                    <a:pt x="94" y="14"/>
                    <a:pt x="94" y="14"/>
                    <a:pt x="94" y="14"/>
                  </a:cubicBezTo>
                  <a:cubicBezTo>
                    <a:pt x="90" y="14"/>
                    <a:pt x="90" y="14"/>
                    <a:pt x="90" y="14"/>
                  </a:cubicBezTo>
                  <a:cubicBezTo>
                    <a:pt x="90" y="60"/>
                    <a:pt x="90" y="60"/>
                    <a:pt x="90" y="60"/>
                  </a:cubicBezTo>
                  <a:cubicBezTo>
                    <a:pt x="94" y="60"/>
                    <a:pt x="94" y="60"/>
                    <a:pt x="94" y="60"/>
                  </a:cubicBezTo>
                  <a:cubicBezTo>
                    <a:pt x="94" y="14"/>
                    <a:pt x="94" y="14"/>
                    <a:pt x="94" y="14"/>
                  </a:cubicBezTo>
                  <a:close/>
                  <a:moveTo>
                    <a:pt x="121" y="0"/>
                  </a:moveTo>
                  <a:cubicBezTo>
                    <a:pt x="121" y="0"/>
                    <a:pt x="121" y="0"/>
                    <a:pt x="121" y="0"/>
                  </a:cubicBezTo>
                  <a:cubicBezTo>
                    <a:pt x="121" y="0"/>
                    <a:pt x="121" y="0"/>
                    <a:pt x="121" y="0"/>
                  </a:cubicBezTo>
                  <a:cubicBezTo>
                    <a:pt x="139" y="0"/>
                    <a:pt x="139" y="0"/>
                    <a:pt x="139" y="0"/>
                  </a:cubicBezTo>
                  <a:cubicBezTo>
                    <a:pt x="143" y="0"/>
                    <a:pt x="146" y="3"/>
                    <a:pt x="146" y="7"/>
                  </a:cubicBezTo>
                  <a:cubicBezTo>
                    <a:pt x="146" y="7"/>
                    <a:pt x="146" y="7"/>
                    <a:pt x="146" y="7"/>
                  </a:cubicBezTo>
                  <a:cubicBezTo>
                    <a:pt x="146" y="75"/>
                    <a:pt x="146" y="75"/>
                    <a:pt x="146" y="75"/>
                  </a:cubicBezTo>
                  <a:cubicBezTo>
                    <a:pt x="146" y="79"/>
                    <a:pt x="143" y="82"/>
                    <a:pt x="139" y="82"/>
                  </a:cubicBezTo>
                  <a:cubicBezTo>
                    <a:pt x="139" y="82"/>
                    <a:pt x="139" y="82"/>
                    <a:pt x="139" y="82"/>
                  </a:cubicBezTo>
                  <a:cubicBezTo>
                    <a:pt x="121" y="82"/>
                    <a:pt x="121" y="82"/>
                    <a:pt x="121" y="82"/>
                  </a:cubicBezTo>
                  <a:cubicBezTo>
                    <a:pt x="117" y="82"/>
                    <a:pt x="114" y="79"/>
                    <a:pt x="114" y="75"/>
                  </a:cubicBezTo>
                  <a:cubicBezTo>
                    <a:pt x="114" y="75"/>
                    <a:pt x="114" y="75"/>
                    <a:pt x="114" y="75"/>
                  </a:cubicBezTo>
                  <a:cubicBezTo>
                    <a:pt x="114" y="7"/>
                    <a:pt x="114" y="7"/>
                    <a:pt x="114" y="7"/>
                  </a:cubicBezTo>
                  <a:cubicBezTo>
                    <a:pt x="114" y="3"/>
                    <a:pt x="117" y="0"/>
                    <a:pt x="121" y="0"/>
                  </a:cubicBezTo>
                  <a:close/>
                  <a:moveTo>
                    <a:pt x="132" y="14"/>
                  </a:moveTo>
                  <a:cubicBezTo>
                    <a:pt x="132" y="14"/>
                    <a:pt x="132" y="14"/>
                    <a:pt x="132" y="14"/>
                  </a:cubicBezTo>
                  <a:cubicBezTo>
                    <a:pt x="128" y="14"/>
                    <a:pt x="128" y="14"/>
                    <a:pt x="128" y="14"/>
                  </a:cubicBezTo>
                  <a:cubicBezTo>
                    <a:pt x="128" y="68"/>
                    <a:pt x="128" y="68"/>
                    <a:pt x="128" y="68"/>
                  </a:cubicBezTo>
                  <a:cubicBezTo>
                    <a:pt x="132" y="68"/>
                    <a:pt x="132" y="68"/>
                    <a:pt x="132" y="68"/>
                  </a:cubicBezTo>
                  <a:cubicBezTo>
                    <a:pt x="132" y="14"/>
                    <a:pt x="132" y="14"/>
                    <a:pt x="132" y="14"/>
                  </a:cubicBezTo>
                  <a:close/>
                  <a:moveTo>
                    <a:pt x="159" y="0"/>
                  </a:moveTo>
                  <a:cubicBezTo>
                    <a:pt x="159" y="0"/>
                    <a:pt x="159" y="0"/>
                    <a:pt x="159" y="0"/>
                  </a:cubicBezTo>
                  <a:cubicBezTo>
                    <a:pt x="159" y="0"/>
                    <a:pt x="159" y="0"/>
                    <a:pt x="159" y="0"/>
                  </a:cubicBezTo>
                  <a:cubicBezTo>
                    <a:pt x="177" y="0"/>
                    <a:pt x="177" y="0"/>
                    <a:pt x="177" y="0"/>
                  </a:cubicBezTo>
                  <a:cubicBezTo>
                    <a:pt x="181" y="0"/>
                    <a:pt x="184" y="3"/>
                    <a:pt x="184" y="7"/>
                  </a:cubicBezTo>
                  <a:cubicBezTo>
                    <a:pt x="184" y="7"/>
                    <a:pt x="184" y="7"/>
                    <a:pt x="184" y="7"/>
                  </a:cubicBezTo>
                  <a:cubicBezTo>
                    <a:pt x="184" y="82"/>
                    <a:pt x="184" y="82"/>
                    <a:pt x="184" y="82"/>
                  </a:cubicBezTo>
                  <a:cubicBezTo>
                    <a:pt x="184" y="86"/>
                    <a:pt x="181" y="89"/>
                    <a:pt x="177" y="89"/>
                  </a:cubicBezTo>
                  <a:cubicBezTo>
                    <a:pt x="177" y="89"/>
                    <a:pt x="177" y="89"/>
                    <a:pt x="177" y="89"/>
                  </a:cubicBezTo>
                  <a:cubicBezTo>
                    <a:pt x="159" y="89"/>
                    <a:pt x="159" y="89"/>
                    <a:pt x="159" y="89"/>
                  </a:cubicBezTo>
                  <a:cubicBezTo>
                    <a:pt x="155" y="89"/>
                    <a:pt x="152" y="86"/>
                    <a:pt x="152" y="82"/>
                  </a:cubicBezTo>
                  <a:cubicBezTo>
                    <a:pt x="152" y="82"/>
                    <a:pt x="152" y="82"/>
                    <a:pt x="152" y="82"/>
                  </a:cubicBezTo>
                  <a:cubicBezTo>
                    <a:pt x="152" y="7"/>
                    <a:pt x="152" y="7"/>
                    <a:pt x="152" y="7"/>
                  </a:cubicBezTo>
                  <a:cubicBezTo>
                    <a:pt x="152" y="3"/>
                    <a:pt x="155" y="0"/>
                    <a:pt x="159" y="0"/>
                  </a:cubicBezTo>
                  <a:close/>
                  <a:moveTo>
                    <a:pt x="170" y="14"/>
                  </a:moveTo>
                  <a:cubicBezTo>
                    <a:pt x="170" y="14"/>
                    <a:pt x="170" y="14"/>
                    <a:pt x="170" y="14"/>
                  </a:cubicBezTo>
                  <a:cubicBezTo>
                    <a:pt x="166" y="14"/>
                    <a:pt x="166" y="14"/>
                    <a:pt x="166" y="14"/>
                  </a:cubicBezTo>
                  <a:cubicBezTo>
                    <a:pt x="166" y="75"/>
                    <a:pt x="166" y="75"/>
                    <a:pt x="166" y="75"/>
                  </a:cubicBezTo>
                  <a:cubicBezTo>
                    <a:pt x="170" y="75"/>
                    <a:pt x="170" y="75"/>
                    <a:pt x="170" y="75"/>
                  </a:cubicBezTo>
                  <a:cubicBezTo>
                    <a:pt x="170" y="14"/>
                    <a:pt x="170" y="14"/>
                    <a:pt x="170" y="14"/>
                  </a:cubicBezTo>
                  <a:close/>
                  <a:moveTo>
                    <a:pt x="32" y="130"/>
                  </a:moveTo>
                  <a:cubicBezTo>
                    <a:pt x="32" y="130"/>
                    <a:pt x="32" y="130"/>
                    <a:pt x="32" y="130"/>
                  </a:cubicBezTo>
                  <a:cubicBezTo>
                    <a:pt x="31" y="130"/>
                    <a:pt x="29" y="130"/>
                    <a:pt x="27" y="130"/>
                  </a:cubicBezTo>
                  <a:cubicBezTo>
                    <a:pt x="26" y="131"/>
                    <a:pt x="25" y="132"/>
                    <a:pt x="24" y="134"/>
                  </a:cubicBezTo>
                  <a:cubicBezTo>
                    <a:pt x="23" y="136"/>
                    <a:pt x="23" y="138"/>
                    <a:pt x="24" y="139"/>
                  </a:cubicBezTo>
                  <a:cubicBezTo>
                    <a:pt x="25" y="141"/>
                    <a:pt x="26" y="142"/>
                    <a:pt x="27" y="143"/>
                  </a:cubicBezTo>
                  <a:cubicBezTo>
                    <a:pt x="29" y="143"/>
                    <a:pt x="31" y="143"/>
                    <a:pt x="33" y="142"/>
                  </a:cubicBezTo>
                  <a:cubicBezTo>
                    <a:pt x="34" y="142"/>
                    <a:pt x="35" y="141"/>
                    <a:pt x="36" y="139"/>
                  </a:cubicBezTo>
                  <a:cubicBezTo>
                    <a:pt x="37" y="136"/>
                    <a:pt x="36" y="132"/>
                    <a:pt x="32" y="130"/>
                  </a:cubicBezTo>
                  <a:close/>
                  <a:moveTo>
                    <a:pt x="35" y="92"/>
                  </a:moveTo>
                  <a:cubicBezTo>
                    <a:pt x="35" y="92"/>
                    <a:pt x="35" y="92"/>
                    <a:pt x="35" y="92"/>
                  </a:cubicBezTo>
                  <a:cubicBezTo>
                    <a:pt x="34" y="90"/>
                    <a:pt x="33" y="89"/>
                    <a:pt x="31" y="88"/>
                  </a:cubicBezTo>
                  <a:cubicBezTo>
                    <a:pt x="31" y="88"/>
                    <a:pt x="31" y="88"/>
                    <a:pt x="31" y="88"/>
                  </a:cubicBezTo>
                  <a:cubicBezTo>
                    <a:pt x="29" y="87"/>
                    <a:pt x="27" y="87"/>
                    <a:pt x="26" y="88"/>
                  </a:cubicBezTo>
                  <a:cubicBezTo>
                    <a:pt x="23" y="89"/>
                    <a:pt x="21" y="93"/>
                    <a:pt x="22" y="97"/>
                  </a:cubicBezTo>
                  <a:cubicBezTo>
                    <a:pt x="23" y="98"/>
                    <a:pt x="24" y="100"/>
                    <a:pt x="26" y="100"/>
                  </a:cubicBezTo>
                  <a:cubicBezTo>
                    <a:pt x="28" y="101"/>
                    <a:pt x="30" y="101"/>
                    <a:pt x="31" y="100"/>
                  </a:cubicBezTo>
                  <a:cubicBezTo>
                    <a:pt x="34" y="99"/>
                    <a:pt x="36" y="95"/>
                    <a:pt x="35" y="92"/>
                  </a:cubicBezTo>
                  <a:close/>
                </a:path>
              </a:pathLst>
            </a:custGeom>
            <a:solidFill>
              <a:schemeClr val="bg1"/>
            </a:solidFill>
            <a:ln>
              <a:noFill/>
            </a:ln>
          </p:spPr>
          <p:txBody>
            <a:bodyPr vert="horz" wrap="square" lIns="91440" tIns="45720" rIns="91440" bIns="45720" numCol="1" anchor="t" anchorCtr="0" compatLnSpc="1"/>
            <a:lstStyle/>
            <a:p>
              <a:endParaRPr lang="zh-CN" altLang="en-US" sz="1050"/>
            </a:p>
          </p:txBody>
        </p:sp>
      </p:grpSp>
      <p:grpSp>
        <p:nvGrpSpPr>
          <p:cNvPr id="14" name="组合 13">
            <a:extLst>
              <a:ext uri="{FF2B5EF4-FFF2-40B4-BE49-F238E27FC236}">
                <a16:creationId xmlns="" xmlns:a16="http://schemas.microsoft.com/office/drawing/2014/main" id="{F202652E-E0B5-4ECB-9BB2-548B442339BA}"/>
              </a:ext>
            </a:extLst>
          </p:cNvPr>
          <p:cNvGrpSpPr/>
          <p:nvPr/>
        </p:nvGrpSpPr>
        <p:grpSpPr>
          <a:xfrm>
            <a:off x="4721699" y="2612690"/>
            <a:ext cx="1270397" cy="1139045"/>
            <a:chOff x="4206296" y="3124106"/>
            <a:chExt cx="1811046" cy="1811046"/>
          </a:xfrm>
        </p:grpSpPr>
        <p:sp>
          <p:nvSpPr>
            <p:cNvPr id="21" name="菱形 20">
              <a:extLst>
                <a:ext uri="{FF2B5EF4-FFF2-40B4-BE49-F238E27FC236}">
                  <a16:creationId xmlns="" xmlns:a16="http://schemas.microsoft.com/office/drawing/2014/main" id="{2588EE48-6CF9-4E5B-AA39-E0C28389629D}"/>
                </a:ext>
              </a:extLst>
            </p:cNvPr>
            <p:cNvSpPr/>
            <p:nvPr/>
          </p:nvSpPr>
          <p:spPr>
            <a:xfrm>
              <a:off x="4206296" y="3124106"/>
              <a:ext cx="1811046" cy="1811046"/>
            </a:xfrm>
            <a:prstGeom prst="diamond">
              <a:avLst/>
            </a:prstGeom>
            <a:solidFill>
              <a:srgbClr val="C7A7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p>
          </p:txBody>
        </p:sp>
        <p:sp>
          <p:nvSpPr>
            <p:cNvPr id="22" name="Freeform 93">
              <a:extLst>
                <a:ext uri="{FF2B5EF4-FFF2-40B4-BE49-F238E27FC236}">
                  <a16:creationId xmlns="" xmlns:a16="http://schemas.microsoft.com/office/drawing/2014/main" id="{3ED179C9-F1AB-4DF3-933F-46CFBF1F0B7B}"/>
                </a:ext>
              </a:extLst>
            </p:cNvPr>
            <p:cNvSpPr>
              <a:spLocks noEditPoints="1"/>
            </p:cNvSpPr>
            <p:nvPr/>
          </p:nvSpPr>
          <p:spPr bwMode="auto">
            <a:xfrm>
              <a:off x="4852915" y="3771322"/>
              <a:ext cx="517809" cy="516615"/>
            </a:xfrm>
            <a:custGeom>
              <a:avLst/>
              <a:gdLst>
                <a:gd name="T0" fmla="*/ 182 w 184"/>
                <a:gd name="T1" fmla="*/ 75 h 183"/>
                <a:gd name="T2" fmla="*/ 184 w 184"/>
                <a:gd name="T3" fmla="*/ 146 h 183"/>
                <a:gd name="T4" fmla="*/ 125 w 184"/>
                <a:gd name="T5" fmla="*/ 181 h 183"/>
                <a:gd name="T6" fmla="*/ 27 w 184"/>
                <a:gd name="T7" fmla="*/ 157 h 183"/>
                <a:gd name="T8" fmla="*/ 0 w 184"/>
                <a:gd name="T9" fmla="*/ 92 h 183"/>
                <a:gd name="T10" fmla="*/ 27 w 184"/>
                <a:gd name="T11" fmla="*/ 26 h 183"/>
                <a:gd name="T12" fmla="*/ 91 w 184"/>
                <a:gd name="T13" fmla="*/ 85 h 183"/>
                <a:gd name="T14" fmla="*/ 98 w 184"/>
                <a:gd name="T15" fmla="*/ 92 h 183"/>
                <a:gd name="T16" fmla="*/ 84 w 184"/>
                <a:gd name="T17" fmla="*/ 92 h 183"/>
                <a:gd name="T18" fmla="*/ 150 w 184"/>
                <a:gd name="T19" fmla="*/ 75 h 183"/>
                <a:gd name="T20" fmla="*/ 150 w 184"/>
                <a:gd name="T21" fmla="*/ 111 h 183"/>
                <a:gd name="T22" fmla="*/ 141 w 184"/>
                <a:gd name="T23" fmla="*/ 111 h 183"/>
                <a:gd name="T24" fmla="*/ 132 w 184"/>
                <a:gd name="T25" fmla="*/ 66 h 183"/>
                <a:gd name="T26" fmla="*/ 132 w 184"/>
                <a:gd name="T27" fmla="*/ 73 h 183"/>
                <a:gd name="T28" fmla="*/ 128 w 184"/>
                <a:gd name="T29" fmla="*/ 116 h 183"/>
                <a:gd name="T30" fmla="*/ 124 w 184"/>
                <a:gd name="T31" fmla="*/ 73 h 183"/>
                <a:gd name="T32" fmla="*/ 115 w 184"/>
                <a:gd name="T33" fmla="*/ 73 h 183"/>
                <a:gd name="T34" fmla="*/ 104 w 184"/>
                <a:gd name="T35" fmla="*/ 139 h 183"/>
                <a:gd name="T36" fmla="*/ 85 w 184"/>
                <a:gd name="T37" fmla="*/ 132 h 183"/>
                <a:gd name="T38" fmla="*/ 77 w 184"/>
                <a:gd name="T39" fmla="*/ 137 h 183"/>
                <a:gd name="T40" fmla="*/ 85 w 184"/>
                <a:gd name="T41" fmla="*/ 144 h 183"/>
                <a:gd name="T42" fmla="*/ 119 w 184"/>
                <a:gd name="T43" fmla="*/ 170 h 183"/>
                <a:gd name="T44" fmla="*/ 163 w 184"/>
                <a:gd name="T45" fmla="*/ 172 h 183"/>
                <a:gd name="T46" fmla="*/ 176 w 184"/>
                <a:gd name="T47" fmla="*/ 83 h 183"/>
                <a:gd name="T48" fmla="*/ 167 w 184"/>
                <a:gd name="T49" fmla="*/ 111 h 183"/>
                <a:gd name="T50" fmla="*/ 159 w 184"/>
                <a:gd name="T51" fmla="*/ 111 h 183"/>
                <a:gd name="T52" fmla="*/ 159 w 184"/>
                <a:gd name="T53" fmla="*/ 75 h 183"/>
                <a:gd name="T54" fmla="*/ 150 w 184"/>
                <a:gd name="T55" fmla="*/ 75 h 183"/>
                <a:gd name="T56" fmla="*/ 150 w 184"/>
                <a:gd name="T57" fmla="*/ 75 h 183"/>
                <a:gd name="T58" fmla="*/ 165 w 184"/>
                <a:gd name="T59" fmla="*/ 68 h 183"/>
                <a:gd name="T60" fmla="*/ 37 w 184"/>
                <a:gd name="T61" fmla="*/ 36 h 183"/>
                <a:gd name="T62" fmla="*/ 14 w 184"/>
                <a:gd name="T63" fmla="*/ 92 h 183"/>
                <a:gd name="T64" fmla="*/ 36 w 184"/>
                <a:gd name="T65" fmla="*/ 147 h 183"/>
                <a:gd name="T66" fmla="*/ 106 w 184"/>
                <a:gd name="T67" fmla="*/ 168 h 183"/>
                <a:gd name="T68" fmla="*/ 81 w 184"/>
                <a:gd name="T69" fmla="*/ 152 h 183"/>
                <a:gd name="T70" fmla="*/ 70 w 184"/>
                <a:gd name="T71" fmla="*/ 129 h 183"/>
                <a:gd name="T72" fmla="*/ 48 w 184"/>
                <a:gd name="T73" fmla="*/ 92 h 183"/>
                <a:gd name="T74" fmla="*/ 108 w 184"/>
                <a:gd name="T75" fmla="*/ 52 h 183"/>
                <a:gd name="T76" fmla="*/ 125 w 184"/>
                <a:gd name="T77" fmla="*/ 61 h 183"/>
                <a:gd name="T78" fmla="*/ 128 w 184"/>
                <a:gd name="T79" fmla="*/ 56 h 183"/>
                <a:gd name="T80" fmla="*/ 146 w 184"/>
                <a:gd name="T81" fmla="*/ 57 h 183"/>
                <a:gd name="T82" fmla="*/ 150 w 184"/>
                <a:gd name="T83" fmla="*/ 63 h 183"/>
                <a:gd name="T84" fmla="*/ 165 w 184"/>
                <a:gd name="T85" fmla="*/ 68 h 183"/>
                <a:gd name="T86" fmla="*/ 79 w 184"/>
                <a:gd name="T87" fmla="*/ 124 h 183"/>
                <a:gd name="T88" fmla="*/ 106 w 184"/>
                <a:gd name="T89" fmla="*/ 131 h 183"/>
                <a:gd name="T90" fmla="*/ 111 w 184"/>
                <a:gd name="T91" fmla="*/ 63 h 183"/>
                <a:gd name="T92" fmla="*/ 91 w 184"/>
                <a:gd name="T93" fmla="*/ 57 h 183"/>
                <a:gd name="T94" fmla="*/ 63 w 184"/>
                <a:gd name="T95" fmla="*/ 112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4" h="183">
                  <a:moveTo>
                    <a:pt x="91" y="0"/>
                  </a:moveTo>
                  <a:cubicBezTo>
                    <a:pt x="135" y="0"/>
                    <a:pt x="173" y="32"/>
                    <a:pt x="182" y="75"/>
                  </a:cubicBezTo>
                  <a:cubicBezTo>
                    <a:pt x="183" y="77"/>
                    <a:pt x="184" y="80"/>
                    <a:pt x="184" y="83"/>
                  </a:cubicBezTo>
                  <a:cubicBezTo>
                    <a:pt x="184" y="104"/>
                    <a:pt x="184" y="125"/>
                    <a:pt x="184" y="146"/>
                  </a:cubicBezTo>
                  <a:cubicBezTo>
                    <a:pt x="184" y="157"/>
                    <a:pt x="179" y="180"/>
                    <a:pt x="163" y="180"/>
                  </a:cubicBezTo>
                  <a:cubicBezTo>
                    <a:pt x="125" y="181"/>
                    <a:pt x="125" y="181"/>
                    <a:pt x="125" y="181"/>
                  </a:cubicBezTo>
                  <a:cubicBezTo>
                    <a:pt x="113" y="181"/>
                    <a:pt x="103" y="183"/>
                    <a:pt x="91" y="183"/>
                  </a:cubicBezTo>
                  <a:cubicBezTo>
                    <a:pt x="66" y="183"/>
                    <a:pt x="43" y="173"/>
                    <a:pt x="27" y="157"/>
                  </a:cubicBezTo>
                  <a:cubicBezTo>
                    <a:pt x="26" y="156"/>
                    <a:pt x="26" y="156"/>
                    <a:pt x="26" y="156"/>
                  </a:cubicBezTo>
                  <a:cubicBezTo>
                    <a:pt x="10" y="140"/>
                    <a:pt x="0" y="117"/>
                    <a:pt x="0" y="92"/>
                  </a:cubicBezTo>
                  <a:cubicBezTo>
                    <a:pt x="0" y="66"/>
                    <a:pt x="10" y="43"/>
                    <a:pt x="27" y="27"/>
                  </a:cubicBezTo>
                  <a:cubicBezTo>
                    <a:pt x="27" y="26"/>
                    <a:pt x="27" y="26"/>
                    <a:pt x="27" y="26"/>
                  </a:cubicBezTo>
                  <a:cubicBezTo>
                    <a:pt x="43" y="10"/>
                    <a:pt x="66" y="0"/>
                    <a:pt x="91" y="0"/>
                  </a:cubicBezTo>
                  <a:close/>
                  <a:moveTo>
                    <a:pt x="91" y="85"/>
                  </a:moveTo>
                  <a:cubicBezTo>
                    <a:pt x="91" y="85"/>
                    <a:pt x="91" y="85"/>
                    <a:pt x="91" y="85"/>
                  </a:cubicBezTo>
                  <a:cubicBezTo>
                    <a:pt x="95" y="85"/>
                    <a:pt x="98" y="88"/>
                    <a:pt x="98" y="92"/>
                  </a:cubicBezTo>
                  <a:cubicBezTo>
                    <a:pt x="98" y="96"/>
                    <a:pt x="95" y="99"/>
                    <a:pt x="91" y="99"/>
                  </a:cubicBezTo>
                  <a:cubicBezTo>
                    <a:pt x="87" y="99"/>
                    <a:pt x="84" y="96"/>
                    <a:pt x="84" y="92"/>
                  </a:cubicBezTo>
                  <a:cubicBezTo>
                    <a:pt x="84" y="88"/>
                    <a:pt x="87" y="85"/>
                    <a:pt x="91" y="85"/>
                  </a:cubicBezTo>
                  <a:close/>
                  <a:moveTo>
                    <a:pt x="150" y="75"/>
                  </a:moveTo>
                  <a:cubicBezTo>
                    <a:pt x="150" y="75"/>
                    <a:pt x="150" y="75"/>
                    <a:pt x="150" y="75"/>
                  </a:cubicBezTo>
                  <a:cubicBezTo>
                    <a:pt x="150" y="111"/>
                    <a:pt x="150" y="111"/>
                    <a:pt x="150" y="111"/>
                  </a:cubicBezTo>
                  <a:cubicBezTo>
                    <a:pt x="150" y="114"/>
                    <a:pt x="148" y="116"/>
                    <a:pt x="146" y="116"/>
                  </a:cubicBezTo>
                  <a:cubicBezTo>
                    <a:pt x="143" y="116"/>
                    <a:pt x="141" y="114"/>
                    <a:pt x="141" y="111"/>
                  </a:cubicBezTo>
                  <a:cubicBezTo>
                    <a:pt x="141" y="96"/>
                    <a:pt x="141" y="81"/>
                    <a:pt x="141" y="66"/>
                  </a:cubicBezTo>
                  <a:cubicBezTo>
                    <a:pt x="141" y="60"/>
                    <a:pt x="132" y="60"/>
                    <a:pt x="132" y="66"/>
                  </a:cubicBezTo>
                  <a:cubicBezTo>
                    <a:pt x="132" y="73"/>
                    <a:pt x="132" y="73"/>
                    <a:pt x="132" y="73"/>
                  </a:cubicBezTo>
                  <a:cubicBezTo>
                    <a:pt x="132" y="73"/>
                    <a:pt x="132" y="73"/>
                    <a:pt x="132" y="73"/>
                  </a:cubicBezTo>
                  <a:cubicBezTo>
                    <a:pt x="132" y="73"/>
                    <a:pt x="132" y="108"/>
                    <a:pt x="132" y="111"/>
                  </a:cubicBezTo>
                  <a:cubicBezTo>
                    <a:pt x="132" y="114"/>
                    <a:pt x="131" y="116"/>
                    <a:pt x="128" y="116"/>
                  </a:cubicBezTo>
                  <a:cubicBezTo>
                    <a:pt x="126" y="116"/>
                    <a:pt x="124" y="114"/>
                    <a:pt x="124" y="111"/>
                  </a:cubicBezTo>
                  <a:cubicBezTo>
                    <a:pt x="124" y="108"/>
                    <a:pt x="124" y="73"/>
                    <a:pt x="124" y="73"/>
                  </a:cubicBezTo>
                  <a:cubicBezTo>
                    <a:pt x="124" y="73"/>
                    <a:pt x="124" y="73"/>
                    <a:pt x="124" y="73"/>
                  </a:cubicBezTo>
                  <a:cubicBezTo>
                    <a:pt x="124" y="67"/>
                    <a:pt x="115" y="67"/>
                    <a:pt x="115" y="73"/>
                  </a:cubicBezTo>
                  <a:cubicBezTo>
                    <a:pt x="115" y="93"/>
                    <a:pt x="115" y="112"/>
                    <a:pt x="115" y="132"/>
                  </a:cubicBezTo>
                  <a:cubicBezTo>
                    <a:pt x="115" y="138"/>
                    <a:pt x="109" y="142"/>
                    <a:pt x="104" y="139"/>
                  </a:cubicBezTo>
                  <a:cubicBezTo>
                    <a:pt x="99" y="137"/>
                    <a:pt x="94" y="135"/>
                    <a:pt x="89" y="133"/>
                  </a:cubicBezTo>
                  <a:cubicBezTo>
                    <a:pt x="87" y="132"/>
                    <a:pt x="86" y="132"/>
                    <a:pt x="85" y="132"/>
                  </a:cubicBezTo>
                  <a:cubicBezTo>
                    <a:pt x="83" y="132"/>
                    <a:pt x="80" y="132"/>
                    <a:pt x="78" y="133"/>
                  </a:cubicBezTo>
                  <a:cubicBezTo>
                    <a:pt x="77" y="134"/>
                    <a:pt x="77" y="135"/>
                    <a:pt x="77" y="137"/>
                  </a:cubicBezTo>
                  <a:cubicBezTo>
                    <a:pt x="77" y="138"/>
                    <a:pt x="77" y="140"/>
                    <a:pt x="78" y="140"/>
                  </a:cubicBezTo>
                  <a:cubicBezTo>
                    <a:pt x="80" y="142"/>
                    <a:pt x="82" y="143"/>
                    <a:pt x="85" y="144"/>
                  </a:cubicBezTo>
                  <a:cubicBezTo>
                    <a:pt x="92" y="147"/>
                    <a:pt x="98" y="151"/>
                    <a:pt x="104" y="155"/>
                  </a:cubicBezTo>
                  <a:cubicBezTo>
                    <a:pt x="109" y="160"/>
                    <a:pt x="115" y="165"/>
                    <a:pt x="119" y="170"/>
                  </a:cubicBezTo>
                  <a:cubicBezTo>
                    <a:pt x="121" y="171"/>
                    <a:pt x="123" y="172"/>
                    <a:pt x="125" y="172"/>
                  </a:cubicBezTo>
                  <a:cubicBezTo>
                    <a:pt x="163" y="172"/>
                    <a:pt x="163" y="172"/>
                    <a:pt x="163" y="172"/>
                  </a:cubicBezTo>
                  <a:cubicBezTo>
                    <a:pt x="173" y="172"/>
                    <a:pt x="176" y="152"/>
                    <a:pt x="176" y="146"/>
                  </a:cubicBezTo>
                  <a:cubicBezTo>
                    <a:pt x="176" y="125"/>
                    <a:pt x="176" y="104"/>
                    <a:pt x="176" y="83"/>
                  </a:cubicBezTo>
                  <a:cubicBezTo>
                    <a:pt x="176" y="77"/>
                    <a:pt x="168" y="77"/>
                    <a:pt x="167" y="82"/>
                  </a:cubicBezTo>
                  <a:cubicBezTo>
                    <a:pt x="167" y="111"/>
                    <a:pt x="167" y="111"/>
                    <a:pt x="167" y="111"/>
                  </a:cubicBezTo>
                  <a:cubicBezTo>
                    <a:pt x="167" y="114"/>
                    <a:pt x="165" y="116"/>
                    <a:pt x="163" y="116"/>
                  </a:cubicBezTo>
                  <a:cubicBezTo>
                    <a:pt x="161" y="116"/>
                    <a:pt x="159" y="114"/>
                    <a:pt x="159" y="111"/>
                  </a:cubicBezTo>
                  <a:cubicBezTo>
                    <a:pt x="159" y="99"/>
                    <a:pt x="159" y="87"/>
                    <a:pt x="159" y="75"/>
                  </a:cubicBezTo>
                  <a:cubicBezTo>
                    <a:pt x="159" y="75"/>
                    <a:pt x="159" y="75"/>
                    <a:pt x="159" y="75"/>
                  </a:cubicBezTo>
                  <a:cubicBezTo>
                    <a:pt x="159" y="75"/>
                    <a:pt x="159" y="75"/>
                    <a:pt x="159" y="75"/>
                  </a:cubicBezTo>
                  <a:cubicBezTo>
                    <a:pt x="159" y="69"/>
                    <a:pt x="150" y="69"/>
                    <a:pt x="150" y="75"/>
                  </a:cubicBezTo>
                  <a:cubicBezTo>
                    <a:pt x="150" y="75"/>
                    <a:pt x="150" y="75"/>
                    <a:pt x="150" y="75"/>
                  </a:cubicBezTo>
                  <a:cubicBezTo>
                    <a:pt x="150" y="75"/>
                    <a:pt x="150" y="75"/>
                    <a:pt x="150" y="75"/>
                  </a:cubicBezTo>
                  <a:close/>
                  <a:moveTo>
                    <a:pt x="165" y="68"/>
                  </a:moveTo>
                  <a:cubicBezTo>
                    <a:pt x="165" y="68"/>
                    <a:pt x="165" y="68"/>
                    <a:pt x="165" y="68"/>
                  </a:cubicBezTo>
                  <a:cubicBezTo>
                    <a:pt x="155" y="36"/>
                    <a:pt x="126" y="14"/>
                    <a:pt x="91" y="14"/>
                  </a:cubicBezTo>
                  <a:cubicBezTo>
                    <a:pt x="70" y="14"/>
                    <a:pt x="51" y="23"/>
                    <a:pt x="37" y="36"/>
                  </a:cubicBezTo>
                  <a:cubicBezTo>
                    <a:pt x="36" y="37"/>
                    <a:pt x="36" y="37"/>
                    <a:pt x="36" y="37"/>
                  </a:cubicBezTo>
                  <a:cubicBezTo>
                    <a:pt x="22" y="51"/>
                    <a:pt x="14" y="70"/>
                    <a:pt x="14" y="92"/>
                  </a:cubicBezTo>
                  <a:cubicBezTo>
                    <a:pt x="14" y="113"/>
                    <a:pt x="22" y="132"/>
                    <a:pt x="36" y="146"/>
                  </a:cubicBezTo>
                  <a:cubicBezTo>
                    <a:pt x="36" y="147"/>
                    <a:pt x="36" y="147"/>
                    <a:pt x="36" y="147"/>
                  </a:cubicBezTo>
                  <a:cubicBezTo>
                    <a:pt x="51" y="161"/>
                    <a:pt x="70" y="169"/>
                    <a:pt x="91" y="169"/>
                  </a:cubicBezTo>
                  <a:cubicBezTo>
                    <a:pt x="96" y="169"/>
                    <a:pt x="101" y="169"/>
                    <a:pt x="106" y="168"/>
                  </a:cubicBezTo>
                  <a:cubicBezTo>
                    <a:pt x="103" y="166"/>
                    <a:pt x="101" y="164"/>
                    <a:pt x="99" y="162"/>
                  </a:cubicBezTo>
                  <a:cubicBezTo>
                    <a:pt x="93" y="158"/>
                    <a:pt x="88" y="154"/>
                    <a:pt x="81" y="152"/>
                  </a:cubicBezTo>
                  <a:cubicBezTo>
                    <a:pt x="78" y="150"/>
                    <a:pt x="75" y="149"/>
                    <a:pt x="73" y="147"/>
                  </a:cubicBezTo>
                  <a:cubicBezTo>
                    <a:pt x="68" y="142"/>
                    <a:pt x="67" y="135"/>
                    <a:pt x="70" y="129"/>
                  </a:cubicBezTo>
                  <a:cubicBezTo>
                    <a:pt x="65" y="126"/>
                    <a:pt x="60" y="122"/>
                    <a:pt x="56" y="116"/>
                  </a:cubicBezTo>
                  <a:cubicBezTo>
                    <a:pt x="51" y="109"/>
                    <a:pt x="48" y="101"/>
                    <a:pt x="48" y="92"/>
                  </a:cubicBezTo>
                  <a:cubicBezTo>
                    <a:pt x="48" y="68"/>
                    <a:pt x="68" y="49"/>
                    <a:pt x="91" y="49"/>
                  </a:cubicBezTo>
                  <a:cubicBezTo>
                    <a:pt x="97" y="49"/>
                    <a:pt x="103" y="50"/>
                    <a:pt x="108" y="52"/>
                  </a:cubicBezTo>
                  <a:cubicBezTo>
                    <a:pt x="112" y="54"/>
                    <a:pt x="117" y="57"/>
                    <a:pt x="120" y="60"/>
                  </a:cubicBezTo>
                  <a:cubicBezTo>
                    <a:pt x="122" y="60"/>
                    <a:pt x="123" y="60"/>
                    <a:pt x="125" y="61"/>
                  </a:cubicBezTo>
                  <a:cubicBezTo>
                    <a:pt x="125" y="59"/>
                    <a:pt x="126" y="58"/>
                    <a:pt x="128" y="57"/>
                  </a:cubicBezTo>
                  <a:cubicBezTo>
                    <a:pt x="128" y="56"/>
                    <a:pt x="128" y="56"/>
                    <a:pt x="128" y="56"/>
                  </a:cubicBezTo>
                  <a:cubicBezTo>
                    <a:pt x="130" y="54"/>
                    <a:pt x="133" y="53"/>
                    <a:pt x="137" y="53"/>
                  </a:cubicBezTo>
                  <a:cubicBezTo>
                    <a:pt x="141" y="53"/>
                    <a:pt x="144" y="54"/>
                    <a:pt x="146" y="57"/>
                  </a:cubicBezTo>
                  <a:cubicBezTo>
                    <a:pt x="146" y="57"/>
                    <a:pt x="146" y="57"/>
                    <a:pt x="146" y="57"/>
                  </a:cubicBezTo>
                  <a:cubicBezTo>
                    <a:pt x="148" y="59"/>
                    <a:pt x="149" y="61"/>
                    <a:pt x="150" y="63"/>
                  </a:cubicBezTo>
                  <a:cubicBezTo>
                    <a:pt x="151" y="63"/>
                    <a:pt x="153" y="62"/>
                    <a:pt x="154" y="62"/>
                  </a:cubicBezTo>
                  <a:cubicBezTo>
                    <a:pt x="159" y="62"/>
                    <a:pt x="163" y="65"/>
                    <a:pt x="165" y="68"/>
                  </a:cubicBezTo>
                  <a:close/>
                  <a:moveTo>
                    <a:pt x="79" y="124"/>
                  </a:moveTo>
                  <a:cubicBezTo>
                    <a:pt x="79" y="124"/>
                    <a:pt x="79" y="124"/>
                    <a:pt x="79" y="124"/>
                  </a:cubicBezTo>
                  <a:cubicBezTo>
                    <a:pt x="83" y="123"/>
                    <a:pt x="87" y="123"/>
                    <a:pt x="91" y="125"/>
                  </a:cubicBezTo>
                  <a:cubicBezTo>
                    <a:pt x="96" y="127"/>
                    <a:pt x="102" y="129"/>
                    <a:pt x="106" y="131"/>
                  </a:cubicBezTo>
                  <a:cubicBezTo>
                    <a:pt x="106" y="112"/>
                    <a:pt x="106" y="92"/>
                    <a:pt x="106" y="73"/>
                  </a:cubicBezTo>
                  <a:cubicBezTo>
                    <a:pt x="106" y="69"/>
                    <a:pt x="108" y="66"/>
                    <a:pt x="111" y="63"/>
                  </a:cubicBezTo>
                  <a:cubicBezTo>
                    <a:pt x="109" y="62"/>
                    <a:pt x="107" y="61"/>
                    <a:pt x="104" y="60"/>
                  </a:cubicBezTo>
                  <a:cubicBezTo>
                    <a:pt x="100" y="58"/>
                    <a:pt x="96" y="57"/>
                    <a:pt x="91" y="57"/>
                  </a:cubicBezTo>
                  <a:cubicBezTo>
                    <a:pt x="72" y="57"/>
                    <a:pt x="57" y="73"/>
                    <a:pt x="57" y="92"/>
                  </a:cubicBezTo>
                  <a:cubicBezTo>
                    <a:pt x="57" y="99"/>
                    <a:pt x="59" y="106"/>
                    <a:pt x="63" y="112"/>
                  </a:cubicBezTo>
                  <a:cubicBezTo>
                    <a:pt x="67" y="117"/>
                    <a:pt x="73" y="121"/>
                    <a:pt x="79" y="124"/>
                  </a:cubicBezTo>
                  <a:close/>
                </a:path>
              </a:pathLst>
            </a:custGeom>
            <a:solidFill>
              <a:schemeClr val="bg1"/>
            </a:solidFill>
            <a:ln>
              <a:noFill/>
            </a:ln>
          </p:spPr>
          <p:txBody>
            <a:bodyPr vert="horz" wrap="square" lIns="91440" tIns="45720" rIns="91440" bIns="45720" numCol="1" anchor="t" anchorCtr="0" compatLnSpc="1"/>
            <a:lstStyle/>
            <a:p>
              <a:endParaRPr lang="zh-CN" altLang="en-US" sz="1050"/>
            </a:p>
          </p:txBody>
        </p:sp>
      </p:grpSp>
      <p:grpSp>
        <p:nvGrpSpPr>
          <p:cNvPr id="15" name="组合 14">
            <a:extLst>
              <a:ext uri="{FF2B5EF4-FFF2-40B4-BE49-F238E27FC236}">
                <a16:creationId xmlns="" xmlns:a16="http://schemas.microsoft.com/office/drawing/2014/main" id="{36D2484C-8C45-49CB-8E24-ECC26680D4B7}"/>
              </a:ext>
            </a:extLst>
          </p:cNvPr>
          <p:cNvGrpSpPr/>
          <p:nvPr/>
        </p:nvGrpSpPr>
        <p:grpSpPr>
          <a:xfrm>
            <a:off x="6102565" y="2612690"/>
            <a:ext cx="1270397" cy="1139045"/>
            <a:chOff x="6174658" y="3124106"/>
            <a:chExt cx="1811046" cy="1811046"/>
          </a:xfrm>
        </p:grpSpPr>
        <p:sp>
          <p:nvSpPr>
            <p:cNvPr id="19" name="菱形 18">
              <a:extLst>
                <a:ext uri="{FF2B5EF4-FFF2-40B4-BE49-F238E27FC236}">
                  <a16:creationId xmlns="" xmlns:a16="http://schemas.microsoft.com/office/drawing/2014/main" id="{058BB382-C5E6-4B7D-81C5-F23C9A63F797}"/>
                </a:ext>
              </a:extLst>
            </p:cNvPr>
            <p:cNvSpPr/>
            <p:nvPr/>
          </p:nvSpPr>
          <p:spPr>
            <a:xfrm>
              <a:off x="6174658" y="3124106"/>
              <a:ext cx="1811046" cy="1811046"/>
            </a:xfrm>
            <a:prstGeom prst="diamond">
              <a:avLst/>
            </a:prstGeom>
            <a:solidFill>
              <a:srgbClr val="C7A7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20" name="Freeform 99">
              <a:extLst>
                <a:ext uri="{FF2B5EF4-FFF2-40B4-BE49-F238E27FC236}">
                  <a16:creationId xmlns="" xmlns:a16="http://schemas.microsoft.com/office/drawing/2014/main" id="{CB77CF10-0F59-4A5A-8E55-56877E136CA1}"/>
                </a:ext>
              </a:extLst>
            </p:cNvPr>
            <p:cNvSpPr>
              <a:spLocks noEditPoints="1"/>
            </p:cNvSpPr>
            <p:nvPr/>
          </p:nvSpPr>
          <p:spPr bwMode="auto">
            <a:xfrm>
              <a:off x="6808153" y="3770129"/>
              <a:ext cx="544056" cy="519000"/>
            </a:xfrm>
            <a:custGeom>
              <a:avLst/>
              <a:gdLst>
                <a:gd name="T0" fmla="*/ 119 w 193"/>
                <a:gd name="T1" fmla="*/ 31 h 184"/>
                <a:gd name="T2" fmla="*/ 177 w 193"/>
                <a:gd name="T3" fmla="*/ 45 h 184"/>
                <a:gd name="T4" fmla="*/ 177 w 193"/>
                <a:gd name="T5" fmla="*/ 44 h 184"/>
                <a:gd name="T6" fmla="*/ 187 w 193"/>
                <a:gd name="T7" fmla="*/ 59 h 184"/>
                <a:gd name="T8" fmla="*/ 80 w 193"/>
                <a:gd name="T9" fmla="*/ 184 h 184"/>
                <a:gd name="T10" fmla="*/ 15 w 193"/>
                <a:gd name="T11" fmla="*/ 155 h 184"/>
                <a:gd name="T12" fmla="*/ 18 w 193"/>
                <a:gd name="T13" fmla="*/ 104 h 184"/>
                <a:gd name="T14" fmla="*/ 25 w 193"/>
                <a:gd name="T15" fmla="*/ 0 h 184"/>
                <a:gd name="T16" fmla="*/ 47 w 193"/>
                <a:gd name="T17" fmla="*/ 0 h 184"/>
                <a:gd name="T18" fmla="*/ 111 w 193"/>
                <a:gd name="T19" fmla="*/ 45 h 184"/>
                <a:gd name="T20" fmla="*/ 116 w 193"/>
                <a:gd name="T21" fmla="*/ 47 h 184"/>
                <a:gd name="T22" fmla="*/ 49 w 193"/>
                <a:gd name="T23" fmla="*/ 21 h 184"/>
                <a:gd name="T24" fmla="*/ 39 w 193"/>
                <a:gd name="T25" fmla="*/ 15 h 184"/>
                <a:gd name="T26" fmla="*/ 32 w 193"/>
                <a:gd name="T27" fmla="*/ 14 h 184"/>
                <a:gd name="T28" fmla="*/ 32 w 193"/>
                <a:gd name="T29" fmla="*/ 110 h 184"/>
                <a:gd name="T30" fmla="*/ 29 w 193"/>
                <a:gd name="T31" fmla="*/ 160 h 184"/>
                <a:gd name="T32" fmla="*/ 22 w 193"/>
                <a:gd name="T33" fmla="*/ 168 h 184"/>
                <a:gd name="T34" fmla="*/ 80 w 193"/>
                <a:gd name="T35" fmla="*/ 170 h 184"/>
                <a:gd name="T36" fmla="*/ 74 w 193"/>
                <a:gd name="T37" fmla="*/ 156 h 184"/>
                <a:gd name="T38" fmla="*/ 53 w 193"/>
                <a:gd name="T39" fmla="*/ 156 h 184"/>
                <a:gd name="T40" fmla="*/ 46 w 193"/>
                <a:gd name="T41" fmla="*/ 153 h 184"/>
                <a:gd name="T42" fmla="*/ 42 w 193"/>
                <a:gd name="T43" fmla="*/ 110 h 184"/>
                <a:gd name="T44" fmla="*/ 45 w 193"/>
                <a:gd name="T45" fmla="*/ 38 h 184"/>
                <a:gd name="T46" fmla="*/ 155 w 193"/>
                <a:gd name="T47" fmla="*/ 65 h 184"/>
                <a:gd name="T48" fmla="*/ 146 w 193"/>
                <a:gd name="T49" fmla="*/ 64 h 184"/>
                <a:gd name="T50" fmla="*/ 129 w 193"/>
                <a:gd name="T51" fmla="*/ 85 h 184"/>
                <a:gd name="T52" fmla="*/ 110 w 193"/>
                <a:gd name="T53" fmla="*/ 54 h 184"/>
                <a:gd name="T54" fmla="*/ 110 w 193"/>
                <a:gd name="T55" fmla="*/ 100 h 184"/>
                <a:gd name="T56" fmla="*/ 120 w 193"/>
                <a:gd name="T57" fmla="*/ 58 h 184"/>
                <a:gd name="T58" fmla="*/ 102 w 193"/>
                <a:gd name="T59" fmla="*/ 107 h 184"/>
                <a:gd name="T60" fmla="*/ 102 w 193"/>
                <a:gd name="T61" fmla="*/ 49 h 184"/>
                <a:gd name="T62" fmla="*/ 92 w 193"/>
                <a:gd name="T63" fmla="*/ 115 h 184"/>
                <a:gd name="T64" fmla="*/ 84 w 193"/>
                <a:gd name="T65" fmla="*/ 43 h 184"/>
                <a:gd name="T66" fmla="*/ 74 w 193"/>
                <a:gd name="T67" fmla="*/ 41 h 184"/>
                <a:gd name="T68" fmla="*/ 84 w 193"/>
                <a:gd name="T69" fmla="*/ 121 h 184"/>
                <a:gd name="T70" fmla="*/ 65 w 193"/>
                <a:gd name="T71" fmla="*/ 41 h 184"/>
                <a:gd name="T72" fmla="*/ 51 w 193"/>
                <a:gd name="T73" fmla="*/ 45 h 184"/>
                <a:gd name="T74" fmla="*/ 54 w 193"/>
                <a:gd name="T75" fmla="*/ 110 h 184"/>
                <a:gd name="T76" fmla="*/ 54 w 193"/>
                <a:gd name="T77" fmla="*/ 144 h 184"/>
                <a:gd name="T78" fmla="*/ 65 w 193"/>
                <a:gd name="T79" fmla="*/ 134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3" h="184">
                  <a:moveTo>
                    <a:pt x="54" y="6"/>
                  </a:moveTo>
                  <a:cubicBezTo>
                    <a:pt x="84" y="0"/>
                    <a:pt x="102" y="16"/>
                    <a:pt x="119" y="31"/>
                  </a:cubicBezTo>
                  <a:cubicBezTo>
                    <a:pt x="135" y="45"/>
                    <a:pt x="150" y="58"/>
                    <a:pt x="176" y="45"/>
                  </a:cubicBezTo>
                  <a:cubicBezTo>
                    <a:pt x="177" y="45"/>
                    <a:pt x="177" y="45"/>
                    <a:pt x="177" y="45"/>
                  </a:cubicBezTo>
                  <a:cubicBezTo>
                    <a:pt x="177" y="44"/>
                    <a:pt x="177" y="44"/>
                    <a:pt x="177" y="44"/>
                  </a:cubicBezTo>
                  <a:cubicBezTo>
                    <a:pt x="177" y="44"/>
                    <a:pt x="177" y="44"/>
                    <a:pt x="177" y="44"/>
                  </a:cubicBezTo>
                  <a:cubicBezTo>
                    <a:pt x="186" y="41"/>
                    <a:pt x="193" y="52"/>
                    <a:pt x="187" y="59"/>
                  </a:cubicBezTo>
                  <a:cubicBezTo>
                    <a:pt x="187" y="59"/>
                    <a:pt x="187" y="59"/>
                    <a:pt x="187" y="59"/>
                  </a:cubicBezTo>
                  <a:cubicBezTo>
                    <a:pt x="155" y="92"/>
                    <a:pt x="124" y="126"/>
                    <a:pt x="91" y="159"/>
                  </a:cubicBezTo>
                  <a:cubicBezTo>
                    <a:pt x="101" y="168"/>
                    <a:pt x="93" y="184"/>
                    <a:pt x="80" y="184"/>
                  </a:cubicBezTo>
                  <a:cubicBezTo>
                    <a:pt x="22" y="184"/>
                    <a:pt x="22" y="184"/>
                    <a:pt x="22" y="184"/>
                  </a:cubicBezTo>
                  <a:cubicBezTo>
                    <a:pt x="5" y="184"/>
                    <a:pt x="0" y="162"/>
                    <a:pt x="15" y="155"/>
                  </a:cubicBezTo>
                  <a:cubicBezTo>
                    <a:pt x="14" y="110"/>
                    <a:pt x="14" y="110"/>
                    <a:pt x="14" y="110"/>
                  </a:cubicBezTo>
                  <a:cubicBezTo>
                    <a:pt x="14" y="107"/>
                    <a:pt x="16" y="105"/>
                    <a:pt x="18" y="104"/>
                  </a:cubicBezTo>
                  <a:cubicBezTo>
                    <a:pt x="18" y="7"/>
                    <a:pt x="18" y="7"/>
                    <a:pt x="18" y="7"/>
                  </a:cubicBezTo>
                  <a:cubicBezTo>
                    <a:pt x="18" y="3"/>
                    <a:pt x="21" y="0"/>
                    <a:pt x="25" y="0"/>
                  </a:cubicBezTo>
                  <a:cubicBezTo>
                    <a:pt x="25" y="0"/>
                    <a:pt x="25" y="0"/>
                    <a:pt x="25" y="0"/>
                  </a:cubicBezTo>
                  <a:cubicBezTo>
                    <a:pt x="47" y="0"/>
                    <a:pt x="47" y="0"/>
                    <a:pt x="47" y="0"/>
                  </a:cubicBezTo>
                  <a:cubicBezTo>
                    <a:pt x="50" y="0"/>
                    <a:pt x="53" y="2"/>
                    <a:pt x="54" y="6"/>
                  </a:cubicBezTo>
                  <a:close/>
                  <a:moveTo>
                    <a:pt x="111" y="45"/>
                  </a:moveTo>
                  <a:cubicBezTo>
                    <a:pt x="111" y="45"/>
                    <a:pt x="111" y="45"/>
                    <a:pt x="111" y="45"/>
                  </a:cubicBezTo>
                  <a:cubicBezTo>
                    <a:pt x="116" y="47"/>
                    <a:pt x="116" y="47"/>
                    <a:pt x="116" y="47"/>
                  </a:cubicBezTo>
                  <a:cubicBezTo>
                    <a:pt x="114" y="45"/>
                    <a:pt x="112" y="43"/>
                    <a:pt x="110" y="42"/>
                  </a:cubicBezTo>
                  <a:cubicBezTo>
                    <a:pt x="94" y="28"/>
                    <a:pt x="78" y="13"/>
                    <a:pt x="49" y="21"/>
                  </a:cubicBezTo>
                  <a:cubicBezTo>
                    <a:pt x="48" y="22"/>
                    <a:pt x="47" y="22"/>
                    <a:pt x="47" y="22"/>
                  </a:cubicBezTo>
                  <a:cubicBezTo>
                    <a:pt x="43" y="22"/>
                    <a:pt x="39" y="19"/>
                    <a:pt x="39" y="15"/>
                  </a:cubicBezTo>
                  <a:cubicBezTo>
                    <a:pt x="39" y="14"/>
                    <a:pt x="39" y="14"/>
                    <a:pt x="39" y="14"/>
                  </a:cubicBezTo>
                  <a:cubicBezTo>
                    <a:pt x="32" y="14"/>
                    <a:pt x="32" y="14"/>
                    <a:pt x="32" y="14"/>
                  </a:cubicBezTo>
                  <a:cubicBezTo>
                    <a:pt x="32" y="110"/>
                    <a:pt x="32" y="110"/>
                    <a:pt x="32" y="110"/>
                  </a:cubicBezTo>
                  <a:cubicBezTo>
                    <a:pt x="32" y="110"/>
                    <a:pt x="32" y="110"/>
                    <a:pt x="32" y="110"/>
                  </a:cubicBezTo>
                  <a:cubicBezTo>
                    <a:pt x="32" y="112"/>
                    <a:pt x="31" y="115"/>
                    <a:pt x="29" y="116"/>
                  </a:cubicBezTo>
                  <a:cubicBezTo>
                    <a:pt x="29" y="160"/>
                    <a:pt x="29" y="160"/>
                    <a:pt x="29" y="160"/>
                  </a:cubicBezTo>
                  <a:cubicBezTo>
                    <a:pt x="29" y="161"/>
                    <a:pt x="29" y="161"/>
                    <a:pt x="29" y="161"/>
                  </a:cubicBezTo>
                  <a:cubicBezTo>
                    <a:pt x="29" y="165"/>
                    <a:pt x="26" y="168"/>
                    <a:pt x="22" y="168"/>
                  </a:cubicBezTo>
                  <a:cubicBezTo>
                    <a:pt x="19" y="168"/>
                    <a:pt x="19" y="170"/>
                    <a:pt x="22" y="170"/>
                  </a:cubicBezTo>
                  <a:cubicBezTo>
                    <a:pt x="80" y="170"/>
                    <a:pt x="80" y="170"/>
                    <a:pt x="80" y="170"/>
                  </a:cubicBezTo>
                  <a:cubicBezTo>
                    <a:pt x="82" y="170"/>
                    <a:pt x="82" y="168"/>
                    <a:pt x="80" y="168"/>
                  </a:cubicBezTo>
                  <a:cubicBezTo>
                    <a:pt x="74" y="168"/>
                    <a:pt x="69" y="161"/>
                    <a:pt x="74" y="156"/>
                  </a:cubicBezTo>
                  <a:cubicBezTo>
                    <a:pt x="96" y="134"/>
                    <a:pt x="118" y="111"/>
                    <a:pt x="139" y="88"/>
                  </a:cubicBezTo>
                  <a:cubicBezTo>
                    <a:pt x="111" y="111"/>
                    <a:pt x="82" y="133"/>
                    <a:pt x="53" y="156"/>
                  </a:cubicBezTo>
                  <a:cubicBezTo>
                    <a:pt x="52" y="157"/>
                    <a:pt x="51" y="157"/>
                    <a:pt x="50" y="157"/>
                  </a:cubicBezTo>
                  <a:cubicBezTo>
                    <a:pt x="48" y="157"/>
                    <a:pt x="46" y="155"/>
                    <a:pt x="46" y="153"/>
                  </a:cubicBezTo>
                  <a:cubicBezTo>
                    <a:pt x="46" y="114"/>
                    <a:pt x="46" y="114"/>
                    <a:pt x="46" y="114"/>
                  </a:cubicBezTo>
                  <a:cubicBezTo>
                    <a:pt x="44" y="114"/>
                    <a:pt x="42" y="112"/>
                    <a:pt x="42" y="110"/>
                  </a:cubicBezTo>
                  <a:cubicBezTo>
                    <a:pt x="42" y="42"/>
                    <a:pt x="42" y="42"/>
                    <a:pt x="42" y="42"/>
                  </a:cubicBezTo>
                  <a:cubicBezTo>
                    <a:pt x="42" y="40"/>
                    <a:pt x="43" y="39"/>
                    <a:pt x="45" y="38"/>
                  </a:cubicBezTo>
                  <a:cubicBezTo>
                    <a:pt x="70" y="28"/>
                    <a:pt x="89" y="34"/>
                    <a:pt x="111" y="45"/>
                  </a:cubicBezTo>
                  <a:close/>
                  <a:moveTo>
                    <a:pt x="155" y="65"/>
                  </a:moveTo>
                  <a:cubicBezTo>
                    <a:pt x="155" y="65"/>
                    <a:pt x="155" y="65"/>
                    <a:pt x="155" y="65"/>
                  </a:cubicBezTo>
                  <a:cubicBezTo>
                    <a:pt x="152" y="65"/>
                    <a:pt x="149" y="65"/>
                    <a:pt x="146" y="64"/>
                  </a:cubicBezTo>
                  <a:cubicBezTo>
                    <a:pt x="140" y="64"/>
                    <a:pt x="134" y="63"/>
                    <a:pt x="129" y="61"/>
                  </a:cubicBezTo>
                  <a:cubicBezTo>
                    <a:pt x="129" y="85"/>
                    <a:pt x="129" y="85"/>
                    <a:pt x="129" y="85"/>
                  </a:cubicBezTo>
                  <a:cubicBezTo>
                    <a:pt x="155" y="65"/>
                    <a:pt x="155" y="65"/>
                    <a:pt x="155" y="65"/>
                  </a:cubicBezTo>
                  <a:close/>
                  <a:moveTo>
                    <a:pt x="110" y="54"/>
                  </a:moveTo>
                  <a:cubicBezTo>
                    <a:pt x="110" y="54"/>
                    <a:pt x="110" y="54"/>
                    <a:pt x="110" y="54"/>
                  </a:cubicBezTo>
                  <a:cubicBezTo>
                    <a:pt x="110" y="100"/>
                    <a:pt x="110" y="100"/>
                    <a:pt x="110" y="100"/>
                  </a:cubicBezTo>
                  <a:cubicBezTo>
                    <a:pt x="120" y="92"/>
                    <a:pt x="120" y="92"/>
                    <a:pt x="120" y="92"/>
                  </a:cubicBezTo>
                  <a:cubicBezTo>
                    <a:pt x="120" y="58"/>
                    <a:pt x="120" y="58"/>
                    <a:pt x="120" y="58"/>
                  </a:cubicBezTo>
                  <a:cubicBezTo>
                    <a:pt x="117" y="57"/>
                    <a:pt x="114" y="55"/>
                    <a:pt x="110" y="54"/>
                  </a:cubicBezTo>
                  <a:close/>
                  <a:moveTo>
                    <a:pt x="102" y="107"/>
                  </a:moveTo>
                  <a:cubicBezTo>
                    <a:pt x="102" y="107"/>
                    <a:pt x="102" y="107"/>
                    <a:pt x="102" y="107"/>
                  </a:cubicBezTo>
                  <a:cubicBezTo>
                    <a:pt x="102" y="49"/>
                    <a:pt x="102" y="49"/>
                    <a:pt x="102" y="49"/>
                  </a:cubicBezTo>
                  <a:cubicBezTo>
                    <a:pt x="99" y="48"/>
                    <a:pt x="95" y="46"/>
                    <a:pt x="92" y="45"/>
                  </a:cubicBezTo>
                  <a:cubicBezTo>
                    <a:pt x="92" y="115"/>
                    <a:pt x="92" y="115"/>
                    <a:pt x="92" y="115"/>
                  </a:cubicBezTo>
                  <a:cubicBezTo>
                    <a:pt x="102" y="107"/>
                    <a:pt x="102" y="107"/>
                    <a:pt x="102" y="107"/>
                  </a:cubicBezTo>
                  <a:close/>
                  <a:moveTo>
                    <a:pt x="84" y="43"/>
                  </a:moveTo>
                  <a:cubicBezTo>
                    <a:pt x="84" y="43"/>
                    <a:pt x="84" y="43"/>
                    <a:pt x="84" y="43"/>
                  </a:cubicBezTo>
                  <a:cubicBezTo>
                    <a:pt x="80" y="42"/>
                    <a:pt x="77" y="41"/>
                    <a:pt x="74" y="41"/>
                  </a:cubicBezTo>
                  <a:cubicBezTo>
                    <a:pt x="74" y="129"/>
                    <a:pt x="74" y="129"/>
                    <a:pt x="74" y="129"/>
                  </a:cubicBezTo>
                  <a:cubicBezTo>
                    <a:pt x="84" y="121"/>
                    <a:pt x="84" y="121"/>
                    <a:pt x="84" y="121"/>
                  </a:cubicBezTo>
                  <a:cubicBezTo>
                    <a:pt x="84" y="43"/>
                    <a:pt x="84" y="43"/>
                    <a:pt x="84" y="43"/>
                  </a:cubicBezTo>
                  <a:close/>
                  <a:moveTo>
                    <a:pt x="65" y="41"/>
                  </a:moveTo>
                  <a:cubicBezTo>
                    <a:pt x="65" y="41"/>
                    <a:pt x="65" y="41"/>
                    <a:pt x="65" y="41"/>
                  </a:cubicBezTo>
                  <a:cubicBezTo>
                    <a:pt x="61" y="42"/>
                    <a:pt x="56" y="43"/>
                    <a:pt x="51" y="45"/>
                  </a:cubicBezTo>
                  <a:cubicBezTo>
                    <a:pt x="51" y="106"/>
                    <a:pt x="51" y="106"/>
                    <a:pt x="51" y="106"/>
                  </a:cubicBezTo>
                  <a:cubicBezTo>
                    <a:pt x="53" y="106"/>
                    <a:pt x="54" y="108"/>
                    <a:pt x="54" y="110"/>
                  </a:cubicBezTo>
                  <a:cubicBezTo>
                    <a:pt x="54" y="110"/>
                    <a:pt x="54" y="110"/>
                    <a:pt x="54" y="110"/>
                  </a:cubicBezTo>
                  <a:cubicBezTo>
                    <a:pt x="54" y="144"/>
                    <a:pt x="54" y="144"/>
                    <a:pt x="54" y="144"/>
                  </a:cubicBezTo>
                  <a:cubicBezTo>
                    <a:pt x="65" y="136"/>
                    <a:pt x="65" y="136"/>
                    <a:pt x="65" y="136"/>
                  </a:cubicBezTo>
                  <a:cubicBezTo>
                    <a:pt x="65" y="135"/>
                    <a:pt x="65" y="135"/>
                    <a:pt x="65" y="134"/>
                  </a:cubicBezTo>
                  <a:cubicBezTo>
                    <a:pt x="65" y="41"/>
                    <a:pt x="65" y="41"/>
                    <a:pt x="65" y="41"/>
                  </a:cubicBezTo>
                  <a:close/>
                </a:path>
              </a:pathLst>
            </a:custGeom>
            <a:solidFill>
              <a:schemeClr val="bg1"/>
            </a:solidFill>
            <a:ln>
              <a:noFill/>
            </a:ln>
          </p:spPr>
          <p:txBody>
            <a:bodyPr vert="horz" wrap="square" lIns="91440" tIns="45720" rIns="91440" bIns="45720" numCol="1" anchor="t" anchorCtr="0" compatLnSpc="1"/>
            <a:lstStyle/>
            <a:p>
              <a:endParaRPr lang="zh-CN" altLang="en-US" sz="1050"/>
            </a:p>
          </p:txBody>
        </p:sp>
      </p:grpSp>
      <p:grpSp>
        <p:nvGrpSpPr>
          <p:cNvPr id="16" name="组合 15">
            <a:extLst>
              <a:ext uri="{FF2B5EF4-FFF2-40B4-BE49-F238E27FC236}">
                <a16:creationId xmlns="" xmlns:a16="http://schemas.microsoft.com/office/drawing/2014/main" id="{D4ECF0A1-06A5-4235-B637-1D0F5DD0F493}"/>
              </a:ext>
            </a:extLst>
          </p:cNvPr>
          <p:cNvGrpSpPr/>
          <p:nvPr/>
        </p:nvGrpSpPr>
        <p:grpSpPr>
          <a:xfrm>
            <a:off x="5412132" y="3289248"/>
            <a:ext cx="1270397" cy="1139045"/>
            <a:chOff x="5190477" y="4200121"/>
            <a:chExt cx="1811046" cy="1811046"/>
          </a:xfrm>
        </p:grpSpPr>
        <p:sp>
          <p:nvSpPr>
            <p:cNvPr id="17" name="菱形 16">
              <a:extLst>
                <a:ext uri="{FF2B5EF4-FFF2-40B4-BE49-F238E27FC236}">
                  <a16:creationId xmlns="" xmlns:a16="http://schemas.microsoft.com/office/drawing/2014/main" id="{6178EF38-ADC3-4CB7-903A-E56725A0033A}"/>
                </a:ext>
              </a:extLst>
            </p:cNvPr>
            <p:cNvSpPr/>
            <p:nvPr/>
          </p:nvSpPr>
          <p:spPr>
            <a:xfrm>
              <a:off x="5190477" y="4200121"/>
              <a:ext cx="1811046" cy="1811046"/>
            </a:xfrm>
            <a:prstGeom prst="diamond">
              <a:avLst/>
            </a:prstGeom>
            <a:solidFill>
              <a:srgbClr val="C7A7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p>
          </p:txBody>
        </p:sp>
        <p:sp>
          <p:nvSpPr>
            <p:cNvPr id="18" name="Freeform 114">
              <a:extLst>
                <a:ext uri="{FF2B5EF4-FFF2-40B4-BE49-F238E27FC236}">
                  <a16:creationId xmlns="" xmlns:a16="http://schemas.microsoft.com/office/drawing/2014/main" id="{7D10DD76-9BD5-4186-B328-892AB0C35616}"/>
                </a:ext>
              </a:extLst>
            </p:cNvPr>
            <p:cNvSpPr>
              <a:spLocks noEditPoints="1"/>
            </p:cNvSpPr>
            <p:nvPr/>
          </p:nvSpPr>
          <p:spPr bwMode="auto">
            <a:xfrm>
              <a:off x="5836499" y="4889692"/>
              <a:ext cx="519003" cy="431905"/>
            </a:xfrm>
            <a:custGeom>
              <a:avLst/>
              <a:gdLst>
                <a:gd name="T0" fmla="*/ 177 w 184"/>
                <a:gd name="T1" fmla="*/ 7 h 153"/>
                <a:gd name="T2" fmla="*/ 184 w 184"/>
                <a:gd name="T3" fmla="*/ 130 h 153"/>
                <a:gd name="T4" fmla="*/ 7 w 184"/>
                <a:gd name="T5" fmla="*/ 146 h 153"/>
                <a:gd name="T6" fmla="*/ 0 w 184"/>
                <a:gd name="T7" fmla="*/ 23 h 153"/>
                <a:gd name="T8" fmla="*/ 35 w 184"/>
                <a:gd name="T9" fmla="*/ 87 h 153"/>
                <a:gd name="T10" fmla="*/ 50 w 184"/>
                <a:gd name="T11" fmla="*/ 90 h 153"/>
                <a:gd name="T12" fmla="*/ 53 w 184"/>
                <a:gd name="T13" fmla="*/ 97 h 153"/>
                <a:gd name="T14" fmla="*/ 49 w 184"/>
                <a:gd name="T15" fmla="*/ 128 h 153"/>
                <a:gd name="T16" fmla="*/ 35 w 184"/>
                <a:gd name="T17" fmla="*/ 131 h 153"/>
                <a:gd name="T18" fmla="*/ 28 w 184"/>
                <a:gd name="T19" fmla="*/ 128 h 153"/>
                <a:gd name="T20" fmla="*/ 25 w 184"/>
                <a:gd name="T21" fmla="*/ 97 h 153"/>
                <a:gd name="T22" fmla="*/ 73 w 184"/>
                <a:gd name="T23" fmla="*/ 87 h 153"/>
                <a:gd name="T24" fmla="*/ 88 w 184"/>
                <a:gd name="T25" fmla="*/ 90 h 153"/>
                <a:gd name="T26" fmla="*/ 91 w 184"/>
                <a:gd name="T27" fmla="*/ 97 h 153"/>
                <a:gd name="T28" fmla="*/ 88 w 184"/>
                <a:gd name="T29" fmla="*/ 128 h 153"/>
                <a:gd name="T30" fmla="*/ 73 w 184"/>
                <a:gd name="T31" fmla="*/ 131 h 153"/>
                <a:gd name="T32" fmla="*/ 66 w 184"/>
                <a:gd name="T33" fmla="*/ 128 h 153"/>
                <a:gd name="T34" fmla="*/ 63 w 184"/>
                <a:gd name="T35" fmla="*/ 97 h 153"/>
                <a:gd name="T36" fmla="*/ 81 w 184"/>
                <a:gd name="T37" fmla="*/ 96 h 153"/>
                <a:gd name="T38" fmla="*/ 72 w 184"/>
                <a:gd name="T39" fmla="*/ 96 h 153"/>
                <a:gd name="T40" fmla="*/ 72 w 184"/>
                <a:gd name="T41" fmla="*/ 122 h 153"/>
                <a:gd name="T42" fmla="*/ 81 w 184"/>
                <a:gd name="T43" fmla="*/ 123 h 153"/>
                <a:gd name="T44" fmla="*/ 82 w 184"/>
                <a:gd name="T45" fmla="*/ 121 h 153"/>
                <a:gd name="T46" fmla="*/ 81 w 184"/>
                <a:gd name="T47" fmla="*/ 96 h 153"/>
                <a:gd name="T48" fmla="*/ 35 w 184"/>
                <a:gd name="T49" fmla="*/ 96 h 153"/>
                <a:gd name="T50" fmla="*/ 33 w 184"/>
                <a:gd name="T51" fmla="*/ 121 h 153"/>
                <a:gd name="T52" fmla="*/ 35 w 184"/>
                <a:gd name="T53" fmla="*/ 123 h 153"/>
                <a:gd name="T54" fmla="*/ 44 w 184"/>
                <a:gd name="T55" fmla="*/ 122 h 153"/>
                <a:gd name="T56" fmla="*/ 44 w 184"/>
                <a:gd name="T57" fmla="*/ 96 h 153"/>
                <a:gd name="T58" fmla="*/ 80 w 184"/>
                <a:gd name="T59" fmla="*/ 60 h 153"/>
                <a:gd name="T60" fmla="*/ 73 w 184"/>
                <a:gd name="T61" fmla="*/ 67 h 153"/>
                <a:gd name="T62" fmla="*/ 58 w 184"/>
                <a:gd name="T63" fmla="*/ 60 h 153"/>
                <a:gd name="T64" fmla="*/ 51 w 184"/>
                <a:gd name="T65" fmla="*/ 67 h 153"/>
                <a:gd name="T66" fmla="*/ 35 w 184"/>
                <a:gd name="T67" fmla="*/ 60 h 153"/>
                <a:gd name="T68" fmla="*/ 28 w 184"/>
                <a:gd name="T69" fmla="*/ 67 h 153"/>
                <a:gd name="T70" fmla="*/ 24 w 184"/>
                <a:gd name="T71" fmla="*/ 20 h 153"/>
                <a:gd name="T72" fmla="*/ 96 w 184"/>
                <a:gd name="T73" fmla="*/ 24 h 153"/>
                <a:gd name="T74" fmla="*/ 92 w 184"/>
                <a:gd name="T75" fmla="*/ 55 h 153"/>
                <a:gd name="T76" fmla="*/ 20 w 184"/>
                <a:gd name="T77" fmla="*/ 51 h 153"/>
                <a:gd name="T78" fmla="*/ 24 w 184"/>
                <a:gd name="T79" fmla="*/ 20 h 153"/>
                <a:gd name="T80" fmla="*/ 28 w 184"/>
                <a:gd name="T81" fmla="*/ 29 h 153"/>
                <a:gd name="T82" fmla="*/ 87 w 184"/>
                <a:gd name="T83" fmla="*/ 29 h 153"/>
                <a:gd name="T84" fmla="*/ 154 w 184"/>
                <a:gd name="T85" fmla="*/ 31 h 153"/>
                <a:gd name="T86" fmla="*/ 162 w 184"/>
                <a:gd name="T87" fmla="*/ 34 h 153"/>
                <a:gd name="T88" fmla="*/ 154 w 184"/>
                <a:gd name="T89" fmla="*/ 131 h 153"/>
                <a:gd name="T90" fmla="*/ 106 w 184"/>
                <a:gd name="T91" fmla="*/ 121 h 153"/>
                <a:gd name="T92" fmla="*/ 109 w 184"/>
                <a:gd name="T93" fmla="*/ 34 h 153"/>
                <a:gd name="T94" fmla="*/ 154 w 184"/>
                <a:gd name="T95" fmla="*/ 39 h 153"/>
                <a:gd name="T96" fmla="*/ 114 w 184"/>
                <a:gd name="T97" fmla="*/ 40 h 153"/>
                <a:gd name="T98" fmla="*/ 114 w 184"/>
                <a:gd name="T99" fmla="*/ 122 h 153"/>
                <a:gd name="T100" fmla="*/ 156 w 184"/>
                <a:gd name="T101" fmla="*/ 121 h 153"/>
                <a:gd name="T102" fmla="*/ 156 w 184"/>
                <a:gd name="T103" fmla="*/ 40 h 153"/>
                <a:gd name="T104" fmla="*/ 161 w 184"/>
                <a:gd name="T105" fmla="*/ 14 h 153"/>
                <a:gd name="T106" fmla="*/ 15 w 184"/>
                <a:gd name="T107" fmla="*/ 130 h 153"/>
                <a:gd name="T108" fmla="*/ 23 w 184"/>
                <a:gd name="T109" fmla="*/ 139 h 153"/>
                <a:gd name="T110" fmla="*/ 170 w 184"/>
                <a:gd name="T111" fmla="*/ 23 h 153"/>
                <a:gd name="T112" fmla="*/ 161 w 184"/>
                <a:gd name="T113" fmla="*/ 14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4" h="153">
                  <a:moveTo>
                    <a:pt x="23" y="0"/>
                  </a:moveTo>
                  <a:cubicBezTo>
                    <a:pt x="161" y="0"/>
                    <a:pt x="161" y="0"/>
                    <a:pt x="161" y="0"/>
                  </a:cubicBezTo>
                  <a:cubicBezTo>
                    <a:pt x="167" y="0"/>
                    <a:pt x="173" y="3"/>
                    <a:pt x="177" y="7"/>
                  </a:cubicBezTo>
                  <a:cubicBezTo>
                    <a:pt x="178" y="7"/>
                    <a:pt x="178" y="7"/>
                    <a:pt x="178" y="7"/>
                  </a:cubicBezTo>
                  <a:cubicBezTo>
                    <a:pt x="181" y="12"/>
                    <a:pt x="184" y="17"/>
                    <a:pt x="184" y="23"/>
                  </a:cubicBezTo>
                  <a:cubicBezTo>
                    <a:pt x="184" y="130"/>
                    <a:pt x="184" y="130"/>
                    <a:pt x="184" y="130"/>
                  </a:cubicBezTo>
                  <a:cubicBezTo>
                    <a:pt x="184" y="142"/>
                    <a:pt x="174" y="153"/>
                    <a:pt x="161" y="153"/>
                  </a:cubicBezTo>
                  <a:cubicBezTo>
                    <a:pt x="23" y="153"/>
                    <a:pt x="23" y="153"/>
                    <a:pt x="23" y="153"/>
                  </a:cubicBezTo>
                  <a:cubicBezTo>
                    <a:pt x="17" y="153"/>
                    <a:pt x="11" y="150"/>
                    <a:pt x="7" y="146"/>
                  </a:cubicBezTo>
                  <a:cubicBezTo>
                    <a:pt x="7" y="146"/>
                    <a:pt x="7" y="146"/>
                    <a:pt x="7" y="146"/>
                  </a:cubicBezTo>
                  <a:cubicBezTo>
                    <a:pt x="3" y="141"/>
                    <a:pt x="0" y="136"/>
                    <a:pt x="0" y="130"/>
                  </a:cubicBezTo>
                  <a:cubicBezTo>
                    <a:pt x="0" y="23"/>
                    <a:pt x="0" y="23"/>
                    <a:pt x="0" y="23"/>
                  </a:cubicBezTo>
                  <a:cubicBezTo>
                    <a:pt x="0" y="11"/>
                    <a:pt x="11" y="0"/>
                    <a:pt x="23" y="0"/>
                  </a:cubicBezTo>
                  <a:close/>
                  <a:moveTo>
                    <a:pt x="35" y="87"/>
                  </a:moveTo>
                  <a:cubicBezTo>
                    <a:pt x="35" y="87"/>
                    <a:pt x="35" y="87"/>
                    <a:pt x="35" y="87"/>
                  </a:cubicBezTo>
                  <a:cubicBezTo>
                    <a:pt x="42" y="87"/>
                    <a:pt x="42" y="87"/>
                    <a:pt x="42" y="87"/>
                  </a:cubicBezTo>
                  <a:cubicBezTo>
                    <a:pt x="45" y="87"/>
                    <a:pt x="48" y="88"/>
                    <a:pt x="49" y="90"/>
                  </a:cubicBezTo>
                  <a:cubicBezTo>
                    <a:pt x="50" y="90"/>
                    <a:pt x="50" y="90"/>
                    <a:pt x="50" y="90"/>
                  </a:cubicBezTo>
                  <a:cubicBezTo>
                    <a:pt x="50" y="90"/>
                    <a:pt x="50" y="90"/>
                    <a:pt x="50" y="90"/>
                  </a:cubicBezTo>
                  <a:cubicBezTo>
                    <a:pt x="50" y="90"/>
                    <a:pt x="50" y="90"/>
                    <a:pt x="50" y="90"/>
                  </a:cubicBezTo>
                  <a:cubicBezTo>
                    <a:pt x="51" y="92"/>
                    <a:pt x="53" y="95"/>
                    <a:pt x="53" y="97"/>
                  </a:cubicBezTo>
                  <a:cubicBezTo>
                    <a:pt x="53" y="121"/>
                    <a:pt x="53" y="121"/>
                    <a:pt x="53" y="121"/>
                  </a:cubicBezTo>
                  <a:cubicBezTo>
                    <a:pt x="53" y="124"/>
                    <a:pt x="51" y="126"/>
                    <a:pt x="50" y="128"/>
                  </a:cubicBezTo>
                  <a:cubicBezTo>
                    <a:pt x="49" y="128"/>
                    <a:pt x="49" y="128"/>
                    <a:pt x="49" y="128"/>
                  </a:cubicBezTo>
                  <a:cubicBezTo>
                    <a:pt x="49" y="128"/>
                    <a:pt x="49" y="128"/>
                    <a:pt x="49" y="128"/>
                  </a:cubicBezTo>
                  <a:cubicBezTo>
                    <a:pt x="48" y="130"/>
                    <a:pt x="45" y="131"/>
                    <a:pt x="42" y="131"/>
                  </a:cubicBezTo>
                  <a:cubicBezTo>
                    <a:pt x="35" y="131"/>
                    <a:pt x="35" y="131"/>
                    <a:pt x="35" y="131"/>
                  </a:cubicBezTo>
                  <a:cubicBezTo>
                    <a:pt x="32" y="131"/>
                    <a:pt x="30" y="130"/>
                    <a:pt x="28" y="128"/>
                  </a:cubicBezTo>
                  <a:cubicBezTo>
                    <a:pt x="28" y="128"/>
                    <a:pt x="28" y="128"/>
                    <a:pt x="28" y="128"/>
                  </a:cubicBezTo>
                  <a:cubicBezTo>
                    <a:pt x="28" y="128"/>
                    <a:pt x="28" y="128"/>
                    <a:pt x="28" y="128"/>
                  </a:cubicBezTo>
                  <a:cubicBezTo>
                    <a:pt x="28" y="128"/>
                    <a:pt x="28" y="128"/>
                    <a:pt x="28" y="128"/>
                  </a:cubicBezTo>
                  <a:cubicBezTo>
                    <a:pt x="26" y="126"/>
                    <a:pt x="25" y="124"/>
                    <a:pt x="25" y="121"/>
                  </a:cubicBezTo>
                  <a:cubicBezTo>
                    <a:pt x="25" y="97"/>
                    <a:pt x="25" y="97"/>
                    <a:pt x="25" y="97"/>
                  </a:cubicBezTo>
                  <a:cubicBezTo>
                    <a:pt x="25" y="95"/>
                    <a:pt x="26" y="92"/>
                    <a:pt x="28" y="90"/>
                  </a:cubicBezTo>
                  <a:cubicBezTo>
                    <a:pt x="30" y="88"/>
                    <a:pt x="32" y="87"/>
                    <a:pt x="35" y="87"/>
                  </a:cubicBezTo>
                  <a:close/>
                  <a:moveTo>
                    <a:pt x="73" y="87"/>
                  </a:moveTo>
                  <a:cubicBezTo>
                    <a:pt x="73" y="87"/>
                    <a:pt x="73" y="87"/>
                    <a:pt x="73" y="87"/>
                  </a:cubicBezTo>
                  <a:cubicBezTo>
                    <a:pt x="81" y="87"/>
                    <a:pt x="81" y="87"/>
                    <a:pt x="81" y="87"/>
                  </a:cubicBezTo>
                  <a:cubicBezTo>
                    <a:pt x="83" y="87"/>
                    <a:pt x="86" y="88"/>
                    <a:pt x="88" y="90"/>
                  </a:cubicBezTo>
                  <a:cubicBezTo>
                    <a:pt x="88" y="90"/>
                    <a:pt x="88" y="90"/>
                    <a:pt x="88" y="90"/>
                  </a:cubicBezTo>
                  <a:cubicBezTo>
                    <a:pt x="88" y="90"/>
                    <a:pt x="88" y="90"/>
                    <a:pt x="88" y="90"/>
                  </a:cubicBezTo>
                  <a:cubicBezTo>
                    <a:pt x="90" y="92"/>
                    <a:pt x="91" y="95"/>
                    <a:pt x="91" y="97"/>
                  </a:cubicBezTo>
                  <a:cubicBezTo>
                    <a:pt x="91" y="121"/>
                    <a:pt x="91" y="121"/>
                    <a:pt x="91" y="121"/>
                  </a:cubicBezTo>
                  <a:cubicBezTo>
                    <a:pt x="91" y="124"/>
                    <a:pt x="90" y="126"/>
                    <a:pt x="88" y="128"/>
                  </a:cubicBezTo>
                  <a:cubicBezTo>
                    <a:pt x="88" y="128"/>
                    <a:pt x="88" y="128"/>
                    <a:pt x="88" y="128"/>
                  </a:cubicBezTo>
                  <a:cubicBezTo>
                    <a:pt x="88" y="128"/>
                    <a:pt x="88" y="128"/>
                    <a:pt x="88" y="128"/>
                  </a:cubicBezTo>
                  <a:cubicBezTo>
                    <a:pt x="86" y="130"/>
                    <a:pt x="83" y="131"/>
                    <a:pt x="81" y="131"/>
                  </a:cubicBezTo>
                  <a:cubicBezTo>
                    <a:pt x="73" y="131"/>
                    <a:pt x="73" y="131"/>
                    <a:pt x="73" y="131"/>
                  </a:cubicBezTo>
                  <a:cubicBezTo>
                    <a:pt x="71" y="131"/>
                    <a:pt x="68" y="130"/>
                    <a:pt x="66" y="128"/>
                  </a:cubicBezTo>
                  <a:cubicBezTo>
                    <a:pt x="66" y="128"/>
                    <a:pt x="66" y="128"/>
                    <a:pt x="66" y="128"/>
                  </a:cubicBezTo>
                  <a:cubicBezTo>
                    <a:pt x="66" y="128"/>
                    <a:pt x="66" y="128"/>
                    <a:pt x="66" y="128"/>
                  </a:cubicBezTo>
                  <a:cubicBezTo>
                    <a:pt x="66" y="128"/>
                    <a:pt x="66" y="128"/>
                    <a:pt x="66" y="128"/>
                  </a:cubicBezTo>
                  <a:cubicBezTo>
                    <a:pt x="64" y="126"/>
                    <a:pt x="63" y="124"/>
                    <a:pt x="63" y="121"/>
                  </a:cubicBezTo>
                  <a:cubicBezTo>
                    <a:pt x="63" y="97"/>
                    <a:pt x="63" y="97"/>
                    <a:pt x="63" y="97"/>
                  </a:cubicBezTo>
                  <a:cubicBezTo>
                    <a:pt x="63" y="95"/>
                    <a:pt x="64" y="92"/>
                    <a:pt x="66" y="90"/>
                  </a:cubicBezTo>
                  <a:cubicBezTo>
                    <a:pt x="68" y="88"/>
                    <a:pt x="71" y="87"/>
                    <a:pt x="73" y="87"/>
                  </a:cubicBezTo>
                  <a:close/>
                  <a:moveTo>
                    <a:pt x="81" y="96"/>
                  </a:moveTo>
                  <a:cubicBezTo>
                    <a:pt x="81" y="96"/>
                    <a:pt x="81" y="96"/>
                    <a:pt x="81" y="96"/>
                  </a:cubicBezTo>
                  <a:cubicBezTo>
                    <a:pt x="73" y="96"/>
                    <a:pt x="73" y="96"/>
                    <a:pt x="73" y="96"/>
                  </a:cubicBezTo>
                  <a:cubicBezTo>
                    <a:pt x="73" y="96"/>
                    <a:pt x="72" y="96"/>
                    <a:pt x="72" y="96"/>
                  </a:cubicBezTo>
                  <a:cubicBezTo>
                    <a:pt x="72" y="96"/>
                    <a:pt x="72" y="97"/>
                    <a:pt x="72" y="97"/>
                  </a:cubicBezTo>
                  <a:cubicBezTo>
                    <a:pt x="72" y="121"/>
                    <a:pt x="72" y="121"/>
                    <a:pt x="72" y="121"/>
                  </a:cubicBezTo>
                  <a:cubicBezTo>
                    <a:pt x="72" y="122"/>
                    <a:pt x="72" y="122"/>
                    <a:pt x="72" y="122"/>
                  </a:cubicBezTo>
                  <a:cubicBezTo>
                    <a:pt x="72" y="122"/>
                    <a:pt x="72" y="122"/>
                    <a:pt x="72" y="122"/>
                  </a:cubicBezTo>
                  <a:cubicBezTo>
                    <a:pt x="73" y="123"/>
                    <a:pt x="73" y="123"/>
                    <a:pt x="73" y="123"/>
                  </a:cubicBezTo>
                  <a:cubicBezTo>
                    <a:pt x="81" y="123"/>
                    <a:pt x="81" y="123"/>
                    <a:pt x="81" y="123"/>
                  </a:cubicBezTo>
                  <a:cubicBezTo>
                    <a:pt x="81" y="123"/>
                    <a:pt x="82" y="123"/>
                    <a:pt x="82" y="122"/>
                  </a:cubicBezTo>
                  <a:cubicBezTo>
                    <a:pt x="82" y="122"/>
                    <a:pt x="82" y="122"/>
                    <a:pt x="82" y="122"/>
                  </a:cubicBezTo>
                  <a:cubicBezTo>
                    <a:pt x="82" y="122"/>
                    <a:pt x="82" y="122"/>
                    <a:pt x="82" y="121"/>
                  </a:cubicBezTo>
                  <a:cubicBezTo>
                    <a:pt x="82" y="97"/>
                    <a:pt x="82" y="97"/>
                    <a:pt x="82" y="97"/>
                  </a:cubicBezTo>
                  <a:cubicBezTo>
                    <a:pt x="82" y="97"/>
                    <a:pt x="82" y="96"/>
                    <a:pt x="82" y="96"/>
                  </a:cubicBezTo>
                  <a:cubicBezTo>
                    <a:pt x="82" y="96"/>
                    <a:pt x="81" y="96"/>
                    <a:pt x="81" y="96"/>
                  </a:cubicBezTo>
                  <a:close/>
                  <a:moveTo>
                    <a:pt x="42" y="96"/>
                  </a:moveTo>
                  <a:cubicBezTo>
                    <a:pt x="42" y="96"/>
                    <a:pt x="42" y="96"/>
                    <a:pt x="42" y="96"/>
                  </a:cubicBezTo>
                  <a:cubicBezTo>
                    <a:pt x="35" y="96"/>
                    <a:pt x="35" y="96"/>
                    <a:pt x="35" y="96"/>
                  </a:cubicBezTo>
                  <a:cubicBezTo>
                    <a:pt x="34" y="96"/>
                    <a:pt x="34" y="96"/>
                    <a:pt x="34" y="96"/>
                  </a:cubicBezTo>
                  <a:cubicBezTo>
                    <a:pt x="33" y="96"/>
                    <a:pt x="33" y="97"/>
                    <a:pt x="33" y="97"/>
                  </a:cubicBezTo>
                  <a:cubicBezTo>
                    <a:pt x="33" y="121"/>
                    <a:pt x="33" y="121"/>
                    <a:pt x="33" y="121"/>
                  </a:cubicBezTo>
                  <a:cubicBezTo>
                    <a:pt x="33" y="122"/>
                    <a:pt x="33" y="122"/>
                    <a:pt x="34" y="122"/>
                  </a:cubicBezTo>
                  <a:cubicBezTo>
                    <a:pt x="34" y="122"/>
                    <a:pt x="34" y="122"/>
                    <a:pt x="34" y="122"/>
                  </a:cubicBezTo>
                  <a:cubicBezTo>
                    <a:pt x="34" y="123"/>
                    <a:pt x="34" y="123"/>
                    <a:pt x="35" y="123"/>
                  </a:cubicBezTo>
                  <a:cubicBezTo>
                    <a:pt x="42" y="123"/>
                    <a:pt x="42" y="123"/>
                    <a:pt x="42" y="123"/>
                  </a:cubicBezTo>
                  <a:cubicBezTo>
                    <a:pt x="43" y="123"/>
                    <a:pt x="43" y="123"/>
                    <a:pt x="44" y="122"/>
                  </a:cubicBezTo>
                  <a:cubicBezTo>
                    <a:pt x="44" y="122"/>
                    <a:pt x="44" y="122"/>
                    <a:pt x="44" y="122"/>
                  </a:cubicBezTo>
                  <a:cubicBezTo>
                    <a:pt x="44" y="122"/>
                    <a:pt x="44" y="122"/>
                    <a:pt x="44" y="121"/>
                  </a:cubicBezTo>
                  <a:cubicBezTo>
                    <a:pt x="44" y="97"/>
                    <a:pt x="44" y="97"/>
                    <a:pt x="44" y="97"/>
                  </a:cubicBezTo>
                  <a:cubicBezTo>
                    <a:pt x="44" y="97"/>
                    <a:pt x="44" y="96"/>
                    <a:pt x="44" y="96"/>
                  </a:cubicBezTo>
                  <a:cubicBezTo>
                    <a:pt x="43" y="96"/>
                    <a:pt x="43" y="96"/>
                    <a:pt x="42" y="96"/>
                  </a:cubicBezTo>
                  <a:close/>
                  <a:moveTo>
                    <a:pt x="80" y="60"/>
                  </a:moveTo>
                  <a:cubicBezTo>
                    <a:pt x="80" y="60"/>
                    <a:pt x="80" y="60"/>
                    <a:pt x="80" y="60"/>
                  </a:cubicBezTo>
                  <a:cubicBezTo>
                    <a:pt x="84" y="60"/>
                    <a:pt x="87" y="63"/>
                    <a:pt x="87" y="67"/>
                  </a:cubicBezTo>
                  <a:cubicBezTo>
                    <a:pt x="87" y="71"/>
                    <a:pt x="84" y="74"/>
                    <a:pt x="80" y="74"/>
                  </a:cubicBezTo>
                  <a:cubicBezTo>
                    <a:pt x="77" y="74"/>
                    <a:pt x="73" y="71"/>
                    <a:pt x="73" y="67"/>
                  </a:cubicBezTo>
                  <a:cubicBezTo>
                    <a:pt x="73" y="63"/>
                    <a:pt x="77" y="60"/>
                    <a:pt x="80" y="60"/>
                  </a:cubicBezTo>
                  <a:close/>
                  <a:moveTo>
                    <a:pt x="58" y="60"/>
                  </a:moveTo>
                  <a:cubicBezTo>
                    <a:pt x="58" y="60"/>
                    <a:pt x="58" y="60"/>
                    <a:pt x="58" y="60"/>
                  </a:cubicBezTo>
                  <a:cubicBezTo>
                    <a:pt x="62" y="60"/>
                    <a:pt x="65" y="63"/>
                    <a:pt x="65" y="67"/>
                  </a:cubicBezTo>
                  <a:cubicBezTo>
                    <a:pt x="65" y="71"/>
                    <a:pt x="62" y="74"/>
                    <a:pt x="58" y="74"/>
                  </a:cubicBezTo>
                  <a:cubicBezTo>
                    <a:pt x="54" y="74"/>
                    <a:pt x="51" y="71"/>
                    <a:pt x="51" y="67"/>
                  </a:cubicBezTo>
                  <a:cubicBezTo>
                    <a:pt x="51" y="63"/>
                    <a:pt x="54" y="60"/>
                    <a:pt x="58" y="60"/>
                  </a:cubicBezTo>
                  <a:close/>
                  <a:moveTo>
                    <a:pt x="35" y="60"/>
                  </a:moveTo>
                  <a:cubicBezTo>
                    <a:pt x="35" y="60"/>
                    <a:pt x="35" y="60"/>
                    <a:pt x="35" y="60"/>
                  </a:cubicBezTo>
                  <a:cubicBezTo>
                    <a:pt x="39" y="60"/>
                    <a:pt x="42" y="63"/>
                    <a:pt x="42" y="67"/>
                  </a:cubicBezTo>
                  <a:cubicBezTo>
                    <a:pt x="42" y="71"/>
                    <a:pt x="39" y="74"/>
                    <a:pt x="35" y="74"/>
                  </a:cubicBezTo>
                  <a:cubicBezTo>
                    <a:pt x="31" y="74"/>
                    <a:pt x="28" y="71"/>
                    <a:pt x="28" y="67"/>
                  </a:cubicBezTo>
                  <a:cubicBezTo>
                    <a:pt x="28" y="63"/>
                    <a:pt x="31" y="60"/>
                    <a:pt x="35" y="60"/>
                  </a:cubicBezTo>
                  <a:close/>
                  <a:moveTo>
                    <a:pt x="24" y="20"/>
                  </a:moveTo>
                  <a:cubicBezTo>
                    <a:pt x="24" y="20"/>
                    <a:pt x="24" y="20"/>
                    <a:pt x="24" y="20"/>
                  </a:cubicBezTo>
                  <a:cubicBezTo>
                    <a:pt x="24" y="20"/>
                    <a:pt x="24" y="20"/>
                    <a:pt x="24" y="20"/>
                  </a:cubicBezTo>
                  <a:cubicBezTo>
                    <a:pt x="92" y="20"/>
                    <a:pt x="92" y="20"/>
                    <a:pt x="92" y="20"/>
                  </a:cubicBezTo>
                  <a:cubicBezTo>
                    <a:pt x="94" y="20"/>
                    <a:pt x="96" y="22"/>
                    <a:pt x="96" y="24"/>
                  </a:cubicBezTo>
                  <a:cubicBezTo>
                    <a:pt x="96" y="25"/>
                    <a:pt x="96" y="25"/>
                    <a:pt x="96" y="25"/>
                  </a:cubicBezTo>
                  <a:cubicBezTo>
                    <a:pt x="96" y="51"/>
                    <a:pt x="96" y="51"/>
                    <a:pt x="96" y="51"/>
                  </a:cubicBezTo>
                  <a:cubicBezTo>
                    <a:pt x="96" y="53"/>
                    <a:pt x="94" y="55"/>
                    <a:pt x="92" y="55"/>
                  </a:cubicBezTo>
                  <a:cubicBezTo>
                    <a:pt x="92" y="55"/>
                    <a:pt x="92" y="55"/>
                    <a:pt x="92" y="55"/>
                  </a:cubicBezTo>
                  <a:cubicBezTo>
                    <a:pt x="24" y="55"/>
                    <a:pt x="24" y="55"/>
                    <a:pt x="24" y="55"/>
                  </a:cubicBezTo>
                  <a:cubicBezTo>
                    <a:pt x="22" y="55"/>
                    <a:pt x="20" y="53"/>
                    <a:pt x="20" y="51"/>
                  </a:cubicBezTo>
                  <a:cubicBezTo>
                    <a:pt x="20" y="50"/>
                    <a:pt x="20" y="50"/>
                    <a:pt x="20" y="50"/>
                  </a:cubicBezTo>
                  <a:cubicBezTo>
                    <a:pt x="20" y="24"/>
                    <a:pt x="20" y="24"/>
                    <a:pt x="20" y="24"/>
                  </a:cubicBezTo>
                  <a:cubicBezTo>
                    <a:pt x="20" y="22"/>
                    <a:pt x="22" y="20"/>
                    <a:pt x="24" y="20"/>
                  </a:cubicBezTo>
                  <a:close/>
                  <a:moveTo>
                    <a:pt x="87" y="29"/>
                  </a:moveTo>
                  <a:cubicBezTo>
                    <a:pt x="87" y="29"/>
                    <a:pt x="87" y="29"/>
                    <a:pt x="87" y="29"/>
                  </a:cubicBezTo>
                  <a:cubicBezTo>
                    <a:pt x="28" y="29"/>
                    <a:pt x="28" y="29"/>
                    <a:pt x="28" y="29"/>
                  </a:cubicBezTo>
                  <a:cubicBezTo>
                    <a:pt x="28" y="46"/>
                    <a:pt x="28" y="46"/>
                    <a:pt x="28" y="46"/>
                  </a:cubicBezTo>
                  <a:cubicBezTo>
                    <a:pt x="87" y="46"/>
                    <a:pt x="87" y="46"/>
                    <a:pt x="87" y="46"/>
                  </a:cubicBezTo>
                  <a:cubicBezTo>
                    <a:pt x="87" y="29"/>
                    <a:pt x="87" y="29"/>
                    <a:pt x="87" y="29"/>
                  </a:cubicBezTo>
                  <a:close/>
                  <a:moveTo>
                    <a:pt x="116" y="31"/>
                  </a:moveTo>
                  <a:cubicBezTo>
                    <a:pt x="116" y="31"/>
                    <a:pt x="116" y="31"/>
                    <a:pt x="116" y="31"/>
                  </a:cubicBezTo>
                  <a:cubicBezTo>
                    <a:pt x="154" y="31"/>
                    <a:pt x="154" y="31"/>
                    <a:pt x="154" y="31"/>
                  </a:cubicBezTo>
                  <a:cubicBezTo>
                    <a:pt x="157" y="31"/>
                    <a:pt x="160" y="32"/>
                    <a:pt x="162" y="34"/>
                  </a:cubicBezTo>
                  <a:cubicBezTo>
                    <a:pt x="162" y="34"/>
                    <a:pt x="162" y="34"/>
                    <a:pt x="162" y="34"/>
                  </a:cubicBezTo>
                  <a:cubicBezTo>
                    <a:pt x="162" y="34"/>
                    <a:pt x="162" y="34"/>
                    <a:pt x="162" y="34"/>
                  </a:cubicBezTo>
                  <a:cubicBezTo>
                    <a:pt x="164" y="36"/>
                    <a:pt x="165" y="38"/>
                    <a:pt x="165" y="41"/>
                  </a:cubicBezTo>
                  <a:cubicBezTo>
                    <a:pt x="165" y="121"/>
                    <a:pt x="165" y="121"/>
                    <a:pt x="165" y="121"/>
                  </a:cubicBezTo>
                  <a:cubicBezTo>
                    <a:pt x="165" y="127"/>
                    <a:pt x="160" y="131"/>
                    <a:pt x="154" y="131"/>
                  </a:cubicBezTo>
                  <a:cubicBezTo>
                    <a:pt x="116" y="131"/>
                    <a:pt x="116" y="131"/>
                    <a:pt x="116" y="131"/>
                  </a:cubicBezTo>
                  <a:cubicBezTo>
                    <a:pt x="113" y="131"/>
                    <a:pt x="110" y="130"/>
                    <a:pt x="108" y="128"/>
                  </a:cubicBezTo>
                  <a:cubicBezTo>
                    <a:pt x="107" y="127"/>
                    <a:pt x="106" y="124"/>
                    <a:pt x="106" y="121"/>
                  </a:cubicBezTo>
                  <a:cubicBezTo>
                    <a:pt x="106" y="41"/>
                    <a:pt x="106" y="41"/>
                    <a:pt x="106" y="41"/>
                  </a:cubicBezTo>
                  <a:cubicBezTo>
                    <a:pt x="106" y="38"/>
                    <a:pt x="107" y="36"/>
                    <a:pt x="108" y="34"/>
                  </a:cubicBezTo>
                  <a:cubicBezTo>
                    <a:pt x="109" y="34"/>
                    <a:pt x="109" y="34"/>
                    <a:pt x="109" y="34"/>
                  </a:cubicBezTo>
                  <a:cubicBezTo>
                    <a:pt x="111" y="32"/>
                    <a:pt x="113" y="31"/>
                    <a:pt x="116" y="31"/>
                  </a:cubicBezTo>
                  <a:close/>
                  <a:moveTo>
                    <a:pt x="154" y="39"/>
                  </a:moveTo>
                  <a:cubicBezTo>
                    <a:pt x="154" y="39"/>
                    <a:pt x="154" y="39"/>
                    <a:pt x="154" y="39"/>
                  </a:cubicBezTo>
                  <a:cubicBezTo>
                    <a:pt x="116" y="39"/>
                    <a:pt x="116" y="39"/>
                    <a:pt x="116" y="39"/>
                  </a:cubicBezTo>
                  <a:cubicBezTo>
                    <a:pt x="115" y="39"/>
                    <a:pt x="115" y="39"/>
                    <a:pt x="115" y="40"/>
                  </a:cubicBezTo>
                  <a:cubicBezTo>
                    <a:pt x="114" y="40"/>
                    <a:pt x="114" y="40"/>
                    <a:pt x="114" y="40"/>
                  </a:cubicBezTo>
                  <a:cubicBezTo>
                    <a:pt x="114" y="40"/>
                    <a:pt x="114" y="41"/>
                    <a:pt x="114" y="41"/>
                  </a:cubicBezTo>
                  <a:cubicBezTo>
                    <a:pt x="114" y="121"/>
                    <a:pt x="114" y="121"/>
                    <a:pt x="114" y="121"/>
                  </a:cubicBezTo>
                  <a:cubicBezTo>
                    <a:pt x="114" y="122"/>
                    <a:pt x="114" y="122"/>
                    <a:pt x="114" y="122"/>
                  </a:cubicBezTo>
                  <a:cubicBezTo>
                    <a:pt x="115" y="123"/>
                    <a:pt x="115" y="123"/>
                    <a:pt x="116" y="123"/>
                  </a:cubicBezTo>
                  <a:cubicBezTo>
                    <a:pt x="154" y="123"/>
                    <a:pt x="154" y="123"/>
                    <a:pt x="154" y="123"/>
                  </a:cubicBezTo>
                  <a:cubicBezTo>
                    <a:pt x="155" y="123"/>
                    <a:pt x="156" y="122"/>
                    <a:pt x="156" y="121"/>
                  </a:cubicBezTo>
                  <a:cubicBezTo>
                    <a:pt x="156" y="41"/>
                    <a:pt x="156" y="41"/>
                    <a:pt x="156" y="41"/>
                  </a:cubicBezTo>
                  <a:cubicBezTo>
                    <a:pt x="156" y="40"/>
                    <a:pt x="156" y="40"/>
                    <a:pt x="156" y="40"/>
                  </a:cubicBezTo>
                  <a:cubicBezTo>
                    <a:pt x="156" y="40"/>
                    <a:pt x="156" y="40"/>
                    <a:pt x="156" y="40"/>
                  </a:cubicBezTo>
                  <a:cubicBezTo>
                    <a:pt x="155" y="39"/>
                    <a:pt x="155" y="39"/>
                    <a:pt x="154" y="39"/>
                  </a:cubicBezTo>
                  <a:close/>
                  <a:moveTo>
                    <a:pt x="161" y="14"/>
                  </a:moveTo>
                  <a:cubicBezTo>
                    <a:pt x="161" y="14"/>
                    <a:pt x="161" y="14"/>
                    <a:pt x="161" y="14"/>
                  </a:cubicBezTo>
                  <a:cubicBezTo>
                    <a:pt x="23" y="14"/>
                    <a:pt x="23" y="14"/>
                    <a:pt x="23" y="14"/>
                  </a:cubicBezTo>
                  <a:cubicBezTo>
                    <a:pt x="19" y="14"/>
                    <a:pt x="15" y="18"/>
                    <a:pt x="15" y="23"/>
                  </a:cubicBezTo>
                  <a:cubicBezTo>
                    <a:pt x="15" y="130"/>
                    <a:pt x="15" y="130"/>
                    <a:pt x="15" y="130"/>
                  </a:cubicBezTo>
                  <a:cubicBezTo>
                    <a:pt x="15" y="132"/>
                    <a:pt x="15" y="134"/>
                    <a:pt x="17" y="136"/>
                  </a:cubicBezTo>
                  <a:cubicBezTo>
                    <a:pt x="17" y="136"/>
                    <a:pt x="17" y="136"/>
                    <a:pt x="17" y="136"/>
                  </a:cubicBezTo>
                  <a:cubicBezTo>
                    <a:pt x="19" y="138"/>
                    <a:pt x="21" y="139"/>
                    <a:pt x="23" y="139"/>
                  </a:cubicBezTo>
                  <a:cubicBezTo>
                    <a:pt x="161" y="139"/>
                    <a:pt x="161" y="139"/>
                    <a:pt x="161" y="139"/>
                  </a:cubicBezTo>
                  <a:cubicBezTo>
                    <a:pt x="166" y="139"/>
                    <a:pt x="170" y="135"/>
                    <a:pt x="170" y="130"/>
                  </a:cubicBezTo>
                  <a:cubicBezTo>
                    <a:pt x="170" y="23"/>
                    <a:pt x="170" y="23"/>
                    <a:pt x="170" y="23"/>
                  </a:cubicBezTo>
                  <a:cubicBezTo>
                    <a:pt x="170" y="21"/>
                    <a:pt x="169" y="19"/>
                    <a:pt x="167" y="17"/>
                  </a:cubicBezTo>
                  <a:cubicBezTo>
                    <a:pt x="167" y="17"/>
                    <a:pt x="167" y="17"/>
                    <a:pt x="167" y="17"/>
                  </a:cubicBezTo>
                  <a:cubicBezTo>
                    <a:pt x="166" y="15"/>
                    <a:pt x="163" y="14"/>
                    <a:pt x="161" y="14"/>
                  </a:cubicBezTo>
                  <a:close/>
                </a:path>
              </a:pathLst>
            </a:custGeom>
            <a:solidFill>
              <a:schemeClr val="bg1"/>
            </a:solidFill>
            <a:ln>
              <a:noFill/>
            </a:ln>
          </p:spPr>
          <p:txBody>
            <a:bodyPr vert="horz" wrap="square" lIns="91440" tIns="45720" rIns="91440" bIns="45720" numCol="1" anchor="t" anchorCtr="0" compatLnSpc="1"/>
            <a:lstStyle/>
            <a:p>
              <a:endParaRPr lang="zh-CN" altLang="en-US" sz="1050"/>
            </a:p>
          </p:txBody>
        </p:sp>
      </p:grpSp>
      <p:grpSp>
        <p:nvGrpSpPr>
          <p:cNvPr id="25" name="组合 24">
            <a:extLst>
              <a:ext uri="{FF2B5EF4-FFF2-40B4-BE49-F238E27FC236}">
                <a16:creationId xmlns="" xmlns:a16="http://schemas.microsoft.com/office/drawing/2014/main" id="{4E5FA8A9-5F22-4FDA-8499-E122D3365D17}"/>
              </a:ext>
            </a:extLst>
          </p:cNvPr>
          <p:cNvGrpSpPr/>
          <p:nvPr/>
        </p:nvGrpSpPr>
        <p:grpSpPr>
          <a:xfrm>
            <a:off x="2890047" y="1883015"/>
            <a:ext cx="2126980" cy="795175"/>
            <a:chOff x="1891" y="2672"/>
            <a:chExt cx="4775" cy="1991"/>
          </a:xfrm>
        </p:grpSpPr>
        <p:sp>
          <p:nvSpPr>
            <p:cNvPr id="26" name="文本框 25">
              <a:extLst>
                <a:ext uri="{FF2B5EF4-FFF2-40B4-BE49-F238E27FC236}">
                  <a16:creationId xmlns="" xmlns:a16="http://schemas.microsoft.com/office/drawing/2014/main" id="{60F29654-A9DE-412D-A8DD-A99F9A82F7C9}"/>
                </a:ext>
              </a:extLst>
            </p:cNvPr>
            <p:cNvSpPr txBox="1"/>
            <p:nvPr/>
          </p:nvSpPr>
          <p:spPr>
            <a:xfrm>
              <a:off x="1891" y="3239"/>
              <a:ext cx="4775" cy="1424"/>
            </a:xfrm>
            <a:prstGeom prst="rect">
              <a:avLst/>
            </a:prstGeom>
            <a:noFill/>
          </p:spPr>
          <p:txBody>
            <a:bodyPr wrap="square" rtlCol="0">
              <a:spAutoFit/>
            </a:bodyPr>
            <a:lstStyle/>
            <a:p>
              <a:pPr algn="r">
                <a:lnSpc>
                  <a:spcPct val="120000"/>
                </a:lnSpc>
              </a:pPr>
              <a:r>
                <a:rPr lang="en-US" altLang="zh-CN" sz="900" dirty="0" err="1">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rPr>
                <a:t>请输入适量文字在此处进行解释说明以便于读者合理理解上述标题的内容请输入适量文字</a:t>
              </a:r>
              <a:r>
                <a:rPr lang="zh-CN" altLang="en-US" sz="900" dirty="0">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rPr>
                <a:t>。</a:t>
              </a:r>
            </a:p>
          </p:txBody>
        </p:sp>
        <p:sp>
          <p:nvSpPr>
            <p:cNvPr id="27" name="文本框 26">
              <a:extLst>
                <a:ext uri="{FF2B5EF4-FFF2-40B4-BE49-F238E27FC236}">
                  <a16:creationId xmlns="" xmlns:a16="http://schemas.microsoft.com/office/drawing/2014/main" id="{EA8E6504-1296-4114-BF7D-398140207C38}"/>
                </a:ext>
              </a:extLst>
            </p:cNvPr>
            <p:cNvSpPr txBox="1"/>
            <p:nvPr/>
          </p:nvSpPr>
          <p:spPr>
            <a:xfrm>
              <a:off x="3865" y="2672"/>
              <a:ext cx="2677" cy="655"/>
            </a:xfrm>
            <a:prstGeom prst="rect">
              <a:avLst/>
            </a:prstGeom>
            <a:noFill/>
          </p:spPr>
          <p:txBody>
            <a:bodyPr wrap="square" rtlCol="0">
              <a:spAutoFit/>
            </a:bodyPr>
            <a:lstStyle/>
            <a:p>
              <a:pPr algn="r"/>
              <a:r>
                <a:rPr lang="zh-CN" altLang="en-US" sz="1050" dirty="0">
                  <a:solidFill>
                    <a:srgbClr val="B1865A"/>
                  </a:solidFill>
                  <a:latin typeface="幼圆" panose="02010509060101010101" pitchFamily="49" charset="-122"/>
                  <a:ea typeface="幼圆" panose="02010509060101010101" pitchFamily="49" charset="-122"/>
                  <a:sym typeface="+mn-ea"/>
                </a:rPr>
                <a:t>点击输入标题</a:t>
              </a:r>
            </a:p>
          </p:txBody>
        </p:sp>
      </p:grpSp>
      <p:grpSp>
        <p:nvGrpSpPr>
          <p:cNvPr id="28" name="组合 27">
            <a:extLst>
              <a:ext uri="{FF2B5EF4-FFF2-40B4-BE49-F238E27FC236}">
                <a16:creationId xmlns="" xmlns:a16="http://schemas.microsoft.com/office/drawing/2014/main" id="{1016DB51-0F01-4A51-8603-9E5C7747CEF0}"/>
              </a:ext>
            </a:extLst>
          </p:cNvPr>
          <p:cNvGrpSpPr/>
          <p:nvPr/>
        </p:nvGrpSpPr>
        <p:grpSpPr>
          <a:xfrm>
            <a:off x="7188550" y="3722182"/>
            <a:ext cx="2126980" cy="825129"/>
            <a:chOff x="12472" y="6685"/>
            <a:chExt cx="4775" cy="2066"/>
          </a:xfrm>
        </p:grpSpPr>
        <p:sp>
          <p:nvSpPr>
            <p:cNvPr id="29" name="文本框 28">
              <a:extLst>
                <a:ext uri="{FF2B5EF4-FFF2-40B4-BE49-F238E27FC236}">
                  <a16:creationId xmlns="" xmlns:a16="http://schemas.microsoft.com/office/drawing/2014/main" id="{733453E2-877B-4EC3-B28D-C5777EE4380F}"/>
                </a:ext>
              </a:extLst>
            </p:cNvPr>
            <p:cNvSpPr txBox="1"/>
            <p:nvPr/>
          </p:nvSpPr>
          <p:spPr>
            <a:xfrm>
              <a:off x="12472" y="7327"/>
              <a:ext cx="4775" cy="1424"/>
            </a:xfrm>
            <a:prstGeom prst="rect">
              <a:avLst/>
            </a:prstGeom>
            <a:noFill/>
          </p:spPr>
          <p:txBody>
            <a:bodyPr wrap="square" rtlCol="0">
              <a:spAutoFit/>
            </a:bodyPr>
            <a:lstStyle/>
            <a:p>
              <a:pPr algn="l">
                <a:lnSpc>
                  <a:spcPct val="120000"/>
                </a:lnSpc>
              </a:pPr>
              <a:r>
                <a:rPr lang="en-US" altLang="zh-CN" sz="900" dirty="0" err="1">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rPr>
                <a:t>请输入适量文字在此处进行解释说明以便于读者合理理解上述标题的内容请输入适量文字</a:t>
              </a:r>
              <a:r>
                <a:rPr lang="zh-CN" altLang="en-US" sz="900" dirty="0">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rPr>
                <a:t>。</a:t>
              </a:r>
            </a:p>
          </p:txBody>
        </p:sp>
        <p:sp>
          <p:nvSpPr>
            <p:cNvPr id="30" name="文本框 29">
              <a:extLst>
                <a:ext uri="{FF2B5EF4-FFF2-40B4-BE49-F238E27FC236}">
                  <a16:creationId xmlns="" xmlns:a16="http://schemas.microsoft.com/office/drawing/2014/main" id="{8841348A-D463-4EA0-B7F0-F7C235FC46BD}"/>
                </a:ext>
              </a:extLst>
            </p:cNvPr>
            <p:cNvSpPr txBox="1"/>
            <p:nvPr/>
          </p:nvSpPr>
          <p:spPr>
            <a:xfrm>
              <a:off x="12472" y="6685"/>
              <a:ext cx="2677" cy="655"/>
            </a:xfrm>
            <a:prstGeom prst="rect">
              <a:avLst/>
            </a:prstGeom>
            <a:noFill/>
          </p:spPr>
          <p:txBody>
            <a:bodyPr wrap="square" rtlCol="0">
              <a:spAutoFit/>
            </a:bodyPr>
            <a:lstStyle/>
            <a:p>
              <a:pPr algn="l"/>
              <a:r>
                <a:rPr lang="zh-CN" altLang="en-US" sz="1050" dirty="0">
                  <a:solidFill>
                    <a:srgbClr val="B1865A"/>
                  </a:solidFill>
                  <a:latin typeface="幼圆" panose="02010509060101010101" pitchFamily="49" charset="-122"/>
                  <a:ea typeface="幼圆" panose="02010509060101010101" pitchFamily="49" charset="-122"/>
                  <a:sym typeface="+mn-ea"/>
                </a:rPr>
                <a:t>点击输入标题</a:t>
              </a:r>
            </a:p>
          </p:txBody>
        </p:sp>
      </p:grpSp>
      <p:grpSp>
        <p:nvGrpSpPr>
          <p:cNvPr id="31" name="组合 30">
            <a:extLst>
              <a:ext uri="{FF2B5EF4-FFF2-40B4-BE49-F238E27FC236}">
                <a16:creationId xmlns="" xmlns:a16="http://schemas.microsoft.com/office/drawing/2014/main" id="{AD045825-24B9-4370-ABFC-DF06425F8C92}"/>
              </a:ext>
            </a:extLst>
          </p:cNvPr>
          <p:cNvGrpSpPr/>
          <p:nvPr/>
        </p:nvGrpSpPr>
        <p:grpSpPr>
          <a:xfrm>
            <a:off x="7188550" y="1883016"/>
            <a:ext cx="2126980" cy="825129"/>
            <a:chOff x="12472" y="6685"/>
            <a:chExt cx="4775" cy="2066"/>
          </a:xfrm>
        </p:grpSpPr>
        <p:sp>
          <p:nvSpPr>
            <p:cNvPr id="32" name="文本框 31">
              <a:extLst>
                <a:ext uri="{FF2B5EF4-FFF2-40B4-BE49-F238E27FC236}">
                  <a16:creationId xmlns="" xmlns:a16="http://schemas.microsoft.com/office/drawing/2014/main" id="{D36D1DE3-4432-4D23-B378-AA3DFB2EBE1A}"/>
                </a:ext>
              </a:extLst>
            </p:cNvPr>
            <p:cNvSpPr txBox="1"/>
            <p:nvPr/>
          </p:nvSpPr>
          <p:spPr>
            <a:xfrm>
              <a:off x="12472" y="7327"/>
              <a:ext cx="4775" cy="1424"/>
            </a:xfrm>
            <a:prstGeom prst="rect">
              <a:avLst/>
            </a:prstGeom>
            <a:noFill/>
          </p:spPr>
          <p:txBody>
            <a:bodyPr wrap="square" rtlCol="0">
              <a:spAutoFit/>
            </a:bodyPr>
            <a:lstStyle/>
            <a:p>
              <a:pPr algn="l">
                <a:lnSpc>
                  <a:spcPct val="120000"/>
                </a:lnSpc>
              </a:pPr>
              <a:r>
                <a:rPr lang="en-US" altLang="zh-CN" sz="900" dirty="0" err="1">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rPr>
                <a:t>请输入适量文字在此处进行解释说明以便于读者合理理解上述标题的内容请输入适量文字</a:t>
              </a:r>
              <a:r>
                <a:rPr lang="zh-CN" altLang="en-US" sz="900" dirty="0">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rPr>
                <a:t>。</a:t>
              </a:r>
            </a:p>
          </p:txBody>
        </p:sp>
        <p:sp>
          <p:nvSpPr>
            <p:cNvPr id="33" name="文本框 32">
              <a:extLst>
                <a:ext uri="{FF2B5EF4-FFF2-40B4-BE49-F238E27FC236}">
                  <a16:creationId xmlns="" xmlns:a16="http://schemas.microsoft.com/office/drawing/2014/main" id="{BBBCFEE6-585E-49CB-AF3A-D26F0711F6E7}"/>
                </a:ext>
              </a:extLst>
            </p:cNvPr>
            <p:cNvSpPr txBox="1"/>
            <p:nvPr/>
          </p:nvSpPr>
          <p:spPr>
            <a:xfrm>
              <a:off x="12472" y="6685"/>
              <a:ext cx="2677" cy="655"/>
            </a:xfrm>
            <a:prstGeom prst="rect">
              <a:avLst/>
            </a:prstGeom>
            <a:noFill/>
          </p:spPr>
          <p:txBody>
            <a:bodyPr wrap="square" rtlCol="0">
              <a:spAutoFit/>
            </a:bodyPr>
            <a:lstStyle/>
            <a:p>
              <a:pPr algn="l"/>
              <a:r>
                <a:rPr lang="zh-CN" altLang="en-US" sz="1050" dirty="0">
                  <a:solidFill>
                    <a:srgbClr val="B1865A"/>
                  </a:solidFill>
                  <a:latin typeface="幼圆" panose="02010509060101010101" pitchFamily="49" charset="-122"/>
                  <a:ea typeface="幼圆" panose="02010509060101010101" pitchFamily="49" charset="-122"/>
                  <a:sym typeface="+mn-ea"/>
                </a:rPr>
                <a:t>点击输入标题</a:t>
              </a:r>
            </a:p>
          </p:txBody>
        </p:sp>
      </p:grpSp>
      <p:grpSp>
        <p:nvGrpSpPr>
          <p:cNvPr id="34" name="组合 33">
            <a:extLst>
              <a:ext uri="{FF2B5EF4-FFF2-40B4-BE49-F238E27FC236}">
                <a16:creationId xmlns="" xmlns:a16="http://schemas.microsoft.com/office/drawing/2014/main" id="{B10A70C6-B0E7-4D12-AFE8-324D245F6049}"/>
              </a:ext>
            </a:extLst>
          </p:cNvPr>
          <p:cNvGrpSpPr/>
          <p:nvPr/>
        </p:nvGrpSpPr>
        <p:grpSpPr>
          <a:xfrm>
            <a:off x="2890047" y="3751735"/>
            <a:ext cx="2126980" cy="795175"/>
            <a:chOff x="1891" y="2672"/>
            <a:chExt cx="4775" cy="1991"/>
          </a:xfrm>
        </p:grpSpPr>
        <p:sp>
          <p:nvSpPr>
            <p:cNvPr id="35" name="文本框 34">
              <a:extLst>
                <a:ext uri="{FF2B5EF4-FFF2-40B4-BE49-F238E27FC236}">
                  <a16:creationId xmlns="" xmlns:a16="http://schemas.microsoft.com/office/drawing/2014/main" id="{BB3EB33E-97B5-4571-8D1C-1F7399E73A65}"/>
                </a:ext>
              </a:extLst>
            </p:cNvPr>
            <p:cNvSpPr txBox="1"/>
            <p:nvPr/>
          </p:nvSpPr>
          <p:spPr>
            <a:xfrm>
              <a:off x="1891" y="3239"/>
              <a:ext cx="4775" cy="1424"/>
            </a:xfrm>
            <a:prstGeom prst="rect">
              <a:avLst/>
            </a:prstGeom>
            <a:noFill/>
          </p:spPr>
          <p:txBody>
            <a:bodyPr wrap="square" rtlCol="0">
              <a:spAutoFit/>
            </a:bodyPr>
            <a:lstStyle/>
            <a:p>
              <a:pPr algn="r">
                <a:lnSpc>
                  <a:spcPct val="120000"/>
                </a:lnSpc>
              </a:pPr>
              <a:r>
                <a:rPr lang="en-US" altLang="zh-CN" sz="900" dirty="0" err="1">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rPr>
                <a:t>请输入适量文字在此处进行解释说明以便于读者合理理解上述标题的内容请输入适量文字</a:t>
              </a:r>
              <a:r>
                <a:rPr lang="zh-CN" altLang="en-US" sz="900" dirty="0">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rPr>
                <a:t>。</a:t>
              </a:r>
            </a:p>
          </p:txBody>
        </p:sp>
        <p:sp>
          <p:nvSpPr>
            <p:cNvPr id="36" name="文本框 35">
              <a:extLst>
                <a:ext uri="{FF2B5EF4-FFF2-40B4-BE49-F238E27FC236}">
                  <a16:creationId xmlns="" xmlns:a16="http://schemas.microsoft.com/office/drawing/2014/main" id="{B3F03485-1214-477B-A72C-56E06DF43AA5}"/>
                </a:ext>
              </a:extLst>
            </p:cNvPr>
            <p:cNvSpPr txBox="1"/>
            <p:nvPr/>
          </p:nvSpPr>
          <p:spPr>
            <a:xfrm>
              <a:off x="3865" y="2672"/>
              <a:ext cx="2677" cy="655"/>
            </a:xfrm>
            <a:prstGeom prst="rect">
              <a:avLst/>
            </a:prstGeom>
            <a:noFill/>
          </p:spPr>
          <p:txBody>
            <a:bodyPr wrap="square" rtlCol="0">
              <a:spAutoFit/>
            </a:bodyPr>
            <a:lstStyle/>
            <a:p>
              <a:pPr algn="r"/>
              <a:r>
                <a:rPr lang="zh-CN" altLang="en-US" sz="1050" dirty="0">
                  <a:solidFill>
                    <a:srgbClr val="B1865A"/>
                  </a:solidFill>
                  <a:latin typeface="幼圆" panose="02010509060101010101" pitchFamily="49" charset="-122"/>
                  <a:ea typeface="幼圆" panose="02010509060101010101" pitchFamily="49" charset="-122"/>
                  <a:sym typeface="+mn-ea"/>
                </a:rPr>
                <a:t>点击输入标题</a:t>
              </a:r>
            </a:p>
          </p:txBody>
        </p:sp>
      </p:grpSp>
    </p:spTree>
    <p:extLst>
      <p:ext uri="{BB962C8B-B14F-4D97-AF65-F5344CB8AC3E}">
        <p14:creationId xmlns:p14="http://schemas.microsoft.com/office/powerpoint/2010/main" val="3873043083"/>
      </p:ext>
    </p:extLst>
  </p:cSld>
  <p:clrMapOvr>
    <a:masterClrMapping/>
  </p:clrMapOvr>
  <p:transition spd="slow" advTm="43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1000"/>
                                        <p:tgtEl>
                                          <p:spTgt spid="40"/>
                                        </p:tgtEl>
                                      </p:cBhvr>
                                    </p:animEffect>
                                    <p:anim calcmode="lin" valueType="num">
                                      <p:cBhvr>
                                        <p:cTn id="13" dur="1000" fill="hold"/>
                                        <p:tgtEl>
                                          <p:spTgt spid="40"/>
                                        </p:tgtEl>
                                        <p:attrNameLst>
                                          <p:attrName>ppt_x</p:attrName>
                                        </p:attrNameLst>
                                      </p:cBhvr>
                                      <p:tavLst>
                                        <p:tav tm="0">
                                          <p:val>
                                            <p:strVal val="#ppt_x"/>
                                          </p:val>
                                        </p:tav>
                                        <p:tav tm="100000">
                                          <p:val>
                                            <p:strVal val="#ppt_x"/>
                                          </p:val>
                                        </p:tav>
                                      </p:tavLst>
                                    </p:anim>
                                    <p:anim calcmode="lin" valueType="num">
                                      <p:cBhvr>
                                        <p:cTn id="14" dur="1000" fill="hold"/>
                                        <p:tgtEl>
                                          <p:spTgt spid="40"/>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3" fill="hold" grpId="0" nodeType="afterEffect">
                                  <p:stCondLst>
                                    <p:cond delay="0"/>
                                  </p:stCondLst>
                                  <p:iterate type="lt">
                                    <p:tmPct val="14286"/>
                                  </p:iterate>
                                  <p:childTnLst>
                                    <p:set>
                                      <p:cBhvr>
                                        <p:cTn id="17" dur="1" fill="hold">
                                          <p:stCondLst>
                                            <p:cond delay="0"/>
                                          </p:stCondLst>
                                        </p:cTn>
                                        <p:tgtEl>
                                          <p:spTgt spid="41"/>
                                        </p:tgtEl>
                                        <p:attrNameLst>
                                          <p:attrName>style.visibility</p:attrName>
                                        </p:attrNameLst>
                                      </p:cBhvr>
                                      <p:to>
                                        <p:strVal val="visible"/>
                                      </p:to>
                                    </p:set>
                                    <p:anim calcmode="lin" valueType="num">
                                      <p:cBhvr additive="base">
                                        <p:cTn id="18" dur="500" fill="hold"/>
                                        <p:tgtEl>
                                          <p:spTgt spid="41"/>
                                        </p:tgtEl>
                                        <p:attrNameLst>
                                          <p:attrName>ppt_x</p:attrName>
                                        </p:attrNameLst>
                                      </p:cBhvr>
                                      <p:tavLst>
                                        <p:tav tm="0">
                                          <p:val>
                                            <p:strVal val="1+#ppt_w/2"/>
                                          </p:val>
                                        </p:tav>
                                        <p:tav tm="100000">
                                          <p:val>
                                            <p:strVal val="#ppt_x"/>
                                          </p:val>
                                        </p:tav>
                                      </p:tavLst>
                                    </p:anim>
                                    <p:anim calcmode="lin" valueType="num">
                                      <p:cBhvr additive="base">
                                        <p:cTn id="19" dur="500" fill="hold"/>
                                        <p:tgtEl>
                                          <p:spTgt spid="41"/>
                                        </p:tgtEl>
                                        <p:attrNameLst>
                                          <p:attrName>ppt_y</p:attrName>
                                        </p:attrNameLst>
                                      </p:cBhvr>
                                      <p:tavLst>
                                        <p:tav tm="0">
                                          <p:val>
                                            <p:strVal val="0-#ppt_h/2"/>
                                          </p:val>
                                        </p:tav>
                                        <p:tav tm="100000">
                                          <p:val>
                                            <p:strVal val="#ppt_y"/>
                                          </p:val>
                                        </p:tav>
                                      </p:tavLst>
                                    </p:anim>
                                  </p:childTnLst>
                                </p:cTn>
                              </p:par>
                              <p:par>
                                <p:cTn id="20" presetID="2" presetClass="entr" presetSubtype="6" fill="hold" grpId="0" nodeType="withEffect">
                                  <p:stCondLst>
                                    <p:cond delay="0"/>
                                  </p:stCondLst>
                                  <p:iterate type="lt">
                                    <p:tmPct val="5556"/>
                                  </p:iterate>
                                  <p:childTnLst>
                                    <p:set>
                                      <p:cBhvr>
                                        <p:cTn id="21" dur="1" fill="hold">
                                          <p:stCondLst>
                                            <p:cond delay="0"/>
                                          </p:stCondLst>
                                        </p:cTn>
                                        <p:tgtEl>
                                          <p:spTgt spid="42"/>
                                        </p:tgtEl>
                                        <p:attrNameLst>
                                          <p:attrName>style.visibility</p:attrName>
                                        </p:attrNameLst>
                                      </p:cBhvr>
                                      <p:to>
                                        <p:strVal val="visible"/>
                                      </p:to>
                                    </p:set>
                                    <p:anim calcmode="lin" valueType="num">
                                      <p:cBhvr additive="base">
                                        <p:cTn id="22" dur="500" fill="hold"/>
                                        <p:tgtEl>
                                          <p:spTgt spid="42"/>
                                        </p:tgtEl>
                                        <p:attrNameLst>
                                          <p:attrName>ppt_x</p:attrName>
                                        </p:attrNameLst>
                                      </p:cBhvr>
                                      <p:tavLst>
                                        <p:tav tm="0">
                                          <p:val>
                                            <p:strVal val="1+#ppt_w/2"/>
                                          </p:val>
                                        </p:tav>
                                        <p:tav tm="100000">
                                          <p:val>
                                            <p:strVal val="#ppt_x"/>
                                          </p:val>
                                        </p:tav>
                                      </p:tavLst>
                                    </p:anim>
                                    <p:anim calcmode="lin" valueType="num">
                                      <p:cBhvr additive="base">
                                        <p:cTn id="23" dur="500" fill="hold"/>
                                        <p:tgtEl>
                                          <p:spTgt spid="42"/>
                                        </p:tgtEl>
                                        <p:attrNameLst>
                                          <p:attrName>ppt_y</p:attrName>
                                        </p:attrNameLst>
                                      </p:cBhvr>
                                      <p:tavLst>
                                        <p:tav tm="0">
                                          <p:val>
                                            <p:strVal val="1+#ppt_h/2"/>
                                          </p:val>
                                        </p:tav>
                                        <p:tav tm="100000">
                                          <p:val>
                                            <p:strVal val="#ppt_y"/>
                                          </p:val>
                                        </p:tav>
                                      </p:tavLst>
                                    </p:anim>
                                  </p:childTnLst>
                                </p:cTn>
                              </p:par>
                              <p:par>
                                <p:cTn id="24" presetID="12" presetClass="entr" presetSubtype="8" fill="hold" nodeType="withEffect">
                                  <p:stCondLst>
                                    <p:cond delay="0"/>
                                  </p:stCondLst>
                                  <p:childTnLst>
                                    <p:set>
                                      <p:cBhvr>
                                        <p:cTn id="25" dur="1" fill="hold">
                                          <p:stCondLst>
                                            <p:cond delay="0"/>
                                          </p:stCondLst>
                                        </p:cTn>
                                        <p:tgtEl>
                                          <p:spTgt spid="46"/>
                                        </p:tgtEl>
                                        <p:attrNameLst>
                                          <p:attrName>style.visibility</p:attrName>
                                        </p:attrNameLst>
                                      </p:cBhvr>
                                      <p:to>
                                        <p:strVal val="visible"/>
                                      </p:to>
                                    </p:set>
                                    <p:anim calcmode="lin" valueType="num">
                                      <p:cBhvr additive="base">
                                        <p:cTn id="26" dur="500"/>
                                        <p:tgtEl>
                                          <p:spTgt spid="46"/>
                                        </p:tgtEl>
                                        <p:attrNameLst>
                                          <p:attrName>ppt_x</p:attrName>
                                        </p:attrNameLst>
                                      </p:cBhvr>
                                      <p:tavLst>
                                        <p:tav tm="0">
                                          <p:val>
                                            <p:strVal val="#ppt_x-#ppt_w*1.125000"/>
                                          </p:val>
                                        </p:tav>
                                        <p:tav tm="100000">
                                          <p:val>
                                            <p:strVal val="#ppt_x"/>
                                          </p:val>
                                        </p:tav>
                                      </p:tavLst>
                                    </p:anim>
                                    <p:animEffect transition="in" filter="wipe(right)">
                                      <p:cBhvr>
                                        <p:cTn id="27" dur="500"/>
                                        <p:tgtEl>
                                          <p:spTgt spid="46"/>
                                        </p:tgtEl>
                                      </p:cBhvr>
                                    </p:animEffect>
                                  </p:childTnLst>
                                </p:cTn>
                              </p:par>
                              <p:par>
                                <p:cTn id="28" presetID="12" presetClass="entr" presetSubtype="1" fill="hold" nodeType="withEffect">
                                  <p:stCondLst>
                                    <p:cond delay="0"/>
                                  </p:stCondLst>
                                  <p:childTnLst>
                                    <p:set>
                                      <p:cBhvr>
                                        <p:cTn id="29" dur="1" fill="hold">
                                          <p:stCondLst>
                                            <p:cond delay="0"/>
                                          </p:stCondLst>
                                        </p:cTn>
                                        <p:tgtEl>
                                          <p:spTgt spid="44"/>
                                        </p:tgtEl>
                                        <p:attrNameLst>
                                          <p:attrName>style.visibility</p:attrName>
                                        </p:attrNameLst>
                                      </p:cBhvr>
                                      <p:to>
                                        <p:strVal val="visible"/>
                                      </p:to>
                                    </p:set>
                                    <p:anim calcmode="lin" valueType="num">
                                      <p:cBhvr additive="base">
                                        <p:cTn id="30" dur="500"/>
                                        <p:tgtEl>
                                          <p:spTgt spid="44"/>
                                        </p:tgtEl>
                                        <p:attrNameLst>
                                          <p:attrName>ppt_y</p:attrName>
                                        </p:attrNameLst>
                                      </p:cBhvr>
                                      <p:tavLst>
                                        <p:tav tm="0">
                                          <p:val>
                                            <p:strVal val="#ppt_y-#ppt_h*1.125000"/>
                                          </p:val>
                                        </p:tav>
                                        <p:tav tm="100000">
                                          <p:val>
                                            <p:strVal val="#ppt_y"/>
                                          </p:val>
                                        </p:tav>
                                      </p:tavLst>
                                    </p:anim>
                                    <p:animEffect transition="in" filter="wipe(down)">
                                      <p:cBhvr>
                                        <p:cTn id="31" dur="500"/>
                                        <p:tgtEl>
                                          <p:spTgt spid="44"/>
                                        </p:tgtEl>
                                      </p:cBhvr>
                                    </p:animEffect>
                                  </p:childTnLst>
                                </p:cTn>
                              </p:par>
                              <p:par>
                                <p:cTn id="32" presetID="12" presetClass="entr" presetSubtype="8" fill="hold" nodeType="withEffect">
                                  <p:stCondLst>
                                    <p:cond delay="0"/>
                                  </p:stCondLst>
                                  <p:childTnLst>
                                    <p:set>
                                      <p:cBhvr>
                                        <p:cTn id="33" dur="1" fill="hold">
                                          <p:stCondLst>
                                            <p:cond delay="0"/>
                                          </p:stCondLst>
                                        </p:cTn>
                                        <p:tgtEl>
                                          <p:spTgt spid="47"/>
                                        </p:tgtEl>
                                        <p:attrNameLst>
                                          <p:attrName>style.visibility</p:attrName>
                                        </p:attrNameLst>
                                      </p:cBhvr>
                                      <p:to>
                                        <p:strVal val="visible"/>
                                      </p:to>
                                    </p:set>
                                    <p:anim calcmode="lin" valueType="num">
                                      <p:cBhvr additive="base">
                                        <p:cTn id="34" dur="500"/>
                                        <p:tgtEl>
                                          <p:spTgt spid="47"/>
                                        </p:tgtEl>
                                        <p:attrNameLst>
                                          <p:attrName>ppt_x</p:attrName>
                                        </p:attrNameLst>
                                      </p:cBhvr>
                                      <p:tavLst>
                                        <p:tav tm="0">
                                          <p:val>
                                            <p:strVal val="#ppt_x-#ppt_w*1.125000"/>
                                          </p:val>
                                        </p:tav>
                                        <p:tav tm="100000">
                                          <p:val>
                                            <p:strVal val="#ppt_x"/>
                                          </p:val>
                                        </p:tav>
                                      </p:tavLst>
                                    </p:anim>
                                    <p:animEffect transition="in" filter="wipe(right)">
                                      <p:cBhvr>
                                        <p:cTn id="35" dur="500"/>
                                        <p:tgtEl>
                                          <p:spTgt spid="47"/>
                                        </p:tgtEl>
                                      </p:cBhvr>
                                    </p:animEffect>
                                  </p:childTnLst>
                                </p:cTn>
                              </p:par>
                              <p:par>
                                <p:cTn id="36" presetID="12" presetClass="entr" presetSubtype="4" fill="hold" nodeType="withEffect">
                                  <p:stCondLst>
                                    <p:cond delay="0"/>
                                  </p:stCondLst>
                                  <p:childTnLst>
                                    <p:set>
                                      <p:cBhvr>
                                        <p:cTn id="37" dur="1" fill="hold">
                                          <p:stCondLst>
                                            <p:cond delay="0"/>
                                          </p:stCondLst>
                                        </p:cTn>
                                        <p:tgtEl>
                                          <p:spTgt spid="45"/>
                                        </p:tgtEl>
                                        <p:attrNameLst>
                                          <p:attrName>style.visibility</p:attrName>
                                        </p:attrNameLst>
                                      </p:cBhvr>
                                      <p:to>
                                        <p:strVal val="visible"/>
                                      </p:to>
                                    </p:set>
                                    <p:anim calcmode="lin" valueType="num">
                                      <p:cBhvr additive="base">
                                        <p:cTn id="38" dur="500"/>
                                        <p:tgtEl>
                                          <p:spTgt spid="45"/>
                                        </p:tgtEl>
                                        <p:attrNameLst>
                                          <p:attrName>ppt_y</p:attrName>
                                        </p:attrNameLst>
                                      </p:cBhvr>
                                      <p:tavLst>
                                        <p:tav tm="0">
                                          <p:val>
                                            <p:strVal val="#ppt_y+#ppt_h*1.125000"/>
                                          </p:val>
                                        </p:tav>
                                        <p:tav tm="100000">
                                          <p:val>
                                            <p:strVal val="#ppt_y"/>
                                          </p:val>
                                        </p:tav>
                                      </p:tavLst>
                                    </p:anim>
                                    <p:animEffect transition="in" filter="wipe(up)">
                                      <p:cBhvr>
                                        <p:cTn id="39" dur="500"/>
                                        <p:tgtEl>
                                          <p:spTgt spid="45"/>
                                        </p:tgtEl>
                                      </p:cBhvr>
                                    </p:animEffect>
                                  </p:childTnLst>
                                </p:cTn>
                              </p:par>
                              <p:par>
                                <p:cTn id="40" presetID="49" presetClass="entr" presetSubtype="0" decel="100000" fill="hold" grpId="0" nodeType="withEffect">
                                  <p:stCondLst>
                                    <p:cond delay="500"/>
                                  </p:stCondLst>
                                  <p:childTnLst>
                                    <p:set>
                                      <p:cBhvr>
                                        <p:cTn id="41" dur="1" fill="hold">
                                          <p:stCondLst>
                                            <p:cond delay="0"/>
                                          </p:stCondLst>
                                        </p:cTn>
                                        <p:tgtEl>
                                          <p:spTgt spid="43"/>
                                        </p:tgtEl>
                                        <p:attrNameLst>
                                          <p:attrName>style.visibility</p:attrName>
                                        </p:attrNameLst>
                                      </p:cBhvr>
                                      <p:to>
                                        <p:strVal val="visible"/>
                                      </p:to>
                                    </p:set>
                                    <p:anim calcmode="lin" valueType="num">
                                      <p:cBhvr>
                                        <p:cTn id="42" dur="500" fill="hold"/>
                                        <p:tgtEl>
                                          <p:spTgt spid="43"/>
                                        </p:tgtEl>
                                        <p:attrNameLst>
                                          <p:attrName>ppt_w</p:attrName>
                                        </p:attrNameLst>
                                      </p:cBhvr>
                                      <p:tavLst>
                                        <p:tav tm="0">
                                          <p:val>
                                            <p:fltVal val="0"/>
                                          </p:val>
                                        </p:tav>
                                        <p:tav tm="100000">
                                          <p:val>
                                            <p:strVal val="#ppt_w"/>
                                          </p:val>
                                        </p:tav>
                                      </p:tavLst>
                                    </p:anim>
                                    <p:anim calcmode="lin" valueType="num">
                                      <p:cBhvr>
                                        <p:cTn id="43" dur="500" fill="hold"/>
                                        <p:tgtEl>
                                          <p:spTgt spid="43"/>
                                        </p:tgtEl>
                                        <p:attrNameLst>
                                          <p:attrName>ppt_h</p:attrName>
                                        </p:attrNameLst>
                                      </p:cBhvr>
                                      <p:tavLst>
                                        <p:tav tm="0">
                                          <p:val>
                                            <p:fltVal val="0"/>
                                          </p:val>
                                        </p:tav>
                                        <p:tav tm="100000">
                                          <p:val>
                                            <p:strVal val="#ppt_h"/>
                                          </p:val>
                                        </p:tav>
                                      </p:tavLst>
                                    </p:anim>
                                    <p:anim calcmode="lin" valueType="num">
                                      <p:cBhvr>
                                        <p:cTn id="44" dur="500" fill="hold"/>
                                        <p:tgtEl>
                                          <p:spTgt spid="43"/>
                                        </p:tgtEl>
                                        <p:attrNameLst>
                                          <p:attrName>style.rotation</p:attrName>
                                        </p:attrNameLst>
                                      </p:cBhvr>
                                      <p:tavLst>
                                        <p:tav tm="0">
                                          <p:val>
                                            <p:fltVal val="360"/>
                                          </p:val>
                                        </p:tav>
                                        <p:tav tm="100000">
                                          <p:val>
                                            <p:fltVal val="0"/>
                                          </p:val>
                                        </p:tav>
                                      </p:tavLst>
                                    </p:anim>
                                    <p:animEffect transition="in" filter="fade">
                                      <p:cBhvr>
                                        <p:cTn id="45" dur="500"/>
                                        <p:tgtEl>
                                          <p:spTgt spid="43"/>
                                        </p:tgtEl>
                                      </p:cBhvr>
                                    </p:animEffect>
                                  </p:childTnLst>
                                </p:cTn>
                              </p:par>
                            </p:childTnLst>
                          </p:cTn>
                        </p:par>
                        <p:par>
                          <p:cTn id="46" fill="hold">
                            <p:stCondLst>
                              <p:cond delay="2000"/>
                            </p:stCondLst>
                            <p:childTnLst>
                              <p:par>
                                <p:cTn id="47" presetID="53" presetClass="entr" presetSubtype="528" fill="hold" nodeType="after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p:cTn id="49" dur="500" fill="hold"/>
                                        <p:tgtEl>
                                          <p:spTgt spid="13"/>
                                        </p:tgtEl>
                                        <p:attrNameLst>
                                          <p:attrName>ppt_w</p:attrName>
                                        </p:attrNameLst>
                                      </p:cBhvr>
                                      <p:tavLst>
                                        <p:tav tm="0">
                                          <p:val>
                                            <p:fltVal val="0"/>
                                          </p:val>
                                        </p:tav>
                                        <p:tav tm="100000">
                                          <p:val>
                                            <p:strVal val="#ppt_w"/>
                                          </p:val>
                                        </p:tav>
                                      </p:tavLst>
                                    </p:anim>
                                    <p:anim calcmode="lin" valueType="num">
                                      <p:cBhvr>
                                        <p:cTn id="50" dur="500" fill="hold"/>
                                        <p:tgtEl>
                                          <p:spTgt spid="13"/>
                                        </p:tgtEl>
                                        <p:attrNameLst>
                                          <p:attrName>ppt_h</p:attrName>
                                        </p:attrNameLst>
                                      </p:cBhvr>
                                      <p:tavLst>
                                        <p:tav tm="0">
                                          <p:val>
                                            <p:fltVal val="0"/>
                                          </p:val>
                                        </p:tav>
                                        <p:tav tm="100000">
                                          <p:val>
                                            <p:strVal val="#ppt_h"/>
                                          </p:val>
                                        </p:tav>
                                      </p:tavLst>
                                    </p:anim>
                                    <p:animEffect transition="in" filter="fade">
                                      <p:cBhvr>
                                        <p:cTn id="51" dur="500"/>
                                        <p:tgtEl>
                                          <p:spTgt spid="13"/>
                                        </p:tgtEl>
                                      </p:cBhvr>
                                    </p:animEffect>
                                    <p:anim calcmode="lin" valueType="num">
                                      <p:cBhvr>
                                        <p:cTn id="52" dur="500" fill="hold"/>
                                        <p:tgtEl>
                                          <p:spTgt spid="13"/>
                                        </p:tgtEl>
                                        <p:attrNameLst>
                                          <p:attrName>ppt_x</p:attrName>
                                        </p:attrNameLst>
                                      </p:cBhvr>
                                      <p:tavLst>
                                        <p:tav tm="0">
                                          <p:val>
                                            <p:fltVal val="0.5"/>
                                          </p:val>
                                        </p:tav>
                                        <p:tav tm="100000">
                                          <p:val>
                                            <p:strVal val="#ppt_x"/>
                                          </p:val>
                                        </p:tav>
                                      </p:tavLst>
                                    </p:anim>
                                    <p:anim calcmode="lin" valueType="num">
                                      <p:cBhvr>
                                        <p:cTn id="53" dur="500" fill="hold"/>
                                        <p:tgtEl>
                                          <p:spTgt spid="13"/>
                                        </p:tgtEl>
                                        <p:attrNameLst>
                                          <p:attrName>ppt_y</p:attrName>
                                        </p:attrNameLst>
                                      </p:cBhvr>
                                      <p:tavLst>
                                        <p:tav tm="0">
                                          <p:val>
                                            <p:fltVal val="0.5"/>
                                          </p:val>
                                        </p:tav>
                                        <p:tav tm="100000">
                                          <p:val>
                                            <p:strVal val="#ppt_y"/>
                                          </p:val>
                                        </p:tav>
                                      </p:tavLst>
                                    </p:anim>
                                  </p:childTnLst>
                                </p:cTn>
                              </p:par>
                              <p:par>
                                <p:cTn id="54" presetID="53" presetClass="entr" presetSubtype="528" fill="hold" nodeType="withEffect">
                                  <p:stCondLst>
                                    <p:cond delay="250"/>
                                  </p:stCondLst>
                                  <p:childTnLst>
                                    <p:set>
                                      <p:cBhvr>
                                        <p:cTn id="55" dur="1" fill="hold">
                                          <p:stCondLst>
                                            <p:cond delay="0"/>
                                          </p:stCondLst>
                                        </p:cTn>
                                        <p:tgtEl>
                                          <p:spTgt spid="15"/>
                                        </p:tgtEl>
                                        <p:attrNameLst>
                                          <p:attrName>style.visibility</p:attrName>
                                        </p:attrNameLst>
                                      </p:cBhvr>
                                      <p:to>
                                        <p:strVal val="visible"/>
                                      </p:to>
                                    </p:set>
                                    <p:anim calcmode="lin" valueType="num">
                                      <p:cBhvr>
                                        <p:cTn id="56" dur="500" fill="hold"/>
                                        <p:tgtEl>
                                          <p:spTgt spid="15"/>
                                        </p:tgtEl>
                                        <p:attrNameLst>
                                          <p:attrName>ppt_w</p:attrName>
                                        </p:attrNameLst>
                                      </p:cBhvr>
                                      <p:tavLst>
                                        <p:tav tm="0">
                                          <p:val>
                                            <p:fltVal val="0"/>
                                          </p:val>
                                        </p:tav>
                                        <p:tav tm="100000">
                                          <p:val>
                                            <p:strVal val="#ppt_w"/>
                                          </p:val>
                                        </p:tav>
                                      </p:tavLst>
                                    </p:anim>
                                    <p:anim calcmode="lin" valueType="num">
                                      <p:cBhvr>
                                        <p:cTn id="57" dur="500" fill="hold"/>
                                        <p:tgtEl>
                                          <p:spTgt spid="15"/>
                                        </p:tgtEl>
                                        <p:attrNameLst>
                                          <p:attrName>ppt_h</p:attrName>
                                        </p:attrNameLst>
                                      </p:cBhvr>
                                      <p:tavLst>
                                        <p:tav tm="0">
                                          <p:val>
                                            <p:fltVal val="0"/>
                                          </p:val>
                                        </p:tav>
                                        <p:tav tm="100000">
                                          <p:val>
                                            <p:strVal val="#ppt_h"/>
                                          </p:val>
                                        </p:tav>
                                      </p:tavLst>
                                    </p:anim>
                                    <p:animEffect transition="in" filter="fade">
                                      <p:cBhvr>
                                        <p:cTn id="58" dur="500"/>
                                        <p:tgtEl>
                                          <p:spTgt spid="15"/>
                                        </p:tgtEl>
                                      </p:cBhvr>
                                    </p:animEffect>
                                    <p:anim calcmode="lin" valueType="num">
                                      <p:cBhvr>
                                        <p:cTn id="59" dur="500" fill="hold"/>
                                        <p:tgtEl>
                                          <p:spTgt spid="15"/>
                                        </p:tgtEl>
                                        <p:attrNameLst>
                                          <p:attrName>ppt_x</p:attrName>
                                        </p:attrNameLst>
                                      </p:cBhvr>
                                      <p:tavLst>
                                        <p:tav tm="0">
                                          <p:val>
                                            <p:fltVal val="0.5"/>
                                          </p:val>
                                        </p:tav>
                                        <p:tav tm="100000">
                                          <p:val>
                                            <p:strVal val="#ppt_x"/>
                                          </p:val>
                                        </p:tav>
                                      </p:tavLst>
                                    </p:anim>
                                    <p:anim calcmode="lin" valueType="num">
                                      <p:cBhvr>
                                        <p:cTn id="60" dur="500" fill="hold"/>
                                        <p:tgtEl>
                                          <p:spTgt spid="15"/>
                                        </p:tgtEl>
                                        <p:attrNameLst>
                                          <p:attrName>ppt_y</p:attrName>
                                        </p:attrNameLst>
                                      </p:cBhvr>
                                      <p:tavLst>
                                        <p:tav tm="0">
                                          <p:val>
                                            <p:fltVal val="0.5"/>
                                          </p:val>
                                        </p:tav>
                                        <p:tav tm="100000">
                                          <p:val>
                                            <p:strVal val="#ppt_y"/>
                                          </p:val>
                                        </p:tav>
                                      </p:tavLst>
                                    </p:anim>
                                  </p:childTnLst>
                                </p:cTn>
                              </p:par>
                              <p:par>
                                <p:cTn id="61" presetID="53" presetClass="entr" presetSubtype="528" fill="hold" nodeType="withEffect">
                                  <p:stCondLst>
                                    <p:cond delay="500"/>
                                  </p:stCondLst>
                                  <p:childTnLst>
                                    <p:set>
                                      <p:cBhvr>
                                        <p:cTn id="62" dur="1" fill="hold">
                                          <p:stCondLst>
                                            <p:cond delay="0"/>
                                          </p:stCondLst>
                                        </p:cTn>
                                        <p:tgtEl>
                                          <p:spTgt spid="16"/>
                                        </p:tgtEl>
                                        <p:attrNameLst>
                                          <p:attrName>style.visibility</p:attrName>
                                        </p:attrNameLst>
                                      </p:cBhvr>
                                      <p:to>
                                        <p:strVal val="visible"/>
                                      </p:to>
                                    </p:set>
                                    <p:anim calcmode="lin" valueType="num">
                                      <p:cBhvr>
                                        <p:cTn id="63" dur="500" fill="hold"/>
                                        <p:tgtEl>
                                          <p:spTgt spid="16"/>
                                        </p:tgtEl>
                                        <p:attrNameLst>
                                          <p:attrName>ppt_w</p:attrName>
                                        </p:attrNameLst>
                                      </p:cBhvr>
                                      <p:tavLst>
                                        <p:tav tm="0">
                                          <p:val>
                                            <p:fltVal val="0"/>
                                          </p:val>
                                        </p:tav>
                                        <p:tav tm="100000">
                                          <p:val>
                                            <p:strVal val="#ppt_w"/>
                                          </p:val>
                                        </p:tav>
                                      </p:tavLst>
                                    </p:anim>
                                    <p:anim calcmode="lin" valueType="num">
                                      <p:cBhvr>
                                        <p:cTn id="64" dur="500" fill="hold"/>
                                        <p:tgtEl>
                                          <p:spTgt spid="16"/>
                                        </p:tgtEl>
                                        <p:attrNameLst>
                                          <p:attrName>ppt_h</p:attrName>
                                        </p:attrNameLst>
                                      </p:cBhvr>
                                      <p:tavLst>
                                        <p:tav tm="0">
                                          <p:val>
                                            <p:fltVal val="0"/>
                                          </p:val>
                                        </p:tav>
                                        <p:tav tm="100000">
                                          <p:val>
                                            <p:strVal val="#ppt_h"/>
                                          </p:val>
                                        </p:tav>
                                      </p:tavLst>
                                    </p:anim>
                                    <p:animEffect transition="in" filter="fade">
                                      <p:cBhvr>
                                        <p:cTn id="65" dur="500"/>
                                        <p:tgtEl>
                                          <p:spTgt spid="16"/>
                                        </p:tgtEl>
                                      </p:cBhvr>
                                    </p:animEffect>
                                    <p:anim calcmode="lin" valueType="num">
                                      <p:cBhvr>
                                        <p:cTn id="66" dur="500" fill="hold"/>
                                        <p:tgtEl>
                                          <p:spTgt spid="16"/>
                                        </p:tgtEl>
                                        <p:attrNameLst>
                                          <p:attrName>ppt_x</p:attrName>
                                        </p:attrNameLst>
                                      </p:cBhvr>
                                      <p:tavLst>
                                        <p:tav tm="0">
                                          <p:val>
                                            <p:fltVal val="0.5"/>
                                          </p:val>
                                        </p:tav>
                                        <p:tav tm="100000">
                                          <p:val>
                                            <p:strVal val="#ppt_x"/>
                                          </p:val>
                                        </p:tav>
                                      </p:tavLst>
                                    </p:anim>
                                    <p:anim calcmode="lin" valueType="num">
                                      <p:cBhvr>
                                        <p:cTn id="67" dur="500" fill="hold"/>
                                        <p:tgtEl>
                                          <p:spTgt spid="16"/>
                                        </p:tgtEl>
                                        <p:attrNameLst>
                                          <p:attrName>ppt_y</p:attrName>
                                        </p:attrNameLst>
                                      </p:cBhvr>
                                      <p:tavLst>
                                        <p:tav tm="0">
                                          <p:val>
                                            <p:fltVal val="0.5"/>
                                          </p:val>
                                        </p:tav>
                                        <p:tav tm="100000">
                                          <p:val>
                                            <p:strVal val="#ppt_y"/>
                                          </p:val>
                                        </p:tav>
                                      </p:tavLst>
                                    </p:anim>
                                  </p:childTnLst>
                                </p:cTn>
                              </p:par>
                              <p:par>
                                <p:cTn id="68" presetID="53" presetClass="entr" presetSubtype="528" fill="hold" nodeType="withEffect">
                                  <p:stCondLst>
                                    <p:cond delay="750"/>
                                  </p:stCondLst>
                                  <p:childTnLst>
                                    <p:set>
                                      <p:cBhvr>
                                        <p:cTn id="69" dur="1" fill="hold">
                                          <p:stCondLst>
                                            <p:cond delay="0"/>
                                          </p:stCondLst>
                                        </p:cTn>
                                        <p:tgtEl>
                                          <p:spTgt spid="14"/>
                                        </p:tgtEl>
                                        <p:attrNameLst>
                                          <p:attrName>style.visibility</p:attrName>
                                        </p:attrNameLst>
                                      </p:cBhvr>
                                      <p:to>
                                        <p:strVal val="visible"/>
                                      </p:to>
                                    </p:set>
                                    <p:anim calcmode="lin" valueType="num">
                                      <p:cBhvr>
                                        <p:cTn id="70" dur="500" fill="hold"/>
                                        <p:tgtEl>
                                          <p:spTgt spid="14"/>
                                        </p:tgtEl>
                                        <p:attrNameLst>
                                          <p:attrName>ppt_w</p:attrName>
                                        </p:attrNameLst>
                                      </p:cBhvr>
                                      <p:tavLst>
                                        <p:tav tm="0">
                                          <p:val>
                                            <p:fltVal val="0"/>
                                          </p:val>
                                        </p:tav>
                                        <p:tav tm="100000">
                                          <p:val>
                                            <p:strVal val="#ppt_w"/>
                                          </p:val>
                                        </p:tav>
                                      </p:tavLst>
                                    </p:anim>
                                    <p:anim calcmode="lin" valueType="num">
                                      <p:cBhvr>
                                        <p:cTn id="71" dur="500" fill="hold"/>
                                        <p:tgtEl>
                                          <p:spTgt spid="14"/>
                                        </p:tgtEl>
                                        <p:attrNameLst>
                                          <p:attrName>ppt_h</p:attrName>
                                        </p:attrNameLst>
                                      </p:cBhvr>
                                      <p:tavLst>
                                        <p:tav tm="0">
                                          <p:val>
                                            <p:fltVal val="0"/>
                                          </p:val>
                                        </p:tav>
                                        <p:tav tm="100000">
                                          <p:val>
                                            <p:strVal val="#ppt_h"/>
                                          </p:val>
                                        </p:tav>
                                      </p:tavLst>
                                    </p:anim>
                                    <p:animEffect transition="in" filter="fade">
                                      <p:cBhvr>
                                        <p:cTn id="72" dur="500"/>
                                        <p:tgtEl>
                                          <p:spTgt spid="14"/>
                                        </p:tgtEl>
                                      </p:cBhvr>
                                    </p:animEffect>
                                    <p:anim calcmode="lin" valueType="num">
                                      <p:cBhvr>
                                        <p:cTn id="73" dur="500" fill="hold"/>
                                        <p:tgtEl>
                                          <p:spTgt spid="14"/>
                                        </p:tgtEl>
                                        <p:attrNameLst>
                                          <p:attrName>ppt_x</p:attrName>
                                        </p:attrNameLst>
                                      </p:cBhvr>
                                      <p:tavLst>
                                        <p:tav tm="0">
                                          <p:val>
                                            <p:fltVal val="0.5"/>
                                          </p:val>
                                        </p:tav>
                                        <p:tav tm="100000">
                                          <p:val>
                                            <p:strVal val="#ppt_x"/>
                                          </p:val>
                                        </p:tav>
                                      </p:tavLst>
                                    </p:anim>
                                    <p:anim calcmode="lin" valueType="num">
                                      <p:cBhvr>
                                        <p:cTn id="74" dur="500" fill="hold"/>
                                        <p:tgtEl>
                                          <p:spTgt spid="14"/>
                                        </p:tgtEl>
                                        <p:attrNameLst>
                                          <p:attrName>ppt_y</p:attrName>
                                        </p:attrNameLst>
                                      </p:cBhvr>
                                      <p:tavLst>
                                        <p:tav tm="0">
                                          <p:val>
                                            <p:fltVal val="0.5"/>
                                          </p:val>
                                        </p:tav>
                                        <p:tav tm="100000">
                                          <p:val>
                                            <p:strVal val="#ppt_y"/>
                                          </p:val>
                                        </p:tav>
                                      </p:tavLst>
                                    </p:anim>
                                  </p:childTnLst>
                                </p:cTn>
                              </p:par>
                            </p:childTnLst>
                          </p:cTn>
                        </p:par>
                        <p:par>
                          <p:cTn id="75" fill="hold">
                            <p:stCondLst>
                              <p:cond delay="3250"/>
                            </p:stCondLst>
                            <p:childTnLst>
                              <p:par>
                                <p:cTn id="76" presetID="12" presetClass="entr" presetSubtype="2" fill="hold" nodeType="afterEffect">
                                  <p:stCondLst>
                                    <p:cond delay="0"/>
                                  </p:stCondLst>
                                  <p:childTnLst>
                                    <p:set>
                                      <p:cBhvr>
                                        <p:cTn id="77" dur="1" fill="hold">
                                          <p:stCondLst>
                                            <p:cond delay="0"/>
                                          </p:stCondLst>
                                        </p:cTn>
                                        <p:tgtEl>
                                          <p:spTgt spid="25"/>
                                        </p:tgtEl>
                                        <p:attrNameLst>
                                          <p:attrName>style.visibility</p:attrName>
                                        </p:attrNameLst>
                                      </p:cBhvr>
                                      <p:to>
                                        <p:strVal val="visible"/>
                                      </p:to>
                                    </p:set>
                                    <p:anim calcmode="lin" valueType="num">
                                      <p:cBhvr additive="base">
                                        <p:cTn id="78" dur="500"/>
                                        <p:tgtEl>
                                          <p:spTgt spid="25"/>
                                        </p:tgtEl>
                                        <p:attrNameLst>
                                          <p:attrName>ppt_x</p:attrName>
                                        </p:attrNameLst>
                                      </p:cBhvr>
                                      <p:tavLst>
                                        <p:tav tm="0">
                                          <p:val>
                                            <p:strVal val="#ppt_x+#ppt_w*1.125000"/>
                                          </p:val>
                                        </p:tav>
                                        <p:tav tm="100000">
                                          <p:val>
                                            <p:strVal val="#ppt_x"/>
                                          </p:val>
                                        </p:tav>
                                      </p:tavLst>
                                    </p:anim>
                                    <p:animEffect transition="in" filter="wipe(left)">
                                      <p:cBhvr>
                                        <p:cTn id="79" dur="500"/>
                                        <p:tgtEl>
                                          <p:spTgt spid="25"/>
                                        </p:tgtEl>
                                      </p:cBhvr>
                                    </p:animEffect>
                                  </p:childTnLst>
                                </p:cTn>
                              </p:par>
                              <p:par>
                                <p:cTn id="80" presetID="12" presetClass="entr" presetSubtype="2" fill="hold" nodeType="withEffect">
                                  <p:stCondLst>
                                    <p:cond delay="0"/>
                                  </p:stCondLst>
                                  <p:childTnLst>
                                    <p:set>
                                      <p:cBhvr>
                                        <p:cTn id="81" dur="1" fill="hold">
                                          <p:stCondLst>
                                            <p:cond delay="0"/>
                                          </p:stCondLst>
                                        </p:cTn>
                                        <p:tgtEl>
                                          <p:spTgt spid="34"/>
                                        </p:tgtEl>
                                        <p:attrNameLst>
                                          <p:attrName>style.visibility</p:attrName>
                                        </p:attrNameLst>
                                      </p:cBhvr>
                                      <p:to>
                                        <p:strVal val="visible"/>
                                      </p:to>
                                    </p:set>
                                    <p:anim calcmode="lin" valueType="num">
                                      <p:cBhvr additive="base">
                                        <p:cTn id="82" dur="500"/>
                                        <p:tgtEl>
                                          <p:spTgt spid="34"/>
                                        </p:tgtEl>
                                        <p:attrNameLst>
                                          <p:attrName>ppt_x</p:attrName>
                                        </p:attrNameLst>
                                      </p:cBhvr>
                                      <p:tavLst>
                                        <p:tav tm="0">
                                          <p:val>
                                            <p:strVal val="#ppt_x+#ppt_w*1.125000"/>
                                          </p:val>
                                        </p:tav>
                                        <p:tav tm="100000">
                                          <p:val>
                                            <p:strVal val="#ppt_x"/>
                                          </p:val>
                                        </p:tav>
                                      </p:tavLst>
                                    </p:anim>
                                    <p:animEffect transition="in" filter="wipe(left)">
                                      <p:cBhvr>
                                        <p:cTn id="83" dur="500"/>
                                        <p:tgtEl>
                                          <p:spTgt spid="34"/>
                                        </p:tgtEl>
                                      </p:cBhvr>
                                    </p:animEffect>
                                  </p:childTnLst>
                                </p:cTn>
                              </p:par>
                              <p:par>
                                <p:cTn id="84" presetID="12" presetClass="entr" presetSubtype="8" fill="hold" nodeType="withEffect">
                                  <p:stCondLst>
                                    <p:cond delay="0"/>
                                  </p:stCondLst>
                                  <p:childTnLst>
                                    <p:set>
                                      <p:cBhvr>
                                        <p:cTn id="85" dur="1" fill="hold">
                                          <p:stCondLst>
                                            <p:cond delay="0"/>
                                          </p:stCondLst>
                                        </p:cTn>
                                        <p:tgtEl>
                                          <p:spTgt spid="31"/>
                                        </p:tgtEl>
                                        <p:attrNameLst>
                                          <p:attrName>style.visibility</p:attrName>
                                        </p:attrNameLst>
                                      </p:cBhvr>
                                      <p:to>
                                        <p:strVal val="visible"/>
                                      </p:to>
                                    </p:set>
                                    <p:anim calcmode="lin" valueType="num">
                                      <p:cBhvr additive="base">
                                        <p:cTn id="86" dur="500"/>
                                        <p:tgtEl>
                                          <p:spTgt spid="31"/>
                                        </p:tgtEl>
                                        <p:attrNameLst>
                                          <p:attrName>ppt_x</p:attrName>
                                        </p:attrNameLst>
                                      </p:cBhvr>
                                      <p:tavLst>
                                        <p:tav tm="0">
                                          <p:val>
                                            <p:strVal val="#ppt_x-#ppt_w*1.125000"/>
                                          </p:val>
                                        </p:tav>
                                        <p:tav tm="100000">
                                          <p:val>
                                            <p:strVal val="#ppt_x"/>
                                          </p:val>
                                        </p:tav>
                                      </p:tavLst>
                                    </p:anim>
                                    <p:animEffect transition="in" filter="wipe(right)">
                                      <p:cBhvr>
                                        <p:cTn id="87" dur="500"/>
                                        <p:tgtEl>
                                          <p:spTgt spid="31"/>
                                        </p:tgtEl>
                                      </p:cBhvr>
                                    </p:animEffect>
                                  </p:childTnLst>
                                </p:cTn>
                              </p:par>
                              <p:par>
                                <p:cTn id="88" presetID="12" presetClass="entr" presetSubtype="8" fill="hold" nodeType="withEffect">
                                  <p:stCondLst>
                                    <p:cond delay="0"/>
                                  </p:stCondLst>
                                  <p:childTnLst>
                                    <p:set>
                                      <p:cBhvr>
                                        <p:cTn id="89" dur="1" fill="hold">
                                          <p:stCondLst>
                                            <p:cond delay="0"/>
                                          </p:stCondLst>
                                        </p:cTn>
                                        <p:tgtEl>
                                          <p:spTgt spid="28"/>
                                        </p:tgtEl>
                                        <p:attrNameLst>
                                          <p:attrName>style.visibility</p:attrName>
                                        </p:attrNameLst>
                                      </p:cBhvr>
                                      <p:to>
                                        <p:strVal val="visible"/>
                                      </p:to>
                                    </p:set>
                                    <p:anim calcmode="lin" valueType="num">
                                      <p:cBhvr additive="base">
                                        <p:cTn id="90" dur="500"/>
                                        <p:tgtEl>
                                          <p:spTgt spid="28"/>
                                        </p:tgtEl>
                                        <p:attrNameLst>
                                          <p:attrName>ppt_x</p:attrName>
                                        </p:attrNameLst>
                                      </p:cBhvr>
                                      <p:tavLst>
                                        <p:tav tm="0">
                                          <p:val>
                                            <p:strVal val="#ppt_x-#ppt_w*1.125000"/>
                                          </p:val>
                                        </p:tav>
                                        <p:tav tm="100000">
                                          <p:val>
                                            <p:strVal val="#ppt_x"/>
                                          </p:val>
                                        </p:tav>
                                      </p:tavLst>
                                    </p:anim>
                                    <p:animEffect transition="in" filter="wipe(right)">
                                      <p:cBhvr>
                                        <p:cTn id="9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Janice">
            <a:extLst>
              <a:ext uri="{FF2B5EF4-FFF2-40B4-BE49-F238E27FC236}">
                <a16:creationId xmlns="" xmlns:a16="http://schemas.microsoft.com/office/drawing/2014/main" id="{C6A628C9-D1A3-471B-A183-C2543A9DC3F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5400000">
            <a:off x="2404961" y="-14790"/>
            <a:ext cx="1177664" cy="1207244"/>
          </a:xfrm>
          <a:prstGeom prst="rect">
            <a:avLst/>
          </a:prstGeom>
        </p:spPr>
      </p:pic>
      <p:pic>
        <p:nvPicPr>
          <p:cNvPr id="40" name="Janice">
            <a:extLst>
              <a:ext uri="{FF2B5EF4-FFF2-40B4-BE49-F238E27FC236}">
                <a16:creationId xmlns="" xmlns:a16="http://schemas.microsoft.com/office/drawing/2014/main" id="{F40F2D3C-FF9B-4FC8-95D6-55178C26E24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16200000" flipH="1">
            <a:off x="8596072" y="21795"/>
            <a:ext cx="1177664" cy="1207244"/>
          </a:xfrm>
          <a:prstGeom prst="rect">
            <a:avLst/>
          </a:prstGeom>
        </p:spPr>
      </p:pic>
      <p:sp>
        <p:nvSpPr>
          <p:cNvPr id="41" name="文本框 40">
            <a:extLst>
              <a:ext uri="{FF2B5EF4-FFF2-40B4-BE49-F238E27FC236}">
                <a16:creationId xmlns="" xmlns:a16="http://schemas.microsoft.com/office/drawing/2014/main" id="{8EB5E889-AA8F-4D12-A233-DCD3A19AAB86}"/>
              </a:ext>
            </a:extLst>
          </p:cNvPr>
          <p:cNvSpPr txBox="1"/>
          <p:nvPr/>
        </p:nvSpPr>
        <p:spPr>
          <a:xfrm>
            <a:off x="5144687" y="265521"/>
            <a:ext cx="2646878" cy="461665"/>
          </a:xfrm>
          <a:prstGeom prst="rect">
            <a:avLst/>
          </a:prstGeom>
          <a:noFill/>
        </p:spPr>
        <p:txBody>
          <a:bodyPr wrap="none" rtlCol="0">
            <a:spAutoFit/>
          </a:bodyPr>
          <a:lstStyle/>
          <a:p>
            <a:r>
              <a:rPr lang="zh-CN" altLang="en-US" sz="2400" dirty="0">
                <a:solidFill>
                  <a:schemeClr val="tx1">
                    <a:lumMod val="65000"/>
                    <a:lumOff val="35000"/>
                  </a:schemeClr>
                </a:solidFill>
                <a:latin typeface="方正舒体" panose="02010601030101010101" pitchFamily="2" charset="-122"/>
                <a:ea typeface="方正舒体" panose="02010601030101010101" pitchFamily="2" charset="-122"/>
              </a:rPr>
              <a:t>点击此处添加标题</a:t>
            </a:r>
          </a:p>
        </p:txBody>
      </p:sp>
      <p:sp>
        <p:nvSpPr>
          <p:cNvPr id="42" name="文本框 41">
            <a:extLst>
              <a:ext uri="{FF2B5EF4-FFF2-40B4-BE49-F238E27FC236}">
                <a16:creationId xmlns="" xmlns:a16="http://schemas.microsoft.com/office/drawing/2014/main" id="{FA10461C-2705-483A-A73C-66F606E336AB}"/>
              </a:ext>
            </a:extLst>
          </p:cNvPr>
          <p:cNvSpPr txBox="1"/>
          <p:nvPr/>
        </p:nvSpPr>
        <p:spPr>
          <a:xfrm>
            <a:off x="5204046" y="605527"/>
            <a:ext cx="2662908" cy="307777"/>
          </a:xfrm>
          <a:prstGeom prst="rect">
            <a:avLst/>
          </a:prstGeom>
          <a:noFill/>
        </p:spPr>
        <p:txBody>
          <a:bodyPr wrap="none" rtlCol="0">
            <a:spAutoFit/>
          </a:bodyPr>
          <a:lstStyle/>
          <a:p>
            <a:pPr algn="l"/>
            <a:r>
              <a:rPr lang="zh-CN" altLang="en-US" sz="1400" spc="300" dirty="0">
                <a:solidFill>
                  <a:schemeClr val="tx1">
                    <a:lumMod val="65000"/>
                    <a:lumOff val="35000"/>
                  </a:schemeClr>
                </a:solidFill>
                <a:uFillTx/>
                <a:latin typeface="方正舒体" panose="02010601030101010101" pitchFamily="2" charset="-122"/>
                <a:ea typeface="方正舒体" panose="02010601030101010101" pitchFamily="2" charset="-122"/>
              </a:rPr>
              <a:t>Click enter your title</a:t>
            </a:r>
          </a:p>
        </p:txBody>
      </p:sp>
      <p:sp>
        <p:nvSpPr>
          <p:cNvPr id="43" name="文本框 42">
            <a:extLst>
              <a:ext uri="{FF2B5EF4-FFF2-40B4-BE49-F238E27FC236}">
                <a16:creationId xmlns="" xmlns:a16="http://schemas.microsoft.com/office/drawing/2014/main" id="{4CE0BF15-02EA-452A-A83C-1D4239877F29}"/>
              </a:ext>
            </a:extLst>
          </p:cNvPr>
          <p:cNvSpPr txBox="1"/>
          <p:nvPr/>
        </p:nvSpPr>
        <p:spPr>
          <a:xfrm>
            <a:off x="4325046" y="133857"/>
            <a:ext cx="805322" cy="769441"/>
          </a:xfrm>
          <a:prstGeom prst="rect">
            <a:avLst/>
          </a:prstGeom>
          <a:noFill/>
        </p:spPr>
        <p:txBody>
          <a:bodyPr wrap="square" rtlCol="0">
            <a:spAutoFit/>
          </a:bodyPr>
          <a:lstStyle/>
          <a:p>
            <a:pPr algn="ctr"/>
            <a:r>
              <a:rPr lang="zh-CN" altLang="en-US" sz="4400" dirty="0">
                <a:solidFill>
                  <a:srgbClr val="B1865A"/>
                </a:solidFill>
                <a:latin typeface="方正舒体" panose="02010601030101010101" pitchFamily="2" charset="-122"/>
                <a:ea typeface="方正舒体" panose="02010601030101010101" pitchFamily="2" charset="-122"/>
              </a:rPr>
              <a:t>壹</a:t>
            </a:r>
          </a:p>
        </p:txBody>
      </p:sp>
      <p:cxnSp>
        <p:nvCxnSpPr>
          <p:cNvPr id="44" name="PA_直接连接符 44">
            <a:extLst>
              <a:ext uri="{FF2B5EF4-FFF2-40B4-BE49-F238E27FC236}">
                <a16:creationId xmlns="" xmlns:a16="http://schemas.microsoft.com/office/drawing/2014/main" id="{0A0591C2-73EF-4DA6-AD2A-EBA29E391EF1}"/>
              </a:ext>
            </a:extLst>
          </p:cNvPr>
          <p:cNvCxnSpPr/>
          <p:nvPr>
            <p:custDataLst>
              <p:tags r:id="rId1"/>
            </p:custDataLst>
          </p:nvPr>
        </p:nvCxnSpPr>
        <p:spPr>
          <a:xfrm rot="16200000" flipH="1">
            <a:off x="4264724" y="396656"/>
            <a:ext cx="325545"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45" name="PA_直接连接符 44">
            <a:extLst>
              <a:ext uri="{FF2B5EF4-FFF2-40B4-BE49-F238E27FC236}">
                <a16:creationId xmlns="" xmlns:a16="http://schemas.microsoft.com/office/drawing/2014/main" id="{10119E43-3B55-4822-969A-B5A1A39D2BC6}"/>
              </a:ext>
            </a:extLst>
          </p:cNvPr>
          <p:cNvCxnSpPr/>
          <p:nvPr>
            <p:custDataLst>
              <p:tags r:id="rId2"/>
            </p:custDataLst>
          </p:nvPr>
        </p:nvCxnSpPr>
        <p:spPr>
          <a:xfrm rot="16200000" flipH="1">
            <a:off x="4879463" y="734939"/>
            <a:ext cx="325546"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46" name="PA_直接连接符 44">
            <a:extLst>
              <a:ext uri="{FF2B5EF4-FFF2-40B4-BE49-F238E27FC236}">
                <a16:creationId xmlns="" xmlns:a16="http://schemas.microsoft.com/office/drawing/2014/main" id="{4AF6799A-D4E5-4091-A333-024D76B0BDEF}"/>
              </a:ext>
            </a:extLst>
          </p:cNvPr>
          <p:cNvCxnSpPr>
            <a:cxnSpLocks/>
          </p:cNvCxnSpPr>
          <p:nvPr>
            <p:custDataLst>
              <p:tags r:id="rId3"/>
            </p:custDataLst>
          </p:nvPr>
        </p:nvCxnSpPr>
        <p:spPr>
          <a:xfrm>
            <a:off x="4373295" y="263927"/>
            <a:ext cx="391235"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47" name="PA_直接连接符 44">
            <a:extLst>
              <a:ext uri="{FF2B5EF4-FFF2-40B4-BE49-F238E27FC236}">
                <a16:creationId xmlns="" xmlns:a16="http://schemas.microsoft.com/office/drawing/2014/main" id="{9B287E3E-8EE6-4A83-802E-1A7E7FD83E09}"/>
              </a:ext>
            </a:extLst>
          </p:cNvPr>
          <p:cNvCxnSpPr>
            <a:cxnSpLocks/>
          </p:cNvCxnSpPr>
          <p:nvPr>
            <p:custDataLst>
              <p:tags r:id="rId4"/>
            </p:custDataLst>
          </p:nvPr>
        </p:nvCxnSpPr>
        <p:spPr>
          <a:xfrm>
            <a:off x="4732779" y="866797"/>
            <a:ext cx="355389"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sp>
        <p:nvSpPr>
          <p:cNvPr id="37" name="Freeform 23">
            <a:extLst>
              <a:ext uri="{FF2B5EF4-FFF2-40B4-BE49-F238E27FC236}">
                <a16:creationId xmlns="" xmlns:a16="http://schemas.microsoft.com/office/drawing/2014/main" id="{83A14301-0A39-4D49-BAD6-1C3CA4DAD55B}"/>
              </a:ext>
            </a:extLst>
          </p:cNvPr>
          <p:cNvSpPr/>
          <p:nvPr/>
        </p:nvSpPr>
        <p:spPr>
          <a:xfrm>
            <a:off x="4766552" y="2283329"/>
            <a:ext cx="959734" cy="959558"/>
          </a:xfrm>
          <a:custGeom>
            <a:avLst/>
            <a:gdLst>
              <a:gd name="connsiteX0" fmla="*/ 0 w 1811734"/>
              <a:gd name="connsiteY0" fmla="*/ 905867 h 1811734"/>
              <a:gd name="connsiteX1" fmla="*/ 905867 w 1811734"/>
              <a:gd name="connsiteY1" fmla="*/ 0 h 1811734"/>
              <a:gd name="connsiteX2" fmla="*/ 1811734 w 1811734"/>
              <a:gd name="connsiteY2" fmla="*/ 905867 h 1811734"/>
              <a:gd name="connsiteX3" fmla="*/ 905867 w 1811734"/>
              <a:gd name="connsiteY3" fmla="*/ 1811734 h 1811734"/>
              <a:gd name="connsiteX4" fmla="*/ 0 w 1811734"/>
              <a:gd name="connsiteY4" fmla="*/ 905867 h 1811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734" h="1811734">
                <a:moveTo>
                  <a:pt x="0" y="905867"/>
                </a:moveTo>
                <a:cubicBezTo>
                  <a:pt x="0" y="405570"/>
                  <a:pt x="405570" y="0"/>
                  <a:pt x="905867" y="0"/>
                </a:cubicBezTo>
                <a:cubicBezTo>
                  <a:pt x="1406164" y="0"/>
                  <a:pt x="1811734" y="405570"/>
                  <a:pt x="1811734" y="905867"/>
                </a:cubicBezTo>
                <a:cubicBezTo>
                  <a:pt x="1811734" y="1406164"/>
                  <a:pt x="1406164" y="1811734"/>
                  <a:pt x="905867" y="1811734"/>
                </a:cubicBezTo>
                <a:cubicBezTo>
                  <a:pt x="405570" y="1811734"/>
                  <a:pt x="0" y="1406164"/>
                  <a:pt x="0" y="905867"/>
                </a:cubicBezTo>
                <a:close/>
              </a:path>
            </a:pathLst>
          </a:custGeom>
          <a:solidFill>
            <a:srgbClr val="C7A787"/>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9513" tIns="289513" rIns="289513" bIns="289513" numCol="1" spcCol="1270" anchor="ctr" anchorCtr="0">
            <a:noAutofit/>
          </a:bodyPr>
          <a:lstStyle/>
          <a:p>
            <a:pPr algn="just" defTabSz="1628140">
              <a:lnSpc>
                <a:spcPct val="120000"/>
              </a:lnSpc>
              <a:spcAft>
                <a:spcPct val="35000"/>
              </a:spcAft>
            </a:pPr>
            <a:endParaRPr lang="en-GB" sz="600">
              <a:latin typeface="Arial" panose="020B0604020202020204" pitchFamily="34" charset="0"/>
              <a:ea typeface="微软雅黑" panose="020B0503020204020204" charset="-122"/>
              <a:cs typeface="+mn-ea"/>
              <a:sym typeface="Arial" panose="020B0604020202020204" pitchFamily="34" charset="0"/>
            </a:endParaRPr>
          </a:p>
        </p:txBody>
      </p:sp>
      <p:sp>
        <p:nvSpPr>
          <p:cNvPr id="38" name="Freeform 24">
            <a:extLst>
              <a:ext uri="{FF2B5EF4-FFF2-40B4-BE49-F238E27FC236}">
                <a16:creationId xmlns="" xmlns:a16="http://schemas.microsoft.com/office/drawing/2014/main" id="{A6326535-ED91-4161-8251-BED27F7ED80C}"/>
              </a:ext>
            </a:extLst>
          </p:cNvPr>
          <p:cNvSpPr/>
          <p:nvPr/>
        </p:nvSpPr>
        <p:spPr>
          <a:xfrm>
            <a:off x="5804217" y="2484836"/>
            <a:ext cx="556646" cy="556543"/>
          </a:xfrm>
          <a:custGeom>
            <a:avLst/>
            <a:gdLst>
              <a:gd name="connsiteX0" fmla="*/ 139284 w 1050805"/>
              <a:gd name="connsiteY0" fmla="*/ 401828 h 1050805"/>
              <a:gd name="connsiteX1" fmla="*/ 401828 w 1050805"/>
              <a:gd name="connsiteY1" fmla="*/ 401828 h 1050805"/>
              <a:gd name="connsiteX2" fmla="*/ 401828 w 1050805"/>
              <a:gd name="connsiteY2" fmla="*/ 139284 h 1050805"/>
              <a:gd name="connsiteX3" fmla="*/ 648977 w 1050805"/>
              <a:gd name="connsiteY3" fmla="*/ 139284 h 1050805"/>
              <a:gd name="connsiteX4" fmla="*/ 648977 w 1050805"/>
              <a:gd name="connsiteY4" fmla="*/ 401828 h 1050805"/>
              <a:gd name="connsiteX5" fmla="*/ 911521 w 1050805"/>
              <a:gd name="connsiteY5" fmla="*/ 401828 h 1050805"/>
              <a:gd name="connsiteX6" fmla="*/ 911521 w 1050805"/>
              <a:gd name="connsiteY6" fmla="*/ 648977 h 1050805"/>
              <a:gd name="connsiteX7" fmla="*/ 648977 w 1050805"/>
              <a:gd name="connsiteY7" fmla="*/ 648977 h 1050805"/>
              <a:gd name="connsiteX8" fmla="*/ 648977 w 1050805"/>
              <a:gd name="connsiteY8" fmla="*/ 911521 h 1050805"/>
              <a:gd name="connsiteX9" fmla="*/ 401828 w 1050805"/>
              <a:gd name="connsiteY9" fmla="*/ 911521 h 1050805"/>
              <a:gd name="connsiteX10" fmla="*/ 401828 w 1050805"/>
              <a:gd name="connsiteY10" fmla="*/ 648977 h 1050805"/>
              <a:gd name="connsiteX11" fmla="*/ 139284 w 1050805"/>
              <a:gd name="connsiteY11" fmla="*/ 648977 h 1050805"/>
              <a:gd name="connsiteX12" fmla="*/ 139284 w 1050805"/>
              <a:gd name="connsiteY12" fmla="*/ 401828 h 1050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50805" h="1050805">
                <a:moveTo>
                  <a:pt x="139284" y="401828"/>
                </a:moveTo>
                <a:lnTo>
                  <a:pt x="401828" y="401828"/>
                </a:lnTo>
                <a:lnTo>
                  <a:pt x="401828" y="139284"/>
                </a:lnTo>
                <a:lnTo>
                  <a:pt x="648977" y="139284"/>
                </a:lnTo>
                <a:lnTo>
                  <a:pt x="648977" y="401828"/>
                </a:lnTo>
                <a:lnTo>
                  <a:pt x="911521" y="401828"/>
                </a:lnTo>
                <a:lnTo>
                  <a:pt x="911521" y="648977"/>
                </a:lnTo>
                <a:lnTo>
                  <a:pt x="648977" y="648977"/>
                </a:lnTo>
                <a:lnTo>
                  <a:pt x="648977" y="911521"/>
                </a:lnTo>
                <a:lnTo>
                  <a:pt x="401828" y="911521"/>
                </a:lnTo>
                <a:lnTo>
                  <a:pt x="401828" y="648977"/>
                </a:lnTo>
                <a:lnTo>
                  <a:pt x="139284" y="648977"/>
                </a:lnTo>
                <a:lnTo>
                  <a:pt x="139284" y="401828"/>
                </a:lnTo>
                <a:close/>
              </a:path>
            </a:pathLst>
          </a:custGeom>
          <a:solidFill>
            <a:schemeClr val="bg1">
              <a:lumMod val="7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27559" tIns="368004" rIns="127559" bIns="368004" numCol="1" spcCol="1270" anchor="ctr" anchorCtr="0">
            <a:noAutofit/>
          </a:bodyPr>
          <a:lstStyle/>
          <a:p>
            <a:pPr algn="just" defTabSz="691515">
              <a:lnSpc>
                <a:spcPct val="120000"/>
              </a:lnSpc>
              <a:spcAft>
                <a:spcPct val="35000"/>
              </a:spcAft>
            </a:pPr>
            <a:endParaRPr lang="en-GB" sz="600">
              <a:latin typeface="Arial" panose="020B0604020202020204" pitchFamily="34" charset="0"/>
              <a:ea typeface="微软雅黑" panose="020B0503020204020204" charset="-122"/>
              <a:cs typeface="+mn-ea"/>
              <a:sym typeface="Arial" panose="020B0604020202020204" pitchFamily="34" charset="0"/>
            </a:endParaRPr>
          </a:p>
        </p:txBody>
      </p:sp>
      <p:sp>
        <p:nvSpPr>
          <p:cNvPr id="49" name="Freeform 25">
            <a:extLst>
              <a:ext uri="{FF2B5EF4-FFF2-40B4-BE49-F238E27FC236}">
                <a16:creationId xmlns="" xmlns:a16="http://schemas.microsoft.com/office/drawing/2014/main" id="{2118BB7C-010F-4F6D-AFF6-CF2F72376C80}"/>
              </a:ext>
            </a:extLst>
          </p:cNvPr>
          <p:cNvSpPr/>
          <p:nvPr/>
        </p:nvSpPr>
        <p:spPr>
          <a:xfrm>
            <a:off x="6438793" y="2283329"/>
            <a:ext cx="959734" cy="959558"/>
          </a:xfrm>
          <a:custGeom>
            <a:avLst/>
            <a:gdLst>
              <a:gd name="connsiteX0" fmla="*/ 0 w 1811734"/>
              <a:gd name="connsiteY0" fmla="*/ 905867 h 1811734"/>
              <a:gd name="connsiteX1" fmla="*/ 905867 w 1811734"/>
              <a:gd name="connsiteY1" fmla="*/ 0 h 1811734"/>
              <a:gd name="connsiteX2" fmla="*/ 1811734 w 1811734"/>
              <a:gd name="connsiteY2" fmla="*/ 905867 h 1811734"/>
              <a:gd name="connsiteX3" fmla="*/ 905867 w 1811734"/>
              <a:gd name="connsiteY3" fmla="*/ 1811734 h 1811734"/>
              <a:gd name="connsiteX4" fmla="*/ 0 w 1811734"/>
              <a:gd name="connsiteY4" fmla="*/ 905867 h 1811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734" h="1811734">
                <a:moveTo>
                  <a:pt x="0" y="905867"/>
                </a:moveTo>
                <a:cubicBezTo>
                  <a:pt x="0" y="405570"/>
                  <a:pt x="405570" y="0"/>
                  <a:pt x="905867" y="0"/>
                </a:cubicBezTo>
                <a:cubicBezTo>
                  <a:pt x="1406164" y="0"/>
                  <a:pt x="1811734" y="405570"/>
                  <a:pt x="1811734" y="905867"/>
                </a:cubicBezTo>
                <a:cubicBezTo>
                  <a:pt x="1811734" y="1406164"/>
                  <a:pt x="1406164" y="1811734"/>
                  <a:pt x="905867" y="1811734"/>
                </a:cubicBezTo>
                <a:cubicBezTo>
                  <a:pt x="405570" y="1811734"/>
                  <a:pt x="0" y="1406164"/>
                  <a:pt x="0" y="905867"/>
                </a:cubicBezTo>
                <a:close/>
              </a:path>
            </a:pathLst>
          </a:custGeom>
          <a:solidFill>
            <a:srgbClr val="C7A787"/>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9513" tIns="289513" rIns="289513" bIns="289513" numCol="1" spcCol="1270" anchor="ctr" anchorCtr="0">
            <a:noAutofit/>
          </a:bodyPr>
          <a:lstStyle/>
          <a:p>
            <a:pPr algn="just" defTabSz="1628140">
              <a:lnSpc>
                <a:spcPct val="120000"/>
              </a:lnSpc>
              <a:spcAft>
                <a:spcPct val="35000"/>
              </a:spcAft>
            </a:pPr>
            <a:endParaRPr lang="en-GB" sz="600">
              <a:latin typeface="Arial" panose="020B0604020202020204" pitchFamily="34" charset="0"/>
              <a:ea typeface="微软雅黑" panose="020B0503020204020204" charset="-122"/>
              <a:cs typeface="+mn-ea"/>
              <a:sym typeface="Arial" panose="020B0604020202020204" pitchFamily="34" charset="0"/>
            </a:endParaRPr>
          </a:p>
        </p:txBody>
      </p:sp>
      <p:sp>
        <p:nvSpPr>
          <p:cNvPr id="50" name="Freeform 26">
            <a:extLst>
              <a:ext uri="{FF2B5EF4-FFF2-40B4-BE49-F238E27FC236}">
                <a16:creationId xmlns="" xmlns:a16="http://schemas.microsoft.com/office/drawing/2014/main" id="{CEB11361-F11D-4671-B9F7-5728E92AFB88}"/>
              </a:ext>
            </a:extLst>
          </p:cNvPr>
          <p:cNvSpPr/>
          <p:nvPr/>
        </p:nvSpPr>
        <p:spPr>
          <a:xfrm>
            <a:off x="7476459" y="2484836"/>
            <a:ext cx="556646" cy="556543"/>
          </a:xfrm>
          <a:custGeom>
            <a:avLst/>
            <a:gdLst>
              <a:gd name="connsiteX0" fmla="*/ 139284 w 1050805"/>
              <a:gd name="connsiteY0" fmla="*/ 216466 h 1050805"/>
              <a:gd name="connsiteX1" fmla="*/ 911521 w 1050805"/>
              <a:gd name="connsiteY1" fmla="*/ 216466 h 1050805"/>
              <a:gd name="connsiteX2" fmla="*/ 911521 w 1050805"/>
              <a:gd name="connsiteY2" fmla="*/ 463615 h 1050805"/>
              <a:gd name="connsiteX3" fmla="*/ 139284 w 1050805"/>
              <a:gd name="connsiteY3" fmla="*/ 463615 h 1050805"/>
              <a:gd name="connsiteX4" fmla="*/ 139284 w 1050805"/>
              <a:gd name="connsiteY4" fmla="*/ 216466 h 1050805"/>
              <a:gd name="connsiteX5" fmla="*/ 139284 w 1050805"/>
              <a:gd name="connsiteY5" fmla="*/ 587190 h 1050805"/>
              <a:gd name="connsiteX6" fmla="*/ 911521 w 1050805"/>
              <a:gd name="connsiteY6" fmla="*/ 587190 h 1050805"/>
              <a:gd name="connsiteX7" fmla="*/ 911521 w 1050805"/>
              <a:gd name="connsiteY7" fmla="*/ 834339 h 1050805"/>
              <a:gd name="connsiteX8" fmla="*/ 139284 w 1050805"/>
              <a:gd name="connsiteY8" fmla="*/ 834339 h 1050805"/>
              <a:gd name="connsiteX9" fmla="*/ 139284 w 1050805"/>
              <a:gd name="connsiteY9" fmla="*/ 587190 h 1050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50805" h="1050805">
                <a:moveTo>
                  <a:pt x="139284" y="216466"/>
                </a:moveTo>
                <a:lnTo>
                  <a:pt x="911521" y="216466"/>
                </a:lnTo>
                <a:lnTo>
                  <a:pt x="911521" y="463615"/>
                </a:lnTo>
                <a:lnTo>
                  <a:pt x="139284" y="463615"/>
                </a:lnTo>
                <a:lnTo>
                  <a:pt x="139284" y="216466"/>
                </a:lnTo>
                <a:close/>
                <a:moveTo>
                  <a:pt x="139284" y="587190"/>
                </a:moveTo>
                <a:lnTo>
                  <a:pt x="911521" y="587190"/>
                </a:lnTo>
                <a:lnTo>
                  <a:pt x="911521" y="834339"/>
                </a:lnTo>
                <a:lnTo>
                  <a:pt x="139284" y="834339"/>
                </a:lnTo>
                <a:lnTo>
                  <a:pt x="139284" y="587190"/>
                </a:lnTo>
                <a:close/>
              </a:path>
            </a:pathLst>
          </a:custGeom>
          <a:solidFill>
            <a:schemeClr val="bg1">
              <a:lumMod val="7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27559" tIns="198245" rIns="127559" bIns="198245" numCol="1" spcCol="1270" anchor="ctr" anchorCtr="0">
            <a:noAutofit/>
          </a:bodyPr>
          <a:lstStyle/>
          <a:p>
            <a:pPr algn="just" defTabSz="1790700">
              <a:lnSpc>
                <a:spcPct val="120000"/>
              </a:lnSpc>
              <a:spcAft>
                <a:spcPct val="35000"/>
              </a:spcAft>
            </a:pPr>
            <a:endParaRPr lang="en-GB" sz="600">
              <a:latin typeface="Arial" panose="020B0604020202020204" pitchFamily="34" charset="0"/>
              <a:ea typeface="微软雅黑" panose="020B0503020204020204" charset="-122"/>
              <a:cs typeface="+mn-ea"/>
              <a:sym typeface="Arial" panose="020B0604020202020204" pitchFamily="34" charset="0"/>
            </a:endParaRPr>
          </a:p>
        </p:txBody>
      </p:sp>
      <p:sp>
        <p:nvSpPr>
          <p:cNvPr id="51" name="Freeform 27">
            <a:extLst>
              <a:ext uri="{FF2B5EF4-FFF2-40B4-BE49-F238E27FC236}">
                <a16:creationId xmlns="" xmlns:a16="http://schemas.microsoft.com/office/drawing/2014/main" id="{10654084-9107-48CA-9D2D-2378467B08B3}"/>
              </a:ext>
            </a:extLst>
          </p:cNvPr>
          <p:cNvSpPr/>
          <p:nvPr/>
        </p:nvSpPr>
        <p:spPr>
          <a:xfrm>
            <a:off x="8111035" y="2283329"/>
            <a:ext cx="959734" cy="959558"/>
          </a:xfrm>
          <a:custGeom>
            <a:avLst/>
            <a:gdLst>
              <a:gd name="connsiteX0" fmla="*/ 0 w 1811734"/>
              <a:gd name="connsiteY0" fmla="*/ 905867 h 1811734"/>
              <a:gd name="connsiteX1" fmla="*/ 905867 w 1811734"/>
              <a:gd name="connsiteY1" fmla="*/ 0 h 1811734"/>
              <a:gd name="connsiteX2" fmla="*/ 1811734 w 1811734"/>
              <a:gd name="connsiteY2" fmla="*/ 905867 h 1811734"/>
              <a:gd name="connsiteX3" fmla="*/ 905867 w 1811734"/>
              <a:gd name="connsiteY3" fmla="*/ 1811734 h 1811734"/>
              <a:gd name="connsiteX4" fmla="*/ 0 w 1811734"/>
              <a:gd name="connsiteY4" fmla="*/ 905867 h 1811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734" h="1811734">
                <a:moveTo>
                  <a:pt x="0" y="905867"/>
                </a:moveTo>
                <a:cubicBezTo>
                  <a:pt x="0" y="405570"/>
                  <a:pt x="405570" y="0"/>
                  <a:pt x="905867" y="0"/>
                </a:cubicBezTo>
                <a:cubicBezTo>
                  <a:pt x="1406164" y="0"/>
                  <a:pt x="1811734" y="405570"/>
                  <a:pt x="1811734" y="905867"/>
                </a:cubicBezTo>
                <a:cubicBezTo>
                  <a:pt x="1811734" y="1406164"/>
                  <a:pt x="1406164" y="1811734"/>
                  <a:pt x="905867" y="1811734"/>
                </a:cubicBezTo>
                <a:cubicBezTo>
                  <a:pt x="405570" y="1811734"/>
                  <a:pt x="0" y="1406164"/>
                  <a:pt x="0" y="905867"/>
                </a:cubicBezTo>
                <a:close/>
              </a:path>
            </a:pathLst>
          </a:custGeom>
          <a:solidFill>
            <a:srgbClr val="C7A787"/>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9513" tIns="289513" rIns="289513" bIns="289513" numCol="1" spcCol="1270" anchor="ctr" anchorCtr="0">
            <a:noAutofit/>
          </a:bodyPr>
          <a:lstStyle/>
          <a:p>
            <a:pPr algn="just" defTabSz="1628140">
              <a:lnSpc>
                <a:spcPct val="120000"/>
              </a:lnSpc>
              <a:spcAft>
                <a:spcPct val="35000"/>
              </a:spcAft>
            </a:pPr>
            <a:endParaRPr lang="en-GB" sz="600">
              <a:latin typeface="Arial" panose="020B0604020202020204" pitchFamily="34" charset="0"/>
              <a:ea typeface="微软雅黑" panose="020B0503020204020204" charset="-122"/>
              <a:cs typeface="+mn-ea"/>
              <a:sym typeface="Arial" panose="020B0604020202020204" pitchFamily="34" charset="0"/>
            </a:endParaRPr>
          </a:p>
        </p:txBody>
      </p:sp>
      <p:sp>
        <p:nvSpPr>
          <p:cNvPr id="52" name="Freeform 28">
            <a:extLst>
              <a:ext uri="{FF2B5EF4-FFF2-40B4-BE49-F238E27FC236}">
                <a16:creationId xmlns="" xmlns:a16="http://schemas.microsoft.com/office/drawing/2014/main" id="{AD95E67B-136F-4987-ABE1-6319132CAD33}"/>
              </a:ext>
            </a:extLst>
          </p:cNvPr>
          <p:cNvSpPr/>
          <p:nvPr/>
        </p:nvSpPr>
        <p:spPr>
          <a:xfrm>
            <a:off x="3094310" y="2283329"/>
            <a:ext cx="959734" cy="959558"/>
          </a:xfrm>
          <a:custGeom>
            <a:avLst/>
            <a:gdLst>
              <a:gd name="connsiteX0" fmla="*/ 0 w 1811734"/>
              <a:gd name="connsiteY0" fmla="*/ 905867 h 1811734"/>
              <a:gd name="connsiteX1" fmla="*/ 905867 w 1811734"/>
              <a:gd name="connsiteY1" fmla="*/ 0 h 1811734"/>
              <a:gd name="connsiteX2" fmla="*/ 1811734 w 1811734"/>
              <a:gd name="connsiteY2" fmla="*/ 905867 h 1811734"/>
              <a:gd name="connsiteX3" fmla="*/ 905867 w 1811734"/>
              <a:gd name="connsiteY3" fmla="*/ 1811734 h 1811734"/>
              <a:gd name="connsiteX4" fmla="*/ 0 w 1811734"/>
              <a:gd name="connsiteY4" fmla="*/ 905867 h 1811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734" h="1811734">
                <a:moveTo>
                  <a:pt x="0" y="905867"/>
                </a:moveTo>
                <a:cubicBezTo>
                  <a:pt x="0" y="405570"/>
                  <a:pt x="405570" y="0"/>
                  <a:pt x="905867" y="0"/>
                </a:cubicBezTo>
                <a:cubicBezTo>
                  <a:pt x="1406164" y="0"/>
                  <a:pt x="1811734" y="405570"/>
                  <a:pt x="1811734" y="905867"/>
                </a:cubicBezTo>
                <a:cubicBezTo>
                  <a:pt x="1811734" y="1406164"/>
                  <a:pt x="1406164" y="1811734"/>
                  <a:pt x="905867" y="1811734"/>
                </a:cubicBezTo>
                <a:cubicBezTo>
                  <a:pt x="405570" y="1811734"/>
                  <a:pt x="0" y="1406164"/>
                  <a:pt x="0" y="905867"/>
                </a:cubicBezTo>
                <a:close/>
              </a:path>
            </a:pathLst>
          </a:custGeom>
          <a:solidFill>
            <a:srgbClr val="C7A787"/>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9513" tIns="289513" rIns="289513" bIns="289513" numCol="1" spcCol="1270" anchor="ctr" anchorCtr="0">
            <a:noAutofit/>
          </a:bodyPr>
          <a:lstStyle/>
          <a:p>
            <a:pPr algn="just" defTabSz="1628140">
              <a:lnSpc>
                <a:spcPct val="120000"/>
              </a:lnSpc>
              <a:spcAft>
                <a:spcPct val="35000"/>
              </a:spcAft>
            </a:pPr>
            <a:endParaRPr lang="en-GB" sz="600">
              <a:latin typeface="Arial" panose="020B0604020202020204" pitchFamily="34" charset="0"/>
              <a:ea typeface="微软雅黑" panose="020B0503020204020204" charset="-122"/>
              <a:cs typeface="+mn-ea"/>
              <a:sym typeface="Arial" panose="020B0604020202020204" pitchFamily="34" charset="0"/>
            </a:endParaRPr>
          </a:p>
        </p:txBody>
      </p:sp>
      <p:sp>
        <p:nvSpPr>
          <p:cNvPr id="53" name="Freeform 29">
            <a:extLst>
              <a:ext uri="{FF2B5EF4-FFF2-40B4-BE49-F238E27FC236}">
                <a16:creationId xmlns="" xmlns:a16="http://schemas.microsoft.com/office/drawing/2014/main" id="{D85CEBE9-2B91-4621-9EB7-4DF3F8E2E7C4}"/>
              </a:ext>
            </a:extLst>
          </p:cNvPr>
          <p:cNvSpPr/>
          <p:nvPr/>
        </p:nvSpPr>
        <p:spPr>
          <a:xfrm>
            <a:off x="4131975" y="2484836"/>
            <a:ext cx="556646" cy="556543"/>
          </a:xfrm>
          <a:custGeom>
            <a:avLst/>
            <a:gdLst>
              <a:gd name="connsiteX0" fmla="*/ 139284 w 1050805"/>
              <a:gd name="connsiteY0" fmla="*/ 401828 h 1050805"/>
              <a:gd name="connsiteX1" fmla="*/ 401828 w 1050805"/>
              <a:gd name="connsiteY1" fmla="*/ 401828 h 1050805"/>
              <a:gd name="connsiteX2" fmla="*/ 401828 w 1050805"/>
              <a:gd name="connsiteY2" fmla="*/ 139284 h 1050805"/>
              <a:gd name="connsiteX3" fmla="*/ 648977 w 1050805"/>
              <a:gd name="connsiteY3" fmla="*/ 139284 h 1050805"/>
              <a:gd name="connsiteX4" fmla="*/ 648977 w 1050805"/>
              <a:gd name="connsiteY4" fmla="*/ 401828 h 1050805"/>
              <a:gd name="connsiteX5" fmla="*/ 911521 w 1050805"/>
              <a:gd name="connsiteY5" fmla="*/ 401828 h 1050805"/>
              <a:gd name="connsiteX6" fmla="*/ 911521 w 1050805"/>
              <a:gd name="connsiteY6" fmla="*/ 648977 h 1050805"/>
              <a:gd name="connsiteX7" fmla="*/ 648977 w 1050805"/>
              <a:gd name="connsiteY7" fmla="*/ 648977 h 1050805"/>
              <a:gd name="connsiteX8" fmla="*/ 648977 w 1050805"/>
              <a:gd name="connsiteY8" fmla="*/ 911521 h 1050805"/>
              <a:gd name="connsiteX9" fmla="*/ 401828 w 1050805"/>
              <a:gd name="connsiteY9" fmla="*/ 911521 h 1050805"/>
              <a:gd name="connsiteX10" fmla="*/ 401828 w 1050805"/>
              <a:gd name="connsiteY10" fmla="*/ 648977 h 1050805"/>
              <a:gd name="connsiteX11" fmla="*/ 139284 w 1050805"/>
              <a:gd name="connsiteY11" fmla="*/ 648977 h 1050805"/>
              <a:gd name="connsiteX12" fmla="*/ 139284 w 1050805"/>
              <a:gd name="connsiteY12" fmla="*/ 401828 h 1050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50805" h="1050805">
                <a:moveTo>
                  <a:pt x="139284" y="401828"/>
                </a:moveTo>
                <a:lnTo>
                  <a:pt x="401828" y="401828"/>
                </a:lnTo>
                <a:lnTo>
                  <a:pt x="401828" y="139284"/>
                </a:lnTo>
                <a:lnTo>
                  <a:pt x="648977" y="139284"/>
                </a:lnTo>
                <a:lnTo>
                  <a:pt x="648977" y="401828"/>
                </a:lnTo>
                <a:lnTo>
                  <a:pt x="911521" y="401828"/>
                </a:lnTo>
                <a:lnTo>
                  <a:pt x="911521" y="648977"/>
                </a:lnTo>
                <a:lnTo>
                  <a:pt x="648977" y="648977"/>
                </a:lnTo>
                <a:lnTo>
                  <a:pt x="648977" y="911521"/>
                </a:lnTo>
                <a:lnTo>
                  <a:pt x="401828" y="911521"/>
                </a:lnTo>
                <a:lnTo>
                  <a:pt x="401828" y="648977"/>
                </a:lnTo>
                <a:lnTo>
                  <a:pt x="139284" y="648977"/>
                </a:lnTo>
                <a:lnTo>
                  <a:pt x="139284" y="401828"/>
                </a:lnTo>
                <a:close/>
              </a:path>
            </a:pathLst>
          </a:custGeom>
          <a:solidFill>
            <a:schemeClr val="bg1">
              <a:lumMod val="7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27559" tIns="368004" rIns="127559" bIns="368004" numCol="1" spcCol="1270" anchor="ctr" anchorCtr="0">
            <a:noAutofit/>
          </a:bodyPr>
          <a:lstStyle/>
          <a:p>
            <a:pPr algn="just" defTabSz="691515">
              <a:lnSpc>
                <a:spcPct val="120000"/>
              </a:lnSpc>
              <a:spcAft>
                <a:spcPct val="35000"/>
              </a:spcAft>
            </a:pPr>
            <a:endParaRPr lang="en-GB" sz="600">
              <a:latin typeface="Arial" panose="020B0604020202020204" pitchFamily="34" charset="0"/>
              <a:ea typeface="微软雅黑" panose="020B0503020204020204" charset="-122"/>
              <a:cs typeface="+mn-ea"/>
              <a:sym typeface="Arial" panose="020B0604020202020204" pitchFamily="34" charset="0"/>
            </a:endParaRPr>
          </a:p>
        </p:txBody>
      </p:sp>
      <p:grpSp>
        <p:nvGrpSpPr>
          <p:cNvPr id="19" name="Group 5">
            <a:extLst>
              <a:ext uri="{FF2B5EF4-FFF2-40B4-BE49-F238E27FC236}">
                <a16:creationId xmlns="" xmlns:a16="http://schemas.microsoft.com/office/drawing/2014/main" id="{ABBB1360-6581-49B5-B35F-4930B88C2FCB}"/>
              </a:ext>
            </a:extLst>
          </p:cNvPr>
          <p:cNvGrpSpPr/>
          <p:nvPr/>
        </p:nvGrpSpPr>
        <p:grpSpPr>
          <a:xfrm>
            <a:off x="3405498" y="2577840"/>
            <a:ext cx="337359" cy="360070"/>
            <a:chOff x="9159875" y="1647825"/>
            <a:chExt cx="434975" cy="464344"/>
          </a:xfrm>
          <a:solidFill>
            <a:schemeClr val="bg2"/>
          </a:solidFill>
        </p:grpSpPr>
        <p:sp>
          <p:nvSpPr>
            <p:cNvPr id="34" name="AutoShape 78">
              <a:extLst>
                <a:ext uri="{FF2B5EF4-FFF2-40B4-BE49-F238E27FC236}">
                  <a16:creationId xmlns="" xmlns:a16="http://schemas.microsoft.com/office/drawing/2014/main" id="{E60FF541-E47A-4D28-B475-E565DA3AECED}"/>
                </a:ext>
              </a:extLst>
            </p:cNvPr>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600">
                <a:solidFill>
                  <a:srgbClr val="FFFFFF"/>
                </a:solidFill>
                <a:effectLst>
                  <a:outerShdw blurRad="38100" dist="38100" dir="2700000" algn="tl">
                    <a:srgbClr val="000000"/>
                  </a:outerShdw>
                </a:effectLst>
                <a:latin typeface="Arial" panose="020B0604020202020204" pitchFamily="34" charset="0"/>
                <a:ea typeface="微软雅黑" panose="020B0503020204020204" charset="-122"/>
                <a:cs typeface="+mn-ea"/>
                <a:sym typeface="Arial" panose="020B0604020202020204" pitchFamily="34" charset="0"/>
              </a:endParaRPr>
            </a:p>
          </p:txBody>
        </p:sp>
        <p:sp>
          <p:nvSpPr>
            <p:cNvPr id="35" name="AutoShape 79">
              <a:extLst>
                <a:ext uri="{FF2B5EF4-FFF2-40B4-BE49-F238E27FC236}">
                  <a16:creationId xmlns="" xmlns:a16="http://schemas.microsoft.com/office/drawing/2014/main" id="{AD7ABD14-4B0F-415D-985E-CC3CA2357CE6}"/>
                </a:ext>
              </a:extLst>
            </p:cNvPr>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600">
                <a:solidFill>
                  <a:srgbClr val="FFFFFF"/>
                </a:solidFill>
                <a:effectLst>
                  <a:outerShdw blurRad="38100" dist="38100" dir="2700000" algn="tl">
                    <a:srgbClr val="000000"/>
                  </a:outerShdw>
                </a:effectLst>
                <a:latin typeface="Arial" panose="020B0604020202020204" pitchFamily="34" charset="0"/>
                <a:ea typeface="微软雅黑" panose="020B0503020204020204" charset="-122"/>
                <a:cs typeface="+mn-ea"/>
                <a:sym typeface="Arial" panose="020B0604020202020204" pitchFamily="34" charset="0"/>
              </a:endParaRPr>
            </a:p>
          </p:txBody>
        </p:sp>
        <p:sp>
          <p:nvSpPr>
            <p:cNvPr id="36" name="AutoShape 80">
              <a:extLst>
                <a:ext uri="{FF2B5EF4-FFF2-40B4-BE49-F238E27FC236}">
                  <a16:creationId xmlns="" xmlns:a16="http://schemas.microsoft.com/office/drawing/2014/main" id="{3FA3E49A-0DA5-485A-A68D-2C8A3F9131BC}"/>
                </a:ext>
              </a:extLst>
            </p:cNvPr>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600">
                <a:solidFill>
                  <a:srgbClr val="FFFFFF"/>
                </a:solidFill>
                <a:effectLst>
                  <a:outerShdw blurRad="38100" dist="38100" dir="2700000" algn="tl">
                    <a:srgbClr val="000000"/>
                  </a:outerShdw>
                </a:effectLst>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20" name="Group 6">
            <a:extLst>
              <a:ext uri="{FF2B5EF4-FFF2-40B4-BE49-F238E27FC236}">
                <a16:creationId xmlns="" xmlns:a16="http://schemas.microsoft.com/office/drawing/2014/main" id="{B9B45FA6-009F-4458-9A83-C7BA990707DD}"/>
              </a:ext>
            </a:extLst>
          </p:cNvPr>
          <p:cNvGrpSpPr/>
          <p:nvPr/>
        </p:nvGrpSpPr>
        <p:grpSpPr>
          <a:xfrm>
            <a:off x="8410833" y="2583072"/>
            <a:ext cx="360137" cy="360070"/>
            <a:chOff x="8216107" y="1647825"/>
            <a:chExt cx="464344" cy="464344"/>
          </a:xfrm>
          <a:solidFill>
            <a:schemeClr val="bg2"/>
          </a:solidFill>
        </p:grpSpPr>
        <p:sp>
          <p:nvSpPr>
            <p:cNvPr id="32" name="AutoShape 81">
              <a:extLst>
                <a:ext uri="{FF2B5EF4-FFF2-40B4-BE49-F238E27FC236}">
                  <a16:creationId xmlns="" xmlns:a16="http://schemas.microsoft.com/office/drawing/2014/main" id="{B61CAD79-96F3-4720-A389-CD2EA2109172}"/>
                </a:ext>
              </a:extLst>
            </p:cNvPr>
            <p:cNvSpPr/>
            <p:nvPr/>
          </p:nvSpPr>
          <p:spPr bwMode="auto">
            <a:xfrm>
              <a:off x="8216107" y="1647825"/>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600">
                <a:solidFill>
                  <a:srgbClr val="FFFFFF"/>
                </a:solidFill>
                <a:effectLst>
                  <a:outerShdw blurRad="38100" dist="38100" dir="2700000" algn="tl">
                    <a:srgbClr val="000000"/>
                  </a:outerShdw>
                </a:effectLst>
                <a:latin typeface="Arial" panose="020B0604020202020204" pitchFamily="34" charset="0"/>
                <a:ea typeface="微软雅黑" panose="020B0503020204020204" charset="-122"/>
                <a:cs typeface="+mn-ea"/>
                <a:sym typeface="Arial" panose="020B0604020202020204" pitchFamily="34" charset="0"/>
              </a:endParaRPr>
            </a:p>
          </p:txBody>
        </p:sp>
        <p:sp>
          <p:nvSpPr>
            <p:cNvPr id="33" name="AutoShape 82">
              <a:extLst>
                <a:ext uri="{FF2B5EF4-FFF2-40B4-BE49-F238E27FC236}">
                  <a16:creationId xmlns="" xmlns:a16="http://schemas.microsoft.com/office/drawing/2014/main" id="{75E0E7E9-2F60-42C5-B3EA-453F154A572D}"/>
                </a:ext>
              </a:extLst>
            </p:cNvPr>
            <p:cNvSpPr/>
            <p:nvPr/>
          </p:nvSpPr>
          <p:spPr bwMode="auto">
            <a:xfrm>
              <a:off x="8259763" y="2024857"/>
              <a:ext cx="43657"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600">
                <a:solidFill>
                  <a:srgbClr val="FFFFFF"/>
                </a:solidFill>
                <a:effectLst>
                  <a:outerShdw blurRad="38100" dist="38100" dir="2700000" algn="tl">
                    <a:srgbClr val="000000"/>
                  </a:outerShdw>
                </a:effectLst>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21" name="Group 7">
            <a:extLst>
              <a:ext uri="{FF2B5EF4-FFF2-40B4-BE49-F238E27FC236}">
                <a16:creationId xmlns="" xmlns:a16="http://schemas.microsoft.com/office/drawing/2014/main" id="{B19E0999-2E76-4631-B03A-FDF9EC8F01DA}"/>
              </a:ext>
            </a:extLst>
          </p:cNvPr>
          <p:cNvGrpSpPr/>
          <p:nvPr/>
        </p:nvGrpSpPr>
        <p:grpSpPr>
          <a:xfrm>
            <a:off x="6738284" y="2594151"/>
            <a:ext cx="360753" cy="337912"/>
            <a:chOff x="5368132" y="3540125"/>
            <a:chExt cx="465138" cy="435769"/>
          </a:xfrm>
          <a:solidFill>
            <a:schemeClr val="bg2"/>
          </a:solidFill>
        </p:grpSpPr>
        <p:sp>
          <p:nvSpPr>
            <p:cNvPr id="30" name="AutoShape 110">
              <a:extLst>
                <a:ext uri="{FF2B5EF4-FFF2-40B4-BE49-F238E27FC236}">
                  <a16:creationId xmlns="" xmlns:a16="http://schemas.microsoft.com/office/drawing/2014/main" id="{754872AA-1A11-4D33-B7BB-26538792E68D}"/>
                </a:ext>
              </a:extLst>
            </p:cNvPr>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600">
                <a:solidFill>
                  <a:srgbClr val="FFFFFF"/>
                </a:solidFill>
                <a:effectLst>
                  <a:outerShdw blurRad="38100" dist="38100" dir="2700000" algn="tl">
                    <a:srgbClr val="000000"/>
                  </a:outerShdw>
                </a:effectLst>
                <a:latin typeface="Arial" panose="020B0604020202020204" pitchFamily="34" charset="0"/>
                <a:ea typeface="微软雅黑" panose="020B0503020204020204" charset="-122"/>
                <a:cs typeface="+mn-ea"/>
                <a:sym typeface="Arial" panose="020B0604020202020204" pitchFamily="34" charset="0"/>
              </a:endParaRPr>
            </a:p>
          </p:txBody>
        </p:sp>
        <p:sp>
          <p:nvSpPr>
            <p:cNvPr id="31" name="AutoShape 111">
              <a:extLst>
                <a:ext uri="{FF2B5EF4-FFF2-40B4-BE49-F238E27FC236}">
                  <a16:creationId xmlns="" xmlns:a16="http://schemas.microsoft.com/office/drawing/2014/main" id="{0BF6FA9E-C57A-489F-B45B-BABA4FE5679A}"/>
                </a:ext>
              </a:extLst>
            </p:cNvPr>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600">
                <a:solidFill>
                  <a:srgbClr val="FFFFFF"/>
                </a:solidFill>
                <a:effectLst>
                  <a:outerShdw blurRad="38100" dist="38100" dir="2700000" algn="tl">
                    <a:srgbClr val="000000"/>
                  </a:outerShdw>
                </a:effectLst>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22" name="Group 8">
            <a:extLst>
              <a:ext uri="{FF2B5EF4-FFF2-40B4-BE49-F238E27FC236}">
                <a16:creationId xmlns="" xmlns:a16="http://schemas.microsoft.com/office/drawing/2014/main" id="{AC614A5E-3E47-4AA7-A4A5-8E5E231F57A1}"/>
              </a:ext>
            </a:extLst>
          </p:cNvPr>
          <p:cNvGrpSpPr/>
          <p:nvPr/>
        </p:nvGrpSpPr>
        <p:grpSpPr>
          <a:xfrm>
            <a:off x="5066351" y="2622464"/>
            <a:ext cx="360137" cy="281286"/>
            <a:chOff x="2581275" y="1710532"/>
            <a:chExt cx="464344" cy="362744"/>
          </a:xfrm>
          <a:solidFill>
            <a:schemeClr val="bg2"/>
          </a:solidFill>
        </p:grpSpPr>
        <p:sp>
          <p:nvSpPr>
            <p:cNvPr id="23" name="AutoShape 140">
              <a:extLst>
                <a:ext uri="{FF2B5EF4-FFF2-40B4-BE49-F238E27FC236}">
                  <a16:creationId xmlns="" xmlns:a16="http://schemas.microsoft.com/office/drawing/2014/main" id="{E1E0A3E0-F54B-4D5F-A131-AC1A05E16E52}"/>
                </a:ext>
              </a:extLst>
            </p:cNvPr>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600">
                <a:latin typeface="Arial" panose="020B0604020202020204" pitchFamily="34" charset="0"/>
                <a:ea typeface="微软雅黑" panose="020B0503020204020204" charset="-122"/>
                <a:cs typeface="+mn-ea"/>
                <a:sym typeface="Arial" panose="020B0604020202020204" pitchFamily="34" charset="0"/>
              </a:endParaRPr>
            </a:p>
          </p:txBody>
        </p:sp>
        <p:sp>
          <p:nvSpPr>
            <p:cNvPr id="24" name="AutoShape 141">
              <a:extLst>
                <a:ext uri="{FF2B5EF4-FFF2-40B4-BE49-F238E27FC236}">
                  <a16:creationId xmlns="" xmlns:a16="http://schemas.microsoft.com/office/drawing/2014/main" id="{2C6C27AB-B1CA-4ED1-A93D-C99C278C49F2}"/>
                </a:ext>
              </a:extLst>
            </p:cNvPr>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600">
                <a:latin typeface="Arial" panose="020B0604020202020204" pitchFamily="34" charset="0"/>
                <a:ea typeface="微软雅黑" panose="020B0503020204020204" charset="-122"/>
                <a:cs typeface="+mn-ea"/>
                <a:sym typeface="Arial" panose="020B0604020202020204" pitchFamily="34" charset="0"/>
              </a:endParaRPr>
            </a:p>
          </p:txBody>
        </p:sp>
        <p:sp>
          <p:nvSpPr>
            <p:cNvPr id="25" name="AutoShape 142">
              <a:extLst>
                <a:ext uri="{FF2B5EF4-FFF2-40B4-BE49-F238E27FC236}">
                  <a16:creationId xmlns="" xmlns:a16="http://schemas.microsoft.com/office/drawing/2014/main" id="{6A087C0A-9EA2-4BE8-A10A-698107791564}"/>
                </a:ext>
              </a:extLst>
            </p:cNvPr>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600">
                <a:latin typeface="Arial" panose="020B0604020202020204" pitchFamily="34" charset="0"/>
                <a:ea typeface="微软雅黑" panose="020B0503020204020204" charset="-122"/>
                <a:cs typeface="+mn-ea"/>
                <a:sym typeface="Arial" panose="020B0604020202020204" pitchFamily="34" charset="0"/>
              </a:endParaRPr>
            </a:p>
          </p:txBody>
        </p:sp>
        <p:sp>
          <p:nvSpPr>
            <p:cNvPr id="26" name="AutoShape 143">
              <a:extLst>
                <a:ext uri="{FF2B5EF4-FFF2-40B4-BE49-F238E27FC236}">
                  <a16:creationId xmlns="" xmlns:a16="http://schemas.microsoft.com/office/drawing/2014/main" id="{3DEFAD1C-4ECB-4393-B24A-F4079C491A40}"/>
                </a:ext>
              </a:extLst>
            </p:cNvPr>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600">
                <a:latin typeface="Arial" panose="020B0604020202020204" pitchFamily="34" charset="0"/>
                <a:ea typeface="微软雅黑" panose="020B0503020204020204" charset="-122"/>
                <a:cs typeface="+mn-ea"/>
                <a:sym typeface="Arial" panose="020B0604020202020204" pitchFamily="34" charset="0"/>
              </a:endParaRPr>
            </a:p>
          </p:txBody>
        </p:sp>
        <p:sp>
          <p:nvSpPr>
            <p:cNvPr id="27" name="AutoShape 144">
              <a:extLst>
                <a:ext uri="{FF2B5EF4-FFF2-40B4-BE49-F238E27FC236}">
                  <a16:creationId xmlns="" xmlns:a16="http://schemas.microsoft.com/office/drawing/2014/main" id="{007EB23D-0989-450C-8770-5E063F8355CC}"/>
                </a:ext>
              </a:extLst>
            </p:cNvPr>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600">
                <a:latin typeface="Arial" panose="020B0604020202020204" pitchFamily="34" charset="0"/>
                <a:ea typeface="微软雅黑" panose="020B0503020204020204" charset="-122"/>
                <a:cs typeface="+mn-ea"/>
                <a:sym typeface="Arial" panose="020B0604020202020204" pitchFamily="34" charset="0"/>
              </a:endParaRPr>
            </a:p>
          </p:txBody>
        </p:sp>
        <p:sp>
          <p:nvSpPr>
            <p:cNvPr id="28" name="AutoShape 145">
              <a:extLst>
                <a:ext uri="{FF2B5EF4-FFF2-40B4-BE49-F238E27FC236}">
                  <a16:creationId xmlns="" xmlns:a16="http://schemas.microsoft.com/office/drawing/2014/main" id="{D9925881-4C64-4B98-A0F2-E7C193649BE1}"/>
                </a:ext>
              </a:extLst>
            </p:cNvPr>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600">
                <a:latin typeface="Arial" panose="020B0604020202020204" pitchFamily="34" charset="0"/>
                <a:ea typeface="微软雅黑" panose="020B0503020204020204" charset="-122"/>
                <a:cs typeface="+mn-ea"/>
                <a:sym typeface="Arial" panose="020B0604020202020204" pitchFamily="34" charset="0"/>
              </a:endParaRPr>
            </a:p>
          </p:txBody>
        </p:sp>
        <p:sp>
          <p:nvSpPr>
            <p:cNvPr id="29" name="AutoShape 146">
              <a:extLst>
                <a:ext uri="{FF2B5EF4-FFF2-40B4-BE49-F238E27FC236}">
                  <a16:creationId xmlns="" xmlns:a16="http://schemas.microsoft.com/office/drawing/2014/main" id="{A410C180-4AFD-47EF-8B5B-1AFF7B05F705}"/>
                </a:ext>
              </a:extLst>
            </p:cNvPr>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600">
                <a:latin typeface="Arial" panose="020B0604020202020204" pitchFamily="34" charset="0"/>
                <a:ea typeface="微软雅黑" panose="020B0503020204020204" charset="-122"/>
                <a:cs typeface="+mn-ea"/>
                <a:sym typeface="Arial" panose="020B0604020202020204" pitchFamily="34" charset="0"/>
              </a:endParaRPr>
            </a:p>
          </p:txBody>
        </p:sp>
      </p:grpSp>
      <p:sp>
        <p:nvSpPr>
          <p:cNvPr id="54" name="文本框 53">
            <a:extLst>
              <a:ext uri="{FF2B5EF4-FFF2-40B4-BE49-F238E27FC236}">
                <a16:creationId xmlns="" xmlns:a16="http://schemas.microsoft.com/office/drawing/2014/main" id="{0120F339-BF39-4EDE-AD09-DF402C3E5F15}"/>
              </a:ext>
            </a:extLst>
          </p:cNvPr>
          <p:cNvSpPr txBox="1"/>
          <p:nvPr/>
        </p:nvSpPr>
        <p:spPr>
          <a:xfrm>
            <a:off x="2944192" y="3441554"/>
            <a:ext cx="1341848" cy="1338828"/>
          </a:xfrm>
          <a:prstGeom prst="rect">
            <a:avLst/>
          </a:prstGeom>
          <a:noFill/>
        </p:spPr>
        <p:txBody>
          <a:bodyPr wrap="square" rtlCol="0">
            <a:spAutoFit/>
          </a:bodyPr>
          <a:lstStyle/>
          <a:p>
            <a:pPr algn="ctr">
              <a:lnSpc>
                <a:spcPct val="150000"/>
              </a:lnSpc>
            </a:pPr>
            <a:r>
              <a:rPr lang="zh-CN" altLang="en-US" sz="1200" dirty="0">
                <a:solidFill>
                  <a:srgbClr val="B1865A"/>
                </a:solidFill>
                <a:latin typeface="幼圆" panose="02010509060101010101" pitchFamily="49" charset="-122"/>
                <a:ea typeface="幼圆" panose="02010509060101010101" pitchFamily="49" charset="-122"/>
              </a:rPr>
              <a:t>添加标题</a:t>
            </a:r>
          </a:p>
          <a:p>
            <a:pPr>
              <a:lnSpc>
                <a:spcPct val="150000"/>
              </a:lnSpc>
            </a:pPr>
            <a:r>
              <a:rPr lang="zh-CN" altLang="en-US" sz="1050" dirty="0">
                <a:solidFill>
                  <a:schemeClr val="tx1">
                    <a:lumMod val="65000"/>
                    <a:lumOff val="35000"/>
                  </a:schemeClr>
                </a:solidFill>
                <a:latin typeface="幼圆" panose="02010509060101010101" pitchFamily="49" charset="-122"/>
                <a:ea typeface="幼圆" panose="02010509060101010101" pitchFamily="49" charset="-122"/>
              </a:rPr>
              <a:t>请输入适量文字在此处进行解释说明以便于读者合理理解上述标题的内容</a:t>
            </a:r>
          </a:p>
        </p:txBody>
      </p:sp>
      <p:sp>
        <p:nvSpPr>
          <p:cNvPr id="55" name="文本框 54">
            <a:extLst>
              <a:ext uri="{FF2B5EF4-FFF2-40B4-BE49-F238E27FC236}">
                <a16:creationId xmlns="" xmlns:a16="http://schemas.microsoft.com/office/drawing/2014/main" id="{952E622C-293E-445C-8F12-F6CDBD999AB6}"/>
              </a:ext>
            </a:extLst>
          </p:cNvPr>
          <p:cNvSpPr txBox="1"/>
          <p:nvPr/>
        </p:nvSpPr>
        <p:spPr>
          <a:xfrm>
            <a:off x="4616639" y="3441554"/>
            <a:ext cx="1303115" cy="1338828"/>
          </a:xfrm>
          <a:prstGeom prst="rect">
            <a:avLst/>
          </a:prstGeom>
          <a:noFill/>
        </p:spPr>
        <p:txBody>
          <a:bodyPr wrap="square" rtlCol="0">
            <a:spAutoFit/>
          </a:bodyPr>
          <a:lstStyle/>
          <a:p>
            <a:pPr algn="ctr">
              <a:lnSpc>
                <a:spcPct val="150000"/>
              </a:lnSpc>
            </a:pPr>
            <a:r>
              <a:rPr lang="zh-CN" altLang="en-US" sz="1200" dirty="0">
                <a:solidFill>
                  <a:srgbClr val="B1865A"/>
                </a:solidFill>
                <a:latin typeface="幼圆" panose="02010509060101010101" pitchFamily="49" charset="-122"/>
                <a:ea typeface="幼圆" panose="02010509060101010101" pitchFamily="49" charset="-122"/>
              </a:rPr>
              <a:t>添加标题</a:t>
            </a:r>
          </a:p>
          <a:p>
            <a:pPr>
              <a:lnSpc>
                <a:spcPct val="150000"/>
              </a:lnSpc>
            </a:pPr>
            <a:r>
              <a:rPr lang="zh-CN" altLang="en-US" sz="1050" dirty="0">
                <a:solidFill>
                  <a:schemeClr val="tx1">
                    <a:lumMod val="65000"/>
                    <a:lumOff val="35000"/>
                  </a:schemeClr>
                </a:solidFill>
                <a:latin typeface="幼圆" panose="02010509060101010101" pitchFamily="49" charset="-122"/>
                <a:ea typeface="幼圆" panose="02010509060101010101" pitchFamily="49" charset="-122"/>
              </a:rPr>
              <a:t>请输入适量文字在此处进行解释说明以便于读者合理理解上述标题的内容</a:t>
            </a:r>
          </a:p>
        </p:txBody>
      </p:sp>
      <p:sp>
        <p:nvSpPr>
          <p:cNvPr id="56" name="文本框 55">
            <a:extLst>
              <a:ext uri="{FF2B5EF4-FFF2-40B4-BE49-F238E27FC236}">
                <a16:creationId xmlns="" xmlns:a16="http://schemas.microsoft.com/office/drawing/2014/main" id="{D7DA1607-B703-4637-83B7-B87B8599240A}"/>
              </a:ext>
            </a:extLst>
          </p:cNvPr>
          <p:cNvSpPr txBox="1"/>
          <p:nvPr/>
        </p:nvSpPr>
        <p:spPr>
          <a:xfrm>
            <a:off x="6317664" y="3441554"/>
            <a:ext cx="1303114" cy="1338828"/>
          </a:xfrm>
          <a:prstGeom prst="rect">
            <a:avLst/>
          </a:prstGeom>
          <a:noFill/>
        </p:spPr>
        <p:txBody>
          <a:bodyPr wrap="square" rtlCol="0">
            <a:spAutoFit/>
          </a:bodyPr>
          <a:lstStyle/>
          <a:p>
            <a:pPr algn="ctr">
              <a:lnSpc>
                <a:spcPct val="150000"/>
              </a:lnSpc>
            </a:pPr>
            <a:r>
              <a:rPr lang="zh-CN" altLang="en-US" sz="1200" dirty="0">
                <a:solidFill>
                  <a:srgbClr val="B1865A"/>
                </a:solidFill>
                <a:latin typeface="幼圆" panose="02010509060101010101" pitchFamily="49" charset="-122"/>
                <a:ea typeface="幼圆" panose="02010509060101010101" pitchFamily="49" charset="-122"/>
              </a:rPr>
              <a:t>添加标题</a:t>
            </a:r>
          </a:p>
          <a:p>
            <a:pPr>
              <a:lnSpc>
                <a:spcPct val="150000"/>
              </a:lnSpc>
            </a:pPr>
            <a:r>
              <a:rPr lang="zh-CN" altLang="en-US" sz="1050" dirty="0">
                <a:solidFill>
                  <a:schemeClr val="tx1">
                    <a:lumMod val="65000"/>
                    <a:lumOff val="35000"/>
                  </a:schemeClr>
                </a:solidFill>
                <a:latin typeface="幼圆" panose="02010509060101010101" pitchFamily="49" charset="-122"/>
                <a:ea typeface="幼圆" panose="02010509060101010101" pitchFamily="49" charset="-122"/>
              </a:rPr>
              <a:t>请输入适量文字在此处进行解释说明以便于读者合理理解上述标题的内容</a:t>
            </a:r>
          </a:p>
        </p:txBody>
      </p:sp>
      <p:sp>
        <p:nvSpPr>
          <p:cNvPr id="57" name="文本框 56">
            <a:extLst>
              <a:ext uri="{FF2B5EF4-FFF2-40B4-BE49-F238E27FC236}">
                <a16:creationId xmlns="" xmlns:a16="http://schemas.microsoft.com/office/drawing/2014/main" id="{0E901CEE-3DB2-4099-9F4F-5811987171F2}"/>
              </a:ext>
            </a:extLst>
          </p:cNvPr>
          <p:cNvSpPr txBox="1"/>
          <p:nvPr/>
        </p:nvSpPr>
        <p:spPr>
          <a:xfrm>
            <a:off x="7989224" y="3441554"/>
            <a:ext cx="1362060" cy="1338828"/>
          </a:xfrm>
          <a:prstGeom prst="rect">
            <a:avLst/>
          </a:prstGeom>
          <a:noFill/>
        </p:spPr>
        <p:txBody>
          <a:bodyPr wrap="square" rtlCol="0">
            <a:spAutoFit/>
          </a:bodyPr>
          <a:lstStyle/>
          <a:p>
            <a:pPr algn="ctr">
              <a:lnSpc>
                <a:spcPct val="150000"/>
              </a:lnSpc>
            </a:pPr>
            <a:r>
              <a:rPr lang="zh-CN" altLang="en-US" sz="1200" dirty="0">
                <a:solidFill>
                  <a:srgbClr val="B1865A"/>
                </a:solidFill>
                <a:latin typeface="幼圆" panose="02010509060101010101" pitchFamily="49" charset="-122"/>
                <a:ea typeface="幼圆" panose="02010509060101010101" pitchFamily="49" charset="-122"/>
              </a:rPr>
              <a:t>添加标题</a:t>
            </a:r>
          </a:p>
          <a:p>
            <a:pPr>
              <a:lnSpc>
                <a:spcPct val="150000"/>
              </a:lnSpc>
            </a:pPr>
            <a:r>
              <a:rPr lang="zh-CN" altLang="en-US" sz="1050" dirty="0">
                <a:solidFill>
                  <a:schemeClr val="tx1">
                    <a:lumMod val="65000"/>
                    <a:lumOff val="35000"/>
                  </a:schemeClr>
                </a:solidFill>
                <a:latin typeface="幼圆" panose="02010509060101010101" pitchFamily="49" charset="-122"/>
                <a:ea typeface="幼圆" panose="02010509060101010101" pitchFamily="49" charset="-122"/>
              </a:rPr>
              <a:t>请输入适量文字在此处进行解释说明以便于读者合理理解上述标题的内容</a:t>
            </a:r>
          </a:p>
        </p:txBody>
      </p:sp>
    </p:spTree>
    <p:extLst>
      <p:ext uri="{BB962C8B-B14F-4D97-AF65-F5344CB8AC3E}">
        <p14:creationId xmlns:p14="http://schemas.microsoft.com/office/powerpoint/2010/main" val="72144847"/>
      </p:ext>
    </p:extLst>
  </p:cSld>
  <p:clrMapOvr>
    <a:masterClrMapping/>
  </p:clrMapOvr>
  <p:transition spd="slow" advTm="8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1000"/>
                                        <p:tgtEl>
                                          <p:spTgt spid="40"/>
                                        </p:tgtEl>
                                      </p:cBhvr>
                                    </p:animEffect>
                                    <p:anim calcmode="lin" valueType="num">
                                      <p:cBhvr>
                                        <p:cTn id="13" dur="1000" fill="hold"/>
                                        <p:tgtEl>
                                          <p:spTgt spid="40"/>
                                        </p:tgtEl>
                                        <p:attrNameLst>
                                          <p:attrName>ppt_x</p:attrName>
                                        </p:attrNameLst>
                                      </p:cBhvr>
                                      <p:tavLst>
                                        <p:tav tm="0">
                                          <p:val>
                                            <p:strVal val="#ppt_x"/>
                                          </p:val>
                                        </p:tav>
                                        <p:tav tm="100000">
                                          <p:val>
                                            <p:strVal val="#ppt_x"/>
                                          </p:val>
                                        </p:tav>
                                      </p:tavLst>
                                    </p:anim>
                                    <p:anim calcmode="lin" valueType="num">
                                      <p:cBhvr>
                                        <p:cTn id="14" dur="1000" fill="hold"/>
                                        <p:tgtEl>
                                          <p:spTgt spid="40"/>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3" fill="hold" grpId="0" nodeType="afterEffect">
                                  <p:stCondLst>
                                    <p:cond delay="0"/>
                                  </p:stCondLst>
                                  <p:iterate type="lt">
                                    <p:tmPct val="14286"/>
                                  </p:iterate>
                                  <p:childTnLst>
                                    <p:set>
                                      <p:cBhvr>
                                        <p:cTn id="17" dur="1" fill="hold">
                                          <p:stCondLst>
                                            <p:cond delay="0"/>
                                          </p:stCondLst>
                                        </p:cTn>
                                        <p:tgtEl>
                                          <p:spTgt spid="41"/>
                                        </p:tgtEl>
                                        <p:attrNameLst>
                                          <p:attrName>style.visibility</p:attrName>
                                        </p:attrNameLst>
                                      </p:cBhvr>
                                      <p:to>
                                        <p:strVal val="visible"/>
                                      </p:to>
                                    </p:set>
                                    <p:anim calcmode="lin" valueType="num">
                                      <p:cBhvr additive="base">
                                        <p:cTn id="18" dur="500" fill="hold"/>
                                        <p:tgtEl>
                                          <p:spTgt spid="41"/>
                                        </p:tgtEl>
                                        <p:attrNameLst>
                                          <p:attrName>ppt_x</p:attrName>
                                        </p:attrNameLst>
                                      </p:cBhvr>
                                      <p:tavLst>
                                        <p:tav tm="0">
                                          <p:val>
                                            <p:strVal val="1+#ppt_w/2"/>
                                          </p:val>
                                        </p:tav>
                                        <p:tav tm="100000">
                                          <p:val>
                                            <p:strVal val="#ppt_x"/>
                                          </p:val>
                                        </p:tav>
                                      </p:tavLst>
                                    </p:anim>
                                    <p:anim calcmode="lin" valueType="num">
                                      <p:cBhvr additive="base">
                                        <p:cTn id="19" dur="500" fill="hold"/>
                                        <p:tgtEl>
                                          <p:spTgt spid="41"/>
                                        </p:tgtEl>
                                        <p:attrNameLst>
                                          <p:attrName>ppt_y</p:attrName>
                                        </p:attrNameLst>
                                      </p:cBhvr>
                                      <p:tavLst>
                                        <p:tav tm="0">
                                          <p:val>
                                            <p:strVal val="0-#ppt_h/2"/>
                                          </p:val>
                                        </p:tav>
                                        <p:tav tm="100000">
                                          <p:val>
                                            <p:strVal val="#ppt_y"/>
                                          </p:val>
                                        </p:tav>
                                      </p:tavLst>
                                    </p:anim>
                                  </p:childTnLst>
                                </p:cTn>
                              </p:par>
                              <p:par>
                                <p:cTn id="20" presetID="2" presetClass="entr" presetSubtype="6" fill="hold" grpId="0" nodeType="withEffect">
                                  <p:stCondLst>
                                    <p:cond delay="0"/>
                                  </p:stCondLst>
                                  <p:iterate type="lt">
                                    <p:tmPct val="5556"/>
                                  </p:iterate>
                                  <p:childTnLst>
                                    <p:set>
                                      <p:cBhvr>
                                        <p:cTn id="21" dur="1" fill="hold">
                                          <p:stCondLst>
                                            <p:cond delay="0"/>
                                          </p:stCondLst>
                                        </p:cTn>
                                        <p:tgtEl>
                                          <p:spTgt spid="42"/>
                                        </p:tgtEl>
                                        <p:attrNameLst>
                                          <p:attrName>style.visibility</p:attrName>
                                        </p:attrNameLst>
                                      </p:cBhvr>
                                      <p:to>
                                        <p:strVal val="visible"/>
                                      </p:to>
                                    </p:set>
                                    <p:anim calcmode="lin" valueType="num">
                                      <p:cBhvr additive="base">
                                        <p:cTn id="22" dur="500" fill="hold"/>
                                        <p:tgtEl>
                                          <p:spTgt spid="42"/>
                                        </p:tgtEl>
                                        <p:attrNameLst>
                                          <p:attrName>ppt_x</p:attrName>
                                        </p:attrNameLst>
                                      </p:cBhvr>
                                      <p:tavLst>
                                        <p:tav tm="0">
                                          <p:val>
                                            <p:strVal val="1+#ppt_w/2"/>
                                          </p:val>
                                        </p:tav>
                                        <p:tav tm="100000">
                                          <p:val>
                                            <p:strVal val="#ppt_x"/>
                                          </p:val>
                                        </p:tav>
                                      </p:tavLst>
                                    </p:anim>
                                    <p:anim calcmode="lin" valueType="num">
                                      <p:cBhvr additive="base">
                                        <p:cTn id="23" dur="500" fill="hold"/>
                                        <p:tgtEl>
                                          <p:spTgt spid="42"/>
                                        </p:tgtEl>
                                        <p:attrNameLst>
                                          <p:attrName>ppt_y</p:attrName>
                                        </p:attrNameLst>
                                      </p:cBhvr>
                                      <p:tavLst>
                                        <p:tav tm="0">
                                          <p:val>
                                            <p:strVal val="1+#ppt_h/2"/>
                                          </p:val>
                                        </p:tav>
                                        <p:tav tm="100000">
                                          <p:val>
                                            <p:strVal val="#ppt_y"/>
                                          </p:val>
                                        </p:tav>
                                      </p:tavLst>
                                    </p:anim>
                                  </p:childTnLst>
                                </p:cTn>
                              </p:par>
                              <p:par>
                                <p:cTn id="24" presetID="12" presetClass="entr" presetSubtype="8" fill="hold" nodeType="withEffect">
                                  <p:stCondLst>
                                    <p:cond delay="0"/>
                                  </p:stCondLst>
                                  <p:childTnLst>
                                    <p:set>
                                      <p:cBhvr>
                                        <p:cTn id="25" dur="1" fill="hold">
                                          <p:stCondLst>
                                            <p:cond delay="0"/>
                                          </p:stCondLst>
                                        </p:cTn>
                                        <p:tgtEl>
                                          <p:spTgt spid="46"/>
                                        </p:tgtEl>
                                        <p:attrNameLst>
                                          <p:attrName>style.visibility</p:attrName>
                                        </p:attrNameLst>
                                      </p:cBhvr>
                                      <p:to>
                                        <p:strVal val="visible"/>
                                      </p:to>
                                    </p:set>
                                    <p:anim calcmode="lin" valueType="num">
                                      <p:cBhvr additive="base">
                                        <p:cTn id="26" dur="500"/>
                                        <p:tgtEl>
                                          <p:spTgt spid="46"/>
                                        </p:tgtEl>
                                        <p:attrNameLst>
                                          <p:attrName>ppt_x</p:attrName>
                                        </p:attrNameLst>
                                      </p:cBhvr>
                                      <p:tavLst>
                                        <p:tav tm="0">
                                          <p:val>
                                            <p:strVal val="#ppt_x-#ppt_w*1.125000"/>
                                          </p:val>
                                        </p:tav>
                                        <p:tav tm="100000">
                                          <p:val>
                                            <p:strVal val="#ppt_x"/>
                                          </p:val>
                                        </p:tav>
                                      </p:tavLst>
                                    </p:anim>
                                    <p:animEffect transition="in" filter="wipe(right)">
                                      <p:cBhvr>
                                        <p:cTn id="27" dur="500"/>
                                        <p:tgtEl>
                                          <p:spTgt spid="46"/>
                                        </p:tgtEl>
                                      </p:cBhvr>
                                    </p:animEffect>
                                  </p:childTnLst>
                                </p:cTn>
                              </p:par>
                              <p:par>
                                <p:cTn id="28" presetID="12" presetClass="entr" presetSubtype="1" fill="hold" nodeType="withEffect">
                                  <p:stCondLst>
                                    <p:cond delay="0"/>
                                  </p:stCondLst>
                                  <p:childTnLst>
                                    <p:set>
                                      <p:cBhvr>
                                        <p:cTn id="29" dur="1" fill="hold">
                                          <p:stCondLst>
                                            <p:cond delay="0"/>
                                          </p:stCondLst>
                                        </p:cTn>
                                        <p:tgtEl>
                                          <p:spTgt spid="44"/>
                                        </p:tgtEl>
                                        <p:attrNameLst>
                                          <p:attrName>style.visibility</p:attrName>
                                        </p:attrNameLst>
                                      </p:cBhvr>
                                      <p:to>
                                        <p:strVal val="visible"/>
                                      </p:to>
                                    </p:set>
                                    <p:anim calcmode="lin" valueType="num">
                                      <p:cBhvr additive="base">
                                        <p:cTn id="30" dur="500"/>
                                        <p:tgtEl>
                                          <p:spTgt spid="44"/>
                                        </p:tgtEl>
                                        <p:attrNameLst>
                                          <p:attrName>ppt_y</p:attrName>
                                        </p:attrNameLst>
                                      </p:cBhvr>
                                      <p:tavLst>
                                        <p:tav tm="0">
                                          <p:val>
                                            <p:strVal val="#ppt_y-#ppt_h*1.125000"/>
                                          </p:val>
                                        </p:tav>
                                        <p:tav tm="100000">
                                          <p:val>
                                            <p:strVal val="#ppt_y"/>
                                          </p:val>
                                        </p:tav>
                                      </p:tavLst>
                                    </p:anim>
                                    <p:animEffect transition="in" filter="wipe(down)">
                                      <p:cBhvr>
                                        <p:cTn id="31" dur="500"/>
                                        <p:tgtEl>
                                          <p:spTgt spid="44"/>
                                        </p:tgtEl>
                                      </p:cBhvr>
                                    </p:animEffect>
                                  </p:childTnLst>
                                </p:cTn>
                              </p:par>
                              <p:par>
                                <p:cTn id="32" presetID="12" presetClass="entr" presetSubtype="8" fill="hold" nodeType="withEffect">
                                  <p:stCondLst>
                                    <p:cond delay="0"/>
                                  </p:stCondLst>
                                  <p:childTnLst>
                                    <p:set>
                                      <p:cBhvr>
                                        <p:cTn id="33" dur="1" fill="hold">
                                          <p:stCondLst>
                                            <p:cond delay="0"/>
                                          </p:stCondLst>
                                        </p:cTn>
                                        <p:tgtEl>
                                          <p:spTgt spid="47"/>
                                        </p:tgtEl>
                                        <p:attrNameLst>
                                          <p:attrName>style.visibility</p:attrName>
                                        </p:attrNameLst>
                                      </p:cBhvr>
                                      <p:to>
                                        <p:strVal val="visible"/>
                                      </p:to>
                                    </p:set>
                                    <p:anim calcmode="lin" valueType="num">
                                      <p:cBhvr additive="base">
                                        <p:cTn id="34" dur="500"/>
                                        <p:tgtEl>
                                          <p:spTgt spid="47"/>
                                        </p:tgtEl>
                                        <p:attrNameLst>
                                          <p:attrName>ppt_x</p:attrName>
                                        </p:attrNameLst>
                                      </p:cBhvr>
                                      <p:tavLst>
                                        <p:tav tm="0">
                                          <p:val>
                                            <p:strVal val="#ppt_x-#ppt_w*1.125000"/>
                                          </p:val>
                                        </p:tav>
                                        <p:tav tm="100000">
                                          <p:val>
                                            <p:strVal val="#ppt_x"/>
                                          </p:val>
                                        </p:tav>
                                      </p:tavLst>
                                    </p:anim>
                                    <p:animEffect transition="in" filter="wipe(right)">
                                      <p:cBhvr>
                                        <p:cTn id="35" dur="500"/>
                                        <p:tgtEl>
                                          <p:spTgt spid="47"/>
                                        </p:tgtEl>
                                      </p:cBhvr>
                                    </p:animEffect>
                                  </p:childTnLst>
                                </p:cTn>
                              </p:par>
                              <p:par>
                                <p:cTn id="36" presetID="12" presetClass="entr" presetSubtype="4" fill="hold" nodeType="withEffect">
                                  <p:stCondLst>
                                    <p:cond delay="0"/>
                                  </p:stCondLst>
                                  <p:childTnLst>
                                    <p:set>
                                      <p:cBhvr>
                                        <p:cTn id="37" dur="1" fill="hold">
                                          <p:stCondLst>
                                            <p:cond delay="0"/>
                                          </p:stCondLst>
                                        </p:cTn>
                                        <p:tgtEl>
                                          <p:spTgt spid="45"/>
                                        </p:tgtEl>
                                        <p:attrNameLst>
                                          <p:attrName>style.visibility</p:attrName>
                                        </p:attrNameLst>
                                      </p:cBhvr>
                                      <p:to>
                                        <p:strVal val="visible"/>
                                      </p:to>
                                    </p:set>
                                    <p:anim calcmode="lin" valueType="num">
                                      <p:cBhvr additive="base">
                                        <p:cTn id="38" dur="500"/>
                                        <p:tgtEl>
                                          <p:spTgt spid="45"/>
                                        </p:tgtEl>
                                        <p:attrNameLst>
                                          <p:attrName>ppt_y</p:attrName>
                                        </p:attrNameLst>
                                      </p:cBhvr>
                                      <p:tavLst>
                                        <p:tav tm="0">
                                          <p:val>
                                            <p:strVal val="#ppt_y+#ppt_h*1.125000"/>
                                          </p:val>
                                        </p:tav>
                                        <p:tav tm="100000">
                                          <p:val>
                                            <p:strVal val="#ppt_y"/>
                                          </p:val>
                                        </p:tav>
                                      </p:tavLst>
                                    </p:anim>
                                    <p:animEffect transition="in" filter="wipe(up)">
                                      <p:cBhvr>
                                        <p:cTn id="39" dur="500"/>
                                        <p:tgtEl>
                                          <p:spTgt spid="45"/>
                                        </p:tgtEl>
                                      </p:cBhvr>
                                    </p:animEffect>
                                  </p:childTnLst>
                                </p:cTn>
                              </p:par>
                              <p:par>
                                <p:cTn id="40" presetID="49" presetClass="entr" presetSubtype="0" decel="100000" fill="hold" grpId="0" nodeType="withEffect">
                                  <p:stCondLst>
                                    <p:cond delay="500"/>
                                  </p:stCondLst>
                                  <p:childTnLst>
                                    <p:set>
                                      <p:cBhvr>
                                        <p:cTn id="41" dur="1" fill="hold">
                                          <p:stCondLst>
                                            <p:cond delay="0"/>
                                          </p:stCondLst>
                                        </p:cTn>
                                        <p:tgtEl>
                                          <p:spTgt spid="43"/>
                                        </p:tgtEl>
                                        <p:attrNameLst>
                                          <p:attrName>style.visibility</p:attrName>
                                        </p:attrNameLst>
                                      </p:cBhvr>
                                      <p:to>
                                        <p:strVal val="visible"/>
                                      </p:to>
                                    </p:set>
                                    <p:anim calcmode="lin" valueType="num">
                                      <p:cBhvr>
                                        <p:cTn id="42" dur="500" fill="hold"/>
                                        <p:tgtEl>
                                          <p:spTgt spid="43"/>
                                        </p:tgtEl>
                                        <p:attrNameLst>
                                          <p:attrName>ppt_w</p:attrName>
                                        </p:attrNameLst>
                                      </p:cBhvr>
                                      <p:tavLst>
                                        <p:tav tm="0">
                                          <p:val>
                                            <p:fltVal val="0"/>
                                          </p:val>
                                        </p:tav>
                                        <p:tav tm="100000">
                                          <p:val>
                                            <p:strVal val="#ppt_w"/>
                                          </p:val>
                                        </p:tav>
                                      </p:tavLst>
                                    </p:anim>
                                    <p:anim calcmode="lin" valueType="num">
                                      <p:cBhvr>
                                        <p:cTn id="43" dur="500" fill="hold"/>
                                        <p:tgtEl>
                                          <p:spTgt spid="43"/>
                                        </p:tgtEl>
                                        <p:attrNameLst>
                                          <p:attrName>ppt_h</p:attrName>
                                        </p:attrNameLst>
                                      </p:cBhvr>
                                      <p:tavLst>
                                        <p:tav tm="0">
                                          <p:val>
                                            <p:fltVal val="0"/>
                                          </p:val>
                                        </p:tav>
                                        <p:tav tm="100000">
                                          <p:val>
                                            <p:strVal val="#ppt_h"/>
                                          </p:val>
                                        </p:tav>
                                      </p:tavLst>
                                    </p:anim>
                                    <p:anim calcmode="lin" valueType="num">
                                      <p:cBhvr>
                                        <p:cTn id="44" dur="500" fill="hold"/>
                                        <p:tgtEl>
                                          <p:spTgt spid="43"/>
                                        </p:tgtEl>
                                        <p:attrNameLst>
                                          <p:attrName>style.rotation</p:attrName>
                                        </p:attrNameLst>
                                      </p:cBhvr>
                                      <p:tavLst>
                                        <p:tav tm="0">
                                          <p:val>
                                            <p:fltVal val="360"/>
                                          </p:val>
                                        </p:tav>
                                        <p:tav tm="100000">
                                          <p:val>
                                            <p:fltVal val="0"/>
                                          </p:val>
                                        </p:tav>
                                      </p:tavLst>
                                    </p:anim>
                                    <p:animEffect transition="in" filter="fade">
                                      <p:cBhvr>
                                        <p:cTn id="45" dur="500"/>
                                        <p:tgtEl>
                                          <p:spTgt spid="43"/>
                                        </p:tgtEl>
                                      </p:cBhvr>
                                    </p:animEffect>
                                  </p:childTnLst>
                                </p:cTn>
                              </p:par>
                            </p:childTnLst>
                          </p:cTn>
                        </p:par>
                        <p:par>
                          <p:cTn id="46" fill="hold">
                            <p:stCondLst>
                              <p:cond delay="2000"/>
                            </p:stCondLst>
                            <p:childTnLst>
                              <p:par>
                                <p:cTn id="47" presetID="31" presetClass="entr" presetSubtype="0" fill="hold" grpId="0" nodeType="afterEffect">
                                  <p:stCondLst>
                                    <p:cond delay="0"/>
                                  </p:stCondLst>
                                  <p:childTnLst>
                                    <p:set>
                                      <p:cBhvr>
                                        <p:cTn id="48" dur="1" fill="hold">
                                          <p:stCondLst>
                                            <p:cond delay="0"/>
                                          </p:stCondLst>
                                        </p:cTn>
                                        <p:tgtEl>
                                          <p:spTgt spid="52"/>
                                        </p:tgtEl>
                                        <p:attrNameLst>
                                          <p:attrName>style.visibility</p:attrName>
                                        </p:attrNameLst>
                                      </p:cBhvr>
                                      <p:to>
                                        <p:strVal val="visible"/>
                                      </p:to>
                                    </p:set>
                                    <p:anim calcmode="lin" valueType="num">
                                      <p:cBhvr>
                                        <p:cTn id="49" dur="500" fill="hold"/>
                                        <p:tgtEl>
                                          <p:spTgt spid="52"/>
                                        </p:tgtEl>
                                        <p:attrNameLst>
                                          <p:attrName>ppt_w</p:attrName>
                                        </p:attrNameLst>
                                      </p:cBhvr>
                                      <p:tavLst>
                                        <p:tav tm="0">
                                          <p:val>
                                            <p:fltVal val="0"/>
                                          </p:val>
                                        </p:tav>
                                        <p:tav tm="100000">
                                          <p:val>
                                            <p:strVal val="#ppt_w"/>
                                          </p:val>
                                        </p:tav>
                                      </p:tavLst>
                                    </p:anim>
                                    <p:anim calcmode="lin" valueType="num">
                                      <p:cBhvr>
                                        <p:cTn id="50" dur="500" fill="hold"/>
                                        <p:tgtEl>
                                          <p:spTgt spid="52"/>
                                        </p:tgtEl>
                                        <p:attrNameLst>
                                          <p:attrName>ppt_h</p:attrName>
                                        </p:attrNameLst>
                                      </p:cBhvr>
                                      <p:tavLst>
                                        <p:tav tm="0">
                                          <p:val>
                                            <p:fltVal val="0"/>
                                          </p:val>
                                        </p:tav>
                                        <p:tav tm="100000">
                                          <p:val>
                                            <p:strVal val="#ppt_h"/>
                                          </p:val>
                                        </p:tav>
                                      </p:tavLst>
                                    </p:anim>
                                    <p:anim calcmode="lin" valueType="num">
                                      <p:cBhvr>
                                        <p:cTn id="51" dur="500" fill="hold"/>
                                        <p:tgtEl>
                                          <p:spTgt spid="52"/>
                                        </p:tgtEl>
                                        <p:attrNameLst>
                                          <p:attrName>style.rotation</p:attrName>
                                        </p:attrNameLst>
                                      </p:cBhvr>
                                      <p:tavLst>
                                        <p:tav tm="0">
                                          <p:val>
                                            <p:fltVal val="90"/>
                                          </p:val>
                                        </p:tav>
                                        <p:tav tm="100000">
                                          <p:val>
                                            <p:fltVal val="0"/>
                                          </p:val>
                                        </p:tav>
                                      </p:tavLst>
                                    </p:anim>
                                    <p:animEffect transition="in" filter="fade">
                                      <p:cBhvr>
                                        <p:cTn id="52" dur="500"/>
                                        <p:tgtEl>
                                          <p:spTgt spid="52"/>
                                        </p:tgtEl>
                                      </p:cBhvr>
                                    </p:animEffect>
                                  </p:childTnLst>
                                </p:cTn>
                              </p:par>
                              <p:par>
                                <p:cTn id="53" presetID="53" presetClass="entr" presetSubtype="16" fill="hold" nodeType="withEffect">
                                  <p:stCondLst>
                                    <p:cond delay="0"/>
                                  </p:stCondLst>
                                  <p:childTnLst>
                                    <p:set>
                                      <p:cBhvr>
                                        <p:cTn id="54" dur="1" fill="hold">
                                          <p:stCondLst>
                                            <p:cond delay="0"/>
                                          </p:stCondLst>
                                        </p:cTn>
                                        <p:tgtEl>
                                          <p:spTgt spid="19"/>
                                        </p:tgtEl>
                                        <p:attrNameLst>
                                          <p:attrName>style.visibility</p:attrName>
                                        </p:attrNameLst>
                                      </p:cBhvr>
                                      <p:to>
                                        <p:strVal val="visible"/>
                                      </p:to>
                                    </p:set>
                                    <p:anim calcmode="lin" valueType="num">
                                      <p:cBhvr>
                                        <p:cTn id="55" dur="500" fill="hold"/>
                                        <p:tgtEl>
                                          <p:spTgt spid="19"/>
                                        </p:tgtEl>
                                        <p:attrNameLst>
                                          <p:attrName>ppt_w</p:attrName>
                                        </p:attrNameLst>
                                      </p:cBhvr>
                                      <p:tavLst>
                                        <p:tav tm="0">
                                          <p:val>
                                            <p:fltVal val="0"/>
                                          </p:val>
                                        </p:tav>
                                        <p:tav tm="100000">
                                          <p:val>
                                            <p:strVal val="#ppt_w"/>
                                          </p:val>
                                        </p:tav>
                                      </p:tavLst>
                                    </p:anim>
                                    <p:anim calcmode="lin" valueType="num">
                                      <p:cBhvr>
                                        <p:cTn id="56" dur="500" fill="hold"/>
                                        <p:tgtEl>
                                          <p:spTgt spid="19"/>
                                        </p:tgtEl>
                                        <p:attrNameLst>
                                          <p:attrName>ppt_h</p:attrName>
                                        </p:attrNameLst>
                                      </p:cBhvr>
                                      <p:tavLst>
                                        <p:tav tm="0">
                                          <p:val>
                                            <p:fltVal val="0"/>
                                          </p:val>
                                        </p:tav>
                                        <p:tav tm="100000">
                                          <p:val>
                                            <p:strVal val="#ppt_h"/>
                                          </p:val>
                                        </p:tav>
                                      </p:tavLst>
                                    </p:anim>
                                    <p:animEffect transition="in" filter="fade">
                                      <p:cBhvr>
                                        <p:cTn id="57" dur="500"/>
                                        <p:tgtEl>
                                          <p:spTgt spid="19"/>
                                        </p:tgtEl>
                                      </p:cBhvr>
                                    </p:animEffect>
                                  </p:childTnLst>
                                </p:cTn>
                              </p:par>
                            </p:childTnLst>
                          </p:cTn>
                        </p:par>
                        <p:par>
                          <p:cTn id="58" fill="hold">
                            <p:stCondLst>
                              <p:cond delay="2500"/>
                            </p:stCondLst>
                            <p:childTnLst>
                              <p:par>
                                <p:cTn id="59" presetID="47" presetClass="entr" presetSubtype="0" fill="hold" grpId="0" nodeType="afterEffect">
                                  <p:stCondLst>
                                    <p:cond delay="0"/>
                                  </p:stCondLst>
                                  <p:childTnLst>
                                    <p:set>
                                      <p:cBhvr>
                                        <p:cTn id="60" dur="1" fill="hold">
                                          <p:stCondLst>
                                            <p:cond delay="0"/>
                                          </p:stCondLst>
                                        </p:cTn>
                                        <p:tgtEl>
                                          <p:spTgt spid="54"/>
                                        </p:tgtEl>
                                        <p:attrNameLst>
                                          <p:attrName>style.visibility</p:attrName>
                                        </p:attrNameLst>
                                      </p:cBhvr>
                                      <p:to>
                                        <p:strVal val="visible"/>
                                      </p:to>
                                    </p:set>
                                    <p:animEffect transition="in" filter="fade">
                                      <p:cBhvr>
                                        <p:cTn id="61" dur="500"/>
                                        <p:tgtEl>
                                          <p:spTgt spid="54"/>
                                        </p:tgtEl>
                                      </p:cBhvr>
                                    </p:animEffect>
                                    <p:anim calcmode="lin" valueType="num">
                                      <p:cBhvr>
                                        <p:cTn id="62" dur="500" fill="hold"/>
                                        <p:tgtEl>
                                          <p:spTgt spid="54"/>
                                        </p:tgtEl>
                                        <p:attrNameLst>
                                          <p:attrName>ppt_x</p:attrName>
                                        </p:attrNameLst>
                                      </p:cBhvr>
                                      <p:tavLst>
                                        <p:tav tm="0">
                                          <p:val>
                                            <p:strVal val="#ppt_x"/>
                                          </p:val>
                                        </p:tav>
                                        <p:tav tm="100000">
                                          <p:val>
                                            <p:strVal val="#ppt_x"/>
                                          </p:val>
                                        </p:tav>
                                      </p:tavLst>
                                    </p:anim>
                                    <p:anim calcmode="lin" valueType="num">
                                      <p:cBhvr>
                                        <p:cTn id="63" dur="500" fill="hold"/>
                                        <p:tgtEl>
                                          <p:spTgt spid="54"/>
                                        </p:tgtEl>
                                        <p:attrNameLst>
                                          <p:attrName>ppt_y</p:attrName>
                                        </p:attrNameLst>
                                      </p:cBhvr>
                                      <p:tavLst>
                                        <p:tav tm="0">
                                          <p:val>
                                            <p:strVal val="#ppt_y-.1"/>
                                          </p:val>
                                        </p:tav>
                                        <p:tav tm="100000">
                                          <p:val>
                                            <p:strVal val="#ppt_y"/>
                                          </p:val>
                                        </p:tav>
                                      </p:tavLst>
                                    </p:anim>
                                  </p:childTnLst>
                                </p:cTn>
                              </p:par>
                            </p:childTnLst>
                          </p:cTn>
                        </p:par>
                        <p:par>
                          <p:cTn id="64" fill="hold">
                            <p:stCondLst>
                              <p:cond delay="3000"/>
                            </p:stCondLst>
                            <p:childTnLst>
                              <p:par>
                                <p:cTn id="65" presetID="13" presetClass="entr" presetSubtype="16" fill="hold" grpId="0" nodeType="afterEffect">
                                  <p:stCondLst>
                                    <p:cond delay="0"/>
                                  </p:stCondLst>
                                  <p:childTnLst>
                                    <p:set>
                                      <p:cBhvr>
                                        <p:cTn id="66" dur="1" fill="hold">
                                          <p:stCondLst>
                                            <p:cond delay="0"/>
                                          </p:stCondLst>
                                        </p:cTn>
                                        <p:tgtEl>
                                          <p:spTgt spid="53"/>
                                        </p:tgtEl>
                                        <p:attrNameLst>
                                          <p:attrName>style.visibility</p:attrName>
                                        </p:attrNameLst>
                                      </p:cBhvr>
                                      <p:to>
                                        <p:strVal val="visible"/>
                                      </p:to>
                                    </p:set>
                                    <p:animEffect transition="in" filter="plus(in)">
                                      <p:cBhvr>
                                        <p:cTn id="67" dur="500"/>
                                        <p:tgtEl>
                                          <p:spTgt spid="53"/>
                                        </p:tgtEl>
                                      </p:cBhvr>
                                    </p:animEffect>
                                  </p:childTnLst>
                                </p:cTn>
                              </p:par>
                            </p:childTnLst>
                          </p:cTn>
                        </p:par>
                        <p:par>
                          <p:cTn id="68" fill="hold">
                            <p:stCondLst>
                              <p:cond delay="3500"/>
                            </p:stCondLst>
                            <p:childTnLst>
                              <p:par>
                                <p:cTn id="69" presetID="31" presetClass="entr" presetSubtype="0" fill="hold" grpId="0" nodeType="afterEffect">
                                  <p:stCondLst>
                                    <p:cond delay="0"/>
                                  </p:stCondLst>
                                  <p:childTnLst>
                                    <p:set>
                                      <p:cBhvr>
                                        <p:cTn id="70" dur="1" fill="hold">
                                          <p:stCondLst>
                                            <p:cond delay="0"/>
                                          </p:stCondLst>
                                        </p:cTn>
                                        <p:tgtEl>
                                          <p:spTgt spid="37"/>
                                        </p:tgtEl>
                                        <p:attrNameLst>
                                          <p:attrName>style.visibility</p:attrName>
                                        </p:attrNameLst>
                                      </p:cBhvr>
                                      <p:to>
                                        <p:strVal val="visible"/>
                                      </p:to>
                                    </p:set>
                                    <p:anim calcmode="lin" valueType="num">
                                      <p:cBhvr>
                                        <p:cTn id="71" dur="500" fill="hold"/>
                                        <p:tgtEl>
                                          <p:spTgt spid="37"/>
                                        </p:tgtEl>
                                        <p:attrNameLst>
                                          <p:attrName>ppt_w</p:attrName>
                                        </p:attrNameLst>
                                      </p:cBhvr>
                                      <p:tavLst>
                                        <p:tav tm="0">
                                          <p:val>
                                            <p:fltVal val="0"/>
                                          </p:val>
                                        </p:tav>
                                        <p:tav tm="100000">
                                          <p:val>
                                            <p:strVal val="#ppt_w"/>
                                          </p:val>
                                        </p:tav>
                                      </p:tavLst>
                                    </p:anim>
                                    <p:anim calcmode="lin" valueType="num">
                                      <p:cBhvr>
                                        <p:cTn id="72" dur="500" fill="hold"/>
                                        <p:tgtEl>
                                          <p:spTgt spid="37"/>
                                        </p:tgtEl>
                                        <p:attrNameLst>
                                          <p:attrName>ppt_h</p:attrName>
                                        </p:attrNameLst>
                                      </p:cBhvr>
                                      <p:tavLst>
                                        <p:tav tm="0">
                                          <p:val>
                                            <p:fltVal val="0"/>
                                          </p:val>
                                        </p:tav>
                                        <p:tav tm="100000">
                                          <p:val>
                                            <p:strVal val="#ppt_h"/>
                                          </p:val>
                                        </p:tav>
                                      </p:tavLst>
                                    </p:anim>
                                    <p:anim calcmode="lin" valueType="num">
                                      <p:cBhvr>
                                        <p:cTn id="73" dur="500" fill="hold"/>
                                        <p:tgtEl>
                                          <p:spTgt spid="37"/>
                                        </p:tgtEl>
                                        <p:attrNameLst>
                                          <p:attrName>style.rotation</p:attrName>
                                        </p:attrNameLst>
                                      </p:cBhvr>
                                      <p:tavLst>
                                        <p:tav tm="0">
                                          <p:val>
                                            <p:fltVal val="90"/>
                                          </p:val>
                                        </p:tav>
                                        <p:tav tm="100000">
                                          <p:val>
                                            <p:fltVal val="0"/>
                                          </p:val>
                                        </p:tav>
                                      </p:tavLst>
                                    </p:anim>
                                    <p:animEffect transition="in" filter="fade">
                                      <p:cBhvr>
                                        <p:cTn id="74" dur="500"/>
                                        <p:tgtEl>
                                          <p:spTgt spid="37"/>
                                        </p:tgtEl>
                                      </p:cBhvr>
                                    </p:animEffect>
                                  </p:childTnLst>
                                </p:cTn>
                              </p:par>
                              <p:par>
                                <p:cTn id="75" presetID="53" presetClass="entr" presetSubtype="16" fill="hold" nodeType="withEffect">
                                  <p:stCondLst>
                                    <p:cond delay="0"/>
                                  </p:stCondLst>
                                  <p:childTnLst>
                                    <p:set>
                                      <p:cBhvr>
                                        <p:cTn id="76" dur="1" fill="hold">
                                          <p:stCondLst>
                                            <p:cond delay="0"/>
                                          </p:stCondLst>
                                        </p:cTn>
                                        <p:tgtEl>
                                          <p:spTgt spid="22"/>
                                        </p:tgtEl>
                                        <p:attrNameLst>
                                          <p:attrName>style.visibility</p:attrName>
                                        </p:attrNameLst>
                                      </p:cBhvr>
                                      <p:to>
                                        <p:strVal val="visible"/>
                                      </p:to>
                                    </p:set>
                                    <p:anim calcmode="lin" valueType="num">
                                      <p:cBhvr>
                                        <p:cTn id="77" dur="500" fill="hold"/>
                                        <p:tgtEl>
                                          <p:spTgt spid="22"/>
                                        </p:tgtEl>
                                        <p:attrNameLst>
                                          <p:attrName>ppt_w</p:attrName>
                                        </p:attrNameLst>
                                      </p:cBhvr>
                                      <p:tavLst>
                                        <p:tav tm="0">
                                          <p:val>
                                            <p:fltVal val="0"/>
                                          </p:val>
                                        </p:tav>
                                        <p:tav tm="100000">
                                          <p:val>
                                            <p:strVal val="#ppt_w"/>
                                          </p:val>
                                        </p:tav>
                                      </p:tavLst>
                                    </p:anim>
                                    <p:anim calcmode="lin" valueType="num">
                                      <p:cBhvr>
                                        <p:cTn id="78" dur="500" fill="hold"/>
                                        <p:tgtEl>
                                          <p:spTgt spid="22"/>
                                        </p:tgtEl>
                                        <p:attrNameLst>
                                          <p:attrName>ppt_h</p:attrName>
                                        </p:attrNameLst>
                                      </p:cBhvr>
                                      <p:tavLst>
                                        <p:tav tm="0">
                                          <p:val>
                                            <p:fltVal val="0"/>
                                          </p:val>
                                        </p:tav>
                                        <p:tav tm="100000">
                                          <p:val>
                                            <p:strVal val="#ppt_h"/>
                                          </p:val>
                                        </p:tav>
                                      </p:tavLst>
                                    </p:anim>
                                    <p:animEffect transition="in" filter="fade">
                                      <p:cBhvr>
                                        <p:cTn id="79" dur="500"/>
                                        <p:tgtEl>
                                          <p:spTgt spid="22"/>
                                        </p:tgtEl>
                                      </p:cBhvr>
                                    </p:animEffect>
                                  </p:childTnLst>
                                </p:cTn>
                              </p:par>
                            </p:childTnLst>
                          </p:cTn>
                        </p:par>
                        <p:par>
                          <p:cTn id="80" fill="hold">
                            <p:stCondLst>
                              <p:cond delay="4000"/>
                            </p:stCondLst>
                            <p:childTnLst>
                              <p:par>
                                <p:cTn id="81" presetID="47" presetClass="entr" presetSubtype="0" fill="hold" grpId="0" nodeType="afterEffect">
                                  <p:stCondLst>
                                    <p:cond delay="0"/>
                                  </p:stCondLst>
                                  <p:childTnLst>
                                    <p:set>
                                      <p:cBhvr>
                                        <p:cTn id="82" dur="1" fill="hold">
                                          <p:stCondLst>
                                            <p:cond delay="0"/>
                                          </p:stCondLst>
                                        </p:cTn>
                                        <p:tgtEl>
                                          <p:spTgt spid="55"/>
                                        </p:tgtEl>
                                        <p:attrNameLst>
                                          <p:attrName>style.visibility</p:attrName>
                                        </p:attrNameLst>
                                      </p:cBhvr>
                                      <p:to>
                                        <p:strVal val="visible"/>
                                      </p:to>
                                    </p:set>
                                    <p:animEffect transition="in" filter="fade">
                                      <p:cBhvr>
                                        <p:cTn id="83" dur="500"/>
                                        <p:tgtEl>
                                          <p:spTgt spid="55"/>
                                        </p:tgtEl>
                                      </p:cBhvr>
                                    </p:animEffect>
                                    <p:anim calcmode="lin" valueType="num">
                                      <p:cBhvr>
                                        <p:cTn id="84" dur="500" fill="hold"/>
                                        <p:tgtEl>
                                          <p:spTgt spid="55"/>
                                        </p:tgtEl>
                                        <p:attrNameLst>
                                          <p:attrName>ppt_x</p:attrName>
                                        </p:attrNameLst>
                                      </p:cBhvr>
                                      <p:tavLst>
                                        <p:tav tm="0">
                                          <p:val>
                                            <p:strVal val="#ppt_x"/>
                                          </p:val>
                                        </p:tav>
                                        <p:tav tm="100000">
                                          <p:val>
                                            <p:strVal val="#ppt_x"/>
                                          </p:val>
                                        </p:tav>
                                      </p:tavLst>
                                    </p:anim>
                                    <p:anim calcmode="lin" valueType="num">
                                      <p:cBhvr>
                                        <p:cTn id="85" dur="500" fill="hold"/>
                                        <p:tgtEl>
                                          <p:spTgt spid="55"/>
                                        </p:tgtEl>
                                        <p:attrNameLst>
                                          <p:attrName>ppt_y</p:attrName>
                                        </p:attrNameLst>
                                      </p:cBhvr>
                                      <p:tavLst>
                                        <p:tav tm="0">
                                          <p:val>
                                            <p:strVal val="#ppt_y-.1"/>
                                          </p:val>
                                        </p:tav>
                                        <p:tav tm="100000">
                                          <p:val>
                                            <p:strVal val="#ppt_y"/>
                                          </p:val>
                                        </p:tav>
                                      </p:tavLst>
                                    </p:anim>
                                  </p:childTnLst>
                                </p:cTn>
                              </p:par>
                            </p:childTnLst>
                          </p:cTn>
                        </p:par>
                        <p:par>
                          <p:cTn id="86" fill="hold">
                            <p:stCondLst>
                              <p:cond delay="4500"/>
                            </p:stCondLst>
                            <p:childTnLst>
                              <p:par>
                                <p:cTn id="87" presetID="13" presetClass="entr" presetSubtype="16" fill="hold" grpId="0" nodeType="afterEffect">
                                  <p:stCondLst>
                                    <p:cond delay="0"/>
                                  </p:stCondLst>
                                  <p:childTnLst>
                                    <p:set>
                                      <p:cBhvr>
                                        <p:cTn id="88" dur="1" fill="hold">
                                          <p:stCondLst>
                                            <p:cond delay="0"/>
                                          </p:stCondLst>
                                        </p:cTn>
                                        <p:tgtEl>
                                          <p:spTgt spid="38"/>
                                        </p:tgtEl>
                                        <p:attrNameLst>
                                          <p:attrName>style.visibility</p:attrName>
                                        </p:attrNameLst>
                                      </p:cBhvr>
                                      <p:to>
                                        <p:strVal val="visible"/>
                                      </p:to>
                                    </p:set>
                                    <p:animEffect transition="in" filter="plus(in)">
                                      <p:cBhvr>
                                        <p:cTn id="89" dur="500"/>
                                        <p:tgtEl>
                                          <p:spTgt spid="38"/>
                                        </p:tgtEl>
                                      </p:cBhvr>
                                    </p:animEffect>
                                  </p:childTnLst>
                                </p:cTn>
                              </p:par>
                            </p:childTnLst>
                          </p:cTn>
                        </p:par>
                        <p:par>
                          <p:cTn id="90" fill="hold">
                            <p:stCondLst>
                              <p:cond delay="5000"/>
                            </p:stCondLst>
                            <p:childTnLst>
                              <p:par>
                                <p:cTn id="91" presetID="31" presetClass="entr" presetSubtype="0" fill="hold" grpId="0" nodeType="afterEffect">
                                  <p:stCondLst>
                                    <p:cond delay="0"/>
                                  </p:stCondLst>
                                  <p:childTnLst>
                                    <p:set>
                                      <p:cBhvr>
                                        <p:cTn id="92" dur="1" fill="hold">
                                          <p:stCondLst>
                                            <p:cond delay="0"/>
                                          </p:stCondLst>
                                        </p:cTn>
                                        <p:tgtEl>
                                          <p:spTgt spid="49"/>
                                        </p:tgtEl>
                                        <p:attrNameLst>
                                          <p:attrName>style.visibility</p:attrName>
                                        </p:attrNameLst>
                                      </p:cBhvr>
                                      <p:to>
                                        <p:strVal val="visible"/>
                                      </p:to>
                                    </p:set>
                                    <p:anim calcmode="lin" valueType="num">
                                      <p:cBhvr>
                                        <p:cTn id="93" dur="500" fill="hold"/>
                                        <p:tgtEl>
                                          <p:spTgt spid="49"/>
                                        </p:tgtEl>
                                        <p:attrNameLst>
                                          <p:attrName>ppt_w</p:attrName>
                                        </p:attrNameLst>
                                      </p:cBhvr>
                                      <p:tavLst>
                                        <p:tav tm="0">
                                          <p:val>
                                            <p:fltVal val="0"/>
                                          </p:val>
                                        </p:tav>
                                        <p:tav tm="100000">
                                          <p:val>
                                            <p:strVal val="#ppt_w"/>
                                          </p:val>
                                        </p:tav>
                                      </p:tavLst>
                                    </p:anim>
                                    <p:anim calcmode="lin" valueType="num">
                                      <p:cBhvr>
                                        <p:cTn id="94" dur="500" fill="hold"/>
                                        <p:tgtEl>
                                          <p:spTgt spid="49"/>
                                        </p:tgtEl>
                                        <p:attrNameLst>
                                          <p:attrName>ppt_h</p:attrName>
                                        </p:attrNameLst>
                                      </p:cBhvr>
                                      <p:tavLst>
                                        <p:tav tm="0">
                                          <p:val>
                                            <p:fltVal val="0"/>
                                          </p:val>
                                        </p:tav>
                                        <p:tav tm="100000">
                                          <p:val>
                                            <p:strVal val="#ppt_h"/>
                                          </p:val>
                                        </p:tav>
                                      </p:tavLst>
                                    </p:anim>
                                    <p:anim calcmode="lin" valueType="num">
                                      <p:cBhvr>
                                        <p:cTn id="95" dur="500" fill="hold"/>
                                        <p:tgtEl>
                                          <p:spTgt spid="49"/>
                                        </p:tgtEl>
                                        <p:attrNameLst>
                                          <p:attrName>style.rotation</p:attrName>
                                        </p:attrNameLst>
                                      </p:cBhvr>
                                      <p:tavLst>
                                        <p:tav tm="0">
                                          <p:val>
                                            <p:fltVal val="90"/>
                                          </p:val>
                                        </p:tav>
                                        <p:tav tm="100000">
                                          <p:val>
                                            <p:fltVal val="0"/>
                                          </p:val>
                                        </p:tav>
                                      </p:tavLst>
                                    </p:anim>
                                    <p:animEffect transition="in" filter="fade">
                                      <p:cBhvr>
                                        <p:cTn id="96" dur="500"/>
                                        <p:tgtEl>
                                          <p:spTgt spid="49"/>
                                        </p:tgtEl>
                                      </p:cBhvr>
                                    </p:animEffect>
                                  </p:childTnLst>
                                </p:cTn>
                              </p:par>
                              <p:par>
                                <p:cTn id="97" presetID="53" presetClass="entr" presetSubtype="16" fill="hold" nodeType="withEffect">
                                  <p:stCondLst>
                                    <p:cond delay="0"/>
                                  </p:stCondLst>
                                  <p:childTnLst>
                                    <p:set>
                                      <p:cBhvr>
                                        <p:cTn id="98" dur="1" fill="hold">
                                          <p:stCondLst>
                                            <p:cond delay="0"/>
                                          </p:stCondLst>
                                        </p:cTn>
                                        <p:tgtEl>
                                          <p:spTgt spid="21"/>
                                        </p:tgtEl>
                                        <p:attrNameLst>
                                          <p:attrName>style.visibility</p:attrName>
                                        </p:attrNameLst>
                                      </p:cBhvr>
                                      <p:to>
                                        <p:strVal val="visible"/>
                                      </p:to>
                                    </p:set>
                                    <p:anim calcmode="lin" valueType="num">
                                      <p:cBhvr>
                                        <p:cTn id="99" dur="500" fill="hold"/>
                                        <p:tgtEl>
                                          <p:spTgt spid="21"/>
                                        </p:tgtEl>
                                        <p:attrNameLst>
                                          <p:attrName>ppt_w</p:attrName>
                                        </p:attrNameLst>
                                      </p:cBhvr>
                                      <p:tavLst>
                                        <p:tav tm="0">
                                          <p:val>
                                            <p:fltVal val="0"/>
                                          </p:val>
                                        </p:tav>
                                        <p:tav tm="100000">
                                          <p:val>
                                            <p:strVal val="#ppt_w"/>
                                          </p:val>
                                        </p:tav>
                                      </p:tavLst>
                                    </p:anim>
                                    <p:anim calcmode="lin" valueType="num">
                                      <p:cBhvr>
                                        <p:cTn id="100" dur="500" fill="hold"/>
                                        <p:tgtEl>
                                          <p:spTgt spid="21"/>
                                        </p:tgtEl>
                                        <p:attrNameLst>
                                          <p:attrName>ppt_h</p:attrName>
                                        </p:attrNameLst>
                                      </p:cBhvr>
                                      <p:tavLst>
                                        <p:tav tm="0">
                                          <p:val>
                                            <p:fltVal val="0"/>
                                          </p:val>
                                        </p:tav>
                                        <p:tav tm="100000">
                                          <p:val>
                                            <p:strVal val="#ppt_h"/>
                                          </p:val>
                                        </p:tav>
                                      </p:tavLst>
                                    </p:anim>
                                    <p:animEffect transition="in" filter="fade">
                                      <p:cBhvr>
                                        <p:cTn id="101" dur="500"/>
                                        <p:tgtEl>
                                          <p:spTgt spid="21"/>
                                        </p:tgtEl>
                                      </p:cBhvr>
                                    </p:animEffect>
                                  </p:childTnLst>
                                </p:cTn>
                              </p:par>
                            </p:childTnLst>
                          </p:cTn>
                        </p:par>
                        <p:par>
                          <p:cTn id="102" fill="hold">
                            <p:stCondLst>
                              <p:cond delay="5500"/>
                            </p:stCondLst>
                            <p:childTnLst>
                              <p:par>
                                <p:cTn id="103" presetID="47" presetClass="entr" presetSubtype="0" fill="hold" grpId="0" nodeType="afterEffect">
                                  <p:stCondLst>
                                    <p:cond delay="0"/>
                                  </p:stCondLst>
                                  <p:childTnLst>
                                    <p:set>
                                      <p:cBhvr>
                                        <p:cTn id="104" dur="1" fill="hold">
                                          <p:stCondLst>
                                            <p:cond delay="0"/>
                                          </p:stCondLst>
                                        </p:cTn>
                                        <p:tgtEl>
                                          <p:spTgt spid="56"/>
                                        </p:tgtEl>
                                        <p:attrNameLst>
                                          <p:attrName>style.visibility</p:attrName>
                                        </p:attrNameLst>
                                      </p:cBhvr>
                                      <p:to>
                                        <p:strVal val="visible"/>
                                      </p:to>
                                    </p:set>
                                    <p:animEffect transition="in" filter="fade">
                                      <p:cBhvr>
                                        <p:cTn id="105" dur="500"/>
                                        <p:tgtEl>
                                          <p:spTgt spid="56"/>
                                        </p:tgtEl>
                                      </p:cBhvr>
                                    </p:animEffect>
                                    <p:anim calcmode="lin" valueType="num">
                                      <p:cBhvr>
                                        <p:cTn id="106" dur="500" fill="hold"/>
                                        <p:tgtEl>
                                          <p:spTgt spid="56"/>
                                        </p:tgtEl>
                                        <p:attrNameLst>
                                          <p:attrName>ppt_x</p:attrName>
                                        </p:attrNameLst>
                                      </p:cBhvr>
                                      <p:tavLst>
                                        <p:tav tm="0">
                                          <p:val>
                                            <p:strVal val="#ppt_x"/>
                                          </p:val>
                                        </p:tav>
                                        <p:tav tm="100000">
                                          <p:val>
                                            <p:strVal val="#ppt_x"/>
                                          </p:val>
                                        </p:tav>
                                      </p:tavLst>
                                    </p:anim>
                                    <p:anim calcmode="lin" valueType="num">
                                      <p:cBhvr>
                                        <p:cTn id="107" dur="500" fill="hold"/>
                                        <p:tgtEl>
                                          <p:spTgt spid="56"/>
                                        </p:tgtEl>
                                        <p:attrNameLst>
                                          <p:attrName>ppt_y</p:attrName>
                                        </p:attrNameLst>
                                      </p:cBhvr>
                                      <p:tavLst>
                                        <p:tav tm="0">
                                          <p:val>
                                            <p:strVal val="#ppt_y-.1"/>
                                          </p:val>
                                        </p:tav>
                                        <p:tav tm="100000">
                                          <p:val>
                                            <p:strVal val="#ppt_y"/>
                                          </p:val>
                                        </p:tav>
                                      </p:tavLst>
                                    </p:anim>
                                  </p:childTnLst>
                                </p:cTn>
                              </p:par>
                            </p:childTnLst>
                          </p:cTn>
                        </p:par>
                        <p:par>
                          <p:cTn id="108" fill="hold">
                            <p:stCondLst>
                              <p:cond delay="6000"/>
                            </p:stCondLst>
                            <p:childTnLst>
                              <p:par>
                                <p:cTn id="109" presetID="4" presetClass="entr" presetSubtype="16" fill="hold" grpId="0" nodeType="afterEffect">
                                  <p:stCondLst>
                                    <p:cond delay="0"/>
                                  </p:stCondLst>
                                  <p:childTnLst>
                                    <p:set>
                                      <p:cBhvr>
                                        <p:cTn id="110" dur="1" fill="hold">
                                          <p:stCondLst>
                                            <p:cond delay="0"/>
                                          </p:stCondLst>
                                        </p:cTn>
                                        <p:tgtEl>
                                          <p:spTgt spid="50"/>
                                        </p:tgtEl>
                                        <p:attrNameLst>
                                          <p:attrName>style.visibility</p:attrName>
                                        </p:attrNameLst>
                                      </p:cBhvr>
                                      <p:to>
                                        <p:strVal val="visible"/>
                                      </p:to>
                                    </p:set>
                                    <p:animEffect transition="in" filter="box(in)">
                                      <p:cBhvr>
                                        <p:cTn id="111" dur="500"/>
                                        <p:tgtEl>
                                          <p:spTgt spid="50"/>
                                        </p:tgtEl>
                                      </p:cBhvr>
                                    </p:animEffect>
                                  </p:childTnLst>
                                </p:cTn>
                              </p:par>
                            </p:childTnLst>
                          </p:cTn>
                        </p:par>
                        <p:par>
                          <p:cTn id="112" fill="hold">
                            <p:stCondLst>
                              <p:cond delay="6500"/>
                            </p:stCondLst>
                            <p:childTnLst>
                              <p:par>
                                <p:cTn id="113" presetID="31" presetClass="entr" presetSubtype="0" fill="hold" grpId="0" nodeType="afterEffect">
                                  <p:stCondLst>
                                    <p:cond delay="0"/>
                                  </p:stCondLst>
                                  <p:childTnLst>
                                    <p:set>
                                      <p:cBhvr>
                                        <p:cTn id="114" dur="1" fill="hold">
                                          <p:stCondLst>
                                            <p:cond delay="0"/>
                                          </p:stCondLst>
                                        </p:cTn>
                                        <p:tgtEl>
                                          <p:spTgt spid="51"/>
                                        </p:tgtEl>
                                        <p:attrNameLst>
                                          <p:attrName>style.visibility</p:attrName>
                                        </p:attrNameLst>
                                      </p:cBhvr>
                                      <p:to>
                                        <p:strVal val="visible"/>
                                      </p:to>
                                    </p:set>
                                    <p:anim calcmode="lin" valueType="num">
                                      <p:cBhvr>
                                        <p:cTn id="115" dur="500" fill="hold"/>
                                        <p:tgtEl>
                                          <p:spTgt spid="51"/>
                                        </p:tgtEl>
                                        <p:attrNameLst>
                                          <p:attrName>ppt_w</p:attrName>
                                        </p:attrNameLst>
                                      </p:cBhvr>
                                      <p:tavLst>
                                        <p:tav tm="0">
                                          <p:val>
                                            <p:fltVal val="0"/>
                                          </p:val>
                                        </p:tav>
                                        <p:tav tm="100000">
                                          <p:val>
                                            <p:strVal val="#ppt_w"/>
                                          </p:val>
                                        </p:tav>
                                      </p:tavLst>
                                    </p:anim>
                                    <p:anim calcmode="lin" valueType="num">
                                      <p:cBhvr>
                                        <p:cTn id="116" dur="500" fill="hold"/>
                                        <p:tgtEl>
                                          <p:spTgt spid="51"/>
                                        </p:tgtEl>
                                        <p:attrNameLst>
                                          <p:attrName>ppt_h</p:attrName>
                                        </p:attrNameLst>
                                      </p:cBhvr>
                                      <p:tavLst>
                                        <p:tav tm="0">
                                          <p:val>
                                            <p:fltVal val="0"/>
                                          </p:val>
                                        </p:tav>
                                        <p:tav tm="100000">
                                          <p:val>
                                            <p:strVal val="#ppt_h"/>
                                          </p:val>
                                        </p:tav>
                                      </p:tavLst>
                                    </p:anim>
                                    <p:anim calcmode="lin" valueType="num">
                                      <p:cBhvr>
                                        <p:cTn id="117" dur="500" fill="hold"/>
                                        <p:tgtEl>
                                          <p:spTgt spid="51"/>
                                        </p:tgtEl>
                                        <p:attrNameLst>
                                          <p:attrName>style.rotation</p:attrName>
                                        </p:attrNameLst>
                                      </p:cBhvr>
                                      <p:tavLst>
                                        <p:tav tm="0">
                                          <p:val>
                                            <p:fltVal val="90"/>
                                          </p:val>
                                        </p:tav>
                                        <p:tav tm="100000">
                                          <p:val>
                                            <p:fltVal val="0"/>
                                          </p:val>
                                        </p:tav>
                                      </p:tavLst>
                                    </p:anim>
                                    <p:animEffect transition="in" filter="fade">
                                      <p:cBhvr>
                                        <p:cTn id="118" dur="500"/>
                                        <p:tgtEl>
                                          <p:spTgt spid="51"/>
                                        </p:tgtEl>
                                      </p:cBhvr>
                                    </p:animEffect>
                                  </p:childTnLst>
                                </p:cTn>
                              </p:par>
                              <p:par>
                                <p:cTn id="119" presetID="53" presetClass="entr" presetSubtype="16" fill="hold" nodeType="withEffect">
                                  <p:stCondLst>
                                    <p:cond delay="0"/>
                                  </p:stCondLst>
                                  <p:childTnLst>
                                    <p:set>
                                      <p:cBhvr>
                                        <p:cTn id="120" dur="1" fill="hold">
                                          <p:stCondLst>
                                            <p:cond delay="0"/>
                                          </p:stCondLst>
                                        </p:cTn>
                                        <p:tgtEl>
                                          <p:spTgt spid="20"/>
                                        </p:tgtEl>
                                        <p:attrNameLst>
                                          <p:attrName>style.visibility</p:attrName>
                                        </p:attrNameLst>
                                      </p:cBhvr>
                                      <p:to>
                                        <p:strVal val="visible"/>
                                      </p:to>
                                    </p:set>
                                    <p:anim calcmode="lin" valueType="num">
                                      <p:cBhvr>
                                        <p:cTn id="121" dur="500" fill="hold"/>
                                        <p:tgtEl>
                                          <p:spTgt spid="20"/>
                                        </p:tgtEl>
                                        <p:attrNameLst>
                                          <p:attrName>ppt_w</p:attrName>
                                        </p:attrNameLst>
                                      </p:cBhvr>
                                      <p:tavLst>
                                        <p:tav tm="0">
                                          <p:val>
                                            <p:fltVal val="0"/>
                                          </p:val>
                                        </p:tav>
                                        <p:tav tm="100000">
                                          <p:val>
                                            <p:strVal val="#ppt_w"/>
                                          </p:val>
                                        </p:tav>
                                      </p:tavLst>
                                    </p:anim>
                                    <p:anim calcmode="lin" valueType="num">
                                      <p:cBhvr>
                                        <p:cTn id="122" dur="500" fill="hold"/>
                                        <p:tgtEl>
                                          <p:spTgt spid="20"/>
                                        </p:tgtEl>
                                        <p:attrNameLst>
                                          <p:attrName>ppt_h</p:attrName>
                                        </p:attrNameLst>
                                      </p:cBhvr>
                                      <p:tavLst>
                                        <p:tav tm="0">
                                          <p:val>
                                            <p:fltVal val="0"/>
                                          </p:val>
                                        </p:tav>
                                        <p:tav tm="100000">
                                          <p:val>
                                            <p:strVal val="#ppt_h"/>
                                          </p:val>
                                        </p:tav>
                                      </p:tavLst>
                                    </p:anim>
                                    <p:animEffect transition="in" filter="fade">
                                      <p:cBhvr>
                                        <p:cTn id="123" dur="500"/>
                                        <p:tgtEl>
                                          <p:spTgt spid="20"/>
                                        </p:tgtEl>
                                      </p:cBhvr>
                                    </p:animEffect>
                                  </p:childTnLst>
                                </p:cTn>
                              </p:par>
                            </p:childTnLst>
                          </p:cTn>
                        </p:par>
                        <p:par>
                          <p:cTn id="124" fill="hold">
                            <p:stCondLst>
                              <p:cond delay="7000"/>
                            </p:stCondLst>
                            <p:childTnLst>
                              <p:par>
                                <p:cTn id="125" presetID="47" presetClass="entr" presetSubtype="0" fill="hold" grpId="0" nodeType="afterEffect">
                                  <p:stCondLst>
                                    <p:cond delay="0"/>
                                  </p:stCondLst>
                                  <p:childTnLst>
                                    <p:set>
                                      <p:cBhvr>
                                        <p:cTn id="126" dur="1" fill="hold">
                                          <p:stCondLst>
                                            <p:cond delay="0"/>
                                          </p:stCondLst>
                                        </p:cTn>
                                        <p:tgtEl>
                                          <p:spTgt spid="57"/>
                                        </p:tgtEl>
                                        <p:attrNameLst>
                                          <p:attrName>style.visibility</p:attrName>
                                        </p:attrNameLst>
                                      </p:cBhvr>
                                      <p:to>
                                        <p:strVal val="visible"/>
                                      </p:to>
                                    </p:set>
                                    <p:animEffect transition="in" filter="fade">
                                      <p:cBhvr>
                                        <p:cTn id="127" dur="500"/>
                                        <p:tgtEl>
                                          <p:spTgt spid="57"/>
                                        </p:tgtEl>
                                      </p:cBhvr>
                                    </p:animEffect>
                                    <p:anim calcmode="lin" valueType="num">
                                      <p:cBhvr>
                                        <p:cTn id="128" dur="500" fill="hold"/>
                                        <p:tgtEl>
                                          <p:spTgt spid="57"/>
                                        </p:tgtEl>
                                        <p:attrNameLst>
                                          <p:attrName>ppt_x</p:attrName>
                                        </p:attrNameLst>
                                      </p:cBhvr>
                                      <p:tavLst>
                                        <p:tav tm="0">
                                          <p:val>
                                            <p:strVal val="#ppt_x"/>
                                          </p:val>
                                        </p:tav>
                                        <p:tav tm="100000">
                                          <p:val>
                                            <p:strVal val="#ppt_x"/>
                                          </p:val>
                                        </p:tav>
                                      </p:tavLst>
                                    </p:anim>
                                    <p:anim calcmode="lin" valueType="num">
                                      <p:cBhvr>
                                        <p:cTn id="129" dur="500" fill="hold"/>
                                        <p:tgtEl>
                                          <p:spTgt spid="5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37" grpId="0" animBg="1"/>
      <p:bldP spid="38" grpId="0" animBg="1"/>
      <p:bldP spid="49" grpId="0" animBg="1"/>
      <p:bldP spid="50" grpId="0" animBg="1"/>
      <p:bldP spid="51" grpId="0" animBg="1"/>
      <p:bldP spid="52" grpId="0" animBg="1"/>
      <p:bldP spid="53" grpId="0" animBg="1"/>
      <p:bldP spid="54" grpId="0"/>
      <p:bldP spid="55" grpId="0"/>
      <p:bldP spid="56" grpId="0"/>
      <p:bldP spid="5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Janice">
            <a:extLst>
              <a:ext uri="{FF2B5EF4-FFF2-40B4-BE49-F238E27FC236}">
                <a16:creationId xmlns="" xmlns:a16="http://schemas.microsoft.com/office/drawing/2014/main" id="{C6A628C9-D1A3-471B-A183-C2543A9DC3F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5400000">
            <a:off x="2404961" y="-14790"/>
            <a:ext cx="1177664" cy="1207244"/>
          </a:xfrm>
          <a:prstGeom prst="rect">
            <a:avLst/>
          </a:prstGeom>
        </p:spPr>
      </p:pic>
      <p:pic>
        <p:nvPicPr>
          <p:cNvPr id="40" name="Janice">
            <a:extLst>
              <a:ext uri="{FF2B5EF4-FFF2-40B4-BE49-F238E27FC236}">
                <a16:creationId xmlns="" xmlns:a16="http://schemas.microsoft.com/office/drawing/2014/main" id="{F40F2D3C-FF9B-4FC8-95D6-55178C26E24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16200000" flipH="1">
            <a:off x="8596072" y="21795"/>
            <a:ext cx="1177664" cy="1207244"/>
          </a:xfrm>
          <a:prstGeom prst="rect">
            <a:avLst/>
          </a:prstGeom>
        </p:spPr>
      </p:pic>
      <p:sp>
        <p:nvSpPr>
          <p:cNvPr id="41" name="文本框 40">
            <a:extLst>
              <a:ext uri="{FF2B5EF4-FFF2-40B4-BE49-F238E27FC236}">
                <a16:creationId xmlns="" xmlns:a16="http://schemas.microsoft.com/office/drawing/2014/main" id="{8EB5E889-AA8F-4D12-A233-DCD3A19AAB86}"/>
              </a:ext>
            </a:extLst>
          </p:cNvPr>
          <p:cNvSpPr txBox="1"/>
          <p:nvPr/>
        </p:nvSpPr>
        <p:spPr>
          <a:xfrm>
            <a:off x="5144687" y="265521"/>
            <a:ext cx="2646878" cy="461665"/>
          </a:xfrm>
          <a:prstGeom prst="rect">
            <a:avLst/>
          </a:prstGeom>
          <a:noFill/>
        </p:spPr>
        <p:txBody>
          <a:bodyPr wrap="none" rtlCol="0">
            <a:spAutoFit/>
          </a:bodyPr>
          <a:lstStyle/>
          <a:p>
            <a:r>
              <a:rPr lang="zh-CN" altLang="en-US" sz="2400" dirty="0">
                <a:solidFill>
                  <a:schemeClr val="tx1">
                    <a:lumMod val="65000"/>
                    <a:lumOff val="35000"/>
                  </a:schemeClr>
                </a:solidFill>
                <a:latin typeface="方正舒体" panose="02010601030101010101" pitchFamily="2" charset="-122"/>
                <a:ea typeface="方正舒体" panose="02010601030101010101" pitchFamily="2" charset="-122"/>
              </a:rPr>
              <a:t>点击此处添加标题</a:t>
            </a:r>
          </a:p>
        </p:txBody>
      </p:sp>
      <p:sp>
        <p:nvSpPr>
          <p:cNvPr id="42" name="文本框 41">
            <a:extLst>
              <a:ext uri="{FF2B5EF4-FFF2-40B4-BE49-F238E27FC236}">
                <a16:creationId xmlns="" xmlns:a16="http://schemas.microsoft.com/office/drawing/2014/main" id="{FA10461C-2705-483A-A73C-66F606E336AB}"/>
              </a:ext>
            </a:extLst>
          </p:cNvPr>
          <p:cNvSpPr txBox="1"/>
          <p:nvPr/>
        </p:nvSpPr>
        <p:spPr>
          <a:xfrm>
            <a:off x="5204046" y="605527"/>
            <a:ext cx="2662908" cy="307777"/>
          </a:xfrm>
          <a:prstGeom prst="rect">
            <a:avLst/>
          </a:prstGeom>
          <a:noFill/>
        </p:spPr>
        <p:txBody>
          <a:bodyPr wrap="none" rtlCol="0">
            <a:spAutoFit/>
          </a:bodyPr>
          <a:lstStyle/>
          <a:p>
            <a:pPr algn="l"/>
            <a:r>
              <a:rPr lang="zh-CN" altLang="en-US" sz="1400" spc="300" dirty="0">
                <a:solidFill>
                  <a:schemeClr val="tx1">
                    <a:lumMod val="65000"/>
                    <a:lumOff val="35000"/>
                  </a:schemeClr>
                </a:solidFill>
                <a:uFillTx/>
                <a:latin typeface="方正舒体" panose="02010601030101010101" pitchFamily="2" charset="-122"/>
                <a:ea typeface="方正舒体" panose="02010601030101010101" pitchFamily="2" charset="-122"/>
              </a:rPr>
              <a:t>Click enter your title</a:t>
            </a:r>
          </a:p>
        </p:txBody>
      </p:sp>
      <p:sp>
        <p:nvSpPr>
          <p:cNvPr id="43" name="文本框 42">
            <a:extLst>
              <a:ext uri="{FF2B5EF4-FFF2-40B4-BE49-F238E27FC236}">
                <a16:creationId xmlns="" xmlns:a16="http://schemas.microsoft.com/office/drawing/2014/main" id="{4CE0BF15-02EA-452A-A83C-1D4239877F29}"/>
              </a:ext>
            </a:extLst>
          </p:cNvPr>
          <p:cNvSpPr txBox="1"/>
          <p:nvPr/>
        </p:nvSpPr>
        <p:spPr>
          <a:xfrm>
            <a:off x="4325046" y="133857"/>
            <a:ext cx="805322" cy="769441"/>
          </a:xfrm>
          <a:prstGeom prst="rect">
            <a:avLst/>
          </a:prstGeom>
          <a:noFill/>
        </p:spPr>
        <p:txBody>
          <a:bodyPr wrap="square" rtlCol="0">
            <a:spAutoFit/>
          </a:bodyPr>
          <a:lstStyle/>
          <a:p>
            <a:pPr algn="ctr"/>
            <a:r>
              <a:rPr lang="zh-CN" altLang="en-US" sz="4400" dirty="0">
                <a:solidFill>
                  <a:srgbClr val="B1865A"/>
                </a:solidFill>
                <a:latin typeface="方正舒体" panose="02010601030101010101" pitchFamily="2" charset="-122"/>
                <a:ea typeface="方正舒体" panose="02010601030101010101" pitchFamily="2" charset="-122"/>
              </a:rPr>
              <a:t>壹</a:t>
            </a:r>
          </a:p>
        </p:txBody>
      </p:sp>
      <p:cxnSp>
        <p:nvCxnSpPr>
          <p:cNvPr id="44" name="PA_直接连接符 44">
            <a:extLst>
              <a:ext uri="{FF2B5EF4-FFF2-40B4-BE49-F238E27FC236}">
                <a16:creationId xmlns="" xmlns:a16="http://schemas.microsoft.com/office/drawing/2014/main" id="{0A0591C2-73EF-4DA6-AD2A-EBA29E391EF1}"/>
              </a:ext>
            </a:extLst>
          </p:cNvPr>
          <p:cNvCxnSpPr/>
          <p:nvPr>
            <p:custDataLst>
              <p:tags r:id="rId1"/>
            </p:custDataLst>
          </p:nvPr>
        </p:nvCxnSpPr>
        <p:spPr>
          <a:xfrm rot="16200000" flipH="1">
            <a:off x="4264724" y="396656"/>
            <a:ext cx="325545"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45" name="PA_直接连接符 44">
            <a:extLst>
              <a:ext uri="{FF2B5EF4-FFF2-40B4-BE49-F238E27FC236}">
                <a16:creationId xmlns="" xmlns:a16="http://schemas.microsoft.com/office/drawing/2014/main" id="{10119E43-3B55-4822-969A-B5A1A39D2BC6}"/>
              </a:ext>
            </a:extLst>
          </p:cNvPr>
          <p:cNvCxnSpPr/>
          <p:nvPr>
            <p:custDataLst>
              <p:tags r:id="rId2"/>
            </p:custDataLst>
          </p:nvPr>
        </p:nvCxnSpPr>
        <p:spPr>
          <a:xfrm rot="16200000" flipH="1">
            <a:off x="4879463" y="734939"/>
            <a:ext cx="325546"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46" name="PA_直接连接符 44">
            <a:extLst>
              <a:ext uri="{FF2B5EF4-FFF2-40B4-BE49-F238E27FC236}">
                <a16:creationId xmlns="" xmlns:a16="http://schemas.microsoft.com/office/drawing/2014/main" id="{4AF6799A-D4E5-4091-A333-024D76B0BDEF}"/>
              </a:ext>
            </a:extLst>
          </p:cNvPr>
          <p:cNvCxnSpPr>
            <a:cxnSpLocks/>
          </p:cNvCxnSpPr>
          <p:nvPr>
            <p:custDataLst>
              <p:tags r:id="rId3"/>
            </p:custDataLst>
          </p:nvPr>
        </p:nvCxnSpPr>
        <p:spPr>
          <a:xfrm>
            <a:off x="4373295" y="263927"/>
            <a:ext cx="391235"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47" name="PA_直接连接符 44">
            <a:extLst>
              <a:ext uri="{FF2B5EF4-FFF2-40B4-BE49-F238E27FC236}">
                <a16:creationId xmlns="" xmlns:a16="http://schemas.microsoft.com/office/drawing/2014/main" id="{9B287E3E-8EE6-4A83-802E-1A7E7FD83E09}"/>
              </a:ext>
            </a:extLst>
          </p:cNvPr>
          <p:cNvCxnSpPr>
            <a:cxnSpLocks/>
          </p:cNvCxnSpPr>
          <p:nvPr>
            <p:custDataLst>
              <p:tags r:id="rId4"/>
            </p:custDataLst>
          </p:nvPr>
        </p:nvCxnSpPr>
        <p:spPr>
          <a:xfrm>
            <a:off x="4732779" y="866797"/>
            <a:ext cx="355389"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grpSp>
        <p:nvGrpSpPr>
          <p:cNvPr id="12" name="组合 11">
            <a:extLst>
              <a:ext uri="{FF2B5EF4-FFF2-40B4-BE49-F238E27FC236}">
                <a16:creationId xmlns="" xmlns:a16="http://schemas.microsoft.com/office/drawing/2014/main" id="{975112D6-5CD5-4EFB-9900-34A59A987AE3}"/>
              </a:ext>
            </a:extLst>
          </p:cNvPr>
          <p:cNvGrpSpPr/>
          <p:nvPr/>
        </p:nvGrpSpPr>
        <p:grpSpPr>
          <a:xfrm>
            <a:off x="2523484" y="2521883"/>
            <a:ext cx="3229662" cy="2638020"/>
            <a:chOff x="1121" y="3388"/>
            <a:chExt cx="7686" cy="6278"/>
          </a:xfrm>
        </p:grpSpPr>
        <p:pic>
          <p:nvPicPr>
            <p:cNvPr id="13" name="Picture 7">
              <a:extLst>
                <a:ext uri="{FF2B5EF4-FFF2-40B4-BE49-F238E27FC236}">
                  <a16:creationId xmlns="" xmlns:a16="http://schemas.microsoft.com/office/drawing/2014/main" id="{353D49E1-E688-455B-AE76-36C900C8361A}"/>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1121" y="3388"/>
              <a:ext cx="7686" cy="6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图片 13" descr="360截图20170402161952094">
              <a:extLst>
                <a:ext uri="{FF2B5EF4-FFF2-40B4-BE49-F238E27FC236}">
                  <a16:creationId xmlns="" xmlns:a16="http://schemas.microsoft.com/office/drawing/2014/main" id="{D199B8E2-F027-457B-BC5C-8A933A288DE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713" y="3632"/>
              <a:ext cx="6502" cy="4327"/>
            </a:xfrm>
            <a:prstGeom prst="rect">
              <a:avLst/>
            </a:prstGeom>
          </p:spPr>
        </p:pic>
      </p:grpSp>
      <p:grpSp>
        <p:nvGrpSpPr>
          <p:cNvPr id="15" name="组合 14">
            <a:extLst>
              <a:ext uri="{FF2B5EF4-FFF2-40B4-BE49-F238E27FC236}">
                <a16:creationId xmlns="" xmlns:a16="http://schemas.microsoft.com/office/drawing/2014/main" id="{23243FB9-143D-4276-9EF5-5442DA815B1A}"/>
              </a:ext>
            </a:extLst>
          </p:cNvPr>
          <p:cNvGrpSpPr/>
          <p:nvPr/>
        </p:nvGrpSpPr>
        <p:grpSpPr>
          <a:xfrm>
            <a:off x="6102333" y="2634497"/>
            <a:ext cx="447514" cy="447514"/>
            <a:chOff x="6173" y="3144"/>
            <a:chExt cx="1856" cy="1856"/>
          </a:xfrm>
        </p:grpSpPr>
        <p:sp>
          <p:nvSpPr>
            <p:cNvPr id="16" name="Rectangle 42">
              <a:extLst>
                <a:ext uri="{FF2B5EF4-FFF2-40B4-BE49-F238E27FC236}">
                  <a16:creationId xmlns="" xmlns:a16="http://schemas.microsoft.com/office/drawing/2014/main" id="{E9F8A4B0-682E-45D7-8FF6-AF0C95927742}"/>
                </a:ext>
              </a:extLst>
            </p:cNvPr>
            <p:cNvSpPr/>
            <p:nvPr/>
          </p:nvSpPr>
          <p:spPr>
            <a:xfrm>
              <a:off x="6173" y="3144"/>
              <a:ext cx="1856" cy="1856"/>
            </a:xfrm>
            <a:prstGeom prst="roundRect">
              <a:avLst/>
            </a:prstGeom>
            <a:solidFill>
              <a:srgbClr val="C7A7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40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endParaRPr>
            </a:p>
          </p:txBody>
        </p:sp>
        <p:sp>
          <p:nvSpPr>
            <p:cNvPr id="17" name="Freeform 48">
              <a:extLst>
                <a:ext uri="{FF2B5EF4-FFF2-40B4-BE49-F238E27FC236}">
                  <a16:creationId xmlns="" xmlns:a16="http://schemas.microsoft.com/office/drawing/2014/main" id="{30B02DBB-7921-491D-A14B-EBD817103055}"/>
                </a:ext>
              </a:extLst>
            </p:cNvPr>
            <p:cNvSpPr/>
            <p:nvPr/>
          </p:nvSpPr>
          <p:spPr bwMode="auto">
            <a:xfrm>
              <a:off x="6874" y="3660"/>
              <a:ext cx="455" cy="824"/>
            </a:xfrm>
            <a:custGeom>
              <a:avLst/>
              <a:gdLst/>
              <a:ahLst/>
              <a:cxnLst>
                <a:cxn ang="0">
                  <a:pos x="36" y="20"/>
                </a:cxn>
                <a:cxn ang="0">
                  <a:pos x="15" y="66"/>
                </a:cxn>
                <a:cxn ang="0">
                  <a:pos x="13" y="67"/>
                </a:cxn>
                <a:cxn ang="0">
                  <a:pos x="12" y="67"/>
                </a:cxn>
                <a:cxn ang="0">
                  <a:pos x="11" y="65"/>
                </a:cxn>
                <a:cxn ang="0">
                  <a:pos x="19" y="33"/>
                </a:cxn>
                <a:cxn ang="0">
                  <a:pos x="3" y="37"/>
                </a:cxn>
                <a:cxn ang="0">
                  <a:pos x="2" y="37"/>
                </a:cxn>
                <a:cxn ang="0">
                  <a:pos x="1" y="36"/>
                </a:cxn>
                <a:cxn ang="0">
                  <a:pos x="1" y="35"/>
                </a:cxn>
                <a:cxn ang="0">
                  <a:pos x="9" y="2"/>
                </a:cxn>
                <a:cxn ang="0">
                  <a:pos x="10" y="0"/>
                </a:cxn>
                <a:cxn ang="0">
                  <a:pos x="24" y="0"/>
                </a:cxn>
                <a:cxn ang="0">
                  <a:pos x="25" y="2"/>
                </a:cxn>
                <a:cxn ang="0">
                  <a:pos x="25" y="3"/>
                </a:cxn>
                <a:cxn ang="0">
                  <a:pos x="18" y="21"/>
                </a:cxn>
                <a:cxn ang="0">
                  <a:pos x="34" y="18"/>
                </a:cxn>
                <a:cxn ang="0">
                  <a:pos x="35" y="17"/>
                </a:cxn>
                <a:cxn ang="0">
                  <a:pos x="36" y="18"/>
                </a:cxn>
                <a:cxn ang="0">
                  <a:pos x="36" y="20"/>
                </a:cxn>
              </a:cxnLst>
              <a:rect l="0" t="0" r="r" b="b"/>
              <a:pathLst>
                <a:path w="37" h="67">
                  <a:moveTo>
                    <a:pt x="36" y="20"/>
                  </a:moveTo>
                  <a:cubicBezTo>
                    <a:pt x="15" y="66"/>
                    <a:pt x="15" y="66"/>
                    <a:pt x="15" y="66"/>
                  </a:cubicBezTo>
                  <a:cubicBezTo>
                    <a:pt x="14" y="67"/>
                    <a:pt x="14" y="67"/>
                    <a:pt x="13" y="67"/>
                  </a:cubicBezTo>
                  <a:cubicBezTo>
                    <a:pt x="13" y="67"/>
                    <a:pt x="13" y="67"/>
                    <a:pt x="12" y="67"/>
                  </a:cubicBezTo>
                  <a:cubicBezTo>
                    <a:pt x="11" y="67"/>
                    <a:pt x="11" y="66"/>
                    <a:pt x="11" y="65"/>
                  </a:cubicBezTo>
                  <a:cubicBezTo>
                    <a:pt x="19" y="33"/>
                    <a:pt x="19" y="33"/>
                    <a:pt x="19" y="33"/>
                  </a:cubicBezTo>
                  <a:cubicBezTo>
                    <a:pt x="3" y="37"/>
                    <a:pt x="3" y="37"/>
                    <a:pt x="3" y="37"/>
                  </a:cubicBezTo>
                  <a:cubicBezTo>
                    <a:pt x="3" y="37"/>
                    <a:pt x="2" y="37"/>
                    <a:pt x="2" y="37"/>
                  </a:cubicBezTo>
                  <a:cubicBezTo>
                    <a:pt x="2" y="37"/>
                    <a:pt x="1" y="37"/>
                    <a:pt x="1" y="36"/>
                  </a:cubicBezTo>
                  <a:cubicBezTo>
                    <a:pt x="1" y="36"/>
                    <a:pt x="0" y="35"/>
                    <a:pt x="1" y="35"/>
                  </a:cubicBezTo>
                  <a:cubicBezTo>
                    <a:pt x="9" y="2"/>
                    <a:pt x="9" y="2"/>
                    <a:pt x="9" y="2"/>
                  </a:cubicBezTo>
                  <a:cubicBezTo>
                    <a:pt x="9" y="1"/>
                    <a:pt x="10" y="0"/>
                    <a:pt x="10" y="0"/>
                  </a:cubicBezTo>
                  <a:cubicBezTo>
                    <a:pt x="24" y="0"/>
                    <a:pt x="24" y="0"/>
                    <a:pt x="24" y="0"/>
                  </a:cubicBezTo>
                  <a:cubicBezTo>
                    <a:pt x="25" y="0"/>
                    <a:pt x="25" y="1"/>
                    <a:pt x="25" y="2"/>
                  </a:cubicBezTo>
                  <a:cubicBezTo>
                    <a:pt x="25" y="2"/>
                    <a:pt x="25" y="3"/>
                    <a:pt x="25" y="3"/>
                  </a:cubicBezTo>
                  <a:cubicBezTo>
                    <a:pt x="18" y="21"/>
                    <a:pt x="18" y="21"/>
                    <a:pt x="18" y="21"/>
                  </a:cubicBezTo>
                  <a:cubicBezTo>
                    <a:pt x="34" y="18"/>
                    <a:pt x="34" y="18"/>
                    <a:pt x="34" y="18"/>
                  </a:cubicBezTo>
                  <a:cubicBezTo>
                    <a:pt x="34" y="17"/>
                    <a:pt x="34" y="17"/>
                    <a:pt x="35" y="17"/>
                  </a:cubicBezTo>
                  <a:cubicBezTo>
                    <a:pt x="35" y="17"/>
                    <a:pt x="36" y="18"/>
                    <a:pt x="36" y="18"/>
                  </a:cubicBezTo>
                  <a:cubicBezTo>
                    <a:pt x="36" y="19"/>
                    <a:pt x="37" y="19"/>
                    <a:pt x="36" y="20"/>
                  </a:cubicBezTo>
                  <a:close/>
                </a:path>
              </a:pathLst>
            </a:custGeom>
            <a:solidFill>
              <a:schemeClr val="bg1"/>
            </a:solidFill>
            <a:ln w="9525">
              <a:noFill/>
              <a:round/>
            </a:ln>
          </p:spPr>
          <p:txBody>
            <a:bodyPr vert="horz" wrap="square" lIns="128563" tIns="64282" rIns="128563" bIns="64282" numCol="1" anchor="t" anchorCtr="0" compatLnSpc="1"/>
            <a:lstStyle/>
            <a:p>
              <a:pPr>
                <a:lnSpc>
                  <a:spcPct val="120000"/>
                </a:lnSpc>
              </a:pPr>
              <a:endParaRPr lang="en-US" sz="240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endParaRPr>
            </a:p>
          </p:txBody>
        </p:sp>
      </p:grpSp>
      <p:grpSp>
        <p:nvGrpSpPr>
          <p:cNvPr id="18" name="组合 17">
            <a:extLst>
              <a:ext uri="{FF2B5EF4-FFF2-40B4-BE49-F238E27FC236}">
                <a16:creationId xmlns="" xmlns:a16="http://schemas.microsoft.com/office/drawing/2014/main" id="{79BA7BD6-BF27-43B9-83DA-CD25DD624626}"/>
              </a:ext>
            </a:extLst>
          </p:cNvPr>
          <p:cNvGrpSpPr/>
          <p:nvPr/>
        </p:nvGrpSpPr>
        <p:grpSpPr>
          <a:xfrm>
            <a:off x="6122083" y="3455569"/>
            <a:ext cx="427764" cy="427764"/>
            <a:chOff x="11867" y="3144"/>
            <a:chExt cx="1856" cy="1856"/>
          </a:xfrm>
        </p:grpSpPr>
        <p:sp>
          <p:nvSpPr>
            <p:cNvPr id="19" name="Rectangle 89">
              <a:extLst>
                <a:ext uri="{FF2B5EF4-FFF2-40B4-BE49-F238E27FC236}">
                  <a16:creationId xmlns="" xmlns:a16="http://schemas.microsoft.com/office/drawing/2014/main" id="{4960EF25-1A17-4FD9-96A7-E0E9AEC315AC}"/>
                </a:ext>
              </a:extLst>
            </p:cNvPr>
            <p:cNvSpPr/>
            <p:nvPr/>
          </p:nvSpPr>
          <p:spPr>
            <a:xfrm>
              <a:off x="11867" y="3144"/>
              <a:ext cx="1856" cy="1856"/>
            </a:xfrm>
            <a:prstGeom prst="roundRect">
              <a:avLst/>
            </a:prstGeom>
            <a:solidFill>
              <a:srgbClr val="C7A787"/>
            </a:solidFill>
            <a:ln>
              <a:noFill/>
            </a:ln>
          </p:spPr>
          <p:style>
            <a:lnRef idx="2">
              <a:srgbClr val="FFB850">
                <a:shade val="50000"/>
              </a:srgbClr>
            </a:lnRef>
            <a:fillRef idx="1">
              <a:srgbClr val="FFB850"/>
            </a:fillRef>
            <a:effectRef idx="0">
              <a:srgbClr val="FFB850"/>
            </a:effectRef>
            <a:fontRef idx="minor">
              <a:sysClr val="window" lastClr="FFFFFF"/>
            </a:fontRef>
          </p:style>
          <p:txBody>
            <a:bodyPr rtlCol="0" anchor="ctr"/>
            <a:lstStyle/>
            <a:p>
              <a:pPr algn="ctr">
                <a:lnSpc>
                  <a:spcPct val="120000"/>
                </a:lnSpc>
              </a:pPr>
              <a:endParaRPr lang="en-US" sz="2400" dirty="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endParaRPr>
            </a:p>
          </p:txBody>
        </p:sp>
        <p:sp>
          <p:nvSpPr>
            <p:cNvPr id="20" name="Freeform 130">
              <a:extLst>
                <a:ext uri="{FF2B5EF4-FFF2-40B4-BE49-F238E27FC236}">
                  <a16:creationId xmlns="" xmlns:a16="http://schemas.microsoft.com/office/drawing/2014/main" id="{437D7C52-A41C-46BD-A35B-716D7CE42EB6}"/>
                </a:ext>
              </a:extLst>
            </p:cNvPr>
            <p:cNvSpPr>
              <a:spLocks noEditPoints="1"/>
            </p:cNvSpPr>
            <p:nvPr/>
          </p:nvSpPr>
          <p:spPr bwMode="auto">
            <a:xfrm>
              <a:off x="12383" y="3660"/>
              <a:ext cx="824" cy="824"/>
            </a:xfrm>
            <a:custGeom>
              <a:avLst/>
              <a:gdLst/>
              <a:ahLst/>
              <a:cxnLst>
                <a:cxn ang="0">
                  <a:pos x="62" y="67"/>
                </a:cxn>
                <a:cxn ang="0">
                  <a:pos x="59" y="66"/>
                </a:cxn>
                <a:cxn ang="0">
                  <a:pos x="45" y="52"/>
                </a:cxn>
                <a:cxn ang="0">
                  <a:pos x="29" y="57"/>
                </a:cxn>
                <a:cxn ang="0">
                  <a:pos x="0" y="29"/>
                </a:cxn>
                <a:cxn ang="0">
                  <a:pos x="29" y="0"/>
                </a:cxn>
                <a:cxn ang="0">
                  <a:pos x="57" y="29"/>
                </a:cxn>
                <a:cxn ang="0">
                  <a:pos x="52" y="45"/>
                </a:cxn>
                <a:cxn ang="0">
                  <a:pos x="66" y="59"/>
                </a:cxn>
                <a:cxn ang="0">
                  <a:pos x="67" y="62"/>
                </a:cxn>
                <a:cxn ang="0">
                  <a:pos x="62" y="67"/>
                </a:cxn>
                <a:cxn ang="0">
                  <a:pos x="29" y="11"/>
                </a:cxn>
                <a:cxn ang="0">
                  <a:pos x="11" y="29"/>
                </a:cxn>
                <a:cxn ang="0">
                  <a:pos x="29" y="47"/>
                </a:cxn>
                <a:cxn ang="0">
                  <a:pos x="47" y="29"/>
                </a:cxn>
                <a:cxn ang="0">
                  <a:pos x="29" y="11"/>
                </a:cxn>
                <a:cxn ang="0">
                  <a:pos x="42" y="30"/>
                </a:cxn>
                <a:cxn ang="0">
                  <a:pos x="40" y="31"/>
                </a:cxn>
                <a:cxn ang="0">
                  <a:pos x="31" y="31"/>
                </a:cxn>
                <a:cxn ang="0">
                  <a:pos x="31" y="40"/>
                </a:cxn>
                <a:cxn ang="0">
                  <a:pos x="30" y="42"/>
                </a:cxn>
                <a:cxn ang="0">
                  <a:pos x="27" y="42"/>
                </a:cxn>
                <a:cxn ang="0">
                  <a:pos x="26" y="40"/>
                </a:cxn>
                <a:cxn ang="0">
                  <a:pos x="26" y="31"/>
                </a:cxn>
                <a:cxn ang="0">
                  <a:pos x="17" y="31"/>
                </a:cxn>
                <a:cxn ang="0">
                  <a:pos x="16" y="30"/>
                </a:cxn>
                <a:cxn ang="0">
                  <a:pos x="16" y="27"/>
                </a:cxn>
                <a:cxn ang="0">
                  <a:pos x="17" y="26"/>
                </a:cxn>
                <a:cxn ang="0">
                  <a:pos x="26" y="26"/>
                </a:cxn>
                <a:cxn ang="0">
                  <a:pos x="26" y="17"/>
                </a:cxn>
                <a:cxn ang="0">
                  <a:pos x="27" y="16"/>
                </a:cxn>
                <a:cxn ang="0">
                  <a:pos x="30" y="16"/>
                </a:cxn>
                <a:cxn ang="0">
                  <a:pos x="31" y="17"/>
                </a:cxn>
                <a:cxn ang="0">
                  <a:pos x="31" y="26"/>
                </a:cxn>
                <a:cxn ang="0">
                  <a:pos x="40" y="26"/>
                </a:cxn>
                <a:cxn ang="0">
                  <a:pos x="42" y="27"/>
                </a:cxn>
                <a:cxn ang="0">
                  <a:pos x="42" y="30"/>
                </a:cxn>
              </a:cxnLst>
              <a:rect l="0" t="0" r="r" b="b"/>
              <a:pathLst>
                <a:path w="67" h="67">
                  <a:moveTo>
                    <a:pt x="62" y="67"/>
                  </a:moveTo>
                  <a:cubicBezTo>
                    <a:pt x="61" y="67"/>
                    <a:pt x="59" y="67"/>
                    <a:pt x="59" y="66"/>
                  </a:cubicBezTo>
                  <a:cubicBezTo>
                    <a:pt x="45" y="52"/>
                    <a:pt x="45" y="52"/>
                    <a:pt x="45" y="52"/>
                  </a:cubicBezTo>
                  <a:cubicBezTo>
                    <a:pt x="40" y="55"/>
                    <a:pt x="34" y="57"/>
                    <a:pt x="29" y="57"/>
                  </a:cubicBezTo>
                  <a:cubicBezTo>
                    <a:pt x="13" y="57"/>
                    <a:pt x="0" y="44"/>
                    <a:pt x="0" y="29"/>
                  </a:cubicBezTo>
                  <a:cubicBezTo>
                    <a:pt x="0" y="13"/>
                    <a:pt x="13" y="0"/>
                    <a:pt x="29" y="0"/>
                  </a:cubicBezTo>
                  <a:cubicBezTo>
                    <a:pt x="44" y="0"/>
                    <a:pt x="57" y="13"/>
                    <a:pt x="57" y="29"/>
                  </a:cubicBezTo>
                  <a:cubicBezTo>
                    <a:pt x="57" y="34"/>
                    <a:pt x="55" y="40"/>
                    <a:pt x="52" y="45"/>
                  </a:cubicBezTo>
                  <a:cubicBezTo>
                    <a:pt x="66" y="59"/>
                    <a:pt x="66" y="59"/>
                    <a:pt x="66" y="59"/>
                  </a:cubicBezTo>
                  <a:cubicBezTo>
                    <a:pt x="67" y="59"/>
                    <a:pt x="67" y="61"/>
                    <a:pt x="67" y="62"/>
                  </a:cubicBezTo>
                  <a:cubicBezTo>
                    <a:pt x="67" y="65"/>
                    <a:pt x="65" y="67"/>
                    <a:pt x="62" y="67"/>
                  </a:cubicBezTo>
                  <a:close/>
                  <a:moveTo>
                    <a:pt x="29" y="11"/>
                  </a:moveTo>
                  <a:cubicBezTo>
                    <a:pt x="19" y="11"/>
                    <a:pt x="11" y="19"/>
                    <a:pt x="11" y="29"/>
                  </a:cubicBezTo>
                  <a:cubicBezTo>
                    <a:pt x="11" y="39"/>
                    <a:pt x="19" y="47"/>
                    <a:pt x="29" y="47"/>
                  </a:cubicBezTo>
                  <a:cubicBezTo>
                    <a:pt x="39" y="47"/>
                    <a:pt x="47" y="39"/>
                    <a:pt x="47" y="29"/>
                  </a:cubicBezTo>
                  <a:cubicBezTo>
                    <a:pt x="47" y="19"/>
                    <a:pt x="39" y="11"/>
                    <a:pt x="29" y="11"/>
                  </a:cubicBezTo>
                  <a:close/>
                  <a:moveTo>
                    <a:pt x="42" y="30"/>
                  </a:moveTo>
                  <a:cubicBezTo>
                    <a:pt x="42" y="31"/>
                    <a:pt x="41" y="31"/>
                    <a:pt x="40" y="31"/>
                  </a:cubicBezTo>
                  <a:cubicBezTo>
                    <a:pt x="31" y="31"/>
                    <a:pt x="31" y="31"/>
                    <a:pt x="31" y="31"/>
                  </a:cubicBezTo>
                  <a:cubicBezTo>
                    <a:pt x="31" y="40"/>
                    <a:pt x="31" y="40"/>
                    <a:pt x="31" y="40"/>
                  </a:cubicBezTo>
                  <a:cubicBezTo>
                    <a:pt x="31" y="41"/>
                    <a:pt x="31" y="42"/>
                    <a:pt x="30" y="42"/>
                  </a:cubicBezTo>
                  <a:cubicBezTo>
                    <a:pt x="27" y="42"/>
                    <a:pt x="27" y="42"/>
                    <a:pt x="27" y="42"/>
                  </a:cubicBezTo>
                  <a:cubicBezTo>
                    <a:pt x="27" y="42"/>
                    <a:pt x="26" y="41"/>
                    <a:pt x="26" y="40"/>
                  </a:cubicBezTo>
                  <a:cubicBezTo>
                    <a:pt x="26" y="31"/>
                    <a:pt x="26" y="31"/>
                    <a:pt x="26" y="31"/>
                  </a:cubicBezTo>
                  <a:cubicBezTo>
                    <a:pt x="17" y="31"/>
                    <a:pt x="17" y="31"/>
                    <a:pt x="17" y="31"/>
                  </a:cubicBezTo>
                  <a:cubicBezTo>
                    <a:pt x="17" y="31"/>
                    <a:pt x="16" y="31"/>
                    <a:pt x="16" y="30"/>
                  </a:cubicBezTo>
                  <a:cubicBezTo>
                    <a:pt x="16" y="27"/>
                    <a:pt x="16" y="27"/>
                    <a:pt x="16" y="27"/>
                  </a:cubicBezTo>
                  <a:cubicBezTo>
                    <a:pt x="16" y="27"/>
                    <a:pt x="17" y="26"/>
                    <a:pt x="17" y="26"/>
                  </a:cubicBezTo>
                  <a:cubicBezTo>
                    <a:pt x="26" y="26"/>
                    <a:pt x="26" y="26"/>
                    <a:pt x="26" y="26"/>
                  </a:cubicBezTo>
                  <a:cubicBezTo>
                    <a:pt x="26" y="17"/>
                    <a:pt x="26" y="17"/>
                    <a:pt x="26" y="17"/>
                  </a:cubicBezTo>
                  <a:cubicBezTo>
                    <a:pt x="26" y="16"/>
                    <a:pt x="27" y="16"/>
                    <a:pt x="27" y="16"/>
                  </a:cubicBezTo>
                  <a:cubicBezTo>
                    <a:pt x="30" y="16"/>
                    <a:pt x="30" y="16"/>
                    <a:pt x="30" y="16"/>
                  </a:cubicBezTo>
                  <a:cubicBezTo>
                    <a:pt x="31" y="16"/>
                    <a:pt x="31" y="16"/>
                    <a:pt x="31" y="17"/>
                  </a:cubicBezTo>
                  <a:cubicBezTo>
                    <a:pt x="31" y="26"/>
                    <a:pt x="31" y="26"/>
                    <a:pt x="31" y="26"/>
                  </a:cubicBezTo>
                  <a:cubicBezTo>
                    <a:pt x="40" y="26"/>
                    <a:pt x="40" y="26"/>
                    <a:pt x="40" y="26"/>
                  </a:cubicBezTo>
                  <a:cubicBezTo>
                    <a:pt x="41" y="26"/>
                    <a:pt x="42" y="27"/>
                    <a:pt x="42" y="27"/>
                  </a:cubicBezTo>
                  <a:lnTo>
                    <a:pt x="42" y="30"/>
                  </a:lnTo>
                  <a:close/>
                </a:path>
              </a:pathLst>
            </a:custGeom>
            <a:solidFill>
              <a:sysClr val="window" lastClr="FFFFFF"/>
            </a:solidFill>
            <a:ln w="9525">
              <a:noFill/>
              <a:round/>
            </a:ln>
          </p:spPr>
          <p:txBody>
            <a:bodyPr vert="horz" wrap="square" lIns="128563" tIns="64282" rIns="128563" bIns="64282" numCol="1" anchor="t" anchorCtr="0" compatLnSpc="1"/>
            <a:lstStyle/>
            <a:p>
              <a:pPr>
                <a:lnSpc>
                  <a:spcPct val="120000"/>
                </a:lnSpc>
              </a:pPr>
              <a:endParaRPr lang="en-US" sz="240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endParaRPr>
            </a:p>
          </p:txBody>
        </p:sp>
      </p:grpSp>
      <p:grpSp>
        <p:nvGrpSpPr>
          <p:cNvPr id="21" name="组合 20">
            <a:extLst>
              <a:ext uri="{FF2B5EF4-FFF2-40B4-BE49-F238E27FC236}">
                <a16:creationId xmlns="" xmlns:a16="http://schemas.microsoft.com/office/drawing/2014/main" id="{5981B442-239C-4674-8539-F6F9414C0144}"/>
              </a:ext>
            </a:extLst>
          </p:cNvPr>
          <p:cNvGrpSpPr/>
          <p:nvPr/>
        </p:nvGrpSpPr>
        <p:grpSpPr>
          <a:xfrm>
            <a:off x="6122503" y="4208148"/>
            <a:ext cx="427344" cy="427344"/>
            <a:chOff x="3220" y="3144"/>
            <a:chExt cx="1856" cy="1856"/>
          </a:xfrm>
        </p:grpSpPr>
        <p:sp>
          <p:nvSpPr>
            <p:cNvPr id="22" name="Rectangle 117">
              <a:extLst>
                <a:ext uri="{FF2B5EF4-FFF2-40B4-BE49-F238E27FC236}">
                  <a16:creationId xmlns="" xmlns:a16="http://schemas.microsoft.com/office/drawing/2014/main" id="{7E893AFF-3FC6-413E-BEDC-F9929167EE15}"/>
                </a:ext>
              </a:extLst>
            </p:cNvPr>
            <p:cNvSpPr/>
            <p:nvPr/>
          </p:nvSpPr>
          <p:spPr>
            <a:xfrm>
              <a:off x="3220" y="3144"/>
              <a:ext cx="1856" cy="1856"/>
            </a:xfrm>
            <a:prstGeom prst="roundRect">
              <a:avLst/>
            </a:prstGeom>
            <a:solidFill>
              <a:srgbClr val="C7A787"/>
            </a:solidFill>
            <a:ln>
              <a:noFill/>
            </a:ln>
          </p:spPr>
          <p:style>
            <a:lnRef idx="2">
              <a:srgbClr val="FFB850">
                <a:shade val="50000"/>
              </a:srgbClr>
            </a:lnRef>
            <a:fillRef idx="1">
              <a:srgbClr val="FFB850"/>
            </a:fillRef>
            <a:effectRef idx="0">
              <a:srgbClr val="FFB850"/>
            </a:effectRef>
            <a:fontRef idx="minor">
              <a:sysClr val="window" lastClr="FFFFFF"/>
            </a:fontRef>
          </p:style>
          <p:txBody>
            <a:bodyPr rtlCol="0" anchor="ctr"/>
            <a:lstStyle/>
            <a:p>
              <a:pPr algn="ctr">
                <a:lnSpc>
                  <a:spcPct val="120000"/>
                </a:lnSpc>
              </a:pPr>
              <a:endParaRPr lang="en-US" sz="2400" dirty="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endParaRPr>
            </a:p>
          </p:txBody>
        </p:sp>
        <p:sp>
          <p:nvSpPr>
            <p:cNvPr id="23" name="Freeform 52">
              <a:extLst>
                <a:ext uri="{FF2B5EF4-FFF2-40B4-BE49-F238E27FC236}">
                  <a16:creationId xmlns="" xmlns:a16="http://schemas.microsoft.com/office/drawing/2014/main" id="{6CF1E0BA-FEA2-4482-A34C-1A66A2FF4A45}"/>
                </a:ext>
              </a:extLst>
            </p:cNvPr>
            <p:cNvSpPr>
              <a:spLocks noEditPoints="1"/>
            </p:cNvSpPr>
            <p:nvPr/>
          </p:nvSpPr>
          <p:spPr bwMode="auto">
            <a:xfrm>
              <a:off x="3736" y="3629"/>
              <a:ext cx="824" cy="887"/>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ysClr val="window" lastClr="FFFFFF"/>
            </a:solidFill>
            <a:ln w="9525">
              <a:noFill/>
              <a:round/>
            </a:ln>
          </p:spPr>
          <p:txBody>
            <a:bodyPr vert="horz" wrap="square" lIns="128563" tIns="64282" rIns="128563" bIns="64282" numCol="1" anchor="t" anchorCtr="0" compatLnSpc="1"/>
            <a:lstStyle/>
            <a:p>
              <a:pPr>
                <a:lnSpc>
                  <a:spcPct val="120000"/>
                </a:lnSpc>
              </a:pPr>
              <a:endParaRPr lang="en-US" sz="240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endParaRPr>
            </a:p>
          </p:txBody>
        </p:sp>
      </p:grpSp>
      <p:sp>
        <p:nvSpPr>
          <p:cNvPr id="24" name="文本框 23">
            <a:extLst>
              <a:ext uri="{FF2B5EF4-FFF2-40B4-BE49-F238E27FC236}">
                <a16:creationId xmlns="" xmlns:a16="http://schemas.microsoft.com/office/drawing/2014/main" id="{DB90BE74-07F6-431E-A4BC-1E58FA3F3247}"/>
              </a:ext>
            </a:extLst>
          </p:cNvPr>
          <p:cNvSpPr txBox="1"/>
          <p:nvPr/>
        </p:nvSpPr>
        <p:spPr>
          <a:xfrm>
            <a:off x="6610356" y="2634497"/>
            <a:ext cx="3018515" cy="498598"/>
          </a:xfrm>
          <a:prstGeom prst="rect">
            <a:avLst/>
          </a:prstGeom>
          <a:noFill/>
        </p:spPr>
        <p:txBody>
          <a:bodyPr wrap="square" rtlCol="0">
            <a:spAutoFit/>
          </a:bodyPr>
          <a:lstStyle/>
          <a:p>
            <a:pPr algn="l">
              <a:lnSpc>
                <a:spcPct val="120000"/>
              </a:lnSpc>
            </a:pPr>
            <a:r>
              <a:rPr lang="en-US" altLang="zh-CN" sz="1100" dirty="0">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rPr>
              <a:t>请输入适量文字在此处进行解释说明以便于读者合理理解上述标题的内容请输入适量文字</a:t>
            </a:r>
            <a:r>
              <a:rPr lang="zh-CN" altLang="en-US" sz="1100" dirty="0">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rPr>
              <a:t>。</a:t>
            </a:r>
          </a:p>
        </p:txBody>
      </p:sp>
      <p:sp>
        <p:nvSpPr>
          <p:cNvPr id="25" name="文本框 24">
            <a:extLst>
              <a:ext uri="{FF2B5EF4-FFF2-40B4-BE49-F238E27FC236}">
                <a16:creationId xmlns="" xmlns:a16="http://schemas.microsoft.com/office/drawing/2014/main" id="{280E3FFC-2463-4B68-9D31-DB2F59AB7D11}"/>
              </a:ext>
            </a:extLst>
          </p:cNvPr>
          <p:cNvSpPr txBox="1"/>
          <p:nvPr/>
        </p:nvSpPr>
        <p:spPr>
          <a:xfrm>
            <a:off x="6610356" y="3455569"/>
            <a:ext cx="3018515" cy="471604"/>
          </a:xfrm>
          <a:prstGeom prst="rect">
            <a:avLst/>
          </a:prstGeom>
          <a:noFill/>
        </p:spPr>
        <p:txBody>
          <a:bodyPr wrap="square" rtlCol="0">
            <a:spAutoFit/>
          </a:bodyPr>
          <a:lstStyle/>
          <a:p>
            <a:pPr algn="l">
              <a:lnSpc>
                <a:spcPct val="120000"/>
              </a:lnSpc>
            </a:pPr>
            <a:r>
              <a:rPr lang="en-US" altLang="zh-CN" sz="1100" dirty="0">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rPr>
              <a:t>请输入适量文字在此处进行解释说明以便于读者合理理解上述标题的内容请输入适量文字</a:t>
            </a:r>
            <a:r>
              <a:rPr lang="zh-CN" altLang="en-US" sz="1100" dirty="0">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rPr>
              <a:t>。</a:t>
            </a:r>
          </a:p>
        </p:txBody>
      </p:sp>
      <p:sp>
        <p:nvSpPr>
          <p:cNvPr id="26" name="文本框 25">
            <a:extLst>
              <a:ext uri="{FF2B5EF4-FFF2-40B4-BE49-F238E27FC236}">
                <a16:creationId xmlns="" xmlns:a16="http://schemas.microsoft.com/office/drawing/2014/main" id="{A149CD34-723F-429E-84E1-8E9B770C9A50}"/>
              </a:ext>
            </a:extLst>
          </p:cNvPr>
          <p:cNvSpPr txBox="1"/>
          <p:nvPr/>
        </p:nvSpPr>
        <p:spPr>
          <a:xfrm>
            <a:off x="6610356" y="4208148"/>
            <a:ext cx="3018515" cy="498598"/>
          </a:xfrm>
          <a:prstGeom prst="rect">
            <a:avLst/>
          </a:prstGeom>
          <a:noFill/>
        </p:spPr>
        <p:txBody>
          <a:bodyPr wrap="square" rtlCol="0">
            <a:spAutoFit/>
          </a:bodyPr>
          <a:lstStyle/>
          <a:p>
            <a:pPr algn="l">
              <a:lnSpc>
                <a:spcPct val="120000"/>
              </a:lnSpc>
            </a:pPr>
            <a:r>
              <a:rPr lang="en-US" altLang="zh-CN" sz="1100" dirty="0">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rPr>
              <a:t>请输入适量文字在此处进行解释说明以便于读者合理理解上述标题的内容请输入适量文字</a:t>
            </a:r>
            <a:r>
              <a:rPr lang="zh-CN" altLang="en-US" sz="1100" dirty="0">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rPr>
              <a:t>。</a:t>
            </a:r>
          </a:p>
        </p:txBody>
      </p:sp>
      <p:cxnSp>
        <p:nvCxnSpPr>
          <p:cNvPr id="27" name="直接连接符 26">
            <a:extLst>
              <a:ext uri="{FF2B5EF4-FFF2-40B4-BE49-F238E27FC236}">
                <a16:creationId xmlns="" xmlns:a16="http://schemas.microsoft.com/office/drawing/2014/main" id="{893ED9A1-79C6-4DA1-A7CF-B225FF055F03}"/>
              </a:ext>
            </a:extLst>
          </p:cNvPr>
          <p:cNvCxnSpPr/>
          <p:nvPr/>
        </p:nvCxnSpPr>
        <p:spPr>
          <a:xfrm>
            <a:off x="6136790" y="3245048"/>
            <a:ext cx="2813664" cy="0"/>
          </a:xfrm>
          <a:prstGeom prst="line">
            <a:avLst/>
          </a:prstGeom>
          <a:ln>
            <a:solidFill>
              <a:srgbClr val="B1865A"/>
            </a:solidFill>
            <a:prstDash val="lgDash"/>
          </a:ln>
        </p:spPr>
        <p:style>
          <a:lnRef idx="1">
            <a:schemeClr val="accent1"/>
          </a:lnRef>
          <a:fillRef idx="0">
            <a:schemeClr val="accent1"/>
          </a:fillRef>
          <a:effectRef idx="0">
            <a:schemeClr val="accent1"/>
          </a:effectRef>
          <a:fontRef idx="minor">
            <a:schemeClr val="tx1"/>
          </a:fontRef>
        </p:style>
      </p:cxnSp>
      <p:cxnSp>
        <p:nvCxnSpPr>
          <p:cNvPr id="28" name="直接连接符 27">
            <a:extLst>
              <a:ext uri="{FF2B5EF4-FFF2-40B4-BE49-F238E27FC236}">
                <a16:creationId xmlns="" xmlns:a16="http://schemas.microsoft.com/office/drawing/2014/main" id="{908C6764-643D-4ADC-ACA7-297C03353FCB}"/>
              </a:ext>
            </a:extLst>
          </p:cNvPr>
          <p:cNvCxnSpPr/>
          <p:nvPr/>
        </p:nvCxnSpPr>
        <p:spPr>
          <a:xfrm>
            <a:off x="6122503" y="4085870"/>
            <a:ext cx="2813664" cy="0"/>
          </a:xfrm>
          <a:prstGeom prst="line">
            <a:avLst/>
          </a:prstGeom>
          <a:ln>
            <a:solidFill>
              <a:srgbClr val="B1865A"/>
            </a:solidFill>
            <a:prstDash val="lgDash"/>
          </a:ln>
        </p:spPr>
        <p:style>
          <a:lnRef idx="1">
            <a:schemeClr val="accent1"/>
          </a:lnRef>
          <a:fillRef idx="0">
            <a:schemeClr val="accent1"/>
          </a:fillRef>
          <a:effectRef idx="0">
            <a:schemeClr val="accent1"/>
          </a:effectRef>
          <a:fontRef idx="minor">
            <a:schemeClr val="tx1"/>
          </a:fontRef>
        </p:style>
      </p:cxnSp>
      <p:cxnSp>
        <p:nvCxnSpPr>
          <p:cNvPr id="29" name="直接连接符 28">
            <a:extLst>
              <a:ext uri="{FF2B5EF4-FFF2-40B4-BE49-F238E27FC236}">
                <a16:creationId xmlns="" xmlns:a16="http://schemas.microsoft.com/office/drawing/2014/main" id="{4BD2D4B2-F396-4A15-A78C-D686B9E08C2C}"/>
              </a:ext>
            </a:extLst>
          </p:cNvPr>
          <p:cNvCxnSpPr/>
          <p:nvPr/>
        </p:nvCxnSpPr>
        <p:spPr>
          <a:xfrm>
            <a:off x="6136597" y="4750288"/>
            <a:ext cx="2813664" cy="0"/>
          </a:xfrm>
          <a:prstGeom prst="line">
            <a:avLst/>
          </a:prstGeom>
          <a:ln>
            <a:solidFill>
              <a:srgbClr val="B1865A"/>
            </a:solidFill>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0519720"/>
      </p:ext>
    </p:extLst>
  </p:cSld>
  <p:clrMapOvr>
    <a:masterClrMapping/>
  </p:clrMapOvr>
  <p:transition spd="slow" advTm="8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1000"/>
                                        <p:tgtEl>
                                          <p:spTgt spid="40"/>
                                        </p:tgtEl>
                                      </p:cBhvr>
                                    </p:animEffect>
                                    <p:anim calcmode="lin" valueType="num">
                                      <p:cBhvr>
                                        <p:cTn id="13" dur="1000" fill="hold"/>
                                        <p:tgtEl>
                                          <p:spTgt spid="40"/>
                                        </p:tgtEl>
                                        <p:attrNameLst>
                                          <p:attrName>ppt_x</p:attrName>
                                        </p:attrNameLst>
                                      </p:cBhvr>
                                      <p:tavLst>
                                        <p:tav tm="0">
                                          <p:val>
                                            <p:strVal val="#ppt_x"/>
                                          </p:val>
                                        </p:tav>
                                        <p:tav tm="100000">
                                          <p:val>
                                            <p:strVal val="#ppt_x"/>
                                          </p:val>
                                        </p:tav>
                                      </p:tavLst>
                                    </p:anim>
                                    <p:anim calcmode="lin" valueType="num">
                                      <p:cBhvr>
                                        <p:cTn id="14" dur="1000" fill="hold"/>
                                        <p:tgtEl>
                                          <p:spTgt spid="40"/>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3" fill="hold" grpId="0" nodeType="afterEffect">
                                  <p:stCondLst>
                                    <p:cond delay="0"/>
                                  </p:stCondLst>
                                  <p:iterate type="lt">
                                    <p:tmPct val="14286"/>
                                  </p:iterate>
                                  <p:childTnLst>
                                    <p:set>
                                      <p:cBhvr>
                                        <p:cTn id="17" dur="1" fill="hold">
                                          <p:stCondLst>
                                            <p:cond delay="0"/>
                                          </p:stCondLst>
                                        </p:cTn>
                                        <p:tgtEl>
                                          <p:spTgt spid="41"/>
                                        </p:tgtEl>
                                        <p:attrNameLst>
                                          <p:attrName>style.visibility</p:attrName>
                                        </p:attrNameLst>
                                      </p:cBhvr>
                                      <p:to>
                                        <p:strVal val="visible"/>
                                      </p:to>
                                    </p:set>
                                    <p:anim calcmode="lin" valueType="num">
                                      <p:cBhvr additive="base">
                                        <p:cTn id="18" dur="500" fill="hold"/>
                                        <p:tgtEl>
                                          <p:spTgt spid="41"/>
                                        </p:tgtEl>
                                        <p:attrNameLst>
                                          <p:attrName>ppt_x</p:attrName>
                                        </p:attrNameLst>
                                      </p:cBhvr>
                                      <p:tavLst>
                                        <p:tav tm="0">
                                          <p:val>
                                            <p:strVal val="1+#ppt_w/2"/>
                                          </p:val>
                                        </p:tav>
                                        <p:tav tm="100000">
                                          <p:val>
                                            <p:strVal val="#ppt_x"/>
                                          </p:val>
                                        </p:tav>
                                      </p:tavLst>
                                    </p:anim>
                                    <p:anim calcmode="lin" valueType="num">
                                      <p:cBhvr additive="base">
                                        <p:cTn id="19" dur="500" fill="hold"/>
                                        <p:tgtEl>
                                          <p:spTgt spid="41"/>
                                        </p:tgtEl>
                                        <p:attrNameLst>
                                          <p:attrName>ppt_y</p:attrName>
                                        </p:attrNameLst>
                                      </p:cBhvr>
                                      <p:tavLst>
                                        <p:tav tm="0">
                                          <p:val>
                                            <p:strVal val="0-#ppt_h/2"/>
                                          </p:val>
                                        </p:tav>
                                        <p:tav tm="100000">
                                          <p:val>
                                            <p:strVal val="#ppt_y"/>
                                          </p:val>
                                        </p:tav>
                                      </p:tavLst>
                                    </p:anim>
                                  </p:childTnLst>
                                </p:cTn>
                              </p:par>
                              <p:par>
                                <p:cTn id="20" presetID="2" presetClass="entr" presetSubtype="6" fill="hold" grpId="0" nodeType="withEffect">
                                  <p:stCondLst>
                                    <p:cond delay="0"/>
                                  </p:stCondLst>
                                  <p:iterate type="lt">
                                    <p:tmPct val="5556"/>
                                  </p:iterate>
                                  <p:childTnLst>
                                    <p:set>
                                      <p:cBhvr>
                                        <p:cTn id="21" dur="1" fill="hold">
                                          <p:stCondLst>
                                            <p:cond delay="0"/>
                                          </p:stCondLst>
                                        </p:cTn>
                                        <p:tgtEl>
                                          <p:spTgt spid="42"/>
                                        </p:tgtEl>
                                        <p:attrNameLst>
                                          <p:attrName>style.visibility</p:attrName>
                                        </p:attrNameLst>
                                      </p:cBhvr>
                                      <p:to>
                                        <p:strVal val="visible"/>
                                      </p:to>
                                    </p:set>
                                    <p:anim calcmode="lin" valueType="num">
                                      <p:cBhvr additive="base">
                                        <p:cTn id="22" dur="500" fill="hold"/>
                                        <p:tgtEl>
                                          <p:spTgt spid="42"/>
                                        </p:tgtEl>
                                        <p:attrNameLst>
                                          <p:attrName>ppt_x</p:attrName>
                                        </p:attrNameLst>
                                      </p:cBhvr>
                                      <p:tavLst>
                                        <p:tav tm="0">
                                          <p:val>
                                            <p:strVal val="1+#ppt_w/2"/>
                                          </p:val>
                                        </p:tav>
                                        <p:tav tm="100000">
                                          <p:val>
                                            <p:strVal val="#ppt_x"/>
                                          </p:val>
                                        </p:tav>
                                      </p:tavLst>
                                    </p:anim>
                                    <p:anim calcmode="lin" valueType="num">
                                      <p:cBhvr additive="base">
                                        <p:cTn id="23" dur="500" fill="hold"/>
                                        <p:tgtEl>
                                          <p:spTgt spid="42"/>
                                        </p:tgtEl>
                                        <p:attrNameLst>
                                          <p:attrName>ppt_y</p:attrName>
                                        </p:attrNameLst>
                                      </p:cBhvr>
                                      <p:tavLst>
                                        <p:tav tm="0">
                                          <p:val>
                                            <p:strVal val="1+#ppt_h/2"/>
                                          </p:val>
                                        </p:tav>
                                        <p:tav tm="100000">
                                          <p:val>
                                            <p:strVal val="#ppt_y"/>
                                          </p:val>
                                        </p:tav>
                                      </p:tavLst>
                                    </p:anim>
                                  </p:childTnLst>
                                </p:cTn>
                              </p:par>
                              <p:par>
                                <p:cTn id="24" presetID="12" presetClass="entr" presetSubtype="8" fill="hold" nodeType="withEffect">
                                  <p:stCondLst>
                                    <p:cond delay="0"/>
                                  </p:stCondLst>
                                  <p:childTnLst>
                                    <p:set>
                                      <p:cBhvr>
                                        <p:cTn id="25" dur="1" fill="hold">
                                          <p:stCondLst>
                                            <p:cond delay="0"/>
                                          </p:stCondLst>
                                        </p:cTn>
                                        <p:tgtEl>
                                          <p:spTgt spid="46"/>
                                        </p:tgtEl>
                                        <p:attrNameLst>
                                          <p:attrName>style.visibility</p:attrName>
                                        </p:attrNameLst>
                                      </p:cBhvr>
                                      <p:to>
                                        <p:strVal val="visible"/>
                                      </p:to>
                                    </p:set>
                                    <p:anim calcmode="lin" valueType="num">
                                      <p:cBhvr additive="base">
                                        <p:cTn id="26" dur="500"/>
                                        <p:tgtEl>
                                          <p:spTgt spid="46"/>
                                        </p:tgtEl>
                                        <p:attrNameLst>
                                          <p:attrName>ppt_x</p:attrName>
                                        </p:attrNameLst>
                                      </p:cBhvr>
                                      <p:tavLst>
                                        <p:tav tm="0">
                                          <p:val>
                                            <p:strVal val="#ppt_x-#ppt_w*1.125000"/>
                                          </p:val>
                                        </p:tav>
                                        <p:tav tm="100000">
                                          <p:val>
                                            <p:strVal val="#ppt_x"/>
                                          </p:val>
                                        </p:tav>
                                      </p:tavLst>
                                    </p:anim>
                                    <p:animEffect transition="in" filter="wipe(right)">
                                      <p:cBhvr>
                                        <p:cTn id="27" dur="500"/>
                                        <p:tgtEl>
                                          <p:spTgt spid="46"/>
                                        </p:tgtEl>
                                      </p:cBhvr>
                                    </p:animEffect>
                                  </p:childTnLst>
                                </p:cTn>
                              </p:par>
                              <p:par>
                                <p:cTn id="28" presetID="12" presetClass="entr" presetSubtype="1" fill="hold" nodeType="withEffect">
                                  <p:stCondLst>
                                    <p:cond delay="0"/>
                                  </p:stCondLst>
                                  <p:childTnLst>
                                    <p:set>
                                      <p:cBhvr>
                                        <p:cTn id="29" dur="1" fill="hold">
                                          <p:stCondLst>
                                            <p:cond delay="0"/>
                                          </p:stCondLst>
                                        </p:cTn>
                                        <p:tgtEl>
                                          <p:spTgt spid="44"/>
                                        </p:tgtEl>
                                        <p:attrNameLst>
                                          <p:attrName>style.visibility</p:attrName>
                                        </p:attrNameLst>
                                      </p:cBhvr>
                                      <p:to>
                                        <p:strVal val="visible"/>
                                      </p:to>
                                    </p:set>
                                    <p:anim calcmode="lin" valueType="num">
                                      <p:cBhvr additive="base">
                                        <p:cTn id="30" dur="500"/>
                                        <p:tgtEl>
                                          <p:spTgt spid="44"/>
                                        </p:tgtEl>
                                        <p:attrNameLst>
                                          <p:attrName>ppt_y</p:attrName>
                                        </p:attrNameLst>
                                      </p:cBhvr>
                                      <p:tavLst>
                                        <p:tav tm="0">
                                          <p:val>
                                            <p:strVal val="#ppt_y-#ppt_h*1.125000"/>
                                          </p:val>
                                        </p:tav>
                                        <p:tav tm="100000">
                                          <p:val>
                                            <p:strVal val="#ppt_y"/>
                                          </p:val>
                                        </p:tav>
                                      </p:tavLst>
                                    </p:anim>
                                    <p:animEffect transition="in" filter="wipe(down)">
                                      <p:cBhvr>
                                        <p:cTn id="31" dur="500"/>
                                        <p:tgtEl>
                                          <p:spTgt spid="44"/>
                                        </p:tgtEl>
                                      </p:cBhvr>
                                    </p:animEffect>
                                  </p:childTnLst>
                                </p:cTn>
                              </p:par>
                              <p:par>
                                <p:cTn id="32" presetID="12" presetClass="entr" presetSubtype="8" fill="hold" nodeType="withEffect">
                                  <p:stCondLst>
                                    <p:cond delay="0"/>
                                  </p:stCondLst>
                                  <p:childTnLst>
                                    <p:set>
                                      <p:cBhvr>
                                        <p:cTn id="33" dur="1" fill="hold">
                                          <p:stCondLst>
                                            <p:cond delay="0"/>
                                          </p:stCondLst>
                                        </p:cTn>
                                        <p:tgtEl>
                                          <p:spTgt spid="47"/>
                                        </p:tgtEl>
                                        <p:attrNameLst>
                                          <p:attrName>style.visibility</p:attrName>
                                        </p:attrNameLst>
                                      </p:cBhvr>
                                      <p:to>
                                        <p:strVal val="visible"/>
                                      </p:to>
                                    </p:set>
                                    <p:anim calcmode="lin" valueType="num">
                                      <p:cBhvr additive="base">
                                        <p:cTn id="34" dur="500"/>
                                        <p:tgtEl>
                                          <p:spTgt spid="47"/>
                                        </p:tgtEl>
                                        <p:attrNameLst>
                                          <p:attrName>ppt_x</p:attrName>
                                        </p:attrNameLst>
                                      </p:cBhvr>
                                      <p:tavLst>
                                        <p:tav tm="0">
                                          <p:val>
                                            <p:strVal val="#ppt_x-#ppt_w*1.125000"/>
                                          </p:val>
                                        </p:tav>
                                        <p:tav tm="100000">
                                          <p:val>
                                            <p:strVal val="#ppt_x"/>
                                          </p:val>
                                        </p:tav>
                                      </p:tavLst>
                                    </p:anim>
                                    <p:animEffect transition="in" filter="wipe(right)">
                                      <p:cBhvr>
                                        <p:cTn id="35" dur="500"/>
                                        <p:tgtEl>
                                          <p:spTgt spid="47"/>
                                        </p:tgtEl>
                                      </p:cBhvr>
                                    </p:animEffect>
                                  </p:childTnLst>
                                </p:cTn>
                              </p:par>
                              <p:par>
                                <p:cTn id="36" presetID="12" presetClass="entr" presetSubtype="4" fill="hold" nodeType="withEffect">
                                  <p:stCondLst>
                                    <p:cond delay="0"/>
                                  </p:stCondLst>
                                  <p:childTnLst>
                                    <p:set>
                                      <p:cBhvr>
                                        <p:cTn id="37" dur="1" fill="hold">
                                          <p:stCondLst>
                                            <p:cond delay="0"/>
                                          </p:stCondLst>
                                        </p:cTn>
                                        <p:tgtEl>
                                          <p:spTgt spid="45"/>
                                        </p:tgtEl>
                                        <p:attrNameLst>
                                          <p:attrName>style.visibility</p:attrName>
                                        </p:attrNameLst>
                                      </p:cBhvr>
                                      <p:to>
                                        <p:strVal val="visible"/>
                                      </p:to>
                                    </p:set>
                                    <p:anim calcmode="lin" valueType="num">
                                      <p:cBhvr additive="base">
                                        <p:cTn id="38" dur="500"/>
                                        <p:tgtEl>
                                          <p:spTgt spid="45"/>
                                        </p:tgtEl>
                                        <p:attrNameLst>
                                          <p:attrName>ppt_y</p:attrName>
                                        </p:attrNameLst>
                                      </p:cBhvr>
                                      <p:tavLst>
                                        <p:tav tm="0">
                                          <p:val>
                                            <p:strVal val="#ppt_y+#ppt_h*1.125000"/>
                                          </p:val>
                                        </p:tav>
                                        <p:tav tm="100000">
                                          <p:val>
                                            <p:strVal val="#ppt_y"/>
                                          </p:val>
                                        </p:tav>
                                      </p:tavLst>
                                    </p:anim>
                                    <p:animEffect transition="in" filter="wipe(up)">
                                      <p:cBhvr>
                                        <p:cTn id="39" dur="500"/>
                                        <p:tgtEl>
                                          <p:spTgt spid="45"/>
                                        </p:tgtEl>
                                      </p:cBhvr>
                                    </p:animEffect>
                                  </p:childTnLst>
                                </p:cTn>
                              </p:par>
                              <p:par>
                                <p:cTn id="40" presetID="49" presetClass="entr" presetSubtype="0" decel="100000" fill="hold" grpId="0" nodeType="withEffect">
                                  <p:stCondLst>
                                    <p:cond delay="500"/>
                                  </p:stCondLst>
                                  <p:childTnLst>
                                    <p:set>
                                      <p:cBhvr>
                                        <p:cTn id="41" dur="1" fill="hold">
                                          <p:stCondLst>
                                            <p:cond delay="0"/>
                                          </p:stCondLst>
                                        </p:cTn>
                                        <p:tgtEl>
                                          <p:spTgt spid="43"/>
                                        </p:tgtEl>
                                        <p:attrNameLst>
                                          <p:attrName>style.visibility</p:attrName>
                                        </p:attrNameLst>
                                      </p:cBhvr>
                                      <p:to>
                                        <p:strVal val="visible"/>
                                      </p:to>
                                    </p:set>
                                    <p:anim calcmode="lin" valueType="num">
                                      <p:cBhvr>
                                        <p:cTn id="42" dur="500" fill="hold"/>
                                        <p:tgtEl>
                                          <p:spTgt spid="43"/>
                                        </p:tgtEl>
                                        <p:attrNameLst>
                                          <p:attrName>ppt_w</p:attrName>
                                        </p:attrNameLst>
                                      </p:cBhvr>
                                      <p:tavLst>
                                        <p:tav tm="0">
                                          <p:val>
                                            <p:fltVal val="0"/>
                                          </p:val>
                                        </p:tav>
                                        <p:tav tm="100000">
                                          <p:val>
                                            <p:strVal val="#ppt_w"/>
                                          </p:val>
                                        </p:tav>
                                      </p:tavLst>
                                    </p:anim>
                                    <p:anim calcmode="lin" valueType="num">
                                      <p:cBhvr>
                                        <p:cTn id="43" dur="500" fill="hold"/>
                                        <p:tgtEl>
                                          <p:spTgt spid="43"/>
                                        </p:tgtEl>
                                        <p:attrNameLst>
                                          <p:attrName>ppt_h</p:attrName>
                                        </p:attrNameLst>
                                      </p:cBhvr>
                                      <p:tavLst>
                                        <p:tav tm="0">
                                          <p:val>
                                            <p:fltVal val="0"/>
                                          </p:val>
                                        </p:tav>
                                        <p:tav tm="100000">
                                          <p:val>
                                            <p:strVal val="#ppt_h"/>
                                          </p:val>
                                        </p:tav>
                                      </p:tavLst>
                                    </p:anim>
                                    <p:anim calcmode="lin" valueType="num">
                                      <p:cBhvr>
                                        <p:cTn id="44" dur="500" fill="hold"/>
                                        <p:tgtEl>
                                          <p:spTgt spid="43"/>
                                        </p:tgtEl>
                                        <p:attrNameLst>
                                          <p:attrName>style.rotation</p:attrName>
                                        </p:attrNameLst>
                                      </p:cBhvr>
                                      <p:tavLst>
                                        <p:tav tm="0">
                                          <p:val>
                                            <p:fltVal val="360"/>
                                          </p:val>
                                        </p:tav>
                                        <p:tav tm="100000">
                                          <p:val>
                                            <p:fltVal val="0"/>
                                          </p:val>
                                        </p:tav>
                                      </p:tavLst>
                                    </p:anim>
                                    <p:animEffect transition="in" filter="fade">
                                      <p:cBhvr>
                                        <p:cTn id="45" dur="500"/>
                                        <p:tgtEl>
                                          <p:spTgt spid="43"/>
                                        </p:tgtEl>
                                      </p:cBhvr>
                                    </p:animEffect>
                                  </p:childTnLst>
                                </p:cTn>
                              </p:par>
                            </p:childTnLst>
                          </p:cTn>
                        </p:par>
                        <p:par>
                          <p:cTn id="46" fill="hold">
                            <p:stCondLst>
                              <p:cond delay="2000"/>
                            </p:stCondLst>
                            <p:childTnLst>
                              <p:par>
                                <p:cTn id="47" presetID="42" presetClass="entr" presetSubtype="0" fill="hold" nodeType="after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1000"/>
                                        <p:tgtEl>
                                          <p:spTgt spid="12"/>
                                        </p:tgtEl>
                                      </p:cBhvr>
                                    </p:animEffect>
                                    <p:anim calcmode="lin" valueType="num">
                                      <p:cBhvr>
                                        <p:cTn id="50" dur="1000" fill="hold"/>
                                        <p:tgtEl>
                                          <p:spTgt spid="12"/>
                                        </p:tgtEl>
                                        <p:attrNameLst>
                                          <p:attrName>ppt_x</p:attrName>
                                        </p:attrNameLst>
                                      </p:cBhvr>
                                      <p:tavLst>
                                        <p:tav tm="0">
                                          <p:val>
                                            <p:strVal val="#ppt_x"/>
                                          </p:val>
                                        </p:tav>
                                        <p:tav tm="100000">
                                          <p:val>
                                            <p:strVal val="#ppt_x"/>
                                          </p:val>
                                        </p:tav>
                                      </p:tavLst>
                                    </p:anim>
                                    <p:anim calcmode="lin" valueType="num">
                                      <p:cBhvr>
                                        <p:cTn id="51" dur="1000" fill="hold"/>
                                        <p:tgtEl>
                                          <p:spTgt spid="12"/>
                                        </p:tgtEl>
                                        <p:attrNameLst>
                                          <p:attrName>ppt_y</p:attrName>
                                        </p:attrNameLst>
                                      </p:cBhvr>
                                      <p:tavLst>
                                        <p:tav tm="0">
                                          <p:val>
                                            <p:strVal val="#ppt_y+.1"/>
                                          </p:val>
                                        </p:tav>
                                        <p:tav tm="100000">
                                          <p:val>
                                            <p:strVal val="#ppt_y"/>
                                          </p:val>
                                        </p:tav>
                                      </p:tavLst>
                                    </p:anim>
                                  </p:childTnLst>
                                </p:cTn>
                              </p:par>
                            </p:childTnLst>
                          </p:cTn>
                        </p:par>
                        <p:par>
                          <p:cTn id="52" fill="hold">
                            <p:stCondLst>
                              <p:cond delay="3000"/>
                            </p:stCondLst>
                            <p:childTnLst>
                              <p:par>
                                <p:cTn id="53" presetID="37" presetClass="entr" presetSubtype="0" fill="hold"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500"/>
                                        <p:tgtEl>
                                          <p:spTgt spid="15"/>
                                        </p:tgtEl>
                                      </p:cBhvr>
                                    </p:animEffect>
                                    <p:anim calcmode="lin" valueType="num">
                                      <p:cBhvr>
                                        <p:cTn id="56" dur="500" fill="hold"/>
                                        <p:tgtEl>
                                          <p:spTgt spid="15"/>
                                        </p:tgtEl>
                                        <p:attrNameLst>
                                          <p:attrName>ppt_x</p:attrName>
                                        </p:attrNameLst>
                                      </p:cBhvr>
                                      <p:tavLst>
                                        <p:tav tm="0">
                                          <p:val>
                                            <p:strVal val="#ppt_x"/>
                                          </p:val>
                                        </p:tav>
                                        <p:tav tm="100000">
                                          <p:val>
                                            <p:strVal val="#ppt_x"/>
                                          </p:val>
                                        </p:tav>
                                      </p:tavLst>
                                    </p:anim>
                                    <p:anim calcmode="lin" valueType="num">
                                      <p:cBhvr>
                                        <p:cTn id="57" dur="450" decel="100000" fill="hold"/>
                                        <p:tgtEl>
                                          <p:spTgt spid="15"/>
                                        </p:tgtEl>
                                        <p:attrNameLst>
                                          <p:attrName>ppt_y</p:attrName>
                                        </p:attrNameLst>
                                      </p:cBhvr>
                                      <p:tavLst>
                                        <p:tav tm="0">
                                          <p:val>
                                            <p:strVal val="#ppt_y+1"/>
                                          </p:val>
                                        </p:tav>
                                        <p:tav tm="100000">
                                          <p:val>
                                            <p:strVal val="#ppt_y-.03"/>
                                          </p:val>
                                        </p:tav>
                                      </p:tavLst>
                                    </p:anim>
                                    <p:anim calcmode="lin" valueType="num">
                                      <p:cBhvr>
                                        <p:cTn id="58" dur="50" accel="100000" fill="hold">
                                          <p:stCondLst>
                                            <p:cond delay="450"/>
                                          </p:stCondLst>
                                        </p:cTn>
                                        <p:tgtEl>
                                          <p:spTgt spid="15"/>
                                        </p:tgtEl>
                                        <p:attrNameLst>
                                          <p:attrName>ppt_y</p:attrName>
                                        </p:attrNameLst>
                                      </p:cBhvr>
                                      <p:tavLst>
                                        <p:tav tm="0">
                                          <p:val>
                                            <p:strVal val="#ppt_y-.03"/>
                                          </p:val>
                                        </p:tav>
                                        <p:tav tm="100000">
                                          <p:val>
                                            <p:strVal val="#ppt_y"/>
                                          </p:val>
                                        </p:tav>
                                      </p:tavLst>
                                    </p:anim>
                                  </p:childTnLst>
                                </p:cTn>
                              </p:par>
                            </p:childTnLst>
                          </p:cTn>
                        </p:par>
                        <p:par>
                          <p:cTn id="59" fill="hold">
                            <p:stCondLst>
                              <p:cond delay="3500"/>
                            </p:stCondLst>
                            <p:childTnLst>
                              <p:par>
                                <p:cTn id="60" presetID="22" presetClass="entr" presetSubtype="8" fill="hold" nodeType="after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wipe(left)">
                                      <p:cBhvr>
                                        <p:cTn id="62" dur="500"/>
                                        <p:tgtEl>
                                          <p:spTgt spid="27"/>
                                        </p:tgtEl>
                                      </p:cBhvr>
                                    </p:animEffect>
                                  </p:childTnLst>
                                </p:cTn>
                              </p:par>
                            </p:childTnLst>
                          </p:cTn>
                        </p:par>
                        <p:par>
                          <p:cTn id="63" fill="hold">
                            <p:stCondLst>
                              <p:cond delay="4000"/>
                            </p:stCondLst>
                            <p:childTnLst>
                              <p:par>
                                <p:cTn id="64" presetID="2" presetClass="entr" presetSubtype="2" fill="hold" grpId="0" nodeType="afterEffect">
                                  <p:stCondLst>
                                    <p:cond delay="0"/>
                                  </p:stCondLst>
                                  <p:childTnLst>
                                    <p:set>
                                      <p:cBhvr>
                                        <p:cTn id="65" dur="1" fill="hold">
                                          <p:stCondLst>
                                            <p:cond delay="0"/>
                                          </p:stCondLst>
                                        </p:cTn>
                                        <p:tgtEl>
                                          <p:spTgt spid="24"/>
                                        </p:tgtEl>
                                        <p:attrNameLst>
                                          <p:attrName>style.visibility</p:attrName>
                                        </p:attrNameLst>
                                      </p:cBhvr>
                                      <p:to>
                                        <p:strVal val="visible"/>
                                      </p:to>
                                    </p:set>
                                    <p:anim calcmode="lin" valueType="num">
                                      <p:cBhvr additive="base">
                                        <p:cTn id="66" dur="500" fill="hold"/>
                                        <p:tgtEl>
                                          <p:spTgt spid="24"/>
                                        </p:tgtEl>
                                        <p:attrNameLst>
                                          <p:attrName>ppt_x</p:attrName>
                                        </p:attrNameLst>
                                      </p:cBhvr>
                                      <p:tavLst>
                                        <p:tav tm="0">
                                          <p:val>
                                            <p:strVal val="1+#ppt_w/2"/>
                                          </p:val>
                                        </p:tav>
                                        <p:tav tm="100000">
                                          <p:val>
                                            <p:strVal val="#ppt_x"/>
                                          </p:val>
                                        </p:tav>
                                      </p:tavLst>
                                    </p:anim>
                                    <p:anim calcmode="lin" valueType="num">
                                      <p:cBhvr additive="base">
                                        <p:cTn id="67" dur="500" fill="hold"/>
                                        <p:tgtEl>
                                          <p:spTgt spid="24"/>
                                        </p:tgtEl>
                                        <p:attrNameLst>
                                          <p:attrName>ppt_y</p:attrName>
                                        </p:attrNameLst>
                                      </p:cBhvr>
                                      <p:tavLst>
                                        <p:tav tm="0">
                                          <p:val>
                                            <p:strVal val="#ppt_y"/>
                                          </p:val>
                                        </p:tav>
                                        <p:tav tm="100000">
                                          <p:val>
                                            <p:strVal val="#ppt_y"/>
                                          </p:val>
                                        </p:tav>
                                      </p:tavLst>
                                    </p:anim>
                                  </p:childTnLst>
                                </p:cTn>
                              </p:par>
                            </p:childTnLst>
                          </p:cTn>
                        </p:par>
                        <p:par>
                          <p:cTn id="68" fill="hold">
                            <p:stCondLst>
                              <p:cond delay="4500"/>
                            </p:stCondLst>
                            <p:childTnLst>
                              <p:par>
                                <p:cTn id="69" presetID="37" presetClass="entr" presetSubtype="0" fill="hold" nodeType="afterEffect">
                                  <p:stCondLst>
                                    <p:cond delay="0"/>
                                  </p:stCondLst>
                                  <p:childTnLst>
                                    <p:set>
                                      <p:cBhvr>
                                        <p:cTn id="70" dur="1" fill="hold">
                                          <p:stCondLst>
                                            <p:cond delay="0"/>
                                          </p:stCondLst>
                                        </p:cTn>
                                        <p:tgtEl>
                                          <p:spTgt spid="18"/>
                                        </p:tgtEl>
                                        <p:attrNameLst>
                                          <p:attrName>style.visibility</p:attrName>
                                        </p:attrNameLst>
                                      </p:cBhvr>
                                      <p:to>
                                        <p:strVal val="visible"/>
                                      </p:to>
                                    </p:set>
                                    <p:animEffect transition="in" filter="fade">
                                      <p:cBhvr>
                                        <p:cTn id="71" dur="500"/>
                                        <p:tgtEl>
                                          <p:spTgt spid="18"/>
                                        </p:tgtEl>
                                      </p:cBhvr>
                                    </p:animEffect>
                                    <p:anim calcmode="lin" valueType="num">
                                      <p:cBhvr>
                                        <p:cTn id="72" dur="500" fill="hold"/>
                                        <p:tgtEl>
                                          <p:spTgt spid="18"/>
                                        </p:tgtEl>
                                        <p:attrNameLst>
                                          <p:attrName>ppt_x</p:attrName>
                                        </p:attrNameLst>
                                      </p:cBhvr>
                                      <p:tavLst>
                                        <p:tav tm="0">
                                          <p:val>
                                            <p:strVal val="#ppt_x"/>
                                          </p:val>
                                        </p:tav>
                                        <p:tav tm="100000">
                                          <p:val>
                                            <p:strVal val="#ppt_x"/>
                                          </p:val>
                                        </p:tav>
                                      </p:tavLst>
                                    </p:anim>
                                    <p:anim calcmode="lin" valueType="num">
                                      <p:cBhvr>
                                        <p:cTn id="73" dur="450" decel="100000" fill="hold"/>
                                        <p:tgtEl>
                                          <p:spTgt spid="18"/>
                                        </p:tgtEl>
                                        <p:attrNameLst>
                                          <p:attrName>ppt_y</p:attrName>
                                        </p:attrNameLst>
                                      </p:cBhvr>
                                      <p:tavLst>
                                        <p:tav tm="0">
                                          <p:val>
                                            <p:strVal val="#ppt_y+1"/>
                                          </p:val>
                                        </p:tav>
                                        <p:tav tm="100000">
                                          <p:val>
                                            <p:strVal val="#ppt_y-.03"/>
                                          </p:val>
                                        </p:tav>
                                      </p:tavLst>
                                    </p:anim>
                                    <p:anim calcmode="lin" valueType="num">
                                      <p:cBhvr>
                                        <p:cTn id="74" dur="50" accel="100000" fill="hold">
                                          <p:stCondLst>
                                            <p:cond delay="450"/>
                                          </p:stCondLst>
                                        </p:cTn>
                                        <p:tgtEl>
                                          <p:spTgt spid="18"/>
                                        </p:tgtEl>
                                        <p:attrNameLst>
                                          <p:attrName>ppt_y</p:attrName>
                                        </p:attrNameLst>
                                      </p:cBhvr>
                                      <p:tavLst>
                                        <p:tav tm="0">
                                          <p:val>
                                            <p:strVal val="#ppt_y-.03"/>
                                          </p:val>
                                        </p:tav>
                                        <p:tav tm="100000">
                                          <p:val>
                                            <p:strVal val="#ppt_y"/>
                                          </p:val>
                                        </p:tav>
                                      </p:tavLst>
                                    </p:anim>
                                  </p:childTnLst>
                                </p:cTn>
                              </p:par>
                            </p:childTnLst>
                          </p:cTn>
                        </p:par>
                        <p:par>
                          <p:cTn id="75" fill="hold">
                            <p:stCondLst>
                              <p:cond delay="5000"/>
                            </p:stCondLst>
                            <p:childTnLst>
                              <p:par>
                                <p:cTn id="76" presetID="22" presetClass="entr" presetSubtype="8" fill="hold" nodeType="afterEffect">
                                  <p:stCondLst>
                                    <p:cond delay="0"/>
                                  </p:stCondLst>
                                  <p:childTnLst>
                                    <p:set>
                                      <p:cBhvr>
                                        <p:cTn id="77" dur="1" fill="hold">
                                          <p:stCondLst>
                                            <p:cond delay="0"/>
                                          </p:stCondLst>
                                        </p:cTn>
                                        <p:tgtEl>
                                          <p:spTgt spid="28"/>
                                        </p:tgtEl>
                                        <p:attrNameLst>
                                          <p:attrName>style.visibility</p:attrName>
                                        </p:attrNameLst>
                                      </p:cBhvr>
                                      <p:to>
                                        <p:strVal val="visible"/>
                                      </p:to>
                                    </p:set>
                                    <p:animEffect transition="in" filter="wipe(left)">
                                      <p:cBhvr>
                                        <p:cTn id="78" dur="500"/>
                                        <p:tgtEl>
                                          <p:spTgt spid="28"/>
                                        </p:tgtEl>
                                      </p:cBhvr>
                                    </p:animEffect>
                                  </p:childTnLst>
                                </p:cTn>
                              </p:par>
                            </p:childTnLst>
                          </p:cTn>
                        </p:par>
                        <p:par>
                          <p:cTn id="79" fill="hold">
                            <p:stCondLst>
                              <p:cond delay="5500"/>
                            </p:stCondLst>
                            <p:childTnLst>
                              <p:par>
                                <p:cTn id="80" presetID="2" presetClass="entr" presetSubtype="2" fill="hold" grpId="0" nodeType="afterEffect">
                                  <p:stCondLst>
                                    <p:cond delay="0"/>
                                  </p:stCondLst>
                                  <p:childTnLst>
                                    <p:set>
                                      <p:cBhvr>
                                        <p:cTn id="81" dur="1" fill="hold">
                                          <p:stCondLst>
                                            <p:cond delay="0"/>
                                          </p:stCondLst>
                                        </p:cTn>
                                        <p:tgtEl>
                                          <p:spTgt spid="25"/>
                                        </p:tgtEl>
                                        <p:attrNameLst>
                                          <p:attrName>style.visibility</p:attrName>
                                        </p:attrNameLst>
                                      </p:cBhvr>
                                      <p:to>
                                        <p:strVal val="visible"/>
                                      </p:to>
                                    </p:set>
                                    <p:anim calcmode="lin" valueType="num">
                                      <p:cBhvr additive="base">
                                        <p:cTn id="82" dur="500" fill="hold"/>
                                        <p:tgtEl>
                                          <p:spTgt spid="25"/>
                                        </p:tgtEl>
                                        <p:attrNameLst>
                                          <p:attrName>ppt_x</p:attrName>
                                        </p:attrNameLst>
                                      </p:cBhvr>
                                      <p:tavLst>
                                        <p:tav tm="0">
                                          <p:val>
                                            <p:strVal val="1+#ppt_w/2"/>
                                          </p:val>
                                        </p:tav>
                                        <p:tav tm="100000">
                                          <p:val>
                                            <p:strVal val="#ppt_x"/>
                                          </p:val>
                                        </p:tav>
                                      </p:tavLst>
                                    </p:anim>
                                    <p:anim calcmode="lin" valueType="num">
                                      <p:cBhvr additive="base">
                                        <p:cTn id="83" dur="500" fill="hold"/>
                                        <p:tgtEl>
                                          <p:spTgt spid="25"/>
                                        </p:tgtEl>
                                        <p:attrNameLst>
                                          <p:attrName>ppt_y</p:attrName>
                                        </p:attrNameLst>
                                      </p:cBhvr>
                                      <p:tavLst>
                                        <p:tav tm="0">
                                          <p:val>
                                            <p:strVal val="#ppt_y"/>
                                          </p:val>
                                        </p:tav>
                                        <p:tav tm="100000">
                                          <p:val>
                                            <p:strVal val="#ppt_y"/>
                                          </p:val>
                                        </p:tav>
                                      </p:tavLst>
                                    </p:anim>
                                  </p:childTnLst>
                                </p:cTn>
                              </p:par>
                            </p:childTnLst>
                          </p:cTn>
                        </p:par>
                        <p:par>
                          <p:cTn id="84" fill="hold">
                            <p:stCondLst>
                              <p:cond delay="6000"/>
                            </p:stCondLst>
                            <p:childTnLst>
                              <p:par>
                                <p:cTn id="85" presetID="37" presetClass="entr" presetSubtype="0" fill="hold" nodeType="afterEffect">
                                  <p:stCondLst>
                                    <p:cond delay="0"/>
                                  </p:stCondLst>
                                  <p:childTnLst>
                                    <p:set>
                                      <p:cBhvr>
                                        <p:cTn id="86" dur="1" fill="hold">
                                          <p:stCondLst>
                                            <p:cond delay="0"/>
                                          </p:stCondLst>
                                        </p:cTn>
                                        <p:tgtEl>
                                          <p:spTgt spid="21"/>
                                        </p:tgtEl>
                                        <p:attrNameLst>
                                          <p:attrName>style.visibility</p:attrName>
                                        </p:attrNameLst>
                                      </p:cBhvr>
                                      <p:to>
                                        <p:strVal val="visible"/>
                                      </p:to>
                                    </p:set>
                                    <p:animEffect transition="in" filter="fade">
                                      <p:cBhvr>
                                        <p:cTn id="87" dur="500"/>
                                        <p:tgtEl>
                                          <p:spTgt spid="21"/>
                                        </p:tgtEl>
                                      </p:cBhvr>
                                    </p:animEffect>
                                    <p:anim calcmode="lin" valueType="num">
                                      <p:cBhvr>
                                        <p:cTn id="88" dur="500" fill="hold"/>
                                        <p:tgtEl>
                                          <p:spTgt spid="21"/>
                                        </p:tgtEl>
                                        <p:attrNameLst>
                                          <p:attrName>ppt_x</p:attrName>
                                        </p:attrNameLst>
                                      </p:cBhvr>
                                      <p:tavLst>
                                        <p:tav tm="0">
                                          <p:val>
                                            <p:strVal val="#ppt_x"/>
                                          </p:val>
                                        </p:tav>
                                        <p:tav tm="100000">
                                          <p:val>
                                            <p:strVal val="#ppt_x"/>
                                          </p:val>
                                        </p:tav>
                                      </p:tavLst>
                                    </p:anim>
                                    <p:anim calcmode="lin" valueType="num">
                                      <p:cBhvr>
                                        <p:cTn id="89" dur="450" decel="100000" fill="hold"/>
                                        <p:tgtEl>
                                          <p:spTgt spid="21"/>
                                        </p:tgtEl>
                                        <p:attrNameLst>
                                          <p:attrName>ppt_y</p:attrName>
                                        </p:attrNameLst>
                                      </p:cBhvr>
                                      <p:tavLst>
                                        <p:tav tm="0">
                                          <p:val>
                                            <p:strVal val="#ppt_y+1"/>
                                          </p:val>
                                        </p:tav>
                                        <p:tav tm="100000">
                                          <p:val>
                                            <p:strVal val="#ppt_y-.03"/>
                                          </p:val>
                                        </p:tav>
                                      </p:tavLst>
                                    </p:anim>
                                    <p:anim calcmode="lin" valueType="num">
                                      <p:cBhvr>
                                        <p:cTn id="90" dur="50" accel="100000" fill="hold">
                                          <p:stCondLst>
                                            <p:cond delay="450"/>
                                          </p:stCondLst>
                                        </p:cTn>
                                        <p:tgtEl>
                                          <p:spTgt spid="21"/>
                                        </p:tgtEl>
                                        <p:attrNameLst>
                                          <p:attrName>ppt_y</p:attrName>
                                        </p:attrNameLst>
                                      </p:cBhvr>
                                      <p:tavLst>
                                        <p:tav tm="0">
                                          <p:val>
                                            <p:strVal val="#ppt_y-.03"/>
                                          </p:val>
                                        </p:tav>
                                        <p:tav tm="100000">
                                          <p:val>
                                            <p:strVal val="#ppt_y"/>
                                          </p:val>
                                        </p:tav>
                                      </p:tavLst>
                                    </p:anim>
                                  </p:childTnLst>
                                </p:cTn>
                              </p:par>
                            </p:childTnLst>
                          </p:cTn>
                        </p:par>
                        <p:par>
                          <p:cTn id="91" fill="hold">
                            <p:stCondLst>
                              <p:cond delay="6500"/>
                            </p:stCondLst>
                            <p:childTnLst>
                              <p:par>
                                <p:cTn id="92" presetID="22" presetClass="entr" presetSubtype="8" fill="hold" nodeType="afterEffect">
                                  <p:stCondLst>
                                    <p:cond delay="0"/>
                                  </p:stCondLst>
                                  <p:childTnLst>
                                    <p:set>
                                      <p:cBhvr>
                                        <p:cTn id="93" dur="1" fill="hold">
                                          <p:stCondLst>
                                            <p:cond delay="0"/>
                                          </p:stCondLst>
                                        </p:cTn>
                                        <p:tgtEl>
                                          <p:spTgt spid="29"/>
                                        </p:tgtEl>
                                        <p:attrNameLst>
                                          <p:attrName>style.visibility</p:attrName>
                                        </p:attrNameLst>
                                      </p:cBhvr>
                                      <p:to>
                                        <p:strVal val="visible"/>
                                      </p:to>
                                    </p:set>
                                    <p:animEffect transition="in" filter="wipe(left)">
                                      <p:cBhvr>
                                        <p:cTn id="94" dur="500"/>
                                        <p:tgtEl>
                                          <p:spTgt spid="29"/>
                                        </p:tgtEl>
                                      </p:cBhvr>
                                    </p:animEffect>
                                  </p:childTnLst>
                                </p:cTn>
                              </p:par>
                            </p:childTnLst>
                          </p:cTn>
                        </p:par>
                        <p:par>
                          <p:cTn id="95" fill="hold">
                            <p:stCondLst>
                              <p:cond delay="7000"/>
                            </p:stCondLst>
                            <p:childTnLst>
                              <p:par>
                                <p:cTn id="96" presetID="2" presetClass="entr" presetSubtype="2" fill="hold" grpId="0" nodeType="afterEffect">
                                  <p:stCondLst>
                                    <p:cond delay="0"/>
                                  </p:stCondLst>
                                  <p:childTnLst>
                                    <p:set>
                                      <p:cBhvr>
                                        <p:cTn id="97" dur="1" fill="hold">
                                          <p:stCondLst>
                                            <p:cond delay="0"/>
                                          </p:stCondLst>
                                        </p:cTn>
                                        <p:tgtEl>
                                          <p:spTgt spid="26"/>
                                        </p:tgtEl>
                                        <p:attrNameLst>
                                          <p:attrName>style.visibility</p:attrName>
                                        </p:attrNameLst>
                                      </p:cBhvr>
                                      <p:to>
                                        <p:strVal val="visible"/>
                                      </p:to>
                                    </p:set>
                                    <p:anim calcmode="lin" valueType="num">
                                      <p:cBhvr additive="base">
                                        <p:cTn id="98" dur="500" fill="hold"/>
                                        <p:tgtEl>
                                          <p:spTgt spid="26"/>
                                        </p:tgtEl>
                                        <p:attrNameLst>
                                          <p:attrName>ppt_x</p:attrName>
                                        </p:attrNameLst>
                                      </p:cBhvr>
                                      <p:tavLst>
                                        <p:tav tm="0">
                                          <p:val>
                                            <p:strVal val="1+#ppt_w/2"/>
                                          </p:val>
                                        </p:tav>
                                        <p:tav tm="100000">
                                          <p:val>
                                            <p:strVal val="#ppt_x"/>
                                          </p:val>
                                        </p:tav>
                                      </p:tavLst>
                                    </p:anim>
                                    <p:anim calcmode="lin" valueType="num">
                                      <p:cBhvr additive="base">
                                        <p:cTn id="99"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24" grpId="0"/>
      <p:bldP spid="25" grpId="0"/>
      <p:bldP spid="2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菱形 14">
            <a:extLst>
              <a:ext uri="{FF2B5EF4-FFF2-40B4-BE49-F238E27FC236}">
                <a16:creationId xmlns="" xmlns:a16="http://schemas.microsoft.com/office/drawing/2014/main" id="{55475B3F-D561-463A-A969-39C1D8D9863C}"/>
              </a:ext>
            </a:extLst>
          </p:cNvPr>
          <p:cNvSpPr/>
          <p:nvPr/>
        </p:nvSpPr>
        <p:spPr>
          <a:xfrm>
            <a:off x="6951770" y="2905395"/>
            <a:ext cx="2349594" cy="2349594"/>
          </a:xfrm>
          <a:prstGeom prst="diamond">
            <a:avLst/>
          </a:prstGeom>
          <a:noFill/>
          <a:ln w="31750">
            <a:solidFill>
              <a:srgbClr val="B186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tx1">
                  <a:lumMod val="65000"/>
                  <a:lumOff val="35000"/>
                </a:schemeClr>
              </a:solidFill>
            </a:endParaRPr>
          </a:p>
        </p:txBody>
      </p:sp>
      <p:sp>
        <p:nvSpPr>
          <p:cNvPr id="13" name="菱形 12">
            <a:extLst>
              <a:ext uri="{FF2B5EF4-FFF2-40B4-BE49-F238E27FC236}">
                <a16:creationId xmlns="" xmlns:a16="http://schemas.microsoft.com/office/drawing/2014/main" id="{D3D3FFE7-ED9C-4873-8396-8945159F0F02}"/>
              </a:ext>
            </a:extLst>
          </p:cNvPr>
          <p:cNvSpPr/>
          <p:nvPr/>
        </p:nvSpPr>
        <p:spPr>
          <a:xfrm>
            <a:off x="2876683" y="1830236"/>
            <a:ext cx="2349594" cy="2349594"/>
          </a:xfrm>
          <a:prstGeom prst="diamond">
            <a:avLst/>
          </a:prstGeom>
          <a:noFill/>
          <a:ln w="31750">
            <a:solidFill>
              <a:srgbClr val="B186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tx1">
                  <a:lumMod val="65000"/>
                  <a:lumOff val="35000"/>
                </a:schemeClr>
              </a:solidFill>
            </a:endParaRPr>
          </a:p>
        </p:txBody>
      </p:sp>
      <p:pic>
        <p:nvPicPr>
          <p:cNvPr id="39" name="Janice">
            <a:extLst>
              <a:ext uri="{FF2B5EF4-FFF2-40B4-BE49-F238E27FC236}">
                <a16:creationId xmlns="" xmlns:a16="http://schemas.microsoft.com/office/drawing/2014/main" id="{C6A628C9-D1A3-471B-A183-C2543A9DC3F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5400000">
            <a:off x="2404961" y="-14790"/>
            <a:ext cx="1177664" cy="1207244"/>
          </a:xfrm>
          <a:prstGeom prst="rect">
            <a:avLst/>
          </a:prstGeom>
        </p:spPr>
      </p:pic>
      <p:pic>
        <p:nvPicPr>
          <p:cNvPr id="40" name="Janice">
            <a:extLst>
              <a:ext uri="{FF2B5EF4-FFF2-40B4-BE49-F238E27FC236}">
                <a16:creationId xmlns="" xmlns:a16="http://schemas.microsoft.com/office/drawing/2014/main" id="{F40F2D3C-FF9B-4FC8-95D6-55178C26E24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16200000" flipH="1">
            <a:off x="8596072" y="21795"/>
            <a:ext cx="1177664" cy="1207244"/>
          </a:xfrm>
          <a:prstGeom prst="rect">
            <a:avLst/>
          </a:prstGeom>
        </p:spPr>
      </p:pic>
      <p:sp>
        <p:nvSpPr>
          <p:cNvPr id="41" name="文本框 40">
            <a:extLst>
              <a:ext uri="{FF2B5EF4-FFF2-40B4-BE49-F238E27FC236}">
                <a16:creationId xmlns="" xmlns:a16="http://schemas.microsoft.com/office/drawing/2014/main" id="{8EB5E889-AA8F-4D12-A233-DCD3A19AAB86}"/>
              </a:ext>
            </a:extLst>
          </p:cNvPr>
          <p:cNvSpPr txBox="1"/>
          <p:nvPr/>
        </p:nvSpPr>
        <p:spPr>
          <a:xfrm>
            <a:off x="5144687" y="265521"/>
            <a:ext cx="2646878" cy="461665"/>
          </a:xfrm>
          <a:prstGeom prst="rect">
            <a:avLst/>
          </a:prstGeom>
          <a:noFill/>
        </p:spPr>
        <p:txBody>
          <a:bodyPr wrap="none" rtlCol="0">
            <a:spAutoFit/>
          </a:bodyPr>
          <a:lstStyle/>
          <a:p>
            <a:r>
              <a:rPr lang="zh-CN" altLang="en-US" sz="2400" dirty="0">
                <a:solidFill>
                  <a:schemeClr val="tx1">
                    <a:lumMod val="65000"/>
                    <a:lumOff val="35000"/>
                  </a:schemeClr>
                </a:solidFill>
                <a:latin typeface="方正舒体" panose="02010601030101010101" pitchFamily="2" charset="-122"/>
                <a:ea typeface="方正舒体" panose="02010601030101010101" pitchFamily="2" charset="-122"/>
              </a:rPr>
              <a:t>点击此处添加标题</a:t>
            </a:r>
          </a:p>
        </p:txBody>
      </p:sp>
      <p:sp>
        <p:nvSpPr>
          <p:cNvPr id="42" name="文本框 41">
            <a:extLst>
              <a:ext uri="{FF2B5EF4-FFF2-40B4-BE49-F238E27FC236}">
                <a16:creationId xmlns="" xmlns:a16="http://schemas.microsoft.com/office/drawing/2014/main" id="{FA10461C-2705-483A-A73C-66F606E336AB}"/>
              </a:ext>
            </a:extLst>
          </p:cNvPr>
          <p:cNvSpPr txBox="1"/>
          <p:nvPr/>
        </p:nvSpPr>
        <p:spPr>
          <a:xfrm>
            <a:off x="5204046" y="605527"/>
            <a:ext cx="2662908" cy="307777"/>
          </a:xfrm>
          <a:prstGeom prst="rect">
            <a:avLst/>
          </a:prstGeom>
          <a:noFill/>
        </p:spPr>
        <p:txBody>
          <a:bodyPr wrap="none" rtlCol="0">
            <a:spAutoFit/>
          </a:bodyPr>
          <a:lstStyle/>
          <a:p>
            <a:pPr algn="l"/>
            <a:r>
              <a:rPr lang="zh-CN" altLang="en-US" sz="1400" spc="300" dirty="0">
                <a:solidFill>
                  <a:schemeClr val="tx1">
                    <a:lumMod val="65000"/>
                    <a:lumOff val="35000"/>
                  </a:schemeClr>
                </a:solidFill>
                <a:uFillTx/>
                <a:latin typeface="方正舒体" panose="02010601030101010101" pitchFamily="2" charset="-122"/>
                <a:ea typeface="方正舒体" panose="02010601030101010101" pitchFamily="2" charset="-122"/>
              </a:rPr>
              <a:t>Click enter your title</a:t>
            </a:r>
          </a:p>
        </p:txBody>
      </p:sp>
      <p:sp>
        <p:nvSpPr>
          <p:cNvPr id="43" name="文本框 42">
            <a:extLst>
              <a:ext uri="{FF2B5EF4-FFF2-40B4-BE49-F238E27FC236}">
                <a16:creationId xmlns="" xmlns:a16="http://schemas.microsoft.com/office/drawing/2014/main" id="{4CE0BF15-02EA-452A-A83C-1D4239877F29}"/>
              </a:ext>
            </a:extLst>
          </p:cNvPr>
          <p:cNvSpPr txBox="1"/>
          <p:nvPr/>
        </p:nvSpPr>
        <p:spPr>
          <a:xfrm>
            <a:off x="4325046" y="133857"/>
            <a:ext cx="805322" cy="769441"/>
          </a:xfrm>
          <a:prstGeom prst="rect">
            <a:avLst/>
          </a:prstGeom>
          <a:noFill/>
        </p:spPr>
        <p:txBody>
          <a:bodyPr wrap="square" rtlCol="0">
            <a:spAutoFit/>
          </a:bodyPr>
          <a:lstStyle/>
          <a:p>
            <a:pPr algn="ctr"/>
            <a:r>
              <a:rPr lang="zh-CN" altLang="en-US" sz="4400" dirty="0">
                <a:solidFill>
                  <a:srgbClr val="B1865A"/>
                </a:solidFill>
                <a:latin typeface="方正舒体" panose="02010601030101010101" pitchFamily="2" charset="-122"/>
                <a:ea typeface="方正舒体" panose="02010601030101010101" pitchFamily="2" charset="-122"/>
              </a:rPr>
              <a:t>壹</a:t>
            </a:r>
          </a:p>
        </p:txBody>
      </p:sp>
      <p:cxnSp>
        <p:nvCxnSpPr>
          <p:cNvPr id="44" name="PA_直接连接符 44">
            <a:extLst>
              <a:ext uri="{FF2B5EF4-FFF2-40B4-BE49-F238E27FC236}">
                <a16:creationId xmlns="" xmlns:a16="http://schemas.microsoft.com/office/drawing/2014/main" id="{0A0591C2-73EF-4DA6-AD2A-EBA29E391EF1}"/>
              </a:ext>
            </a:extLst>
          </p:cNvPr>
          <p:cNvCxnSpPr/>
          <p:nvPr>
            <p:custDataLst>
              <p:tags r:id="rId1"/>
            </p:custDataLst>
          </p:nvPr>
        </p:nvCxnSpPr>
        <p:spPr>
          <a:xfrm rot="16200000" flipH="1">
            <a:off x="4264724" y="396656"/>
            <a:ext cx="325545"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45" name="PA_直接连接符 44">
            <a:extLst>
              <a:ext uri="{FF2B5EF4-FFF2-40B4-BE49-F238E27FC236}">
                <a16:creationId xmlns="" xmlns:a16="http://schemas.microsoft.com/office/drawing/2014/main" id="{10119E43-3B55-4822-969A-B5A1A39D2BC6}"/>
              </a:ext>
            </a:extLst>
          </p:cNvPr>
          <p:cNvCxnSpPr/>
          <p:nvPr>
            <p:custDataLst>
              <p:tags r:id="rId2"/>
            </p:custDataLst>
          </p:nvPr>
        </p:nvCxnSpPr>
        <p:spPr>
          <a:xfrm rot="16200000" flipH="1">
            <a:off x="4879463" y="734939"/>
            <a:ext cx="325546"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46" name="PA_直接连接符 44">
            <a:extLst>
              <a:ext uri="{FF2B5EF4-FFF2-40B4-BE49-F238E27FC236}">
                <a16:creationId xmlns="" xmlns:a16="http://schemas.microsoft.com/office/drawing/2014/main" id="{4AF6799A-D4E5-4091-A333-024D76B0BDEF}"/>
              </a:ext>
            </a:extLst>
          </p:cNvPr>
          <p:cNvCxnSpPr>
            <a:cxnSpLocks/>
          </p:cNvCxnSpPr>
          <p:nvPr>
            <p:custDataLst>
              <p:tags r:id="rId3"/>
            </p:custDataLst>
          </p:nvPr>
        </p:nvCxnSpPr>
        <p:spPr>
          <a:xfrm>
            <a:off x="4373295" y="263927"/>
            <a:ext cx="391235"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47" name="PA_直接连接符 44">
            <a:extLst>
              <a:ext uri="{FF2B5EF4-FFF2-40B4-BE49-F238E27FC236}">
                <a16:creationId xmlns="" xmlns:a16="http://schemas.microsoft.com/office/drawing/2014/main" id="{9B287E3E-8EE6-4A83-802E-1A7E7FD83E09}"/>
              </a:ext>
            </a:extLst>
          </p:cNvPr>
          <p:cNvCxnSpPr>
            <a:cxnSpLocks/>
          </p:cNvCxnSpPr>
          <p:nvPr>
            <p:custDataLst>
              <p:tags r:id="rId4"/>
            </p:custDataLst>
          </p:nvPr>
        </p:nvCxnSpPr>
        <p:spPr>
          <a:xfrm>
            <a:off x="4732779" y="866797"/>
            <a:ext cx="355389"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sp>
        <p:nvSpPr>
          <p:cNvPr id="12" name="菱形 11">
            <a:extLst>
              <a:ext uri="{FF2B5EF4-FFF2-40B4-BE49-F238E27FC236}">
                <a16:creationId xmlns="" xmlns:a16="http://schemas.microsoft.com/office/drawing/2014/main" id="{986572F4-6458-4B92-8C36-8E327AB81148}"/>
              </a:ext>
            </a:extLst>
          </p:cNvPr>
          <p:cNvSpPr/>
          <p:nvPr/>
        </p:nvSpPr>
        <p:spPr>
          <a:xfrm>
            <a:off x="2639016" y="1817118"/>
            <a:ext cx="2349594" cy="2349594"/>
          </a:xfrm>
          <a:prstGeom prst="diamond">
            <a:avLst/>
          </a:prstGeom>
          <a:blipFill rotWithShape="1">
            <a:blip r:embed="rId8"/>
            <a:stretch>
              <a:fillRect/>
            </a:stretch>
          </a:blipFill>
          <a:ln w="3175">
            <a:solidFill>
              <a:srgbClr val="B186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solidFill>
                <a:schemeClr val="tx1">
                  <a:lumMod val="65000"/>
                  <a:lumOff val="35000"/>
                </a:schemeClr>
              </a:solidFill>
            </a:endParaRPr>
          </a:p>
        </p:txBody>
      </p:sp>
      <p:sp>
        <p:nvSpPr>
          <p:cNvPr id="14" name="菱形 13">
            <a:extLst>
              <a:ext uri="{FF2B5EF4-FFF2-40B4-BE49-F238E27FC236}">
                <a16:creationId xmlns="" xmlns:a16="http://schemas.microsoft.com/office/drawing/2014/main" id="{5312845B-BD70-44DD-8FD3-6C66ACBAEEEB}"/>
              </a:ext>
            </a:extLst>
          </p:cNvPr>
          <p:cNvSpPr/>
          <p:nvPr/>
        </p:nvSpPr>
        <p:spPr>
          <a:xfrm>
            <a:off x="7203390" y="2906230"/>
            <a:ext cx="2349594" cy="2349594"/>
          </a:xfrm>
          <a:prstGeom prst="diamond">
            <a:avLst/>
          </a:prstGeom>
          <a:blipFill rotWithShape="1">
            <a:blip r:embed="rId9"/>
            <a:stretch>
              <a:fillRect/>
            </a:stretch>
          </a:blipFill>
          <a:ln w="3175">
            <a:solidFill>
              <a:srgbClr val="B186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tx1">
                  <a:lumMod val="65000"/>
                  <a:lumOff val="35000"/>
                </a:schemeClr>
              </a:solidFill>
            </a:endParaRPr>
          </a:p>
        </p:txBody>
      </p:sp>
      <p:grpSp>
        <p:nvGrpSpPr>
          <p:cNvPr id="16" name="组合 15">
            <a:extLst>
              <a:ext uri="{FF2B5EF4-FFF2-40B4-BE49-F238E27FC236}">
                <a16:creationId xmlns="" xmlns:a16="http://schemas.microsoft.com/office/drawing/2014/main" id="{E1E4CC57-A953-4BAC-B61C-68FC727D0D46}"/>
              </a:ext>
            </a:extLst>
          </p:cNvPr>
          <p:cNvGrpSpPr/>
          <p:nvPr/>
        </p:nvGrpSpPr>
        <p:grpSpPr>
          <a:xfrm>
            <a:off x="5238976" y="2140055"/>
            <a:ext cx="2628046" cy="605453"/>
            <a:chOff x="1648" y="7045"/>
            <a:chExt cx="6550" cy="1509"/>
          </a:xfrm>
        </p:grpSpPr>
        <p:sp>
          <p:nvSpPr>
            <p:cNvPr id="17" name="文本框 16">
              <a:extLst>
                <a:ext uri="{FF2B5EF4-FFF2-40B4-BE49-F238E27FC236}">
                  <a16:creationId xmlns="" xmlns:a16="http://schemas.microsoft.com/office/drawing/2014/main" id="{90C3E0A7-262A-4648-A727-B658160A8538}"/>
                </a:ext>
              </a:extLst>
            </p:cNvPr>
            <p:cNvSpPr txBox="1"/>
            <p:nvPr/>
          </p:nvSpPr>
          <p:spPr>
            <a:xfrm>
              <a:off x="1648" y="7495"/>
              <a:ext cx="6550" cy="1059"/>
            </a:xfrm>
            <a:prstGeom prst="rect">
              <a:avLst/>
            </a:prstGeom>
            <a:noFill/>
          </p:spPr>
          <p:txBody>
            <a:bodyPr wrap="square" rtlCol="0">
              <a:spAutoFit/>
            </a:bodyPr>
            <a:lstStyle/>
            <a:p>
              <a:pPr algn="l">
                <a:lnSpc>
                  <a:spcPct val="120000"/>
                </a:lnSpc>
              </a:pPr>
              <a:r>
                <a:rPr lang="en-US" altLang="zh-CN" sz="900" dirty="0" err="1">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rPr>
                <a:t>请输入适量文字在此处进行解释说明以便于读者合理理解上述标题的内容请输入适量文字</a:t>
              </a:r>
              <a:r>
                <a:rPr lang="zh-CN" altLang="en-US" sz="900" dirty="0">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rPr>
                <a:t>。</a:t>
              </a:r>
            </a:p>
          </p:txBody>
        </p:sp>
        <p:sp>
          <p:nvSpPr>
            <p:cNvPr id="18" name="文本框 17">
              <a:extLst>
                <a:ext uri="{FF2B5EF4-FFF2-40B4-BE49-F238E27FC236}">
                  <a16:creationId xmlns="" xmlns:a16="http://schemas.microsoft.com/office/drawing/2014/main" id="{F606B91E-D1AE-4B5B-8ED1-65A61FAEFF7E}"/>
                </a:ext>
              </a:extLst>
            </p:cNvPr>
            <p:cNvSpPr txBox="1"/>
            <p:nvPr/>
          </p:nvSpPr>
          <p:spPr>
            <a:xfrm>
              <a:off x="1648" y="7045"/>
              <a:ext cx="3397" cy="652"/>
            </a:xfrm>
            <a:prstGeom prst="rect">
              <a:avLst/>
            </a:prstGeom>
            <a:noFill/>
          </p:spPr>
          <p:txBody>
            <a:bodyPr wrap="square" rtlCol="0">
              <a:spAutoFit/>
            </a:bodyPr>
            <a:lstStyle/>
            <a:p>
              <a:pPr algn="l"/>
              <a:r>
                <a:rPr lang="zh-CN" altLang="en-US" sz="1100" dirty="0">
                  <a:solidFill>
                    <a:schemeClr val="tx1">
                      <a:lumMod val="65000"/>
                      <a:lumOff val="35000"/>
                    </a:schemeClr>
                  </a:solidFill>
                  <a:latin typeface="幼圆" panose="02010509060101010101" pitchFamily="49" charset="-122"/>
                  <a:ea typeface="幼圆" panose="02010509060101010101" pitchFamily="49" charset="-122"/>
                  <a:sym typeface="+mn-ea"/>
                </a:rPr>
                <a:t>点击输入标题</a:t>
              </a:r>
            </a:p>
          </p:txBody>
        </p:sp>
      </p:grpSp>
      <p:sp>
        <p:nvSpPr>
          <p:cNvPr id="19" name="椭圆 18">
            <a:extLst>
              <a:ext uri="{FF2B5EF4-FFF2-40B4-BE49-F238E27FC236}">
                <a16:creationId xmlns="" xmlns:a16="http://schemas.microsoft.com/office/drawing/2014/main" id="{5A083AE7-2AEC-48AD-80A8-783F664D67E7}"/>
              </a:ext>
            </a:extLst>
          </p:cNvPr>
          <p:cNvSpPr/>
          <p:nvPr/>
        </p:nvSpPr>
        <p:spPr>
          <a:xfrm>
            <a:off x="4690096" y="2025757"/>
            <a:ext cx="481474" cy="481474"/>
          </a:xfrm>
          <a:prstGeom prst="ellipse">
            <a:avLst/>
          </a:prstGeom>
          <a:solidFill>
            <a:srgbClr val="C7A7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新蒂文征明简繁" panose="03000600000000000000" charset="-122"/>
                <a:ea typeface="新蒂文征明简繁" panose="03000600000000000000" charset="-122"/>
              </a:rPr>
              <a:t>壹</a:t>
            </a:r>
          </a:p>
        </p:txBody>
      </p:sp>
      <p:grpSp>
        <p:nvGrpSpPr>
          <p:cNvPr id="20" name="组合 19">
            <a:extLst>
              <a:ext uri="{FF2B5EF4-FFF2-40B4-BE49-F238E27FC236}">
                <a16:creationId xmlns="" xmlns:a16="http://schemas.microsoft.com/office/drawing/2014/main" id="{FED23C5D-59C6-42E4-8D03-0451CA224DDC}"/>
              </a:ext>
            </a:extLst>
          </p:cNvPr>
          <p:cNvGrpSpPr/>
          <p:nvPr/>
        </p:nvGrpSpPr>
        <p:grpSpPr>
          <a:xfrm>
            <a:off x="4330525" y="3993108"/>
            <a:ext cx="2694250" cy="621503"/>
            <a:chOff x="-36" y="7005"/>
            <a:chExt cx="6715" cy="1549"/>
          </a:xfrm>
        </p:grpSpPr>
        <p:sp>
          <p:nvSpPr>
            <p:cNvPr id="21" name="文本框 20">
              <a:extLst>
                <a:ext uri="{FF2B5EF4-FFF2-40B4-BE49-F238E27FC236}">
                  <a16:creationId xmlns="" xmlns:a16="http://schemas.microsoft.com/office/drawing/2014/main" id="{4410506F-F24A-49F4-A667-35C591BB63A2}"/>
                </a:ext>
              </a:extLst>
            </p:cNvPr>
            <p:cNvSpPr txBox="1"/>
            <p:nvPr/>
          </p:nvSpPr>
          <p:spPr>
            <a:xfrm>
              <a:off x="-36" y="7495"/>
              <a:ext cx="6715" cy="1059"/>
            </a:xfrm>
            <a:prstGeom prst="rect">
              <a:avLst/>
            </a:prstGeom>
            <a:noFill/>
          </p:spPr>
          <p:txBody>
            <a:bodyPr wrap="square" rtlCol="0">
              <a:spAutoFit/>
            </a:bodyPr>
            <a:lstStyle/>
            <a:p>
              <a:pPr algn="l">
                <a:lnSpc>
                  <a:spcPct val="120000"/>
                </a:lnSpc>
              </a:pPr>
              <a:r>
                <a:rPr lang="en-US" altLang="zh-CN" sz="900" dirty="0" err="1">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rPr>
                <a:t>请输入适量文字在此处进行解释说明以便于读者合理理解上述标题的内容请输入适量文字</a:t>
              </a:r>
              <a:r>
                <a:rPr lang="zh-CN" altLang="en-US" sz="900" dirty="0">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rPr>
                <a:t>。</a:t>
              </a:r>
            </a:p>
          </p:txBody>
        </p:sp>
        <p:sp>
          <p:nvSpPr>
            <p:cNvPr id="22" name="文本框 21">
              <a:extLst>
                <a:ext uri="{FF2B5EF4-FFF2-40B4-BE49-F238E27FC236}">
                  <a16:creationId xmlns="" xmlns:a16="http://schemas.microsoft.com/office/drawing/2014/main" id="{BB99CF3F-2502-483E-ADEE-797EB250AEE1}"/>
                </a:ext>
              </a:extLst>
            </p:cNvPr>
            <p:cNvSpPr txBox="1"/>
            <p:nvPr/>
          </p:nvSpPr>
          <p:spPr>
            <a:xfrm>
              <a:off x="3026" y="7005"/>
              <a:ext cx="3397" cy="652"/>
            </a:xfrm>
            <a:prstGeom prst="rect">
              <a:avLst/>
            </a:prstGeom>
            <a:noFill/>
          </p:spPr>
          <p:txBody>
            <a:bodyPr wrap="square" rtlCol="0">
              <a:spAutoFit/>
            </a:bodyPr>
            <a:lstStyle/>
            <a:p>
              <a:pPr algn="r"/>
              <a:r>
                <a:rPr lang="zh-CN" altLang="en-US" sz="1100" dirty="0">
                  <a:solidFill>
                    <a:schemeClr val="tx1">
                      <a:lumMod val="65000"/>
                      <a:lumOff val="35000"/>
                    </a:schemeClr>
                  </a:solidFill>
                  <a:latin typeface="幼圆" panose="02010509060101010101" pitchFamily="49" charset="-122"/>
                  <a:ea typeface="幼圆" panose="02010509060101010101" pitchFamily="49" charset="-122"/>
                  <a:sym typeface="+mn-ea"/>
                </a:rPr>
                <a:t>点击输入标题</a:t>
              </a:r>
            </a:p>
          </p:txBody>
        </p:sp>
      </p:grpSp>
      <p:sp>
        <p:nvSpPr>
          <p:cNvPr id="23" name="椭圆 22">
            <a:extLst>
              <a:ext uri="{FF2B5EF4-FFF2-40B4-BE49-F238E27FC236}">
                <a16:creationId xmlns="" xmlns:a16="http://schemas.microsoft.com/office/drawing/2014/main" id="{DABD53FF-0CE2-4E90-8D99-3C449C2EF526}"/>
              </a:ext>
            </a:extLst>
          </p:cNvPr>
          <p:cNvSpPr/>
          <p:nvPr/>
        </p:nvSpPr>
        <p:spPr>
          <a:xfrm>
            <a:off x="6678656" y="3460834"/>
            <a:ext cx="481474" cy="481474"/>
          </a:xfrm>
          <a:prstGeom prst="ellipse">
            <a:avLst/>
          </a:prstGeom>
          <a:solidFill>
            <a:srgbClr val="C7A7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新蒂文征明简繁" panose="03000600000000000000" charset="-122"/>
                <a:ea typeface="新蒂文征明简繁" panose="03000600000000000000" charset="-122"/>
              </a:rPr>
              <a:t>贰</a:t>
            </a:r>
          </a:p>
        </p:txBody>
      </p:sp>
    </p:spTree>
    <p:extLst>
      <p:ext uri="{BB962C8B-B14F-4D97-AF65-F5344CB8AC3E}">
        <p14:creationId xmlns:p14="http://schemas.microsoft.com/office/powerpoint/2010/main" val="2904294131"/>
      </p:ext>
    </p:extLst>
  </p:cSld>
  <p:clrMapOvr>
    <a:masterClrMapping/>
  </p:clrMapOvr>
  <p:transition spd="slow" advTm="45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1000"/>
                                        <p:tgtEl>
                                          <p:spTgt spid="40"/>
                                        </p:tgtEl>
                                      </p:cBhvr>
                                    </p:animEffect>
                                    <p:anim calcmode="lin" valueType="num">
                                      <p:cBhvr>
                                        <p:cTn id="13" dur="1000" fill="hold"/>
                                        <p:tgtEl>
                                          <p:spTgt spid="40"/>
                                        </p:tgtEl>
                                        <p:attrNameLst>
                                          <p:attrName>ppt_x</p:attrName>
                                        </p:attrNameLst>
                                      </p:cBhvr>
                                      <p:tavLst>
                                        <p:tav tm="0">
                                          <p:val>
                                            <p:strVal val="#ppt_x"/>
                                          </p:val>
                                        </p:tav>
                                        <p:tav tm="100000">
                                          <p:val>
                                            <p:strVal val="#ppt_x"/>
                                          </p:val>
                                        </p:tav>
                                      </p:tavLst>
                                    </p:anim>
                                    <p:anim calcmode="lin" valueType="num">
                                      <p:cBhvr>
                                        <p:cTn id="14" dur="1000" fill="hold"/>
                                        <p:tgtEl>
                                          <p:spTgt spid="40"/>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3" fill="hold" grpId="0" nodeType="afterEffect">
                                  <p:stCondLst>
                                    <p:cond delay="0"/>
                                  </p:stCondLst>
                                  <p:iterate type="lt">
                                    <p:tmPct val="14286"/>
                                  </p:iterate>
                                  <p:childTnLst>
                                    <p:set>
                                      <p:cBhvr>
                                        <p:cTn id="17" dur="1" fill="hold">
                                          <p:stCondLst>
                                            <p:cond delay="0"/>
                                          </p:stCondLst>
                                        </p:cTn>
                                        <p:tgtEl>
                                          <p:spTgt spid="41"/>
                                        </p:tgtEl>
                                        <p:attrNameLst>
                                          <p:attrName>style.visibility</p:attrName>
                                        </p:attrNameLst>
                                      </p:cBhvr>
                                      <p:to>
                                        <p:strVal val="visible"/>
                                      </p:to>
                                    </p:set>
                                    <p:anim calcmode="lin" valueType="num">
                                      <p:cBhvr additive="base">
                                        <p:cTn id="18" dur="500" fill="hold"/>
                                        <p:tgtEl>
                                          <p:spTgt spid="41"/>
                                        </p:tgtEl>
                                        <p:attrNameLst>
                                          <p:attrName>ppt_x</p:attrName>
                                        </p:attrNameLst>
                                      </p:cBhvr>
                                      <p:tavLst>
                                        <p:tav tm="0">
                                          <p:val>
                                            <p:strVal val="1+#ppt_w/2"/>
                                          </p:val>
                                        </p:tav>
                                        <p:tav tm="100000">
                                          <p:val>
                                            <p:strVal val="#ppt_x"/>
                                          </p:val>
                                        </p:tav>
                                      </p:tavLst>
                                    </p:anim>
                                    <p:anim calcmode="lin" valueType="num">
                                      <p:cBhvr additive="base">
                                        <p:cTn id="19" dur="500" fill="hold"/>
                                        <p:tgtEl>
                                          <p:spTgt spid="41"/>
                                        </p:tgtEl>
                                        <p:attrNameLst>
                                          <p:attrName>ppt_y</p:attrName>
                                        </p:attrNameLst>
                                      </p:cBhvr>
                                      <p:tavLst>
                                        <p:tav tm="0">
                                          <p:val>
                                            <p:strVal val="0-#ppt_h/2"/>
                                          </p:val>
                                        </p:tav>
                                        <p:tav tm="100000">
                                          <p:val>
                                            <p:strVal val="#ppt_y"/>
                                          </p:val>
                                        </p:tav>
                                      </p:tavLst>
                                    </p:anim>
                                  </p:childTnLst>
                                </p:cTn>
                              </p:par>
                              <p:par>
                                <p:cTn id="20" presetID="2" presetClass="entr" presetSubtype="6" fill="hold" grpId="0" nodeType="withEffect">
                                  <p:stCondLst>
                                    <p:cond delay="0"/>
                                  </p:stCondLst>
                                  <p:iterate type="lt">
                                    <p:tmPct val="5556"/>
                                  </p:iterate>
                                  <p:childTnLst>
                                    <p:set>
                                      <p:cBhvr>
                                        <p:cTn id="21" dur="1" fill="hold">
                                          <p:stCondLst>
                                            <p:cond delay="0"/>
                                          </p:stCondLst>
                                        </p:cTn>
                                        <p:tgtEl>
                                          <p:spTgt spid="42"/>
                                        </p:tgtEl>
                                        <p:attrNameLst>
                                          <p:attrName>style.visibility</p:attrName>
                                        </p:attrNameLst>
                                      </p:cBhvr>
                                      <p:to>
                                        <p:strVal val="visible"/>
                                      </p:to>
                                    </p:set>
                                    <p:anim calcmode="lin" valueType="num">
                                      <p:cBhvr additive="base">
                                        <p:cTn id="22" dur="500" fill="hold"/>
                                        <p:tgtEl>
                                          <p:spTgt spid="42"/>
                                        </p:tgtEl>
                                        <p:attrNameLst>
                                          <p:attrName>ppt_x</p:attrName>
                                        </p:attrNameLst>
                                      </p:cBhvr>
                                      <p:tavLst>
                                        <p:tav tm="0">
                                          <p:val>
                                            <p:strVal val="1+#ppt_w/2"/>
                                          </p:val>
                                        </p:tav>
                                        <p:tav tm="100000">
                                          <p:val>
                                            <p:strVal val="#ppt_x"/>
                                          </p:val>
                                        </p:tav>
                                      </p:tavLst>
                                    </p:anim>
                                    <p:anim calcmode="lin" valueType="num">
                                      <p:cBhvr additive="base">
                                        <p:cTn id="23" dur="500" fill="hold"/>
                                        <p:tgtEl>
                                          <p:spTgt spid="42"/>
                                        </p:tgtEl>
                                        <p:attrNameLst>
                                          <p:attrName>ppt_y</p:attrName>
                                        </p:attrNameLst>
                                      </p:cBhvr>
                                      <p:tavLst>
                                        <p:tav tm="0">
                                          <p:val>
                                            <p:strVal val="1+#ppt_h/2"/>
                                          </p:val>
                                        </p:tav>
                                        <p:tav tm="100000">
                                          <p:val>
                                            <p:strVal val="#ppt_y"/>
                                          </p:val>
                                        </p:tav>
                                      </p:tavLst>
                                    </p:anim>
                                  </p:childTnLst>
                                </p:cTn>
                              </p:par>
                              <p:par>
                                <p:cTn id="24" presetID="12" presetClass="entr" presetSubtype="8" fill="hold" nodeType="withEffect">
                                  <p:stCondLst>
                                    <p:cond delay="0"/>
                                  </p:stCondLst>
                                  <p:childTnLst>
                                    <p:set>
                                      <p:cBhvr>
                                        <p:cTn id="25" dur="1" fill="hold">
                                          <p:stCondLst>
                                            <p:cond delay="0"/>
                                          </p:stCondLst>
                                        </p:cTn>
                                        <p:tgtEl>
                                          <p:spTgt spid="46"/>
                                        </p:tgtEl>
                                        <p:attrNameLst>
                                          <p:attrName>style.visibility</p:attrName>
                                        </p:attrNameLst>
                                      </p:cBhvr>
                                      <p:to>
                                        <p:strVal val="visible"/>
                                      </p:to>
                                    </p:set>
                                    <p:anim calcmode="lin" valueType="num">
                                      <p:cBhvr additive="base">
                                        <p:cTn id="26" dur="500"/>
                                        <p:tgtEl>
                                          <p:spTgt spid="46"/>
                                        </p:tgtEl>
                                        <p:attrNameLst>
                                          <p:attrName>ppt_x</p:attrName>
                                        </p:attrNameLst>
                                      </p:cBhvr>
                                      <p:tavLst>
                                        <p:tav tm="0">
                                          <p:val>
                                            <p:strVal val="#ppt_x-#ppt_w*1.125000"/>
                                          </p:val>
                                        </p:tav>
                                        <p:tav tm="100000">
                                          <p:val>
                                            <p:strVal val="#ppt_x"/>
                                          </p:val>
                                        </p:tav>
                                      </p:tavLst>
                                    </p:anim>
                                    <p:animEffect transition="in" filter="wipe(right)">
                                      <p:cBhvr>
                                        <p:cTn id="27" dur="500"/>
                                        <p:tgtEl>
                                          <p:spTgt spid="46"/>
                                        </p:tgtEl>
                                      </p:cBhvr>
                                    </p:animEffect>
                                  </p:childTnLst>
                                </p:cTn>
                              </p:par>
                              <p:par>
                                <p:cTn id="28" presetID="12" presetClass="entr" presetSubtype="1" fill="hold" nodeType="withEffect">
                                  <p:stCondLst>
                                    <p:cond delay="0"/>
                                  </p:stCondLst>
                                  <p:childTnLst>
                                    <p:set>
                                      <p:cBhvr>
                                        <p:cTn id="29" dur="1" fill="hold">
                                          <p:stCondLst>
                                            <p:cond delay="0"/>
                                          </p:stCondLst>
                                        </p:cTn>
                                        <p:tgtEl>
                                          <p:spTgt spid="44"/>
                                        </p:tgtEl>
                                        <p:attrNameLst>
                                          <p:attrName>style.visibility</p:attrName>
                                        </p:attrNameLst>
                                      </p:cBhvr>
                                      <p:to>
                                        <p:strVal val="visible"/>
                                      </p:to>
                                    </p:set>
                                    <p:anim calcmode="lin" valueType="num">
                                      <p:cBhvr additive="base">
                                        <p:cTn id="30" dur="500"/>
                                        <p:tgtEl>
                                          <p:spTgt spid="44"/>
                                        </p:tgtEl>
                                        <p:attrNameLst>
                                          <p:attrName>ppt_y</p:attrName>
                                        </p:attrNameLst>
                                      </p:cBhvr>
                                      <p:tavLst>
                                        <p:tav tm="0">
                                          <p:val>
                                            <p:strVal val="#ppt_y-#ppt_h*1.125000"/>
                                          </p:val>
                                        </p:tav>
                                        <p:tav tm="100000">
                                          <p:val>
                                            <p:strVal val="#ppt_y"/>
                                          </p:val>
                                        </p:tav>
                                      </p:tavLst>
                                    </p:anim>
                                    <p:animEffect transition="in" filter="wipe(down)">
                                      <p:cBhvr>
                                        <p:cTn id="31" dur="500"/>
                                        <p:tgtEl>
                                          <p:spTgt spid="44"/>
                                        </p:tgtEl>
                                      </p:cBhvr>
                                    </p:animEffect>
                                  </p:childTnLst>
                                </p:cTn>
                              </p:par>
                              <p:par>
                                <p:cTn id="32" presetID="12" presetClass="entr" presetSubtype="8" fill="hold" nodeType="withEffect">
                                  <p:stCondLst>
                                    <p:cond delay="0"/>
                                  </p:stCondLst>
                                  <p:childTnLst>
                                    <p:set>
                                      <p:cBhvr>
                                        <p:cTn id="33" dur="1" fill="hold">
                                          <p:stCondLst>
                                            <p:cond delay="0"/>
                                          </p:stCondLst>
                                        </p:cTn>
                                        <p:tgtEl>
                                          <p:spTgt spid="47"/>
                                        </p:tgtEl>
                                        <p:attrNameLst>
                                          <p:attrName>style.visibility</p:attrName>
                                        </p:attrNameLst>
                                      </p:cBhvr>
                                      <p:to>
                                        <p:strVal val="visible"/>
                                      </p:to>
                                    </p:set>
                                    <p:anim calcmode="lin" valueType="num">
                                      <p:cBhvr additive="base">
                                        <p:cTn id="34" dur="500"/>
                                        <p:tgtEl>
                                          <p:spTgt spid="47"/>
                                        </p:tgtEl>
                                        <p:attrNameLst>
                                          <p:attrName>ppt_x</p:attrName>
                                        </p:attrNameLst>
                                      </p:cBhvr>
                                      <p:tavLst>
                                        <p:tav tm="0">
                                          <p:val>
                                            <p:strVal val="#ppt_x-#ppt_w*1.125000"/>
                                          </p:val>
                                        </p:tav>
                                        <p:tav tm="100000">
                                          <p:val>
                                            <p:strVal val="#ppt_x"/>
                                          </p:val>
                                        </p:tav>
                                      </p:tavLst>
                                    </p:anim>
                                    <p:animEffect transition="in" filter="wipe(right)">
                                      <p:cBhvr>
                                        <p:cTn id="35" dur="500"/>
                                        <p:tgtEl>
                                          <p:spTgt spid="47"/>
                                        </p:tgtEl>
                                      </p:cBhvr>
                                    </p:animEffect>
                                  </p:childTnLst>
                                </p:cTn>
                              </p:par>
                              <p:par>
                                <p:cTn id="36" presetID="12" presetClass="entr" presetSubtype="4" fill="hold" nodeType="withEffect">
                                  <p:stCondLst>
                                    <p:cond delay="0"/>
                                  </p:stCondLst>
                                  <p:childTnLst>
                                    <p:set>
                                      <p:cBhvr>
                                        <p:cTn id="37" dur="1" fill="hold">
                                          <p:stCondLst>
                                            <p:cond delay="0"/>
                                          </p:stCondLst>
                                        </p:cTn>
                                        <p:tgtEl>
                                          <p:spTgt spid="45"/>
                                        </p:tgtEl>
                                        <p:attrNameLst>
                                          <p:attrName>style.visibility</p:attrName>
                                        </p:attrNameLst>
                                      </p:cBhvr>
                                      <p:to>
                                        <p:strVal val="visible"/>
                                      </p:to>
                                    </p:set>
                                    <p:anim calcmode="lin" valueType="num">
                                      <p:cBhvr additive="base">
                                        <p:cTn id="38" dur="500"/>
                                        <p:tgtEl>
                                          <p:spTgt spid="45"/>
                                        </p:tgtEl>
                                        <p:attrNameLst>
                                          <p:attrName>ppt_y</p:attrName>
                                        </p:attrNameLst>
                                      </p:cBhvr>
                                      <p:tavLst>
                                        <p:tav tm="0">
                                          <p:val>
                                            <p:strVal val="#ppt_y+#ppt_h*1.125000"/>
                                          </p:val>
                                        </p:tav>
                                        <p:tav tm="100000">
                                          <p:val>
                                            <p:strVal val="#ppt_y"/>
                                          </p:val>
                                        </p:tav>
                                      </p:tavLst>
                                    </p:anim>
                                    <p:animEffect transition="in" filter="wipe(up)">
                                      <p:cBhvr>
                                        <p:cTn id="39" dur="500"/>
                                        <p:tgtEl>
                                          <p:spTgt spid="45"/>
                                        </p:tgtEl>
                                      </p:cBhvr>
                                    </p:animEffect>
                                  </p:childTnLst>
                                </p:cTn>
                              </p:par>
                              <p:par>
                                <p:cTn id="40" presetID="49" presetClass="entr" presetSubtype="0" decel="100000" fill="hold" grpId="0" nodeType="withEffect">
                                  <p:stCondLst>
                                    <p:cond delay="500"/>
                                  </p:stCondLst>
                                  <p:childTnLst>
                                    <p:set>
                                      <p:cBhvr>
                                        <p:cTn id="41" dur="1" fill="hold">
                                          <p:stCondLst>
                                            <p:cond delay="0"/>
                                          </p:stCondLst>
                                        </p:cTn>
                                        <p:tgtEl>
                                          <p:spTgt spid="43"/>
                                        </p:tgtEl>
                                        <p:attrNameLst>
                                          <p:attrName>style.visibility</p:attrName>
                                        </p:attrNameLst>
                                      </p:cBhvr>
                                      <p:to>
                                        <p:strVal val="visible"/>
                                      </p:to>
                                    </p:set>
                                    <p:anim calcmode="lin" valueType="num">
                                      <p:cBhvr>
                                        <p:cTn id="42" dur="500" fill="hold"/>
                                        <p:tgtEl>
                                          <p:spTgt spid="43"/>
                                        </p:tgtEl>
                                        <p:attrNameLst>
                                          <p:attrName>ppt_w</p:attrName>
                                        </p:attrNameLst>
                                      </p:cBhvr>
                                      <p:tavLst>
                                        <p:tav tm="0">
                                          <p:val>
                                            <p:fltVal val="0"/>
                                          </p:val>
                                        </p:tav>
                                        <p:tav tm="100000">
                                          <p:val>
                                            <p:strVal val="#ppt_w"/>
                                          </p:val>
                                        </p:tav>
                                      </p:tavLst>
                                    </p:anim>
                                    <p:anim calcmode="lin" valueType="num">
                                      <p:cBhvr>
                                        <p:cTn id="43" dur="500" fill="hold"/>
                                        <p:tgtEl>
                                          <p:spTgt spid="43"/>
                                        </p:tgtEl>
                                        <p:attrNameLst>
                                          <p:attrName>ppt_h</p:attrName>
                                        </p:attrNameLst>
                                      </p:cBhvr>
                                      <p:tavLst>
                                        <p:tav tm="0">
                                          <p:val>
                                            <p:fltVal val="0"/>
                                          </p:val>
                                        </p:tav>
                                        <p:tav tm="100000">
                                          <p:val>
                                            <p:strVal val="#ppt_h"/>
                                          </p:val>
                                        </p:tav>
                                      </p:tavLst>
                                    </p:anim>
                                    <p:anim calcmode="lin" valueType="num">
                                      <p:cBhvr>
                                        <p:cTn id="44" dur="500" fill="hold"/>
                                        <p:tgtEl>
                                          <p:spTgt spid="43"/>
                                        </p:tgtEl>
                                        <p:attrNameLst>
                                          <p:attrName>style.rotation</p:attrName>
                                        </p:attrNameLst>
                                      </p:cBhvr>
                                      <p:tavLst>
                                        <p:tav tm="0">
                                          <p:val>
                                            <p:fltVal val="360"/>
                                          </p:val>
                                        </p:tav>
                                        <p:tav tm="100000">
                                          <p:val>
                                            <p:fltVal val="0"/>
                                          </p:val>
                                        </p:tav>
                                      </p:tavLst>
                                    </p:anim>
                                    <p:animEffect transition="in" filter="fade">
                                      <p:cBhvr>
                                        <p:cTn id="45" dur="500"/>
                                        <p:tgtEl>
                                          <p:spTgt spid="43"/>
                                        </p:tgtEl>
                                      </p:cBhvr>
                                    </p:animEffect>
                                  </p:childTnLst>
                                </p:cTn>
                              </p:par>
                            </p:childTnLst>
                          </p:cTn>
                        </p:par>
                        <p:par>
                          <p:cTn id="46" fill="hold">
                            <p:stCondLst>
                              <p:cond delay="2000"/>
                            </p:stCondLst>
                            <p:childTnLst>
                              <p:par>
                                <p:cTn id="47" presetID="53" presetClass="entr" presetSubtype="528"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p:cTn id="49" dur="500" fill="hold"/>
                                        <p:tgtEl>
                                          <p:spTgt spid="13"/>
                                        </p:tgtEl>
                                        <p:attrNameLst>
                                          <p:attrName>ppt_w</p:attrName>
                                        </p:attrNameLst>
                                      </p:cBhvr>
                                      <p:tavLst>
                                        <p:tav tm="0">
                                          <p:val>
                                            <p:fltVal val="0"/>
                                          </p:val>
                                        </p:tav>
                                        <p:tav tm="100000">
                                          <p:val>
                                            <p:strVal val="#ppt_w"/>
                                          </p:val>
                                        </p:tav>
                                      </p:tavLst>
                                    </p:anim>
                                    <p:anim calcmode="lin" valueType="num">
                                      <p:cBhvr>
                                        <p:cTn id="50" dur="500" fill="hold"/>
                                        <p:tgtEl>
                                          <p:spTgt spid="13"/>
                                        </p:tgtEl>
                                        <p:attrNameLst>
                                          <p:attrName>ppt_h</p:attrName>
                                        </p:attrNameLst>
                                      </p:cBhvr>
                                      <p:tavLst>
                                        <p:tav tm="0">
                                          <p:val>
                                            <p:fltVal val="0"/>
                                          </p:val>
                                        </p:tav>
                                        <p:tav tm="100000">
                                          <p:val>
                                            <p:strVal val="#ppt_h"/>
                                          </p:val>
                                        </p:tav>
                                      </p:tavLst>
                                    </p:anim>
                                    <p:animEffect transition="in" filter="fade">
                                      <p:cBhvr>
                                        <p:cTn id="51" dur="500"/>
                                        <p:tgtEl>
                                          <p:spTgt spid="13"/>
                                        </p:tgtEl>
                                      </p:cBhvr>
                                    </p:animEffect>
                                    <p:anim calcmode="lin" valueType="num">
                                      <p:cBhvr>
                                        <p:cTn id="52" dur="500" fill="hold"/>
                                        <p:tgtEl>
                                          <p:spTgt spid="13"/>
                                        </p:tgtEl>
                                        <p:attrNameLst>
                                          <p:attrName>ppt_x</p:attrName>
                                        </p:attrNameLst>
                                      </p:cBhvr>
                                      <p:tavLst>
                                        <p:tav tm="0">
                                          <p:val>
                                            <p:fltVal val="0.5"/>
                                          </p:val>
                                        </p:tav>
                                        <p:tav tm="100000">
                                          <p:val>
                                            <p:strVal val="#ppt_x"/>
                                          </p:val>
                                        </p:tav>
                                      </p:tavLst>
                                    </p:anim>
                                    <p:anim calcmode="lin" valueType="num">
                                      <p:cBhvr>
                                        <p:cTn id="53" dur="500" fill="hold"/>
                                        <p:tgtEl>
                                          <p:spTgt spid="13"/>
                                        </p:tgtEl>
                                        <p:attrNameLst>
                                          <p:attrName>ppt_y</p:attrName>
                                        </p:attrNameLst>
                                      </p:cBhvr>
                                      <p:tavLst>
                                        <p:tav tm="0">
                                          <p:val>
                                            <p:fltVal val="0.5"/>
                                          </p:val>
                                        </p:tav>
                                        <p:tav tm="100000">
                                          <p:val>
                                            <p:strVal val="#ppt_y"/>
                                          </p:val>
                                        </p:tav>
                                      </p:tavLst>
                                    </p:anim>
                                  </p:childTnLst>
                                </p:cTn>
                              </p:par>
                              <p:par>
                                <p:cTn id="54" presetID="53" presetClass="entr" presetSubtype="528" fill="hold" grpId="0" nodeType="with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p:cTn id="56" dur="500" fill="hold"/>
                                        <p:tgtEl>
                                          <p:spTgt spid="15"/>
                                        </p:tgtEl>
                                        <p:attrNameLst>
                                          <p:attrName>ppt_w</p:attrName>
                                        </p:attrNameLst>
                                      </p:cBhvr>
                                      <p:tavLst>
                                        <p:tav tm="0">
                                          <p:val>
                                            <p:fltVal val="0"/>
                                          </p:val>
                                        </p:tav>
                                        <p:tav tm="100000">
                                          <p:val>
                                            <p:strVal val="#ppt_w"/>
                                          </p:val>
                                        </p:tav>
                                      </p:tavLst>
                                    </p:anim>
                                    <p:anim calcmode="lin" valueType="num">
                                      <p:cBhvr>
                                        <p:cTn id="57" dur="500" fill="hold"/>
                                        <p:tgtEl>
                                          <p:spTgt spid="15"/>
                                        </p:tgtEl>
                                        <p:attrNameLst>
                                          <p:attrName>ppt_h</p:attrName>
                                        </p:attrNameLst>
                                      </p:cBhvr>
                                      <p:tavLst>
                                        <p:tav tm="0">
                                          <p:val>
                                            <p:fltVal val="0"/>
                                          </p:val>
                                        </p:tav>
                                        <p:tav tm="100000">
                                          <p:val>
                                            <p:strVal val="#ppt_h"/>
                                          </p:val>
                                        </p:tav>
                                      </p:tavLst>
                                    </p:anim>
                                    <p:animEffect transition="in" filter="fade">
                                      <p:cBhvr>
                                        <p:cTn id="58" dur="500"/>
                                        <p:tgtEl>
                                          <p:spTgt spid="15"/>
                                        </p:tgtEl>
                                      </p:cBhvr>
                                    </p:animEffect>
                                    <p:anim calcmode="lin" valueType="num">
                                      <p:cBhvr>
                                        <p:cTn id="59" dur="500" fill="hold"/>
                                        <p:tgtEl>
                                          <p:spTgt spid="15"/>
                                        </p:tgtEl>
                                        <p:attrNameLst>
                                          <p:attrName>ppt_x</p:attrName>
                                        </p:attrNameLst>
                                      </p:cBhvr>
                                      <p:tavLst>
                                        <p:tav tm="0">
                                          <p:val>
                                            <p:fltVal val="0.5"/>
                                          </p:val>
                                        </p:tav>
                                        <p:tav tm="100000">
                                          <p:val>
                                            <p:strVal val="#ppt_x"/>
                                          </p:val>
                                        </p:tav>
                                      </p:tavLst>
                                    </p:anim>
                                    <p:anim calcmode="lin" valueType="num">
                                      <p:cBhvr>
                                        <p:cTn id="60" dur="500" fill="hold"/>
                                        <p:tgtEl>
                                          <p:spTgt spid="15"/>
                                        </p:tgtEl>
                                        <p:attrNameLst>
                                          <p:attrName>ppt_y</p:attrName>
                                        </p:attrNameLst>
                                      </p:cBhvr>
                                      <p:tavLst>
                                        <p:tav tm="0">
                                          <p:val>
                                            <p:fltVal val="0.5"/>
                                          </p:val>
                                        </p:tav>
                                        <p:tav tm="100000">
                                          <p:val>
                                            <p:strVal val="#ppt_y"/>
                                          </p:val>
                                        </p:tav>
                                      </p:tavLst>
                                    </p:anim>
                                  </p:childTnLst>
                                </p:cTn>
                              </p:par>
                            </p:childTnLst>
                          </p:cTn>
                        </p:par>
                        <p:par>
                          <p:cTn id="61" fill="hold">
                            <p:stCondLst>
                              <p:cond delay="2500"/>
                            </p:stCondLst>
                            <p:childTnLst>
                              <p:par>
                                <p:cTn id="62" presetID="49" presetClass="entr" presetSubtype="0" decel="100000" fill="hold" grpId="0" nodeType="afterEffect">
                                  <p:stCondLst>
                                    <p:cond delay="0"/>
                                  </p:stCondLst>
                                  <p:childTnLst>
                                    <p:set>
                                      <p:cBhvr>
                                        <p:cTn id="63" dur="1" fill="hold">
                                          <p:stCondLst>
                                            <p:cond delay="0"/>
                                          </p:stCondLst>
                                        </p:cTn>
                                        <p:tgtEl>
                                          <p:spTgt spid="12"/>
                                        </p:tgtEl>
                                        <p:attrNameLst>
                                          <p:attrName>style.visibility</p:attrName>
                                        </p:attrNameLst>
                                      </p:cBhvr>
                                      <p:to>
                                        <p:strVal val="visible"/>
                                      </p:to>
                                    </p:set>
                                    <p:anim calcmode="lin" valueType="num">
                                      <p:cBhvr>
                                        <p:cTn id="64" dur="500" fill="hold"/>
                                        <p:tgtEl>
                                          <p:spTgt spid="12"/>
                                        </p:tgtEl>
                                        <p:attrNameLst>
                                          <p:attrName>ppt_w</p:attrName>
                                        </p:attrNameLst>
                                      </p:cBhvr>
                                      <p:tavLst>
                                        <p:tav tm="0">
                                          <p:val>
                                            <p:fltVal val="0"/>
                                          </p:val>
                                        </p:tav>
                                        <p:tav tm="100000">
                                          <p:val>
                                            <p:strVal val="#ppt_w"/>
                                          </p:val>
                                        </p:tav>
                                      </p:tavLst>
                                    </p:anim>
                                    <p:anim calcmode="lin" valueType="num">
                                      <p:cBhvr>
                                        <p:cTn id="65" dur="500" fill="hold"/>
                                        <p:tgtEl>
                                          <p:spTgt spid="12"/>
                                        </p:tgtEl>
                                        <p:attrNameLst>
                                          <p:attrName>ppt_h</p:attrName>
                                        </p:attrNameLst>
                                      </p:cBhvr>
                                      <p:tavLst>
                                        <p:tav tm="0">
                                          <p:val>
                                            <p:fltVal val="0"/>
                                          </p:val>
                                        </p:tav>
                                        <p:tav tm="100000">
                                          <p:val>
                                            <p:strVal val="#ppt_h"/>
                                          </p:val>
                                        </p:tav>
                                      </p:tavLst>
                                    </p:anim>
                                    <p:anim calcmode="lin" valueType="num">
                                      <p:cBhvr>
                                        <p:cTn id="66" dur="500" fill="hold"/>
                                        <p:tgtEl>
                                          <p:spTgt spid="12"/>
                                        </p:tgtEl>
                                        <p:attrNameLst>
                                          <p:attrName>style.rotation</p:attrName>
                                        </p:attrNameLst>
                                      </p:cBhvr>
                                      <p:tavLst>
                                        <p:tav tm="0">
                                          <p:val>
                                            <p:fltVal val="360"/>
                                          </p:val>
                                        </p:tav>
                                        <p:tav tm="100000">
                                          <p:val>
                                            <p:fltVal val="0"/>
                                          </p:val>
                                        </p:tav>
                                      </p:tavLst>
                                    </p:anim>
                                    <p:animEffect transition="in" filter="fade">
                                      <p:cBhvr>
                                        <p:cTn id="67" dur="500"/>
                                        <p:tgtEl>
                                          <p:spTgt spid="12"/>
                                        </p:tgtEl>
                                      </p:cBhvr>
                                    </p:animEffect>
                                  </p:childTnLst>
                                </p:cTn>
                              </p:par>
                              <p:par>
                                <p:cTn id="68" presetID="49" presetClass="entr" presetSubtype="0" decel="100000" fill="hold" grpId="0" nodeType="withEffect">
                                  <p:stCondLst>
                                    <p:cond delay="0"/>
                                  </p:stCondLst>
                                  <p:childTnLst>
                                    <p:set>
                                      <p:cBhvr>
                                        <p:cTn id="69" dur="1" fill="hold">
                                          <p:stCondLst>
                                            <p:cond delay="0"/>
                                          </p:stCondLst>
                                        </p:cTn>
                                        <p:tgtEl>
                                          <p:spTgt spid="14"/>
                                        </p:tgtEl>
                                        <p:attrNameLst>
                                          <p:attrName>style.visibility</p:attrName>
                                        </p:attrNameLst>
                                      </p:cBhvr>
                                      <p:to>
                                        <p:strVal val="visible"/>
                                      </p:to>
                                    </p:set>
                                    <p:anim calcmode="lin" valueType="num">
                                      <p:cBhvr>
                                        <p:cTn id="70" dur="500" fill="hold"/>
                                        <p:tgtEl>
                                          <p:spTgt spid="14"/>
                                        </p:tgtEl>
                                        <p:attrNameLst>
                                          <p:attrName>ppt_w</p:attrName>
                                        </p:attrNameLst>
                                      </p:cBhvr>
                                      <p:tavLst>
                                        <p:tav tm="0">
                                          <p:val>
                                            <p:fltVal val="0"/>
                                          </p:val>
                                        </p:tav>
                                        <p:tav tm="100000">
                                          <p:val>
                                            <p:strVal val="#ppt_w"/>
                                          </p:val>
                                        </p:tav>
                                      </p:tavLst>
                                    </p:anim>
                                    <p:anim calcmode="lin" valueType="num">
                                      <p:cBhvr>
                                        <p:cTn id="71" dur="500" fill="hold"/>
                                        <p:tgtEl>
                                          <p:spTgt spid="14"/>
                                        </p:tgtEl>
                                        <p:attrNameLst>
                                          <p:attrName>ppt_h</p:attrName>
                                        </p:attrNameLst>
                                      </p:cBhvr>
                                      <p:tavLst>
                                        <p:tav tm="0">
                                          <p:val>
                                            <p:fltVal val="0"/>
                                          </p:val>
                                        </p:tav>
                                        <p:tav tm="100000">
                                          <p:val>
                                            <p:strVal val="#ppt_h"/>
                                          </p:val>
                                        </p:tav>
                                      </p:tavLst>
                                    </p:anim>
                                    <p:anim calcmode="lin" valueType="num">
                                      <p:cBhvr>
                                        <p:cTn id="72" dur="500" fill="hold"/>
                                        <p:tgtEl>
                                          <p:spTgt spid="14"/>
                                        </p:tgtEl>
                                        <p:attrNameLst>
                                          <p:attrName>style.rotation</p:attrName>
                                        </p:attrNameLst>
                                      </p:cBhvr>
                                      <p:tavLst>
                                        <p:tav tm="0">
                                          <p:val>
                                            <p:fltVal val="360"/>
                                          </p:val>
                                        </p:tav>
                                        <p:tav tm="100000">
                                          <p:val>
                                            <p:fltVal val="0"/>
                                          </p:val>
                                        </p:tav>
                                      </p:tavLst>
                                    </p:anim>
                                    <p:animEffect transition="in" filter="fade">
                                      <p:cBhvr>
                                        <p:cTn id="73" dur="500"/>
                                        <p:tgtEl>
                                          <p:spTgt spid="14"/>
                                        </p:tgtEl>
                                      </p:cBhvr>
                                    </p:animEffect>
                                  </p:childTnLst>
                                </p:cTn>
                              </p:par>
                            </p:childTnLst>
                          </p:cTn>
                        </p:par>
                        <p:par>
                          <p:cTn id="74" fill="hold">
                            <p:stCondLst>
                              <p:cond delay="3000"/>
                            </p:stCondLst>
                            <p:childTnLst>
                              <p:par>
                                <p:cTn id="75" presetID="38" presetClass="entr" presetSubtype="0" accel="50000" fill="hold" grpId="0" nodeType="afterEffect">
                                  <p:stCondLst>
                                    <p:cond delay="0"/>
                                  </p:stCondLst>
                                  <p:iterate type="lt">
                                    <p:tmPct val="50000"/>
                                  </p:iterate>
                                  <p:childTnLst>
                                    <p:set>
                                      <p:cBhvr>
                                        <p:cTn id="76" dur="1" fill="hold">
                                          <p:stCondLst>
                                            <p:cond delay="0"/>
                                          </p:stCondLst>
                                        </p:cTn>
                                        <p:tgtEl>
                                          <p:spTgt spid="19"/>
                                        </p:tgtEl>
                                        <p:attrNameLst>
                                          <p:attrName>style.visibility</p:attrName>
                                        </p:attrNameLst>
                                      </p:cBhvr>
                                      <p:to>
                                        <p:strVal val="visible"/>
                                      </p:to>
                                    </p:set>
                                    <p:set>
                                      <p:cBhvr>
                                        <p:cTn id="77" dur="227" fill="hold">
                                          <p:stCondLst>
                                            <p:cond delay="0"/>
                                          </p:stCondLst>
                                        </p:cTn>
                                        <p:tgtEl>
                                          <p:spTgt spid="19"/>
                                        </p:tgtEl>
                                        <p:attrNameLst>
                                          <p:attrName>style.rotation</p:attrName>
                                        </p:attrNameLst>
                                      </p:cBhvr>
                                      <p:to>
                                        <p:strVal val="-45.0"/>
                                      </p:to>
                                    </p:set>
                                    <p:anim calcmode="lin" valueType="num">
                                      <p:cBhvr>
                                        <p:cTn id="78" dur="227" fill="hold">
                                          <p:stCondLst>
                                            <p:cond delay="227"/>
                                          </p:stCondLst>
                                        </p:cTn>
                                        <p:tgtEl>
                                          <p:spTgt spid="19"/>
                                        </p:tgtEl>
                                        <p:attrNameLst>
                                          <p:attrName>style.rotation</p:attrName>
                                        </p:attrNameLst>
                                      </p:cBhvr>
                                      <p:tavLst>
                                        <p:tav tm="0">
                                          <p:val>
                                            <p:fltVal val="-45"/>
                                          </p:val>
                                        </p:tav>
                                        <p:tav tm="69900">
                                          <p:val>
                                            <p:fltVal val="45"/>
                                          </p:val>
                                        </p:tav>
                                        <p:tav tm="100000">
                                          <p:val>
                                            <p:fltVal val="0"/>
                                          </p:val>
                                        </p:tav>
                                      </p:tavLst>
                                    </p:anim>
                                    <p:anim calcmode="lin" valueType="num">
                                      <p:cBhvr>
                                        <p:cTn id="79" dur="227" fill="hold">
                                          <p:stCondLst>
                                            <p:cond delay="0"/>
                                          </p:stCondLst>
                                        </p:cTn>
                                        <p:tgtEl>
                                          <p:spTgt spid="19"/>
                                        </p:tgtEl>
                                        <p:attrNameLst>
                                          <p:attrName>ppt_y</p:attrName>
                                        </p:attrNameLst>
                                      </p:cBhvr>
                                      <p:tavLst>
                                        <p:tav tm="0">
                                          <p:val>
                                            <p:strVal val="#ppt_y-1"/>
                                          </p:val>
                                        </p:tav>
                                        <p:tav tm="100000">
                                          <p:val>
                                            <p:strVal val="#ppt_y-(0.354*#ppt_w-0.172*#ppt_h)"/>
                                          </p:val>
                                        </p:tav>
                                      </p:tavLst>
                                    </p:anim>
                                    <p:anim calcmode="lin" valueType="num">
                                      <p:cBhvr>
                                        <p:cTn id="80" dur="78" decel="50000" autoRev="1" fill="hold">
                                          <p:stCondLst>
                                            <p:cond delay="227"/>
                                          </p:stCondLst>
                                        </p:cTn>
                                        <p:tgtEl>
                                          <p:spTgt spid="19"/>
                                        </p:tgtEl>
                                        <p:attrNameLst>
                                          <p:attrName>ppt_y</p:attrName>
                                        </p:attrNameLst>
                                      </p:cBhvr>
                                      <p:tavLst>
                                        <p:tav tm="0">
                                          <p:val>
                                            <p:strVal val="#ppt_y-(0.354*#ppt_w-0.172*#ppt_h)"/>
                                          </p:val>
                                        </p:tav>
                                        <p:tav tm="100000">
                                          <p:val>
                                            <p:strVal val="#ppt_y-(0.354*#ppt_w-0.172*#ppt_h)-#ppt_h/2"/>
                                          </p:val>
                                        </p:tav>
                                      </p:tavLst>
                                    </p:anim>
                                    <p:anim calcmode="lin" valueType="num">
                                      <p:cBhvr>
                                        <p:cTn id="81" dur="68" fill="hold">
                                          <p:stCondLst>
                                            <p:cond delay="432"/>
                                          </p:stCondLst>
                                        </p:cTn>
                                        <p:tgtEl>
                                          <p:spTgt spid="19"/>
                                        </p:tgtEl>
                                        <p:attrNameLst>
                                          <p:attrName>ppt_y</p:attrName>
                                        </p:attrNameLst>
                                      </p:cBhvr>
                                      <p:tavLst>
                                        <p:tav tm="0">
                                          <p:val>
                                            <p:strVal val="#ppt_y-(0.354*#ppt_w-0.172*#ppt_h)"/>
                                          </p:val>
                                        </p:tav>
                                        <p:tav tm="100000">
                                          <p:val>
                                            <p:strVal val="#ppt_y"/>
                                          </p:val>
                                        </p:tav>
                                      </p:tavLst>
                                    </p:anim>
                                  </p:childTnLst>
                                </p:cTn>
                              </p:par>
                              <p:par>
                                <p:cTn id="82" presetID="38" presetClass="entr" presetSubtype="0" accel="50000" fill="hold" grpId="0" nodeType="withEffect">
                                  <p:stCondLst>
                                    <p:cond delay="0"/>
                                  </p:stCondLst>
                                  <p:iterate type="lt">
                                    <p:tmPct val="50000"/>
                                  </p:iterate>
                                  <p:childTnLst>
                                    <p:set>
                                      <p:cBhvr>
                                        <p:cTn id="83" dur="1" fill="hold">
                                          <p:stCondLst>
                                            <p:cond delay="0"/>
                                          </p:stCondLst>
                                        </p:cTn>
                                        <p:tgtEl>
                                          <p:spTgt spid="23"/>
                                        </p:tgtEl>
                                        <p:attrNameLst>
                                          <p:attrName>style.visibility</p:attrName>
                                        </p:attrNameLst>
                                      </p:cBhvr>
                                      <p:to>
                                        <p:strVal val="visible"/>
                                      </p:to>
                                    </p:set>
                                    <p:set>
                                      <p:cBhvr>
                                        <p:cTn id="84" dur="227" fill="hold">
                                          <p:stCondLst>
                                            <p:cond delay="0"/>
                                          </p:stCondLst>
                                        </p:cTn>
                                        <p:tgtEl>
                                          <p:spTgt spid="23"/>
                                        </p:tgtEl>
                                        <p:attrNameLst>
                                          <p:attrName>style.rotation</p:attrName>
                                        </p:attrNameLst>
                                      </p:cBhvr>
                                      <p:to>
                                        <p:strVal val="-45.0"/>
                                      </p:to>
                                    </p:set>
                                    <p:anim calcmode="lin" valueType="num">
                                      <p:cBhvr>
                                        <p:cTn id="85" dur="227" fill="hold">
                                          <p:stCondLst>
                                            <p:cond delay="227"/>
                                          </p:stCondLst>
                                        </p:cTn>
                                        <p:tgtEl>
                                          <p:spTgt spid="23"/>
                                        </p:tgtEl>
                                        <p:attrNameLst>
                                          <p:attrName>style.rotation</p:attrName>
                                        </p:attrNameLst>
                                      </p:cBhvr>
                                      <p:tavLst>
                                        <p:tav tm="0">
                                          <p:val>
                                            <p:fltVal val="-45"/>
                                          </p:val>
                                        </p:tav>
                                        <p:tav tm="69900">
                                          <p:val>
                                            <p:fltVal val="45"/>
                                          </p:val>
                                        </p:tav>
                                        <p:tav tm="100000">
                                          <p:val>
                                            <p:fltVal val="0"/>
                                          </p:val>
                                        </p:tav>
                                      </p:tavLst>
                                    </p:anim>
                                    <p:anim calcmode="lin" valueType="num">
                                      <p:cBhvr>
                                        <p:cTn id="86" dur="227" fill="hold">
                                          <p:stCondLst>
                                            <p:cond delay="0"/>
                                          </p:stCondLst>
                                        </p:cTn>
                                        <p:tgtEl>
                                          <p:spTgt spid="23"/>
                                        </p:tgtEl>
                                        <p:attrNameLst>
                                          <p:attrName>ppt_y</p:attrName>
                                        </p:attrNameLst>
                                      </p:cBhvr>
                                      <p:tavLst>
                                        <p:tav tm="0">
                                          <p:val>
                                            <p:strVal val="#ppt_y-1"/>
                                          </p:val>
                                        </p:tav>
                                        <p:tav tm="100000">
                                          <p:val>
                                            <p:strVal val="#ppt_y-(0.354*#ppt_w-0.172*#ppt_h)"/>
                                          </p:val>
                                        </p:tav>
                                      </p:tavLst>
                                    </p:anim>
                                    <p:anim calcmode="lin" valueType="num">
                                      <p:cBhvr>
                                        <p:cTn id="87" dur="78" decel="50000" autoRev="1" fill="hold">
                                          <p:stCondLst>
                                            <p:cond delay="227"/>
                                          </p:stCondLst>
                                        </p:cTn>
                                        <p:tgtEl>
                                          <p:spTgt spid="23"/>
                                        </p:tgtEl>
                                        <p:attrNameLst>
                                          <p:attrName>ppt_y</p:attrName>
                                        </p:attrNameLst>
                                      </p:cBhvr>
                                      <p:tavLst>
                                        <p:tav tm="0">
                                          <p:val>
                                            <p:strVal val="#ppt_y-(0.354*#ppt_w-0.172*#ppt_h)"/>
                                          </p:val>
                                        </p:tav>
                                        <p:tav tm="100000">
                                          <p:val>
                                            <p:strVal val="#ppt_y-(0.354*#ppt_w-0.172*#ppt_h)-#ppt_h/2"/>
                                          </p:val>
                                        </p:tav>
                                      </p:tavLst>
                                    </p:anim>
                                    <p:anim calcmode="lin" valueType="num">
                                      <p:cBhvr>
                                        <p:cTn id="88" dur="68" fill="hold">
                                          <p:stCondLst>
                                            <p:cond delay="432"/>
                                          </p:stCondLst>
                                        </p:cTn>
                                        <p:tgtEl>
                                          <p:spTgt spid="23"/>
                                        </p:tgtEl>
                                        <p:attrNameLst>
                                          <p:attrName>ppt_y</p:attrName>
                                        </p:attrNameLst>
                                      </p:cBhvr>
                                      <p:tavLst>
                                        <p:tav tm="0">
                                          <p:val>
                                            <p:strVal val="#ppt_y-(0.354*#ppt_w-0.172*#ppt_h)"/>
                                          </p:val>
                                        </p:tav>
                                        <p:tav tm="100000">
                                          <p:val>
                                            <p:strVal val="#ppt_y"/>
                                          </p:val>
                                        </p:tav>
                                      </p:tavLst>
                                    </p:anim>
                                  </p:childTnLst>
                                </p:cTn>
                              </p:par>
                            </p:childTnLst>
                          </p:cTn>
                        </p:par>
                        <p:par>
                          <p:cTn id="89" fill="hold">
                            <p:stCondLst>
                              <p:cond delay="3500"/>
                            </p:stCondLst>
                            <p:childTnLst>
                              <p:par>
                                <p:cTn id="90" presetID="12" presetClass="entr" presetSubtype="8" fill="hold" nodeType="afterEffect">
                                  <p:stCondLst>
                                    <p:cond delay="0"/>
                                  </p:stCondLst>
                                  <p:childTnLst>
                                    <p:set>
                                      <p:cBhvr>
                                        <p:cTn id="91" dur="1" fill="hold">
                                          <p:stCondLst>
                                            <p:cond delay="0"/>
                                          </p:stCondLst>
                                        </p:cTn>
                                        <p:tgtEl>
                                          <p:spTgt spid="16"/>
                                        </p:tgtEl>
                                        <p:attrNameLst>
                                          <p:attrName>style.visibility</p:attrName>
                                        </p:attrNameLst>
                                      </p:cBhvr>
                                      <p:to>
                                        <p:strVal val="visible"/>
                                      </p:to>
                                    </p:set>
                                    <p:anim calcmode="lin" valueType="num">
                                      <p:cBhvr additive="base">
                                        <p:cTn id="92" dur="500"/>
                                        <p:tgtEl>
                                          <p:spTgt spid="16"/>
                                        </p:tgtEl>
                                        <p:attrNameLst>
                                          <p:attrName>ppt_x</p:attrName>
                                        </p:attrNameLst>
                                      </p:cBhvr>
                                      <p:tavLst>
                                        <p:tav tm="0">
                                          <p:val>
                                            <p:strVal val="#ppt_x-#ppt_w*1.125000"/>
                                          </p:val>
                                        </p:tav>
                                        <p:tav tm="100000">
                                          <p:val>
                                            <p:strVal val="#ppt_x"/>
                                          </p:val>
                                        </p:tav>
                                      </p:tavLst>
                                    </p:anim>
                                    <p:animEffect transition="in" filter="wipe(right)">
                                      <p:cBhvr>
                                        <p:cTn id="93" dur="500"/>
                                        <p:tgtEl>
                                          <p:spTgt spid="16"/>
                                        </p:tgtEl>
                                      </p:cBhvr>
                                    </p:animEffect>
                                  </p:childTnLst>
                                </p:cTn>
                              </p:par>
                              <p:par>
                                <p:cTn id="94" presetID="12" presetClass="entr" presetSubtype="2" fill="hold" nodeType="withEffect">
                                  <p:stCondLst>
                                    <p:cond delay="0"/>
                                  </p:stCondLst>
                                  <p:childTnLst>
                                    <p:set>
                                      <p:cBhvr>
                                        <p:cTn id="95" dur="1" fill="hold">
                                          <p:stCondLst>
                                            <p:cond delay="0"/>
                                          </p:stCondLst>
                                        </p:cTn>
                                        <p:tgtEl>
                                          <p:spTgt spid="20"/>
                                        </p:tgtEl>
                                        <p:attrNameLst>
                                          <p:attrName>style.visibility</p:attrName>
                                        </p:attrNameLst>
                                      </p:cBhvr>
                                      <p:to>
                                        <p:strVal val="visible"/>
                                      </p:to>
                                    </p:set>
                                    <p:anim calcmode="lin" valueType="num">
                                      <p:cBhvr additive="base">
                                        <p:cTn id="96" dur="500"/>
                                        <p:tgtEl>
                                          <p:spTgt spid="20"/>
                                        </p:tgtEl>
                                        <p:attrNameLst>
                                          <p:attrName>ppt_x</p:attrName>
                                        </p:attrNameLst>
                                      </p:cBhvr>
                                      <p:tavLst>
                                        <p:tav tm="0">
                                          <p:val>
                                            <p:strVal val="#ppt_x+#ppt_w*1.125000"/>
                                          </p:val>
                                        </p:tav>
                                        <p:tav tm="100000">
                                          <p:val>
                                            <p:strVal val="#ppt_x"/>
                                          </p:val>
                                        </p:tav>
                                      </p:tavLst>
                                    </p:anim>
                                    <p:animEffect transition="in" filter="wipe(left)">
                                      <p:cBhvr>
                                        <p:cTn id="9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3" grpId="0" animBg="1"/>
      <p:bldP spid="41" grpId="0"/>
      <p:bldP spid="42" grpId="0"/>
      <p:bldP spid="43" grpId="0"/>
      <p:bldP spid="12" grpId="0" animBg="1"/>
      <p:bldP spid="14" grpId="0" animBg="1"/>
      <p:bldP spid="19" grpId="0" animBg="1"/>
      <p:bldP spid="2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 xmlns:a16="http://schemas.microsoft.com/office/drawing/2014/main" id="{EEEFCB1A-3CD9-407F-8CDB-5A8886EC2BC3}"/>
              </a:ext>
            </a:extLst>
          </p:cNvPr>
          <p:cNvGrpSpPr/>
          <p:nvPr/>
        </p:nvGrpSpPr>
        <p:grpSpPr>
          <a:xfrm>
            <a:off x="2416175" y="-635000"/>
            <a:ext cx="7359651" cy="7493000"/>
            <a:chOff x="2571749" y="573184"/>
            <a:chExt cx="7359651" cy="6328006"/>
          </a:xfrm>
        </p:grpSpPr>
        <p:sp>
          <p:nvSpPr>
            <p:cNvPr id="3" name="矩形 2">
              <a:extLst>
                <a:ext uri="{FF2B5EF4-FFF2-40B4-BE49-F238E27FC236}">
                  <a16:creationId xmlns="" xmlns:a16="http://schemas.microsoft.com/office/drawing/2014/main" id="{FDA8E06B-966A-4A0B-BCE3-FB8344A41E07}"/>
                </a:ext>
              </a:extLst>
            </p:cNvPr>
            <p:cNvSpPr/>
            <p:nvPr/>
          </p:nvSpPr>
          <p:spPr>
            <a:xfrm>
              <a:off x="2571749" y="1069677"/>
              <a:ext cx="7359651" cy="58315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形 1">
              <a:extLst>
                <a:ext uri="{FF2B5EF4-FFF2-40B4-BE49-F238E27FC236}">
                  <a16:creationId xmlns="" xmlns:a16="http://schemas.microsoft.com/office/drawing/2014/main" id="{FFBB18F5-1685-4787-8661-065C693EF9B1}"/>
                </a:ext>
              </a:extLst>
            </p:cNvPr>
            <p:cNvPicPr>
              <a:picLocks noChangeAspect="1"/>
            </p:cNvPicPr>
            <p:nvPr/>
          </p:nvPicPr>
          <p:blipFill>
            <a:blip r:embed="rId8">
              <a:extLst>
                <a:ext uri="{96DAC541-7B7A-43D3-8B79-37D633B846F1}">
                  <asvg:svgBlip xmlns="" xmlns:asvg="http://schemas.microsoft.com/office/drawing/2016/SVG/main" r:embed="rId9"/>
                </a:ext>
              </a:extLst>
            </a:blip>
            <a:stretch>
              <a:fillRect/>
            </a:stretch>
          </p:blipFill>
          <p:spPr>
            <a:xfrm>
              <a:off x="2571749" y="573184"/>
              <a:ext cx="7359651" cy="6328005"/>
            </a:xfrm>
            <a:prstGeom prst="rect">
              <a:avLst/>
            </a:prstGeom>
          </p:spPr>
        </p:pic>
      </p:grpSp>
      <p:sp>
        <p:nvSpPr>
          <p:cNvPr id="6" name="矩形 5" hidden="1">
            <a:extLst>
              <a:ext uri="{FF2B5EF4-FFF2-40B4-BE49-F238E27FC236}">
                <a16:creationId xmlns="" xmlns:a16="http://schemas.microsoft.com/office/drawing/2014/main" id="{060F1E6E-CD8F-4ACF-93AF-E1E9C57DD7A0}"/>
              </a:ext>
            </a:extLst>
          </p:cNvPr>
          <p:cNvSpPr/>
          <p:nvPr/>
        </p:nvSpPr>
        <p:spPr>
          <a:xfrm>
            <a:off x="5243332" y="2060312"/>
            <a:ext cx="1689903" cy="1511568"/>
          </a:xfrm>
          <a:prstGeom prst="rect">
            <a:avLst/>
          </a:prstGeom>
          <a:solidFill>
            <a:srgbClr val="B186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文本框 43">
            <a:extLst>
              <a:ext uri="{FF2B5EF4-FFF2-40B4-BE49-F238E27FC236}">
                <a16:creationId xmlns="" xmlns:a16="http://schemas.microsoft.com/office/drawing/2014/main" id="{270BEDFB-2E0D-4450-8D7E-86DCD657A215}"/>
              </a:ext>
            </a:extLst>
          </p:cNvPr>
          <p:cNvSpPr txBox="1"/>
          <p:nvPr/>
        </p:nvSpPr>
        <p:spPr>
          <a:xfrm>
            <a:off x="4378960" y="3742284"/>
            <a:ext cx="3434080" cy="579120"/>
          </a:xfrm>
          <a:prstGeom prst="rect">
            <a:avLst/>
          </a:prstGeom>
          <a:noFill/>
        </p:spPr>
        <p:txBody>
          <a:bodyPr wrap="none" rtlCol="0">
            <a:spAutoFit/>
          </a:bodyPr>
          <a:lstStyle/>
          <a:p>
            <a:r>
              <a:rPr lang="zh-CN" altLang="en-US" sz="3200" dirty="0">
                <a:latin typeface="方正舒体" panose="02010601030101010101" pitchFamily="2" charset="-122"/>
                <a:ea typeface="方正舒体" panose="02010601030101010101" pitchFamily="2" charset="-122"/>
              </a:rPr>
              <a:t>点击输入您的标题</a:t>
            </a:r>
          </a:p>
        </p:txBody>
      </p:sp>
      <p:sp>
        <p:nvSpPr>
          <p:cNvPr id="45" name="文本框 44">
            <a:extLst>
              <a:ext uri="{FF2B5EF4-FFF2-40B4-BE49-F238E27FC236}">
                <a16:creationId xmlns="" xmlns:a16="http://schemas.microsoft.com/office/drawing/2014/main" id="{2F24C123-E03C-4F3B-B7B3-B8668BAD4975}"/>
              </a:ext>
            </a:extLst>
          </p:cNvPr>
          <p:cNvSpPr txBox="1"/>
          <p:nvPr/>
        </p:nvSpPr>
        <p:spPr>
          <a:xfrm>
            <a:off x="4590415" y="4203294"/>
            <a:ext cx="3129280" cy="369570"/>
          </a:xfrm>
          <a:prstGeom prst="rect">
            <a:avLst/>
          </a:prstGeom>
          <a:noFill/>
        </p:spPr>
        <p:txBody>
          <a:bodyPr wrap="none" rtlCol="0">
            <a:spAutoFit/>
          </a:bodyPr>
          <a:lstStyle/>
          <a:p>
            <a:pPr algn="l"/>
            <a:r>
              <a:rPr lang="zh-CN" altLang="en-US" spc="300" dirty="0">
                <a:solidFill>
                  <a:schemeClr val="tx1"/>
                </a:solidFill>
                <a:uFillTx/>
                <a:latin typeface="方正舒体" panose="02010601030101010101" pitchFamily="2" charset="-122"/>
                <a:ea typeface="方正舒体" panose="02010601030101010101" pitchFamily="2" charset="-122"/>
              </a:rPr>
              <a:t>Click enter your title</a:t>
            </a:r>
          </a:p>
        </p:txBody>
      </p:sp>
      <p:pic>
        <p:nvPicPr>
          <p:cNvPr id="48" name="Janice">
            <a:extLst>
              <a:ext uri="{FF2B5EF4-FFF2-40B4-BE49-F238E27FC236}">
                <a16:creationId xmlns="" xmlns:a16="http://schemas.microsoft.com/office/drawing/2014/main" id="{9388CB62-5837-48B9-82F2-574F7FD1C84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rot="16200000" flipV="1">
            <a:off x="2432028" y="547075"/>
            <a:ext cx="2598393" cy="2663659"/>
          </a:xfrm>
          <a:prstGeom prst="rect">
            <a:avLst/>
          </a:prstGeom>
        </p:spPr>
      </p:pic>
      <p:pic>
        <p:nvPicPr>
          <p:cNvPr id="50" name="Janice">
            <a:extLst>
              <a:ext uri="{FF2B5EF4-FFF2-40B4-BE49-F238E27FC236}">
                <a16:creationId xmlns="" xmlns:a16="http://schemas.microsoft.com/office/drawing/2014/main" id="{50EDA9C8-8C26-43E8-AA03-FA2CDE6217D9}"/>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rot="16200000" flipH="1">
            <a:off x="7171108" y="3610097"/>
            <a:ext cx="2598393" cy="2663659"/>
          </a:xfrm>
          <a:prstGeom prst="rect">
            <a:avLst/>
          </a:prstGeom>
        </p:spPr>
      </p:pic>
      <p:sp>
        <p:nvSpPr>
          <p:cNvPr id="42" name="文本框 41">
            <a:extLst>
              <a:ext uri="{FF2B5EF4-FFF2-40B4-BE49-F238E27FC236}">
                <a16:creationId xmlns="" xmlns:a16="http://schemas.microsoft.com/office/drawing/2014/main" id="{1C41557A-C015-45DC-84B6-A6A8EECD6999}"/>
              </a:ext>
            </a:extLst>
          </p:cNvPr>
          <p:cNvSpPr txBox="1"/>
          <p:nvPr/>
        </p:nvSpPr>
        <p:spPr>
          <a:xfrm>
            <a:off x="4885371" y="1536681"/>
            <a:ext cx="2421258" cy="2215991"/>
          </a:xfrm>
          <a:prstGeom prst="rect">
            <a:avLst/>
          </a:prstGeom>
          <a:noFill/>
        </p:spPr>
        <p:txBody>
          <a:bodyPr wrap="square" rtlCol="0">
            <a:spAutoFit/>
          </a:bodyPr>
          <a:lstStyle/>
          <a:p>
            <a:pPr algn="ctr"/>
            <a:r>
              <a:rPr lang="zh-CN" altLang="en-US" sz="13800" dirty="0">
                <a:solidFill>
                  <a:srgbClr val="B1865A"/>
                </a:solidFill>
                <a:latin typeface="方正舒体" panose="02010601030101010101" pitchFamily="2" charset="-122"/>
                <a:ea typeface="方正舒体" panose="02010601030101010101" pitchFamily="2" charset="-122"/>
              </a:rPr>
              <a:t>叁</a:t>
            </a:r>
          </a:p>
        </p:txBody>
      </p:sp>
      <p:cxnSp>
        <p:nvCxnSpPr>
          <p:cNvPr id="52" name="PA_直接连接符 44">
            <a:extLst>
              <a:ext uri="{FF2B5EF4-FFF2-40B4-BE49-F238E27FC236}">
                <a16:creationId xmlns="" xmlns:a16="http://schemas.microsoft.com/office/drawing/2014/main" id="{2A8861DD-9D9A-43A2-A1EA-7CBE9030B414}"/>
              </a:ext>
            </a:extLst>
          </p:cNvPr>
          <p:cNvCxnSpPr/>
          <p:nvPr>
            <p:custDataLst>
              <p:tags r:id="rId1"/>
            </p:custDataLst>
          </p:nvPr>
        </p:nvCxnSpPr>
        <p:spPr>
          <a:xfrm rot="16200000" flipH="1">
            <a:off x="4627642" y="2369042"/>
            <a:ext cx="978773" cy="0"/>
          </a:xfrm>
          <a:prstGeom prst="line">
            <a:avLst/>
          </a:prstGeom>
          <a:ln w="1270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53" name="PA_直接连接符 44">
            <a:extLst>
              <a:ext uri="{FF2B5EF4-FFF2-40B4-BE49-F238E27FC236}">
                <a16:creationId xmlns="" xmlns:a16="http://schemas.microsoft.com/office/drawing/2014/main" id="{F06DDBE4-8FB0-4E5B-959A-72380ED1CF97}"/>
              </a:ext>
            </a:extLst>
          </p:cNvPr>
          <p:cNvCxnSpPr/>
          <p:nvPr>
            <p:custDataLst>
              <p:tags r:id="rId2"/>
            </p:custDataLst>
          </p:nvPr>
        </p:nvCxnSpPr>
        <p:spPr>
          <a:xfrm rot="16200000" flipH="1">
            <a:off x="6571353" y="3290652"/>
            <a:ext cx="978775" cy="0"/>
          </a:xfrm>
          <a:prstGeom prst="line">
            <a:avLst/>
          </a:prstGeom>
          <a:ln w="1270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54" name="PA_直接连接符 44">
            <a:extLst>
              <a:ext uri="{FF2B5EF4-FFF2-40B4-BE49-F238E27FC236}">
                <a16:creationId xmlns="" xmlns:a16="http://schemas.microsoft.com/office/drawing/2014/main" id="{685F32BF-D960-4D18-9903-A48BA547FEBA}"/>
              </a:ext>
            </a:extLst>
          </p:cNvPr>
          <p:cNvCxnSpPr>
            <a:cxnSpLocks/>
          </p:cNvCxnSpPr>
          <p:nvPr>
            <p:custDataLst>
              <p:tags r:id="rId3"/>
            </p:custDataLst>
          </p:nvPr>
        </p:nvCxnSpPr>
        <p:spPr>
          <a:xfrm>
            <a:off x="4954058" y="1969983"/>
            <a:ext cx="1176279" cy="0"/>
          </a:xfrm>
          <a:prstGeom prst="line">
            <a:avLst/>
          </a:prstGeom>
          <a:ln w="1270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55" name="PA_直接连接符 44">
            <a:extLst>
              <a:ext uri="{FF2B5EF4-FFF2-40B4-BE49-F238E27FC236}">
                <a16:creationId xmlns="" xmlns:a16="http://schemas.microsoft.com/office/drawing/2014/main" id="{90DB6DF3-B05F-401C-B72F-05E894128DF1}"/>
              </a:ext>
            </a:extLst>
          </p:cNvPr>
          <p:cNvCxnSpPr>
            <a:cxnSpLocks/>
          </p:cNvCxnSpPr>
          <p:nvPr>
            <p:custDataLst>
              <p:tags r:id="rId4"/>
            </p:custDataLst>
          </p:nvPr>
        </p:nvCxnSpPr>
        <p:spPr>
          <a:xfrm>
            <a:off x="6130336" y="3687091"/>
            <a:ext cx="1068501" cy="0"/>
          </a:xfrm>
          <a:prstGeom prst="line">
            <a:avLst/>
          </a:prstGeom>
          <a:ln w="12700">
            <a:solidFill>
              <a:srgbClr val="B1865A"/>
            </a:solidFill>
          </a:ln>
        </p:spPr>
        <p:style>
          <a:lnRef idx="1">
            <a:schemeClr val="accent1"/>
          </a:lnRef>
          <a:fillRef idx="0">
            <a:schemeClr val="accent1"/>
          </a:fillRef>
          <a:effectRef idx="0">
            <a:schemeClr val="accent1"/>
          </a:effectRef>
          <a:fontRef idx="minor">
            <a:schemeClr val="tx1"/>
          </a:fontRef>
        </p:style>
      </p:cxnSp>
      <p:pic>
        <p:nvPicPr>
          <p:cNvPr id="38" name="PA_图片 37">
            <a:extLst>
              <a:ext uri="{FF2B5EF4-FFF2-40B4-BE49-F238E27FC236}">
                <a16:creationId xmlns="" xmlns:a16="http://schemas.microsoft.com/office/drawing/2014/main" id="{3C5AD3F5-7572-4CDB-8467-C637D99B6C88}"/>
              </a:ext>
            </a:extLst>
          </p:cNvPr>
          <p:cNvPicPr>
            <a:picLocks noChangeAspect="1"/>
          </p:cNvPicPr>
          <p:nvPr>
            <p:custDataLst>
              <p:tags r:id="rId5"/>
            </p:custDataLst>
          </p:nvPr>
        </p:nvPicPr>
        <p:blipFill>
          <a:blip r:embed="rId11"/>
          <a:stretch>
            <a:fillRect/>
          </a:stretch>
        </p:blipFill>
        <p:spPr>
          <a:xfrm rot="5400000">
            <a:off x="5773039" y="-3717885"/>
            <a:ext cx="645923" cy="7959187"/>
          </a:xfrm>
          <a:prstGeom prst="rect">
            <a:avLst/>
          </a:prstGeom>
        </p:spPr>
      </p:pic>
    </p:spTree>
    <p:extLst>
      <p:ext uri="{BB962C8B-B14F-4D97-AF65-F5344CB8AC3E}">
        <p14:creationId xmlns:p14="http://schemas.microsoft.com/office/powerpoint/2010/main" val="302946798"/>
      </p:ext>
    </p:extLst>
  </p:cSld>
  <p:clrMapOvr>
    <a:masterClrMapping/>
  </p:clrMapOvr>
  <p:transition spd="slow" advTm="55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afterEffect">
                                  <p:stCondLst>
                                    <p:cond delay="0"/>
                                  </p:stCondLst>
                                  <p:childTnLst>
                                    <p:animMotion origin="layout" path="M 0 -4.44444E-6 L 0 0.92107 " pathEditMode="relative" rAng="0" ptsTypes="AA">
                                      <p:cBhvr>
                                        <p:cTn id="6" dur="1000" fill="hold"/>
                                        <p:tgtEl>
                                          <p:spTgt spid="38"/>
                                        </p:tgtEl>
                                        <p:attrNameLst>
                                          <p:attrName>ppt_x</p:attrName>
                                          <p:attrName>ppt_y</p:attrName>
                                        </p:attrNameLst>
                                      </p:cBhvr>
                                      <p:rCtr x="0" y="46042"/>
                                    </p:animMotion>
                                  </p:childTnLst>
                                </p:cTn>
                              </p:par>
                              <p:par>
                                <p:cTn id="7" presetID="22" presetClass="entr" presetSubtype="1" fill="hold" nodeType="withEffect">
                                  <p:stCondLst>
                                    <p:cond delay="150"/>
                                  </p:stCondLst>
                                  <p:childTnLst>
                                    <p:set>
                                      <p:cBhvr>
                                        <p:cTn id="8" dur="1" fill="hold">
                                          <p:stCondLst>
                                            <p:cond delay="0"/>
                                          </p:stCondLst>
                                        </p:cTn>
                                        <p:tgtEl>
                                          <p:spTgt spid="4"/>
                                        </p:tgtEl>
                                        <p:attrNameLst>
                                          <p:attrName>style.visibility</p:attrName>
                                        </p:attrNameLst>
                                      </p:cBhvr>
                                      <p:to>
                                        <p:strVal val="visible"/>
                                      </p:to>
                                    </p:set>
                                    <p:animEffect transition="in" filter="wipe(up)">
                                      <p:cBhvr>
                                        <p:cTn id="9" dur="750"/>
                                        <p:tgtEl>
                                          <p:spTgt spid="4"/>
                                        </p:tgtEl>
                                      </p:cBhvr>
                                    </p:animEffect>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fade">
                                      <p:cBhvr>
                                        <p:cTn id="13" dur="1000"/>
                                        <p:tgtEl>
                                          <p:spTgt spid="48"/>
                                        </p:tgtEl>
                                      </p:cBhvr>
                                    </p:animEffect>
                                    <p:anim calcmode="lin" valueType="num">
                                      <p:cBhvr>
                                        <p:cTn id="14" dur="1000" fill="hold"/>
                                        <p:tgtEl>
                                          <p:spTgt spid="48"/>
                                        </p:tgtEl>
                                        <p:attrNameLst>
                                          <p:attrName>ppt_x</p:attrName>
                                        </p:attrNameLst>
                                      </p:cBhvr>
                                      <p:tavLst>
                                        <p:tav tm="0">
                                          <p:val>
                                            <p:strVal val="#ppt_x"/>
                                          </p:val>
                                        </p:tav>
                                        <p:tav tm="100000">
                                          <p:val>
                                            <p:strVal val="#ppt_x"/>
                                          </p:val>
                                        </p:tav>
                                      </p:tavLst>
                                    </p:anim>
                                    <p:anim calcmode="lin" valueType="num">
                                      <p:cBhvr>
                                        <p:cTn id="15" dur="1000" fill="hold"/>
                                        <p:tgtEl>
                                          <p:spTgt spid="48"/>
                                        </p:tgtEl>
                                        <p:attrNameLst>
                                          <p:attrName>ppt_y</p:attrName>
                                        </p:attrNameLst>
                                      </p:cBhvr>
                                      <p:tavLst>
                                        <p:tav tm="0">
                                          <p:val>
                                            <p:strVal val="#ppt_y+.1"/>
                                          </p:val>
                                        </p:tav>
                                        <p:tav tm="100000">
                                          <p:val>
                                            <p:strVal val="#ppt_y"/>
                                          </p:val>
                                        </p:tav>
                                      </p:tavLst>
                                    </p:anim>
                                  </p:childTnLst>
                                </p:cTn>
                              </p:par>
                              <p:par>
                                <p:cTn id="16" presetID="47" presetClass="entr" presetSubtype="0" fill="hold" nodeType="withEffect">
                                  <p:stCondLst>
                                    <p:cond delay="0"/>
                                  </p:stCondLst>
                                  <p:childTnLst>
                                    <p:set>
                                      <p:cBhvr>
                                        <p:cTn id="17" dur="1" fill="hold">
                                          <p:stCondLst>
                                            <p:cond delay="0"/>
                                          </p:stCondLst>
                                        </p:cTn>
                                        <p:tgtEl>
                                          <p:spTgt spid="50"/>
                                        </p:tgtEl>
                                        <p:attrNameLst>
                                          <p:attrName>style.visibility</p:attrName>
                                        </p:attrNameLst>
                                      </p:cBhvr>
                                      <p:to>
                                        <p:strVal val="visible"/>
                                      </p:to>
                                    </p:set>
                                    <p:animEffect transition="in" filter="fade">
                                      <p:cBhvr>
                                        <p:cTn id="18" dur="1000"/>
                                        <p:tgtEl>
                                          <p:spTgt spid="50"/>
                                        </p:tgtEl>
                                      </p:cBhvr>
                                    </p:animEffect>
                                    <p:anim calcmode="lin" valueType="num">
                                      <p:cBhvr>
                                        <p:cTn id="19" dur="1000" fill="hold"/>
                                        <p:tgtEl>
                                          <p:spTgt spid="50"/>
                                        </p:tgtEl>
                                        <p:attrNameLst>
                                          <p:attrName>ppt_x</p:attrName>
                                        </p:attrNameLst>
                                      </p:cBhvr>
                                      <p:tavLst>
                                        <p:tav tm="0">
                                          <p:val>
                                            <p:strVal val="#ppt_x"/>
                                          </p:val>
                                        </p:tav>
                                        <p:tav tm="100000">
                                          <p:val>
                                            <p:strVal val="#ppt_x"/>
                                          </p:val>
                                        </p:tav>
                                      </p:tavLst>
                                    </p:anim>
                                    <p:anim calcmode="lin" valueType="num">
                                      <p:cBhvr>
                                        <p:cTn id="20" dur="1000" fill="hold"/>
                                        <p:tgtEl>
                                          <p:spTgt spid="50"/>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12" presetClass="entr" presetSubtype="8" fill="hold" nodeType="afterEffect">
                                  <p:stCondLst>
                                    <p:cond delay="0"/>
                                  </p:stCondLst>
                                  <p:childTnLst>
                                    <p:set>
                                      <p:cBhvr>
                                        <p:cTn id="23" dur="1" fill="hold">
                                          <p:stCondLst>
                                            <p:cond delay="0"/>
                                          </p:stCondLst>
                                        </p:cTn>
                                        <p:tgtEl>
                                          <p:spTgt spid="54"/>
                                        </p:tgtEl>
                                        <p:attrNameLst>
                                          <p:attrName>style.visibility</p:attrName>
                                        </p:attrNameLst>
                                      </p:cBhvr>
                                      <p:to>
                                        <p:strVal val="visible"/>
                                      </p:to>
                                    </p:set>
                                    <p:anim calcmode="lin" valueType="num">
                                      <p:cBhvr additive="base">
                                        <p:cTn id="24" dur="500"/>
                                        <p:tgtEl>
                                          <p:spTgt spid="54"/>
                                        </p:tgtEl>
                                        <p:attrNameLst>
                                          <p:attrName>ppt_x</p:attrName>
                                        </p:attrNameLst>
                                      </p:cBhvr>
                                      <p:tavLst>
                                        <p:tav tm="0">
                                          <p:val>
                                            <p:strVal val="#ppt_x-#ppt_w*1.125000"/>
                                          </p:val>
                                        </p:tav>
                                        <p:tav tm="100000">
                                          <p:val>
                                            <p:strVal val="#ppt_x"/>
                                          </p:val>
                                        </p:tav>
                                      </p:tavLst>
                                    </p:anim>
                                    <p:animEffect transition="in" filter="wipe(right)">
                                      <p:cBhvr>
                                        <p:cTn id="25" dur="500"/>
                                        <p:tgtEl>
                                          <p:spTgt spid="54"/>
                                        </p:tgtEl>
                                      </p:cBhvr>
                                    </p:animEffect>
                                  </p:childTnLst>
                                </p:cTn>
                              </p:par>
                              <p:par>
                                <p:cTn id="26" presetID="12" presetClass="entr" presetSubtype="1" fill="hold" nodeType="withEffect">
                                  <p:stCondLst>
                                    <p:cond delay="0"/>
                                  </p:stCondLst>
                                  <p:childTnLst>
                                    <p:set>
                                      <p:cBhvr>
                                        <p:cTn id="27" dur="1" fill="hold">
                                          <p:stCondLst>
                                            <p:cond delay="0"/>
                                          </p:stCondLst>
                                        </p:cTn>
                                        <p:tgtEl>
                                          <p:spTgt spid="52"/>
                                        </p:tgtEl>
                                        <p:attrNameLst>
                                          <p:attrName>style.visibility</p:attrName>
                                        </p:attrNameLst>
                                      </p:cBhvr>
                                      <p:to>
                                        <p:strVal val="visible"/>
                                      </p:to>
                                    </p:set>
                                    <p:anim calcmode="lin" valueType="num">
                                      <p:cBhvr additive="base">
                                        <p:cTn id="28" dur="500"/>
                                        <p:tgtEl>
                                          <p:spTgt spid="52"/>
                                        </p:tgtEl>
                                        <p:attrNameLst>
                                          <p:attrName>ppt_y</p:attrName>
                                        </p:attrNameLst>
                                      </p:cBhvr>
                                      <p:tavLst>
                                        <p:tav tm="0">
                                          <p:val>
                                            <p:strVal val="#ppt_y-#ppt_h*1.125000"/>
                                          </p:val>
                                        </p:tav>
                                        <p:tav tm="100000">
                                          <p:val>
                                            <p:strVal val="#ppt_y"/>
                                          </p:val>
                                        </p:tav>
                                      </p:tavLst>
                                    </p:anim>
                                    <p:animEffect transition="in" filter="wipe(down)">
                                      <p:cBhvr>
                                        <p:cTn id="29" dur="500"/>
                                        <p:tgtEl>
                                          <p:spTgt spid="52"/>
                                        </p:tgtEl>
                                      </p:cBhvr>
                                    </p:animEffect>
                                  </p:childTnLst>
                                </p:cTn>
                              </p:par>
                              <p:par>
                                <p:cTn id="30" presetID="12" presetClass="entr" presetSubtype="4" fill="hold" nodeType="withEffect">
                                  <p:stCondLst>
                                    <p:cond delay="0"/>
                                  </p:stCondLst>
                                  <p:childTnLst>
                                    <p:set>
                                      <p:cBhvr>
                                        <p:cTn id="31" dur="1" fill="hold">
                                          <p:stCondLst>
                                            <p:cond delay="0"/>
                                          </p:stCondLst>
                                        </p:cTn>
                                        <p:tgtEl>
                                          <p:spTgt spid="53"/>
                                        </p:tgtEl>
                                        <p:attrNameLst>
                                          <p:attrName>style.visibility</p:attrName>
                                        </p:attrNameLst>
                                      </p:cBhvr>
                                      <p:to>
                                        <p:strVal val="visible"/>
                                      </p:to>
                                    </p:set>
                                    <p:anim calcmode="lin" valueType="num">
                                      <p:cBhvr additive="base">
                                        <p:cTn id="32" dur="500"/>
                                        <p:tgtEl>
                                          <p:spTgt spid="53"/>
                                        </p:tgtEl>
                                        <p:attrNameLst>
                                          <p:attrName>ppt_y</p:attrName>
                                        </p:attrNameLst>
                                      </p:cBhvr>
                                      <p:tavLst>
                                        <p:tav tm="0">
                                          <p:val>
                                            <p:strVal val="#ppt_y+#ppt_h*1.125000"/>
                                          </p:val>
                                        </p:tav>
                                        <p:tav tm="100000">
                                          <p:val>
                                            <p:strVal val="#ppt_y"/>
                                          </p:val>
                                        </p:tav>
                                      </p:tavLst>
                                    </p:anim>
                                    <p:animEffect transition="in" filter="wipe(up)">
                                      <p:cBhvr>
                                        <p:cTn id="33" dur="500"/>
                                        <p:tgtEl>
                                          <p:spTgt spid="53"/>
                                        </p:tgtEl>
                                      </p:cBhvr>
                                    </p:animEffect>
                                  </p:childTnLst>
                                </p:cTn>
                              </p:par>
                              <p:par>
                                <p:cTn id="34" presetID="12" presetClass="entr" presetSubtype="2" fill="hold" nodeType="withEffect">
                                  <p:stCondLst>
                                    <p:cond delay="0"/>
                                  </p:stCondLst>
                                  <p:childTnLst>
                                    <p:set>
                                      <p:cBhvr>
                                        <p:cTn id="35" dur="1" fill="hold">
                                          <p:stCondLst>
                                            <p:cond delay="0"/>
                                          </p:stCondLst>
                                        </p:cTn>
                                        <p:tgtEl>
                                          <p:spTgt spid="55"/>
                                        </p:tgtEl>
                                        <p:attrNameLst>
                                          <p:attrName>style.visibility</p:attrName>
                                        </p:attrNameLst>
                                      </p:cBhvr>
                                      <p:to>
                                        <p:strVal val="visible"/>
                                      </p:to>
                                    </p:set>
                                    <p:anim calcmode="lin" valueType="num">
                                      <p:cBhvr additive="base">
                                        <p:cTn id="36" dur="500"/>
                                        <p:tgtEl>
                                          <p:spTgt spid="55"/>
                                        </p:tgtEl>
                                        <p:attrNameLst>
                                          <p:attrName>ppt_x</p:attrName>
                                        </p:attrNameLst>
                                      </p:cBhvr>
                                      <p:tavLst>
                                        <p:tav tm="0">
                                          <p:val>
                                            <p:strVal val="#ppt_x+#ppt_w*1.125000"/>
                                          </p:val>
                                        </p:tav>
                                        <p:tav tm="100000">
                                          <p:val>
                                            <p:strVal val="#ppt_x"/>
                                          </p:val>
                                        </p:tav>
                                      </p:tavLst>
                                    </p:anim>
                                    <p:animEffect transition="in" filter="wipe(left)">
                                      <p:cBhvr>
                                        <p:cTn id="37" dur="500"/>
                                        <p:tgtEl>
                                          <p:spTgt spid="55"/>
                                        </p:tgtEl>
                                      </p:cBhvr>
                                    </p:animEffect>
                                  </p:childTnLst>
                                </p:cTn>
                              </p:par>
                            </p:childTnLst>
                          </p:cTn>
                        </p:par>
                        <p:par>
                          <p:cTn id="38" fill="hold">
                            <p:stCondLst>
                              <p:cond delay="2500"/>
                            </p:stCondLst>
                            <p:childTnLst>
                              <p:par>
                                <p:cTn id="39" presetID="13" presetClass="entr" presetSubtype="16" fill="hold" grpId="0" nodeType="afterEffect">
                                  <p:stCondLst>
                                    <p:cond delay="0"/>
                                  </p:stCondLst>
                                  <p:childTnLst>
                                    <p:set>
                                      <p:cBhvr>
                                        <p:cTn id="40" dur="1" fill="hold">
                                          <p:stCondLst>
                                            <p:cond delay="0"/>
                                          </p:stCondLst>
                                        </p:cTn>
                                        <p:tgtEl>
                                          <p:spTgt spid="42"/>
                                        </p:tgtEl>
                                        <p:attrNameLst>
                                          <p:attrName>style.visibility</p:attrName>
                                        </p:attrNameLst>
                                      </p:cBhvr>
                                      <p:to>
                                        <p:strVal val="visible"/>
                                      </p:to>
                                    </p:set>
                                    <p:animEffect transition="in" filter="plus(in)">
                                      <p:cBhvr>
                                        <p:cTn id="41" dur="1000"/>
                                        <p:tgtEl>
                                          <p:spTgt spid="42"/>
                                        </p:tgtEl>
                                      </p:cBhvr>
                                    </p:animEffect>
                                  </p:childTnLst>
                                </p:cTn>
                              </p:par>
                            </p:childTnLst>
                          </p:cTn>
                        </p:par>
                        <p:par>
                          <p:cTn id="42" fill="hold">
                            <p:stCondLst>
                              <p:cond delay="3500"/>
                            </p:stCondLst>
                            <p:childTnLst>
                              <p:par>
                                <p:cTn id="43" presetID="56" presetClass="entr" presetSubtype="0" fill="hold" grpId="0" nodeType="afterEffect">
                                  <p:stCondLst>
                                    <p:cond delay="0"/>
                                  </p:stCondLst>
                                  <p:iterate type="lt">
                                    <p:tmPct val="28571"/>
                                  </p:iterate>
                                  <p:childTnLst>
                                    <p:set>
                                      <p:cBhvr>
                                        <p:cTn id="44" dur="1" fill="hold">
                                          <p:stCondLst>
                                            <p:cond delay="0"/>
                                          </p:stCondLst>
                                        </p:cTn>
                                        <p:tgtEl>
                                          <p:spTgt spid="44"/>
                                        </p:tgtEl>
                                        <p:attrNameLst>
                                          <p:attrName>style.visibility</p:attrName>
                                        </p:attrNameLst>
                                      </p:cBhvr>
                                      <p:to>
                                        <p:strVal val="visible"/>
                                      </p:to>
                                    </p:set>
                                    <p:anim by="(-#ppt_w*2)" calcmode="lin" valueType="num">
                                      <p:cBhvr rctx="PPT">
                                        <p:cTn id="45" dur="250" autoRev="1" fill="hold">
                                          <p:stCondLst>
                                            <p:cond delay="0"/>
                                          </p:stCondLst>
                                        </p:cTn>
                                        <p:tgtEl>
                                          <p:spTgt spid="44"/>
                                        </p:tgtEl>
                                        <p:attrNameLst>
                                          <p:attrName>ppt_w</p:attrName>
                                        </p:attrNameLst>
                                      </p:cBhvr>
                                    </p:anim>
                                    <p:anim by="(#ppt_w*0.50)" calcmode="lin" valueType="num">
                                      <p:cBhvr>
                                        <p:cTn id="46" dur="250" decel="50000" autoRev="1" fill="hold">
                                          <p:stCondLst>
                                            <p:cond delay="0"/>
                                          </p:stCondLst>
                                        </p:cTn>
                                        <p:tgtEl>
                                          <p:spTgt spid="44"/>
                                        </p:tgtEl>
                                        <p:attrNameLst>
                                          <p:attrName>ppt_x</p:attrName>
                                        </p:attrNameLst>
                                      </p:cBhvr>
                                    </p:anim>
                                    <p:anim from="(-#ppt_h/2)" to="(#ppt_y)" calcmode="lin" valueType="num">
                                      <p:cBhvr>
                                        <p:cTn id="47" dur="500" fill="hold">
                                          <p:stCondLst>
                                            <p:cond delay="0"/>
                                          </p:stCondLst>
                                        </p:cTn>
                                        <p:tgtEl>
                                          <p:spTgt spid="44"/>
                                        </p:tgtEl>
                                        <p:attrNameLst>
                                          <p:attrName>ppt_y</p:attrName>
                                        </p:attrNameLst>
                                      </p:cBhvr>
                                    </p:anim>
                                    <p:animRot by="21600000">
                                      <p:cBhvr>
                                        <p:cTn id="48" dur="500" fill="hold">
                                          <p:stCondLst>
                                            <p:cond delay="0"/>
                                          </p:stCondLst>
                                        </p:cTn>
                                        <p:tgtEl>
                                          <p:spTgt spid="44"/>
                                        </p:tgtEl>
                                        <p:attrNameLst>
                                          <p:attrName>r</p:attrName>
                                        </p:attrNameLst>
                                      </p:cBhvr>
                                    </p:animRot>
                                  </p:childTnLst>
                                </p:cTn>
                              </p:par>
                              <p:par>
                                <p:cTn id="49" presetID="2" presetClass="entr" presetSubtype="6" fill="hold" grpId="0" nodeType="withEffect">
                                  <p:stCondLst>
                                    <p:cond delay="0"/>
                                  </p:stCondLst>
                                  <p:iterate type="lt">
                                    <p:tmPct val="11111"/>
                                  </p:iterate>
                                  <p:childTnLst>
                                    <p:set>
                                      <p:cBhvr>
                                        <p:cTn id="50" dur="1" fill="hold">
                                          <p:stCondLst>
                                            <p:cond delay="0"/>
                                          </p:stCondLst>
                                        </p:cTn>
                                        <p:tgtEl>
                                          <p:spTgt spid="45"/>
                                        </p:tgtEl>
                                        <p:attrNameLst>
                                          <p:attrName>style.visibility</p:attrName>
                                        </p:attrNameLst>
                                      </p:cBhvr>
                                      <p:to>
                                        <p:strVal val="visible"/>
                                      </p:to>
                                    </p:set>
                                    <p:anim calcmode="lin" valueType="num">
                                      <p:cBhvr additive="base">
                                        <p:cTn id="51" dur="500" fill="hold"/>
                                        <p:tgtEl>
                                          <p:spTgt spid="45"/>
                                        </p:tgtEl>
                                        <p:attrNameLst>
                                          <p:attrName>ppt_x</p:attrName>
                                        </p:attrNameLst>
                                      </p:cBhvr>
                                      <p:tavLst>
                                        <p:tav tm="0">
                                          <p:val>
                                            <p:strVal val="1+#ppt_w/2"/>
                                          </p:val>
                                        </p:tav>
                                        <p:tav tm="100000">
                                          <p:val>
                                            <p:strVal val="#ppt_x"/>
                                          </p:val>
                                        </p:tav>
                                      </p:tavLst>
                                    </p:anim>
                                    <p:anim calcmode="lin" valueType="num">
                                      <p:cBhvr additive="base">
                                        <p:cTn id="52"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4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Janice">
            <a:extLst>
              <a:ext uri="{FF2B5EF4-FFF2-40B4-BE49-F238E27FC236}">
                <a16:creationId xmlns="" xmlns:a16="http://schemas.microsoft.com/office/drawing/2014/main" id="{C6A628C9-D1A3-471B-A183-C2543A9DC3F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5400000">
            <a:off x="2404961" y="-14790"/>
            <a:ext cx="1177664" cy="1207244"/>
          </a:xfrm>
          <a:prstGeom prst="rect">
            <a:avLst/>
          </a:prstGeom>
        </p:spPr>
      </p:pic>
      <p:pic>
        <p:nvPicPr>
          <p:cNvPr id="40" name="Janice">
            <a:extLst>
              <a:ext uri="{FF2B5EF4-FFF2-40B4-BE49-F238E27FC236}">
                <a16:creationId xmlns="" xmlns:a16="http://schemas.microsoft.com/office/drawing/2014/main" id="{F40F2D3C-FF9B-4FC8-95D6-55178C26E24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16200000" flipH="1">
            <a:off x="8596072" y="21795"/>
            <a:ext cx="1177664" cy="1207244"/>
          </a:xfrm>
          <a:prstGeom prst="rect">
            <a:avLst/>
          </a:prstGeom>
        </p:spPr>
      </p:pic>
      <p:sp>
        <p:nvSpPr>
          <p:cNvPr id="41" name="文本框 40">
            <a:extLst>
              <a:ext uri="{FF2B5EF4-FFF2-40B4-BE49-F238E27FC236}">
                <a16:creationId xmlns="" xmlns:a16="http://schemas.microsoft.com/office/drawing/2014/main" id="{8EB5E889-AA8F-4D12-A233-DCD3A19AAB86}"/>
              </a:ext>
            </a:extLst>
          </p:cNvPr>
          <p:cNvSpPr txBox="1"/>
          <p:nvPr/>
        </p:nvSpPr>
        <p:spPr>
          <a:xfrm>
            <a:off x="5144687" y="265521"/>
            <a:ext cx="2646878" cy="461665"/>
          </a:xfrm>
          <a:prstGeom prst="rect">
            <a:avLst/>
          </a:prstGeom>
          <a:noFill/>
        </p:spPr>
        <p:txBody>
          <a:bodyPr wrap="none" rtlCol="0">
            <a:spAutoFit/>
          </a:bodyPr>
          <a:lstStyle/>
          <a:p>
            <a:r>
              <a:rPr lang="zh-CN" altLang="en-US" sz="2400" dirty="0">
                <a:solidFill>
                  <a:schemeClr val="tx1">
                    <a:lumMod val="65000"/>
                    <a:lumOff val="35000"/>
                  </a:schemeClr>
                </a:solidFill>
                <a:latin typeface="方正舒体" panose="02010601030101010101" pitchFamily="2" charset="-122"/>
                <a:ea typeface="方正舒体" panose="02010601030101010101" pitchFamily="2" charset="-122"/>
              </a:rPr>
              <a:t>点击此处添加标题</a:t>
            </a:r>
          </a:p>
        </p:txBody>
      </p:sp>
      <p:sp>
        <p:nvSpPr>
          <p:cNvPr id="42" name="文本框 41">
            <a:extLst>
              <a:ext uri="{FF2B5EF4-FFF2-40B4-BE49-F238E27FC236}">
                <a16:creationId xmlns="" xmlns:a16="http://schemas.microsoft.com/office/drawing/2014/main" id="{FA10461C-2705-483A-A73C-66F606E336AB}"/>
              </a:ext>
            </a:extLst>
          </p:cNvPr>
          <p:cNvSpPr txBox="1"/>
          <p:nvPr/>
        </p:nvSpPr>
        <p:spPr>
          <a:xfrm>
            <a:off x="5204046" y="605527"/>
            <a:ext cx="2662908" cy="307777"/>
          </a:xfrm>
          <a:prstGeom prst="rect">
            <a:avLst/>
          </a:prstGeom>
          <a:noFill/>
        </p:spPr>
        <p:txBody>
          <a:bodyPr wrap="none" rtlCol="0">
            <a:spAutoFit/>
          </a:bodyPr>
          <a:lstStyle/>
          <a:p>
            <a:pPr algn="l"/>
            <a:r>
              <a:rPr lang="zh-CN" altLang="en-US" sz="1400" spc="300" dirty="0">
                <a:solidFill>
                  <a:schemeClr val="tx1">
                    <a:lumMod val="65000"/>
                    <a:lumOff val="35000"/>
                  </a:schemeClr>
                </a:solidFill>
                <a:uFillTx/>
                <a:latin typeface="方正舒体" panose="02010601030101010101" pitchFamily="2" charset="-122"/>
                <a:ea typeface="方正舒体" panose="02010601030101010101" pitchFamily="2" charset="-122"/>
              </a:rPr>
              <a:t>Click enter your title</a:t>
            </a:r>
          </a:p>
        </p:txBody>
      </p:sp>
      <p:sp>
        <p:nvSpPr>
          <p:cNvPr id="43" name="文本框 42">
            <a:extLst>
              <a:ext uri="{FF2B5EF4-FFF2-40B4-BE49-F238E27FC236}">
                <a16:creationId xmlns="" xmlns:a16="http://schemas.microsoft.com/office/drawing/2014/main" id="{4CE0BF15-02EA-452A-A83C-1D4239877F29}"/>
              </a:ext>
            </a:extLst>
          </p:cNvPr>
          <p:cNvSpPr txBox="1"/>
          <p:nvPr/>
        </p:nvSpPr>
        <p:spPr>
          <a:xfrm>
            <a:off x="4325046" y="133857"/>
            <a:ext cx="805322" cy="769441"/>
          </a:xfrm>
          <a:prstGeom prst="rect">
            <a:avLst/>
          </a:prstGeom>
          <a:noFill/>
        </p:spPr>
        <p:txBody>
          <a:bodyPr wrap="square" rtlCol="0">
            <a:spAutoFit/>
          </a:bodyPr>
          <a:lstStyle/>
          <a:p>
            <a:pPr algn="ctr"/>
            <a:r>
              <a:rPr lang="zh-CN" altLang="en-US" sz="4400" dirty="0">
                <a:solidFill>
                  <a:srgbClr val="B1865A"/>
                </a:solidFill>
                <a:latin typeface="方正舒体" panose="02010601030101010101" pitchFamily="2" charset="-122"/>
                <a:ea typeface="方正舒体" panose="02010601030101010101" pitchFamily="2" charset="-122"/>
              </a:rPr>
              <a:t>壹</a:t>
            </a:r>
          </a:p>
        </p:txBody>
      </p:sp>
      <p:cxnSp>
        <p:nvCxnSpPr>
          <p:cNvPr id="44" name="PA_直接连接符 44">
            <a:extLst>
              <a:ext uri="{FF2B5EF4-FFF2-40B4-BE49-F238E27FC236}">
                <a16:creationId xmlns="" xmlns:a16="http://schemas.microsoft.com/office/drawing/2014/main" id="{0A0591C2-73EF-4DA6-AD2A-EBA29E391EF1}"/>
              </a:ext>
            </a:extLst>
          </p:cNvPr>
          <p:cNvCxnSpPr/>
          <p:nvPr>
            <p:custDataLst>
              <p:tags r:id="rId1"/>
            </p:custDataLst>
          </p:nvPr>
        </p:nvCxnSpPr>
        <p:spPr>
          <a:xfrm rot="16200000" flipH="1">
            <a:off x="4264724" y="396656"/>
            <a:ext cx="325545"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45" name="PA_直接连接符 44">
            <a:extLst>
              <a:ext uri="{FF2B5EF4-FFF2-40B4-BE49-F238E27FC236}">
                <a16:creationId xmlns="" xmlns:a16="http://schemas.microsoft.com/office/drawing/2014/main" id="{10119E43-3B55-4822-969A-B5A1A39D2BC6}"/>
              </a:ext>
            </a:extLst>
          </p:cNvPr>
          <p:cNvCxnSpPr/>
          <p:nvPr>
            <p:custDataLst>
              <p:tags r:id="rId2"/>
            </p:custDataLst>
          </p:nvPr>
        </p:nvCxnSpPr>
        <p:spPr>
          <a:xfrm rot="16200000" flipH="1">
            <a:off x="4879463" y="734939"/>
            <a:ext cx="325546"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46" name="PA_直接连接符 44">
            <a:extLst>
              <a:ext uri="{FF2B5EF4-FFF2-40B4-BE49-F238E27FC236}">
                <a16:creationId xmlns="" xmlns:a16="http://schemas.microsoft.com/office/drawing/2014/main" id="{4AF6799A-D4E5-4091-A333-024D76B0BDEF}"/>
              </a:ext>
            </a:extLst>
          </p:cNvPr>
          <p:cNvCxnSpPr>
            <a:cxnSpLocks/>
          </p:cNvCxnSpPr>
          <p:nvPr>
            <p:custDataLst>
              <p:tags r:id="rId3"/>
            </p:custDataLst>
          </p:nvPr>
        </p:nvCxnSpPr>
        <p:spPr>
          <a:xfrm>
            <a:off x="4373295" y="263927"/>
            <a:ext cx="391235"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47" name="PA_直接连接符 44">
            <a:extLst>
              <a:ext uri="{FF2B5EF4-FFF2-40B4-BE49-F238E27FC236}">
                <a16:creationId xmlns="" xmlns:a16="http://schemas.microsoft.com/office/drawing/2014/main" id="{9B287E3E-8EE6-4A83-802E-1A7E7FD83E09}"/>
              </a:ext>
            </a:extLst>
          </p:cNvPr>
          <p:cNvCxnSpPr>
            <a:cxnSpLocks/>
          </p:cNvCxnSpPr>
          <p:nvPr>
            <p:custDataLst>
              <p:tags r:id="rId4"/>
            </p:custDataLst>
          </p:nvPr>
        </p:nvCxnSpPr>
        <p:spPr>
          <a:xfrm>
            <a:off x="4732779" y="866797"/>
            <a:ext cx="355389"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sp>
        <p:nvSpPr>
          <p:cNvPr id="26" name="Freeform 77">
            <a:extLst>
              <a:ext uri="{FF2B5EF4-FFF2-40B4-BE49-F238E27FC236}">
                <a16:creationId xmlns="" xmlns:a16="http://schemas.microsoft.com/office/drawing/2014/main" id="{698DC0CC-474E-4557-A4DC-ABAB535C076A}"/>
              </a:ext>
            </a:extLst>
          </p:cNvPr>
          <p:cNvSpPr/>
          <p:nvPr/>
        </p:nvSpPr>
        <p:spPr>
          <a:xfrm>
            <a:off x="5743728" y="3566491"/>
            <a:ext cx="725706" cy="1798596"/>
          </a:xfrm>
          <a:custGeom>
            <a:avLst/>
            <a:gdLst>
              <a:gd name="connsiteX0" fmla="*/ 20886 w 671135"/>
              <a:gd name="connsiteY0" fmla="*/ 1523568 h 1640130"/>
              <a:gd name="connsiteX1" fmla="*/ 148106 w 671135"/>
              <a:gd name="connsiteY1" fmla="*/ 664827 h 1640130"/>
              <a:gd name="connsiteX2" fmla="*/ 92447 w 671135"/>
              <a:gd name="connsiteY2" fmla="*/ 124138 h 1640130"/>
              <a:gd name="connsiteX3" fmla="*/ 410499 w 671135"/>
              <a:gd name="connsiteY3" fmla="*/ 84382 h 1640130"/>
              <a:gd name="connsiteX4" fmla="*/ 561574 w 671135"/>
              <a:gd name="connsiteY4" fmla="*/ 36674 h 1640130"/>
              <a:gd name="connsiteX5" fmla="*/ 474110 w 671135"/>
              <a:gd name="connsiteY5" fmla="*/ 680729 h 1640130"/>
              <a:gd name="connsiteX6" fmla="*/ 656990 w 671135"/>
              <a:gd name="connsiteY6" fmla="*/ 1539470 h 1640130"/>
              <a:gd name="connsiteX7" fmla="*/ 20886 w 671135"/>
              <a:gd name="connsiteY7" fmla="*/ 1523568 h 1640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1135" h="1640130">
                <a:moveTo>
                  <a:pt x="20886" y="1523568"/>
                </a:moveTo>
                <a:cubicBezTo>
                  <a:pt x="-63928" y="1377794"/>
                  <a:pt x="136179" y="898065"/>
                  <a:pt x="148106" y="664827"/>
                </a:cubicBezTo>
                <a:cubicBezTo>
                  <a:pt x="160033" y="431589"/>
                  <a:pt x="48715" y="220879"/>
                  <a:pt x="92447" y="124138"/>
                </a:cubicBezTo>
                <a:cubicBezTo>
                  <a:pt x="136179" y="27397"/>
                  <a:pt x="332311" y="98959"/>
                  <a:pt x="410499" y="84382"/>
                </a:cubicBezTo>
                <a:cubicBezTo>
                  <a:pt x="488687" y="69805"/>
                  <a:pt x="550972" y="-62717"/>
                  <a:pt x="561574" y="36674"/>
                </a:cubicBezTo>
                <a:cubicBezTo>
                  <a:pt x="572176" y="136065"/>
                  <a:pt x="458207" y="430263"/>
                  <a:pt x="474110" y="680729"/>
                </a:cubicBezTo>
                <a:cubicBezTo>
                  <a:pt x="490013" y="931195"/>
                  <a:pt x="731202" y="1396347"/>
                  <a:pt x="656990" y="1539470"/>
                </a:cubicBezTo>
                <a:cubicBezTo>
                  <a:pt x="582778" y="1682593"/>
                  <a:pt x="105700" y="1669342"/>
                  <a:pt x="20886" y="1523568"/>
                </a:cubicBez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prstClr val="white"/>
              </a:solidFill>
              <a:latin typeface="幼圆" panose="02010509060101010101" pitchFamily="49" charset="-122"/>
              <a:ea typeface="幼圆" panose="02010509060101010101" pitchFamily="49" charset="-122"/>
            </a:endParaRPr>
          </a:p>
        </p:txBody>
      </p:sp>
      <p:grpSp>
        <p:nvGrpSpPr>
          <p:cNvPr id="6" name="组合 5">
            <a:extLst>
              <a:ext uri="{FF2B5EF4-FFF2-40B4-BE49-F238E27FC236}">
                <a16:creationId xmlns="" xmlns:a16="http://schemas.microsoft.com/office/drawing/2014/main" id="{8E16F2F2-EF75-4319-B830-1E4B922B47E6}"/>
              </a:ext>
            </a:extLst>
          </p:cNvPr>
          <p:cNvGrpSpPr/>
          <p:nvPr/>
        </p:nvGrpSpPr>
        <p:grpSpPr>
          <a:xfrm>
            <a:off x="4784706" y="1796905"/>
            <a:ext cx="2668256" cy="2667884"/>
            <a:chOff x="4784706" y="1796905"/>
            <a:chExt cx="2668256" cy="2667884"/>
          </a:xfrm>
        </p:grpSpPr>
        <p:grpSp>
          <p:nvGrpSpPr>
            <p:cNvPr id="3" name="组合 2">
              <a:extLst>
                <a:ext uri="{FF2B5EF4-FFF2-40B4-BE49-F238E27FC236}">
                  <a16:creationId xmlns="" xmlns:a16="http://schemas.microsoft.com/office/drawing/2014/main" id="{C230696D-1128-4858-BCB5-3869118656EB}"/>
                </a:ext>
              </a:extLst>
            </p:cNvPr>
            <p:cNvGrpSpPr/>
            <p:nvPr/>
          </p:nvGrpSpPr>
          <p:grpSpPr>
            <a:xfrm>
              <a:off x="5118050" y="1796905"/>
              <a:ext cx="1362886" cy="1382458"/>
              <a:chOff x="5118050" y="1796905"/>
              <a:chExt cx="1362886" cy="1382458"/>
            </a:xfrm>
          </p:grpSpPr>
          <p:sp>
            <p:nvSpPr>
              <p:cNvPr id="27" name="Freeform 3">
                <a:extLst>
                  <a:ext uri="{FF2B5EF4-FFF2-40B4-BE49-F238E27FC236}">
                    <a16:creationId xmlns="" xmlns:a16="http://schemas.microsoft.com/office/drawing/2014/main" id="{CCEBF28B-5E5B-4B18-A323-7E3040862BEE}"/>
                  </a:ext>
                </a:extLst>
              </p:cNvPr>
              <p:cNvSpPr>
                <a:spLocks noChangeArrowheads="1"/>
              </p:cNvSpPr>
              <p:nvPr/>
            </p:nvSpPr>
            <p:spPr bwMode="auto">
              <a:xfrm rot="19397468">
                <a:off x="5118050" y="1796905"/>
                <a:ext cx="1362886" cy="1382458"/>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rgbClr val="B1865A"/>
              </a:solidFill>
              <a:ln>
                <a:noFill/>
              </a:ln>
              <a:effectLst/>
            </p:spPr>
            <p:txBody>
              <a:bodyPr wrap="none" lIns="91433" tIns="45716" rIns="91433" bIns="45716" anchor="ctr"/>
              <a:lstStyle/>
              <a:p>
                <a:endParaRPr lang="en-US" sz="100" dirty="0">
                  <a:solidFill>
                    <a:prstClr val="black"/>
                  </a:solidFill>
                  <a:latin typeface="幼圆" panose="02010509060101010101" pitchFamily="49" charset="-122"/>
                  <a:ea typeface="幼圆" panose="02010509060101010101" pitchFamily="49" charset="-122"/>
                </a:endParaRPr>
              </a:p>
            </p:txBody>
          </p:sp>
          <p:sp>
            <p:nvSpPr>
              <p:cNvPr id="31" name="TextBox 54">
                <a:extLst>
                  <a:ext uri="{FF2B5EF4-FFF2-40B4-BE49-F238E27FC236}">
                    <a16:creationId xmlns="" xmlns:a16="http://schemas.microsoft.com/office/drawing/2014/main" id="{04A55ED6-D3EF-43BA-BBAE-6468EF963D13}"/>
                  </a:ext>
                </a:extLst>
              </p:cNvPr>
              <p:cNvSpPr txBox="1"/>
              <p:nvPr/>
            </p:nvSpPr>
            <p:spPr>
              <a:xfrm>
                <a:off x="5343614" y="1982466"/>
                <a:ext cx="861744" cy="646214"/>
              </a:xfrm>
              <a:prstGeom prst="rect">
                <a:avLst/>
              </a:prstGeom>
              <a:noFill/>
            </p:spPr>
            <p:txBody>
              <a:bodyPr wrap="square" lIns="91413" tIns="45705" rIns="91413" bIns="45705" rtlCol="0">
                <a:spAutoFit/>
              </a:bodyPr>
              <a:lstStyle/>
              <a:p>
                <a:pPr algn="ctr"/>
                <a:r>
                  <a:rPr lang="en-US" sz="3600" b="1" dirty="0">
                    <a:solidFill>
                      <a:prstClr val="white"/>
                    </a:solidFill>
                    <a:latin typeface="幼圆" panose="02010509060101010101" pitchFamily="49" charset="-122"/>
                    <a:ea typeface="幼圆" panose="02010509060101010101" pitchFamily="49" charset="-122"/>
                    <a:cs typeface="Lato Black" panose="020F0A02020204030203" pitchFamily="34" charset="0"/>
                  </a:rPr>
                  <a:t>S</a:t>
                </a:r>
              </a:p>
            </p:txBody>
          </p:sp>
        </p:grpSp>
        <p:grpSp>
          <p:nvGrpSpPr>
            <p:cNvPr id="5" name="组合 4">
              <a:extLst>
                <a:ext uri="{FF2B5EF4-FFF2-40B4-BE49-F238E27FC236}">
                  <a16:creationId xmlns="" xmlns:a16="http://schemas.microsoft.com/office/drawing/2014/main" id="{EE1107FA-BBF0-4063-9C86-C5AECA164CC1}"/>
                </a:ext>
              </a:extLst>
            </p:cNvPr>
            <p:cNvGrpSpPr/>
            <p:nvPr/>
          </p:nvGrpSpPr>
          <p:grpSpPr>
            <a:xfrm>
              <a:off x="5755731" y="3082331"/>
              <a:ext cx="1362886" cy="1382458"/>
              <a:chOff x="5755731" y="3082331"/>
              <a:chExt cx="1362886" cy="1382458"/>
            </a:xfrm>
          </p:grpSpPr>
          <p:sp>
            <p:nvSpPr>
              <p:cNvPr id="29" name="Freeform 3">
                <a:extLst>
                  <a:ext uri="{FF2B5EF4-FFF2-40B4-BE49-F238E27FC236}">
                    <a16:creationId xmlns="" xmlns:a16="http://schemas.microsoft.com/office/drawing/2014/main" id="{43C04ECC-FC76-41CE-BB5D-114AAEA88D88}"/>
                  </a:ext>
                </a:extLst>
              </p:cNvPr>
              <p:cNvSpPr>
                <a:spLocks noChangeArrowheads="1"/>
              </p:cNvSpPr>
              <p:nvPr/>
            </p:nvSpPr>
            <p:spPr bwMode="auto">
              <a:xfrm rot="8579122">
                <a:off x="5755731" y="3082331"/>
                <a:ext cx="1362886" cy="1382458"/>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rgbClr val="B1865A"/>
              </a:solidFill>
              <a:ln>
                <a:noFill/>
              </a:ln>
              <a:effectLst/>
            </p:spPr>
            <p:txBody>
              <a:bodyPr wrap="none" lIns="91433" tIns="45716" rIns="91433" bIns="45716" anchor="ctr"/>
              <a:lstStyle/>
              <a:p>
                <a:endParaRPr lang="en-US" sz="100" dirty="0">
                  <a:solidFill>
                    <a:prstClr val="black"/>
                  </a:solidFill>
                  <a:latin typeface="幼圆" panose="02010509060101010101" pitchFamily="49" charset="-122"/>
                  <a:ea typeface="幼圆" panose="02010509060101010101" pitchFamily="49" charset="-122"/>
                </a:endParaRPr>
              </a:p>
            </p:txBody>
          </p:sp>
          <p:sp>
            <p:nvSpPr>
              <p:cNvPr id="32" name="TextBox 55">
                <a:extLst>
                  <a:ext uri="{FF2B5EF4-FFF2-40B4-BE49-F238E27FC236}">
                    <a16:creationId xmlns="" xmlns:a16="http://schemas.microsoft.com/office/drawing/2014/main" id="{FDA61EA6-6DDE-468E-BFAA-3D69544B0D5B}"/>
                  </a:ext>
                </a:extLst>
              </p:cNvPr>
              <p:cNvSpPr txBox="1"/>
              <p:nvPr/>
            </p:nvSpPr>
            <p:spPr>
              <a:xfrm>
                <a:off x="6006302" y="3429446"/>
                <a:ext cx="861744" cy="646214"/>
              </a:xfrm>
              <a:prstGeom prst="rect">
                <a:avLst/>
              </a:prstGeom>
              <a:noFill/>
            </p:spPr>
            <p:txBody>
              <a:bodyPr wrap="square" lIns="91413" tIns="45705" rIns="91413" bIns="45705" rtlCol="0">
                <a:spAutoFit/>
              </a:bodyPr>
              <a:lstStyle/>
              <a:p>
                <a:pPr algn="ctr"/>
                <a:r>
                  <a:rPr lang="id-ID" sz="3600" b="1" dirty="0">
                    <a:solidFill>
                      <a:prstClr val="white"/>
                    </a:solidFill>
                    <a:latin typeface="幼圆" panose="02010509060101010101" pitchFamily="49" charset="-122"/>
                    <a:ea typeface="幼圆" panose="02010509060101010101" pitchFamily="49" charset="-122"/>
                    <a:cs typeface="Lato Black" panose="020F0A02020204030203" pitchFamily="34" charset="0"/>
                  </a:rPr>
                  <a:t>O</a:t>
                </a:r>
              </a:p>
            </p:txBody>
          </p:sp>
        </p:grpSp>
        <p:grpSp>
          <p:nvGrpSpPr>
            <p:cNvPr id="4" name="组合 3">
              <a:extLst>
                <a:ext uri="{FF2B5EF4-FFF2-40B4-BE49-F238E27FC236}">
                  <a16:creationId xmlns="" xmlns:a16="http://schemas.microsoft.com/office/drawing/2014/main" id="{2E340CF2-F126-4E07-96F2-917AD6E62A78}"/>
                </a:ext>
              </a:extLst>
            </p:cNvPr>
            <p:cNvGrpSpPr/>
            <p:nvPr/>
          </p:nvGrpSpPr>
          <p:grpSpPr>
            <a:xfrm>
              <a:off x="6070570" y="2128765"/>
              <a:ext cx="1382392" cy="1362951"/>
              <a:chOff x="6070570" y="2128765"/>
              <a:chExt cx="1382392" cy="1362951"/>
            </a:xfrm>
          </p:grpSpPr>
          <p:sp>
            <p:nvSpPr>
              <p:cNvPr id="28" name="Freeform 3">
                <a:extLst>
                  <a:ext uri="{FF2B5EF4-FFF2-40B4-BE49-F238E27FC236}">
                    <a16:creationId xmlns="" xmlns:a16="http://schemas.microsoft.com/office/drawing/2014/main" id="{3BE62A51-71A4-4EFF-AD8A-81A0A3EAB087}"/>
                  </a:ext>
                </a:extLst>
              </p:cNvPr>
              <p:cNvSpPr>
                <a:spLocks noChangeArrowheads="1"/>
              </p:cNvSpPr>
              <p:nvPr/>
            </p:nvSpPr>
            <p:spPr bwMode="auto">
              <a:xfrm rot="3202081">
                <a:off x="6080290" y="2119045"/>
                <a:ext cx="1362951" cy="1382392"/>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chemeClr val="bg1">
                  <a:lumMod val="50000"/>
                </a:schemeClr>
              </a:solidFill>
              <a:ln>
                <a:noFill/>
              </a:ln>
              <a:effectLst/>
            </p:spPr>
            <p:txBody>
              <a:bodyPr wrap="none" lIns="91433" tIns="45716" rIns="91433" bIns="45716" anchor="ctr"/>
              <a:lstStyle/>
              <a:p>
                <a:endParaRPr lang="en-US" sz="100" dirty="0">
                  <a:solidFill>
                    <a:prstClr val="black"/>
                  </a:solidFill>
                  <a:latin typeface="幼圆" panose="02010509060101010101" pitchFamily="49" charset="-122"/>
                  <a:ea typeface="幼圆" panose="02010509060101010101" pitchFamily="49" charset="-122"/>
                </a:endParaRPr>
              </a:p>
            </p:txBody>
          </p:sp>
          <p:sp>
            <p:nvSpPr>
              <p:cNvPr id="33" name="TextBox 57">
                <a:extLst>
                  <a:ext uri="{FF2B5EF4-FFF2-40B4-BE49-F238E27FC236}">
                    <a16:creationId xmlns="" xmlns:a16="http://schemas.microsoft.com/office/drawing/2014/main" id="{531DC379-84DB-4A8B-83A2-C96EB1D064A9}"/>
                  </a:ext>
                </a:extLst>
              </p:cNvPr>
              <p:cNvSpPr txBox="1"/>
              <p:nvPr/>
            </p:nvSpPr>
            <p:spPr>
              <a:xfrm>
                <a:off x="6416918" y="2351589"/>
                <a:ext cx="861744" cy="646214"/>
              </a:xfrm>
              <a:prstGeom prst="rect">
                <a:avLst/>
              </a:prstGeom>
              <a:noFill/>
            </p:spPr>
            <p:txBody>
              <a:bodyPr wrap="square" lIns="91413" tIns="45705" rIns="91413" bIns="45705" rtlCol="0">
                <a:spAutoFit/>
              </a:bodyPr>
              <a:lstStyle/>
              <a:p>
                <a:pPr algn="ctr"/>
                <a:r>
                  <a:rPr lang="en-US" sz="3600" b="1" dirty="0">
                    <a:solidFill>
                      <a:prstClr val="white"/>
                    </a:solidFill>
                    <a:latin typeface="幼圆" panose="02010509060101010101" pitchFamily="49" charset="-122"/>
                    <a:ea typeface="幼圆" panose="02010509060101010101" pitchFamily="49" charset="-122"/>
                    <a:cs typeface="Lato Black" panose="020F0A02020204030203" pitchFamily="34" charset="0"/>
                  </a:rPr>
                  <a:t>W</a:t>
                </a:r>
              </a:p>
            </p:txBody>
          </p:sp>
        </p:grpSp>
        <p:grpSp>
          <p:nvGrpSpPr>
            <p:cNvPr id="2" name="组合 1">
              <a:extLst>
                <a:ext uri="{FF2B5EF4-FFF2-40B4-BE49-F238E27FC236}">
                  <a16:creationId xmlns="" xmlns:a16="http://schemas.microsoft.com/office/drawing/2014/main" id="{49BAFD8A-BBCD-404A-BD99-A131BEBE25D5}"/>
                </a:ext>
              </a:extLst>
            </p:cNvPr>
            <p:cNvGrpSpPr/>
            <p:nvPr/>
          </p:nvGrpSpPr>
          <p:grpSpPr>
            <a:xfrm>
              <a:off x="4784706" y="2776479"/>
              <a:ext cx="1382392" cy="1362951"/>
              <a:chOff x="4784706" y="2776479"/>
              <a:chExt cx="1382392" cy="1362951"/>
            </a:xfrm>
          </p:grpSpPr>
          <p:sp>
            <p:nvSpPr>
              <p:cNvPr id="30" name="Freeform 3">
                <a:extLst>
                  <a:ext uri="{FF2B5EF4-FFF2-40B4-BE49-F238E27FC236}">
                    <a16:creationId xmlns="" xmlns:a16="http://schemas.microsoft.com/office/drawing/2014/main" id="{7EBE81BB-6775-4668-B928-C265DCF047DF}"/>
                  </a:ext>
                </a:extLst>
              </p:cNvPr>
              <p:cNvSpPr>
                <a:spLocks noChangeArrowheads="1"/>
              </p:cNvSpPr>
              <p:nvPr/>
            </p:nvSpPr>
            <p:spPr bwMode="auto">
              <a:xfrm rot="13978264">
                <a:off x="4794426" y="2766759"/>
                <a:ext cx="1362951" cy="1382392"/>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chemeClr val="bg1">
                  <a:lumMod val="50000"/>
                </a:schemeClr>
              </a:solidFill>
              <a:ln>
                <a:noFill/>
              </a:ln>
              <a:effectLst/>
            </p:spPr>
            <p:txBody>
              <a:bodyPr wrap="none" lIns="91433" tIns="45716" rIns="91433" bIns="45716" anchor="ctr"/>
              <a:lstStyle/>
              <a:p>
                <a:endParaRPr lang="en-US" sz="100" dirty="0">
                  <a:solidFill>
                    <a:prstClr val="black"/>
                  </a:solidFill>
                  <a:latin typeface="幼圆" panose="02010509060101010101" pitchFamily="49" charset="-122"/>
                  <a:ea typeface="幼圆" panose="02010509060101010101" pitchFamily="49" charset="-122"/>
                </a:endParaRPr>
              </a:p>
            </p:txBody>
          </p:sp>
          <p:sp>
            <p:nvSpPr>
              <p:cNvPr id="34" name="TextBox 58">
                <a:extLst>
                  <a:ext uri="{FF2B5EF4-FFF2-40B4-BE49-F238E27FC236}">
                    <a16:creationId xmlns="" xmlns:a16="http://schemas.microsoft.com/office/drawing/2014/main" id="{8E629363-3BD0-4F8E-9C07-3A1C66896F18}"/>
                  </a:ext>
                </a:extLst>
              </p:cNvPr>
              <p:cNvSpPr txBox="1"/>
              <p:nvPr/>
            </p:nvSpPr>
            <p:spPr>
              <a:xfrm>
                <a:off x="5015521" y="3020310"/>
                <a:ext cx="861744" cy="646214"/>
              </a:xfrm>
              <a:prstGeom prst="rect">
                <a:avLst/>
              </a:prstGeom>
              <a:noFill/>
            </p:spPr>
            <p:txBody>
              <a:bodyPr wrap="square" lIns="91413" tIns="45705" rIns="91413" bIns="45705" rtlCol="0">
                <a:spAutoFit/>
              </a:bodyPr>
              <a:lstStyle/>
              <a:p>
                <a:pPr algn="ctr"/>
                <a:r>
                  <a:rPr lang="id-ID" sz="3600" b="1" dirty="0">
                    <a:solidFill>
                      <a:prstClr val="white"/>
                    </a:solidFill>
                    <a:latin typeface="幼圆" panose="02010509060101010101" pitchFamily="49" charset="-122"/>
                    <a:ea typeface="幼圆" panose="02010509060101010101" pitchFamily="49" charset="-122"/>
                    <a:cs typeface="Lato Black" panose="020F0A02020204030203" pitchFamily="34" charset="0"/>
                  </a:rPr>
                  <a:t>T</a:t>
                </a:r>
              </a:p>
            </p:txBody>
          </p:sp>
        </p:grpSp>
      </p:grpSp>
      <p:grpSp>
        <p:nvGrpSpPr>
          <p:cNvPr id="35" name="Group 61">
            <a:extLst>
              <a:ext uri="{FF2B5EF4-FFF2-40B4-BE49-F238E27FC236}">
                <a16:creationId xmlns="" xmlns:a16="http://schemas.microsoft.com/office/drawing/2014/main" id="{46AD7617-51BB-46CC-A80D-5FCCED24DD8A}"/>
              </a:ext>
            </a:extLst>
          </p:cNvPr>
          <p:cNvGrpSpPr/>
          <p:nvPr/>
        </p:nvGrpSpPr>
        <p:grpSpPr>
          <a:xfrm>
            <a:off x="6636981" y="2054990"/>
            <a:ext cx="1207342" cy="264588"/>
            <a:chOff x="6508376" y="1129553"/>
            <a:chExt cx="1532965" cy="336176"/>
          </a:xfrm>
        </p:grpSpPr>
        <p:cxnSp>
          <p:nvCxnSpPr>
            <p:cNvPr id="55" name="Straight Connector 62">
              <a:extLst>
                <a:ext uri="{FF2B5EF4-FFF2-40B4-BE49-F238E27FC236}">
                  <a16:creationId xmlns="" xmlns:a16="http://schemas.microsoft.com/office/drawing/2014/main" id="{C3CDF482-9CDA-4328-ACA2-39F8D7D20B82}"/>
                </a:ext>
              </a:extLst>
            </p:cNvPr>
            <p:cNvCxnSpPr/>
            <p:nvPr/>
          </p:nvCxnSpPr>
          <p:spPr>
            <a:xfrm flipV="1">
              <a:off x="6508376" y="1129553"/>
              <a:ext cx="336177" cy="336176"/>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67">
              <a:extLst>
                <a:ext uri="{FF2B5EF4-FFF2-40B4-BE49-F238E27FC236}">
                  <a16:creationId xmlns="" xmlns:a16="http://schemas.microsoft.com/office/drawing/2014/main" id="{C6EAD3D6-71A9-4EDB-AF00-F355BF90533A}"/>
                </a:ext>
              </a:extLst>
            </p:cNvPr>
            <p:cNvCxnSpPr/>
            <p:nvPr/>
          </p:nvCxnSpPr>
          <p:spPr>
            <a:xfrm>
              <a:off x="6844553" y="1129553"/>
              <a:ext cx="1196788"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36" name="Group 68">
            <a:extLst>
              <a:ext uri="{FF2B5EF4-FFF2-40B4-BE49-F238E27FC236}">
                <a16:creationId xmlns="" xmlns:a16="http://schemas.microsoft.com/office/drawing/2014/main" id="{C064637D-73A2-49AE-B0F2-DE76802E17F5}"/>
              </a:ext>
            </a:extLst>
          </p:cNvPr>
          <p:cNvGrpSpPr/>
          <p:nvPr/>
        </p:nvGrpSpPr>
        <p:grpSpPr>
          <a:xfrm flipV="1">
            <a:off x="6712002" y="3697034"/>
            <a:ext cx="1207342" cy="264588"/>
            <a:chOff x="6508376" y="1129553"/>
            <a:chExt cx="1532965" cy="336176"/>
          </a:xfrm>
        </p:grpSpPr>
        <p:cxnSp>
          <p:nvCxnSpPr>
            <p:cNvPr id="53" name="Straight Connector 69">
              <a:extLst>
                <a:ext uri="{FF2B5EF4-FFF2-40B4-BE49-F238E27FC236}">
                  <a16:creationId xmlns="" xmlns:a16="http://schemas.microsoft.com/office/drawing/2014/main" id="{73BB74B3-61C0-459C-894D-7A5B20533D1A}"/>
                </a:ext>
              </a:extLst>
            </p:cNvPr>
            <p:cNvCxnSpPr/>
            <p:nvPr/>
          </p:nvCxnSpPr>
          <p:spPr>
            <a:xfrm flipV="1">
              <a:off x="6508376" y="1129553"/>
              <a:ext cx="336177" cy="336176"/>
            </a:xfrm>
            <a:prstGeom prst="line">
              <a:avLst/>
            </a:prstGeom>
            <a:ln>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54" name="Straight Connector 70">
              <a:extLst>
                <a:ext uri="{FF2B5EF4-FFF2-40B4-BE49-F238E27FC236}">
                  <a16:creationId xmlns="" xmlns:a16="http://schemas.microsoft.com/office/drawing/2014/main" id="{EB5A742A-F947-489D-9FEC-464263C45BFE}"/>
                </a:ext>
              </a:extLst>
            </p:cNvPr>
            <p:cNvCxnSpPr/>
            <p:nvPr/>
          </p:nvCxnSpPr>
          <p:spPr>
            <a:xfrm>
              <a:off x="6844553" y="1129553"/>
              <a:ext cx="1196788" cy="0"/>
            </a:xfrm>
            <a:prstGeom prst="line">
              <a:avLst/>
            </a:prstGeom>
            <a:ln>
              <a:solidFill>
                <a:srgbClr val="B1865A"/>
              </a:solidFill>
            </a:ln>
          </p:spPr>
          <p:style>
            <a:lnRef idx="1">
              <a:schemeClr val="accent1"/>
            </a:lnRef>
            <a:fillRef idx="0">
              <a:schemeClr val="accent1"/>
            </a:fillRef>
            <a:effectRef idx="0">
              <a:schemeClr val="accent1"/>
            </a:effectRef>
            <a:fontRef idx="minor">
              <a:schemeClr val="tx1"/>
            </a:fontRef>
          </p:style>
        </p:cxnSp>
      </p:grpSp>
      <p:grpSp>
        <p:nvGrpSpPr>
          <p:cNvPr id="37" name="Group 71">
            <a:extLst>
              <a:ext uri="{FF2B5EF4-FFF2-40B4-BE49-F238E27FC236}">
                <a16:creationId xmlns="" xmlns:a16="http://schemas.microsoft.com/office/drawing/2014/main" id="{1D305A13-3607-497F-BB68-89EC6C3C734B}"/>
              </a:ext>
            </a:extLst>
          </p:cNvPr>
          <p:cNvGrpSpPr/>
          <p:nvPr/>
        </p:nvGrpSpPr>
        <p:grpSpPr>
          <a:xfrm flipH="1">
            <a:off x="4320824" y="2076498"/>
            <a:ext cx="1207342" cy="264588"/>
            <a:chOff x="6508376" y="1129553"/>
            <a:chExt cx="1532965" cy="336176"/>
          </a:xfrm>
        </p:grpSpPr>
        <p:cxnSp>
          <p:nvCxnSpPr>
            <p:cNvPr id="51" name="Straight Connector 72">
              <a:extLst>
                <a:ext uri="{FF2B5EF4-FFF2-40B4-BE49-F238E27FC236}">
                  <a16:creationId xmlns="" xmlns:a16="http://schemas.microsoft.com/office/drawing/2014/main" id="{F98929D8-F89A-4056-AF7F-6E8044118B34}"/>
                </a:ext>
              </a:extLst>
            </p:cNvPr>
            <p:cNvCxnSpPr/>
            <p:nvPr/>
          </p:nvCxnSpPr>
          <p:spPr>
            <a:xfrm flipV="1">
              <a:off x="6508376" y="1129553"/>
              <a:ext cx="336177" cy="336176"/>
            </a:xfrm>
            <a:prstGeom prst="line">
              <a:avLst/>
            </a:prstGeom>
            <a:ln>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52" name="Straight Connector 73">
              <a:extLst>
                <a:ext uri="{FF2B5EF4-FFF2-40B4-BE49-F238E27FC236}">
                  <a16:creationId xmlns="" xmlns:a16="http://schemas.microsoft.com/office/drawing/2014/main" id="{47F4D13A-B67A-40E4-9453-1D12AE451B17}"/>
                </a:ext>
              </a:extLst>
            </p:cNvPr>
            <p:cNvCxnSpPr/>
            <p:nvPr/>
          </p:nvCxnSpPr>
          <p:spPr>
            <a:xfrm>
              <a:off x="6844553" y="1129553"/>
              <a:ext cx="1196788" cy="0"/>
            </a:xfrm>
            <a:prstGeom prst="line">
              <a:avLst/>
            </a:prstGeom>
            <a:ln>
              <a:solidFill>
                <a:srgbClr val="B1865A"/>
              </a:solidFill>
            </a:ln>
          </p:spPr>
          <p:style>
            <a:lnRef idx="1">
              <a:schemeClr val="accent1"/>
            </a:lnRef>
            <a:fillRef idx="0">
              <a:schemeClr val="accent1"/>
            </a:fillRef>
            <a:effectRef idx="0">
              <a:schemeClr val="accent1"/>
            </a:effectRef>
            <a:fontRef idx="minor">
              <a:schemeClr val="tx1"/>
            </a:fontRef>
          </p:style>
        </p:cxnSp>
      </p:grpSp>
      <p:grpSp>
        <p:nvGrpSpPr>
          <p:cNvPr id="38" name="Group 74">
            <a:extLst>
              <a:ext uri="{FF2B5EF4-FFF2-40B4-BE49-F238E27FC236}">
                <a16:creationId xmlns="" xmlns:a16="http://schemas.microsoft.com/office/drawing/2014/main" id="{CF9AB7EE-6FE0-494F-89A7-9145B2BD2EE9}"/>
              </a:ext>
            </a:extLst>
          </p:cNvPr>
          <p:cNvGrpSpPr/>
          <p:nvPr/>
        </p:nvGrpSpPr>
        <p:grpSpPr>
          <a:xfrm flipH="1" flipV="1">
            <a:off x="4269810" y="3810572"/>
            <a:ext cx="1217845" cy="264588"/>
            <a:chOff x="6508376" y="1129553"/>
            <a:chExt cx="1546412" cy="336176"/>
          </a:xfrm>
        </p:grpSpPr>
        <p:cxnSp>
          <p:nvCxnSpPr>
            <p:cNvPr id="49" name="Straight Connector 75">
              <a:extLst>
                <a:ext uri="{FF2B5EF4-FFF2-40B4-BE49-F238E27FC236}">
                  <a16:creationId xmlns="" xmlns:a16="http://schemas.microsoft.com/office/drawing/2014/main" id="{35BB057E-FEE8-43B5-B60C-52F312287B14}"/>
                </a:ext>
              </a:extLst>
            </p:cNvPr>
            <p:cNvCxnSpPr/>
            <p:nvPr/>
          </p:nvCxnSpPr>
          <p:spPr>
            <a:xfrm flipV="1">
              <a:off x="6508376" y="1129553"/>
              <a:ext cx="336177" cy="336176"/>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76">
              <a:extLst>
                <a:ext uri="{FF2B5EF4-FFF2-40B4-BE49-F238E27FC236}">
                  <a16:creationId xmlns="" xmlns:a16="http://schemas.microsoft.com/office/drawing/2014/main" id="{9B2400C1-7AD0-43A2-BC1D-1DE76DD4482C}"/>
                </a:ext>
              </a:extLst>
            </p:cNvPr>
            <p:cNvCxnSpPr/>
            <p:nvPr/>
          </p:nvCxnSpPr>
          <p:spPr>
            <a:xfrm>
              <a:off x="6858000" y="1129553"/>
              <a:ext cx="1196788"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14" name="组合 13">
            <a:extLst>
              <a:ext uri="{FF2B5EF4-FFF2-40B4-BE49-F238E27FC236}">
                <a16:creationId xmlns="" xmlns:a16="http://schemas.microsoft.com/office/drawing/2014/main" id="{3E2FC84F-EDA2-495A-A1B7-B8E69E349EC7}"/>
              </a:ext>
            </a:extLst>
          </p:cNvPr>
          <p:cNvGrpSpPr/>
          <p:nvPr/>
        </p:nvGrpSpPr>
        <p:grpSpPr>
          <a:xfrm>
            <a:off x="2495069" y="3810085"/>
            <a:ext cx="2232452" cy="834072"/>
            <a:chOff x="1648" y="6928"/>
            <a:chExt cx="4775" cy="1784"/>
          </a:xfrm>
        </p:grpSpPr>
        <p:sp>
          <p:nvSpPr>
            <p:cNvPr id="24" name="文本框 23">
              <a:extLst>
                <a:ext uri="{FF2B5EF4-FFF2-40B4-BE49-F238E27FC236}">
                  <a16:creationId xmlns="" xmlns:a16="http://schemas.microsoft.com/office/drawing/2014/main" id="{8D97C92C-3297-422B-A2B6-FF75FD257499}"/>
                </a:ext>
              </a:extLst>
            </p:cNvPr>
            <p:cNvSpPr txBox="1"/>
            <p:nvPr/>
          </p:nvSpPr>
          <p:spPr>
            <a:xfrm>
              <a:off x="1648" y="7495"/>
              <a:ext cx="4775" cy="1217"/>
            </a:xfrm>
            <a:prstGeom prst="rect">
              <a:avLst/>
            </a:prstGeom>
            <a:noFill/>
          </p:spPr>
          <p:txBody>
            <a:bodyPr wrap="square" rtlCol="0">
              <a:spAutoFit/>
            </a:bodyPr>
            <a:lstStyle/>
            <a:p>
              <a:pPr algn="r">
                <a:lnSpc>
                  <a:spcPct val="120000"/>
                </a:lnSpc>
              </a:pPr>
              <a:r>
                <a:rPr lang="en-US" altLang="zh-CN" sz="900" dirty="0" err="1">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rPr>
                <a:t>请输入适量文字在此处进行解释说明以便于读者合理理解上述标题的内容请输入适量文字</a:t>
              </a:r>
              <a:r>
                <a:rPr lang="zh-CN" altLang="en-US" sz="900" dirty="0">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rPr>
                <a:t>。</a:t>
              </a:r>
            </a:p>
          </p:txBody>
        </p:sp>
        <p:sp>
          <p:nvSpPr>
            <p:cNvPr id="25" name="文本框 24">
              <a:extLst>
                <a:ext uri="{FF2B5EF4-FFF2-40B4-BE49-F238E27FC236}">
                  <a16:creationId xmlns="" xmlns:a16="http://schemas.microsoft.com/office/drawing/2014/main" id="{CB2C98CE-E164-4615-ACE4-83F627277222}"/>
                </a:ext>
              </a:extLst>
            </p:cNvPr>
            <p:cNvSpPr txBox="1"/>
            <p:nvPr/>
          </p:nvSpPr>
          <p:spPr>
            <a:xfrm>
              <a:off x="3622" y="6928"/>
              <a:ext cx="2677" cy="560"/>
            </a:xfrm>
            <a:prstGeom prst="rect">
              <a:avLst/>
            </a:prstGeom>
            <a:noFill/>
          </p:spPr>
          <p:txBody>
            <a:bodyPr wrap="square" rtlCol="0">
              <a:spAutoFit/>
            </a:bodyPr>
            <a:lstStyle/>
            <a:p>
              <a:pPr algn="r"/>
              <a:r>
                <a:rPr lang="zh-CN" altLang="en-US" sz="1050" dirty="0">
                  <a:solidFill>
                    <a:schemeClr val="tx1">
                      <a:lumMod val="65000"/>
                      <a:lumOff val="35000"/>
                    </a:schemeClr>
                  </a:solidFill>
                  <a:latin typeface="幼圆" panose="02010509060101010101" pitchFamily="49" charset="-122"/>
                  <a:ea typeface="幼圆" panose="02010509060101010101" pitchFamily="49" charset="-122"/>
                  <a:sym typeface="+mn-ea"/>
                </a:rPr>
                <a:t>点击输入标题</a:t>
              </a:r>
            </a:p>
          </p:txBody>
        </p:sp>
      </p:grpSp>
      <p:grpSp>
        <p:nvGrpSpPr>
          <p:cNvPr id="15" name="组合 14">
            <a:extLst>
              <a:ext uri="{FF2B5EF4-FFF2-40B4-BE49-F238E27FC236}">
                <a16:creationId xmlns="" xmlns:a16="http://schemas.microsoft.com/office/drawing/2014/main" id="{66DF71A7-DD57-4FEF-AC06-4D02D60C511D}"/>
              </a:ext>
            </a:extLst>
          </p:cNvPr>
          <p:cNvGrpSpPr/>
          <p:nvPr/>
        </p:nvGrpSpPr>
        <p:grpSpPr>
          <a:xfrm>
            <a:off x="2608679" y="1820281"/>
            <a:ext cx="2232452" cy="834072"/>
            <a:chOff x="1648" y="6928"/>
            <a:chExt cx="4775" cy="1784"/>
          </a:xfrm>
        </p:grpSpPr>
        <p:sp>
          <p:nvSpPr>
            <p:cNvPr id="22" name="文本框 21">
              <a:extLst>
                <a:ext uri="{FF2B5EF4-FFF2-40B4-BE49-F238E27FC236}">
                  <a16:creationId xmlns="" xmlns:a16="http://schemas.microsoft.com/office/drawing/2014/main" id="{9F01DB84-F70A-484D-8D35-B6D36AB92533}"/>
                </a:ext>
              </a:extLst>
            </p:cNvPr>
            <p:cNvSpPr txBox="1"/>
            <p:nvPr/>
          </p:nvSpPr>
          <p:spPr>
            <a:xfrm>
              <a:off x="1648" y="7495"/>
              <a:ext cx="4775" cy="1217"/>
            </a:xfrm>
            <a:prstGeom prst="rect">
              <a:avLst/>
            </a:prstGeom>
            <a:noFill/>
          </p:spPr>
          <p:txBody>
            <a:bodyPr wrap="square" rtlCol="0">
              <a:spAutoFit/>
            </a:bodyPr>
            <a:lstStyle/>
            <a:p>
              <a:pPr algn="r">
                <a:lnSpc>
                  <a:spcPct val="120000"/>
                </a:lnSpc>
              </a:pPr>
              <a:r>
                <a:rPr lang="en-US" altLang="zh-CN" sz="900" dirty="0" err="1">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rPr>
                <a:t>请输入适量文字在此处进行解释说明以便于读者合理理解上述标题的内容请输入适量文字</a:t>
              </a:r>
              <a:r>
                <a:rPr lang="zh-CN" altLang="en-US" sz="900" dirty="0">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rPr>
                <a:t>。</a:t>
              </a:r>
            </a:p>
          </p:txBody>
        </p:sp>
        <p:sp>
          <p:nvSpPr>
            <p:cNvPr id="23" name="文本框 22">
              <a:extLst>
                <a:ext uri="{FF2B5EF4-FFF2-40B4-BE49-F238E27FC236}">
                  <a16:creationId xmlns="" xmlns:a16="http://schemas.microsoft.com/office/drawing/2014/main" id="{BF524C49-F257-41C6-9E1A-4811EE6E3331}"/>
                </a:ext>
              </a:extLst>
            </p:cNvPr>
            <p:cNvSpPr txBox="1"/>
            <p:nvPr/>
          </p:nvSpPr>
          <p:spPr>
            <a:xfrm>
              <a:off x="3622" y="6928"/>
              <a:ext cx="2677" cy="560"/>
            </a:xfrm>
            <a:prstGeom prst="rect">
              <a:avLst/>
            </a:prstGeom>
            <a:noFill/>
          </p:spPr>
          <p:txBody>
            <a:bodyPr wrap="square" rtlCol="0">
              <a:spAutoFit/>
            </a:bodyPr>
            <a:lstStyle/>
            <a:p>
              <a:pPr algn="r"/>
              <a:r>
                <a:rPr lang="zh-CN" altLang="en-US" sz="1050" dirty="0">
                  <a:solidFill>
                    <a:srgbClr val="B1865A"/>
                  </a:solidFill>
                  <a:latin typeface="幼圆" panose="02010509060101010101" pitchFamily="49" charset="-122"/>
                  <a:ea typeface="幼圆" panose="02010509060101010101" pitchFamily="49" charset="-122"/>
                  <a:sym typeface="+mn-ea"/>
                </a:rPr>
                <a:t>点击输入标题</a:t>
              </a:r>
            </a:p>
          </p:txBody>
        </p:sp>
      </p:grpSp>
      <p:grpSp>
        <p:nvGrpSpPr>
          <p:cNvPr id="16" name="组合 15">
            <a:extLst>
              <a:ext uri="{FF2B5EF4-FFF2-40B4-BE49-F238E27FC236}">
                <a16:creationId xmlns="" xmlns:a16="http://schemas.microsoft.com/office/drawing/2014/main" id="{0E098EB6-6889-427A-941E-3EAD753E0454}"/>
              </a:ext>
            </a:extLst>
          </p:cNvPr>
          <p:cNvGrpSpPr/>
          <p:nvPr/>
        </p:nvGrpSpPr>
        <p:grpSpPr>
          <a:xfrm>
            <a:off x="7556074" y="1785685"/>
            <a:ext cx="2232452" cy="869137"/>
            <a:chOff x="1648" y="6853"/>
            <a:chExt cx="4775" cy="1859"/>
          </a:xfrm>
        </p:grpSpPr>
        <p:sp>
          <p:nvSpPr>
            <p:cNvPr id="20" name="文本框 19">
              <a:extLst>
                <a:ext uri="{FF2B5EF4-FFF2-40B4-BE49-F238E27FC236}">
                  <a16:creationId xmlns="" xmlns:a16="http://schemas.microsoft.com/office/drawing/2014/main" id="{E2226B76-8F3D-448E-A239-10A3CF6C5033}"/>
                </a:ext>
              </a:extLst>
            </p:cNvPr>
            <p:cNvSpPr txBox="1"/>
            <p:nvPr/>
          </p:nvSpPr>
          <p:spPr>
            <a:xfrm>
              <a:off x="1648" y="7495"/>
              <a:ext cx="4775" cy="1217"/>
            </a:xfrm>
            <a:prstGeom prst="rect">
              <a:avLst/>
            </a:prstGeom>
            <a:noFill/>
          </p:spPr>
          <p:txBody>
            <a:bodyPr wrap="square" rtlCol="0">
              <a:spAutoFit/>
            </a:bodyPr>
            <a:lstStyle/>
            <a:p>
              <a:pPr algn="l">
                <a:lnSpc>
                  <a:spcPct val="120000"/>
                </a:lnSpc>
              </a:pPr>
              <a:r>
                <a:rPr lang="en-US" altLang="zh-CN" sz="900" dirty="0" err="1">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rPr>
                <a:t>请输入适量文字在此处进行解释说明以便于读者合理理解上述标题的内容请输入适量文字</a:t>
              </a:r>
              <a:r>
                <a:rPr lang="zh-CN" altLang="en-US" sz="900" dirty="0">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rPr>
                <a:t>。</a:t>
              </a:r>
            </a:p>
          </p:txBody>
        </p:sp>
        <p:sp>
          <p:nvSpPr>
            <p:cNvPr id="21" name="文本框 20">
              <a:extLst>
                <a:ext uri="{FF2B5EF4-FFF2-40B4-BE49-F238E27FC236}">
                  <a16:creationId xmlns="" xmlns:a16="http://schemas.microsoft.com/office/drawing/2014/main" id="{FEB6EF6B-3AAF-463B-B1FF-7F275B6E2A58}"/>
                </a:ext>
              </a:extLst>
            </p:cNvPr>
            <p:cNvSpPr txBox="1"/>
            <p:nvPr/>
          </p:nvSpPr>
          <p:spPr>
            <a:xfrm>
              <a:off x="1648" y="6853"/>
              <a:ext cx="2677" cy="560"/>
            </a:xfrm>
            <a:prstGeom prst="rect">
              <a:avLst/>
            </a:prstGeom>
            <a:noFill/>
          </p:spPr>
          <p:txBody>
            <a:bodyPr wrap="square" rtlCol="0">
              <a:spAutoFit/>
            </a:bodyPr>
            <a:lstStyle/>
            <a:p>
              <a:pPr algn="l"/>
              <a:r>
                <a:rPr lang="zh-CN" altLang="en-US" sz="1050" dirty="0">
                  <a:solidFill>
                    <a:schemeClr val="tx1">
                      <a:lumMod val="65000"/>
                      <a:lumOff val="35000"/>
                    </a:schemeClr>
                  </a:solidFill>
                  <a:latin typeface="幼圆" panose="02010509060101010101" pitchFamily="49" charset="-122"/>
                  <a:ea typeface="幼圆" panose="02010509060101010101" pitchFamily="49" charset="-122"/>
                  <a:sym typeface="+mn-ea"/>
                </a:rPr>
                <a:t>点击输入标题</a:t>
              </a:r>
            </a:p>
          </p:txBody>
        </p:sp>
      </p:grpSp>
      <p:grpSp>
        <p:nvGrpSpPr>
          <p:cNvPr id="17" name="组合 16">
            <a:extLst>
              <a:ext uri="{FF2B5EF4-FFF2-40B4-BE49-F238E27FC236}">
                <a16:creationId xmlns="" xmlns:a16="http://schemas.microsoft.com/office/drawing/2014/main" id="{ED478E54-1864-4034-8716-1386EB219CDD}"/>
              </a:ext>
            </a:extLst>
          </p:cNvPr>
          <p:cNvGrpSpPr/>
          <p:nvPr/>
        </p:nvGrpSpPr>
        <p:grpSpPr>
          <a:xfrm>
            <a:off x="7555606" y="3696477"/>
            <a:ext cx="2232452" cy="869137"/>
            <a:chOff x="1648" y="6853"/>
            <a:chExt cx="4775" cy="1859"/>
          </a:xfrm>
        </p:grpSpPr>
        <p:sp>
          <p:nvSpPr>
            <p:cNvPr id="18" name="文本框 17">
              <a:extLst>
                <a:ext uri="{FF2B5EF4-FFF2-40B4-BE49-F238E27FC236}">
                  <a16:creationId xmlns="" xmlns:a16="http://schemas.microsoft.com/office/drawing/2014/main" id="{550C86EB-3BDA-41C4-BBBB-F8DB0374AC3B}"/>
                </a:ext>
              </a:extLst>
            </p:cNvPr>
            <p:cNvSpPr txBox="1"/>
            <p:nvPr/>
          </p:nvSpPr>
          <p:spPr>
            <a:xfrm>
              <a:off x="1648" y="7495"/>
              <a:ext cx="4775" cy="1217"/>
            </a:xfrm>
            <a:prstGeom prst="rect">
              <a:avLst/>
            </a:prstGeom>
            <a:noFill/>
          </p:spPr>
          <p:txBody>
            <a:bodyPr wrap="square" rtlCol="0">
              <a:spAutoFit/>
            </a:bodyPr>
            <a:lstStyle/>
            <a:p>
              <a:pPr algn="l">
                <a:lnSpc>
                  <a:spcPct val="120000"/>
                </a:lnSpc>
              </a:pPr>
              <a:r>
                <a:rPr lang="en-US" altLang="zh-CN" sz="900" dirty="0" err="1">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rPr>
                <a:t>请输入适量文字在此处进行解释说明以便于读者合理理解上述标题的内容请输入适量文字</a:t>
              </a:r>
              <a:r>
                <a:rPr lang="zh-CN" altLang="en-US" sz="900" dirty="0">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rPr>
                <a:t>。</a:t>
              </a:r>
            </a:p>
          </p:txBody>
        </p:sp>
        <p:sp>
          <p:nvSpPr>
            <p:cNvPr id="19" name="文本框 18">
              <a:extLst>
                <a:ext uri="{FF2B5EF4-FFF2-40B4-BE49-F238E27FC236}">
                  <a16:creationId xmlns="" xmlns:a16="http://schemas.microsoft.com/office/drawing/2014/main" id="{866DAAD3-9EA0-4DAD-B477-002C98F57B7B}"/>
                </a:ext>
              </a:extLst>
            </p:cNvPr>
            <p:cNvSpPr txBox="1"/>
            <p:nvPr/>
          </p:nvSpPr>
          <p:spPr>
            <a:xfrm>
              <a:off x="1648" y="6853"/>
              <a:ext cx="2677" cy="560"/>
            </a:xfrm>
            <a:prstGeom prst="rect">
              <a:avLst/>
            </a:prstGeom>
            <a:noFill/>
          </p:spPr>
          <p:txBody>
            <a:bodyPr wrap="square" rtlCol="0">
              <a:spAutoFit/>
            </a:bodyPr>
            <a:lstStyle/>
            <a:p>
              <a:pPr algn="l"/>
              <a:r>
                <a:rPr lang="zh-CN" altLang="en-US" sz="1050" dirty="0">
                  <a:solidFill>
                    <a:srgbClr val="B1865A"/>
                  </a:solidFill>
                  <a:latin typeface="幼圆" panose="02010509060101010101" pitchFamily="49" charset="-122"/>
                  <a:ea typeface="幼圆" panose="02010509060101010101" pitchFamily="49" charset="-122"/>
                  <a:sym typeface="+mn-ea"/>
                </a:rPr>
                <a:t>点击输入标题</a:t>
              </a:r>
            </a:p>
          </p:txBody>
        </p:sp>
      </p:grpSp>
    </p:spTree>
    <p:extLst>
      <p:ext uri="{BB962C8B-B14F-4D97-AF65-F5344CB8AC3E}">
        <p14:creationId xmlns:p14="http://schemas.microsoft.com/office/powerpoint/2010/main" val="2883053793"/>
      </p:ext>
    </p:extLst>
  </p:cSld>
  <p:clrMapOvr>
    <a:masterClrMapping/>
  </p:clrMapOvr>
  <p:transition spd="slow" advTm="47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1000"/>
                                        <p:tgtEl>
                                          <p:spTgt spid="40"/>
                                        </p:tgtEl>
                                      </p:cBhvr>
                                    </p:animEffect>
                                    <p:anim calcmode="lin" valueType="num">
                                      <p:cBhvr>
                                        <p:cTn id="13" dur="1000" fill="hold"/>
                                        <p:tgtEl>
                                          <p:spTgt spid="40"/>
                                        </p:tgtEl>
                                        <p:attrNameLst>
                                          <p:attrName>ppt_x</p:attrName>
                                        </p:attrNameLst>
                                      </p:cBhvr>
                                      <p:tavLst>
                                        <p:tav tm="0">
                                          <p:val>
                                            <p:strVal val="#ppt_x"/>
                                          </p:val>
                                        </p:tav>
                                        <p:tav tm="100000">
                                          <p:val>
                                            <p:strVal val="#ppt_x"/>
                                          </p:val>
                                        </p:tav>
                                      </p:tavLst>
                                    </p:anim>
                                    <p:anim calcmode="lin" valueType="num">
                                      <p:cBhvr>
                                        <p:cTn id="14" dur="1000" fill="hold"/>
                                        <p:tgtEl>
                                          <p:spTgt spid="40"/>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3" fill="hold" grpId="0" nodeType="afterEffect">
                                  <p:stCondLst>
                                    <p:cond delay="0"/>
                                  </p:stCondLst>
                                  <p:iterate type="lt">
                                    <p:tmPct val="14286"/>
                                  </p:iterate>
                                  <p:childTnLst>
                                    <p:set>
                                      <p:cBhvr>
                                        <p:cTn id="17" dur="1" fill="hold">
                                          <p:stCondLst>
                                            <p:cond delay="0"/>
                                          </p:stCondLst>
                                        </p:cTn>
                                        <p:tgtEl>
                                          <p:spTgt spid="41"/>
                                        </p:tgtEl>
                                        <p:attrNameLst>
                                          <p:attrName>style.visibility</p:attrName>
                                        </p:attrNameLst>
                                      </p:cBhvr>
                                      <p:to>
                                        <p:strVal val="visible"/>
                                      </p:to>
                                    </p:set>
                                    <p:anim calcmode="lin" valueType="num">
                                      <p:cBhvr additive="base">
                                        <p:cTn id="18" dur="500" fill="hold"/>
                                        <p:tgtEl>
                                          <p:spTgt spid="41"/>
                                        </p:tgtEl>
                                        <p:attrNameLst>
                                          <p:attrName>ppt_x</p:attrName>
                                        </p:attrNameLst>
                                      </p:cBhvr>
                                      <p:tavLst>
                                        <p:tav tm="0">
                                          <p:val>
                                            <p:strVal val="1+#ppt_w/2"/>
                                          </p:val>
                                        </p:tav>
                                        <p:tav tm="100000">
                                          <p:val>
                                            <p:strVal val="#ppt_x"/>
                                          </p:val>
                                        </p:tav>
                                      </p:tavLst>
                                    </p:anim>
                                    <p:anim calcmode="lin" valueType="num">
                                      <p:cBhvr additive="base">
                                        <p:cTn id="19" dur="500" fill="hold"/>
                                        <p:tgtEl>
                                          <p:spTgt spid="41"/>
                                        </p:tgtEl>
                                        <p:attrNameLst>
                                          <p:attrName>ppt_y</p:attrName>
                                        </p:attrNameLst>
                                      </p:cBhvr>
                                      <p:tavLst>
                                        <p:tav tm="0">
                                          <p:val>
                                            <p:strVal val="0-#ppt_h/2"/>
                                          </p:val>
                                        </p:tav>
                                        <p:tav tm="100000">
                                          <p:val>
                                            <p:strVal val="#ppt_y"/>
                                          </p:val>
                                        </p:tav>
                                      </p:tavLst>
                                    </p:anim>
                                  </p:childTnLst>
                                </p:cTn>
                              </p:par>
                              <p:par>
                                <p:cTn id="20" presetID="2" presetClass="entr" presetSubtype="6" fill="hold" grpId="0" nodeType="withEffect">
                                  <p:stCondLst>
                                    <p:cond delay="0"/>
                                  </p:stCondLst>
                                  <p:iterate type="lt">
                                    <p:tmPct val="5556"/>
                                  </p:iterate>
                                  <p:childTnLst>
                                    <p:set>
                                      <p:cBhvr>
                                        <p:cTn id="21" dur="1" fill="hold">
                                          <p:stCondLst>
                                            <p:cond delay="0"/>
                                          </p:stCondLst>
                                        </p:cTn>
                                        <p:tgtEl>
                                          <p:spTgt spid="42"/>
                                        </p:tgtEl>
                                        <p:attrNameLst>
                                          <p:attrName>style.visibility</p:attrName>
                                        </p:attrNameLst>
                                      </p:cBhvr>
                                      <p:to>
                                        <p:strVal val="visible"/>
                                      </p:to>
                                    </p:set>
                                    <p:anim calcmode="lin" valueType="num">
                                      <p:cBhvr additive="base">
                                        <p:cTn id="22" dur="500" fill="hold"/>
                                        <p:tgtEl>
                                          <p:spTgt spid="42"/>
                                        </p:tgtEl>
                                        <p:attrNameLst>
                                          <p:attrName>ppt_x</p:attrName>
                                        </p:attrNameLst>
                                      </p:cBhvr>
                                      <p:tavLst>
                                        <p:tav tm="0">
                                          <p:val>
                                            <p:strVal val="1+#ppt_w/2"/>
                                          </p:val>
                                        </p:tav>
                                        <p:tav tm="100000">
                                          <p:val>
                                            <p:strVal val="#ppt_x"/>
                                          </p:val>
                                        </p:tav>
                                      </p:tavLst>
                                    </p:anim>
                                    <p:anim calcmode="lin" valueType="num">
                                      <p:cBhvr additive="base">
                                        <p:cTn id="23" dur="500" fill="hold"/>
                                        <p:tgtEl>
                                          <p:spTgt spid="42"/>
                                        </p:tgtEl>
                                        <p:attrNameLst>
                                          <p:attrName>ppt_y</p:attrName>
                                        </p:attrNameLst>
                                      </p:cBhvr>
                                      <p:tavLst>
                                        <p:tav tm="0">
                                          <p:val>
                                            <p:strVal val="1+#ppt_h/2"/>
                                          </p:val>
                                        </p:tav>
                                        <p:tav tm="100000">
                                          <p:val>
                                            <p:strVal val="#ppt_y"/>
                                          </p:val>
                                        </p:tav>
                                      </p:tavLst>
                                    </p:anim>
                                  </p:childTnLst>
                                </p:cTn>
                              </p:par>
                              <p:par>
                                <p:cTn id="24" presetID="12" presetClass="entr" presetSubtype="8" fill="hold" nodeType="withEffect">
                                  <p:stCondLst>
                                    <p:cond delay="0"/>
                                  </p:stCondLst>
                                  <p:childTnLst>
                                    <p:set>
                                      <p:cBhvr>
                                        <p:cTn id="25" dur="1" fill="hold">
                                          <p:stCondLst>
                                            <p:cond delay="0"/>
                                          </p:stCondLst>
                                        </p:cTn>
                                        <p:tgtEl>
                                          <p:spTgt spid="46"/>
                                        </p:tgtEl>
                                        <p:attrNameLst>
                                          <p:attrName>style.visibility</p:attrName>
                                        </p:attrNameLst>
                                      </p:cBhvr>
                                      <p:to>
                                        <p:strVal val="visible"/>
                                      </p:to>
                                    </p:set>
                                    <p:anim calcmode="lin" valueType="num">
                                      <p:cBhvr additive="base">
                                        <p:cTn id="26" dur="500"/>
                                        <p:tgtEl>
                                          <p:spTgt spid="46"/>
                                        </p:tgtEl>
                                        <p:attrNameLst>
                                          <p:attrName>ppt_x</p:attrName>
                                        </p:attrNameLst>
                                      </p:cBhvr>
                                      <p:tavLst>
                                        <p:tav tm="0">
                                          <p:val>
                                            <p:strVal val="#ppt_x-#ppt_w*1.125000"/>
                                          </p:val>
                                        </p:tav>
                                        <p:tav tm="100000">
                                          <p:val>
                                            <p:strVal val="#ppt_x"/>
                                          </p:val>
                                        </p:tav>
                                      </p:tavLst>
                                    </p:anim>
                                    <p:animEffect transition="in" filter="wipe(right)">
                                      <p:cBhvr>
                                        <p:cTn id="27" dur="500"/>
                                        <p:tgtEl>
                                          <p:spTgt spid="46"/>
                                        </p:tgtEl>
                                      </p:cBhvr>
                                    </p:animEffect>
                                  </p:childTnLst>
                                </p:cTn>
                              </p:par>
                              <p:par>
                                <p:cTn id="28" presetID="12" presetClass="entr" presetSubtype="1" fill="hold" nodeType="withEffect">
                                  <p:stCondLst>
                                    <p:cond delay="0"/>
                                  </p:stCondLst>
                                  <p:childTnLst>
                                    <p:set>
                                      <p:cBhvr>
                                        <p:cTn id="29" dur="1" fill="hold">
                                          <p:stCondLst>
                                            <p:cond delay="0"/>
                                          </p:stCondLst>
                                        </p:cTn>
                                        <p:tgtEl>
                                          <p:spTgt spid="44"/>
                                        </p:tgtEl>
                                        <p:attrNameLst>
                                          <p:attrName>style.visibility</p:attrName>
                                        </p:attrNameLst>
                                      </p:cBhvr>
                                      <p:to>
                                        <p:strVal val="visible"/>
                                      </p:to>
                                    </p:set>
                                    <p:anim calcmode="lin" valueType="num">
                                      <p:cBhvr additive="base">
                                        <p:cTn id="30" dur="500"/>
                                        <p:tgtEl>
                                          <p:spTgt spid="44"/>
                                        </p:tgtEl>
                                        <p:attrNameLst>
                                          <p:attrName>ppt_y</p:attrName>
                                        </p:attrNameLst>
                                      </p:cBhvr>
                                      <p:tavLst>
                                        <p:tav tm="0">
                                          <p:val>
                                            <p:strVal val="#ppt_y-#ppt_h*1.125000"/>
                                          </p:val>
                                        </p:tav>
                                        <p:tav tm="100000">
                                          <p:val>
                                            <p:strVal val="#ppt_y"/>
                                          </p:val>
                                        </p:tav>
                                      </p:tavLst>
                                    </p:anim>
                                    <p:animEffect transition="in" filter="wipe(down)">
                                      <p:cBhvr>
                                        <p:cTn id="31" dur="500"/>
                                        <p:tgtEl>
                                          <p:spTgt spid="44"/>
                                        </p:tgtEl>
                                      </p:cBhvr>
                                    </p:animEffect>
                                  </p:childTnLst>
                                </p:cTn>
                              </p:par>
                              <p:par>
                                <p:cTn id="32" presetID="12" presetClass="entr" presetSubtype="8" fill="hold" nodeType="withEffect">
                                  <p:stCondLst>
                                    <p:cond delay="0"/>
                                  </p:stCondLst>
                                  <p:childTnLst>
                                    <p:set>
                                      <p:cBhvr>
                                        <p:cTn id="33" dur="1" fill="hold">
                                          <p:stCondLst>
                                            <p:cond delay="0"/>
                                          </p:stCondLst>
                                        </p:cTn>
                                        <p:tgtEl>
                                          <p:spTgt spid="47"/>
                                        </p:tgtEl>
                                        <p:attrNameLst>
                                          <p:attrName>style.visibility</p:attrName>
                                        </p:attrNameLst>
                                      </p:cBhvr>
                                      <p:to>
                                        <p:strVal val="visible"/>
                                      </p:to>
                                    </p:set>
                                    <p:anim calcmode="lin" valueType="num">
                                      <p:cBhvr additive="base">
                                        <p:cTn id="34" dur="500"/>
                                        <p:tgtEl>
                                          <p:spTgt spid="47"/>
                                        </p:tgtEl>
                                        <p:attrNameLst>
                                          <p:attrName>ppt_x</p:attrName>
                                        </p:attrNameLst>
                                      </p:cBhvr>
                                      <p:tavLst>
                                        <p:tav tm="0">
                                          <p:val>
                                            <p:strVal val="#ppt_x-#ppt_w*1.125000"/>
                                          </p:val>
                                        </p:tav>
                                        <p:tav tm="100000">
                                          <p:val>
                                            <p:strVal val="#ppt_x"/>
                                          </p:val>
                                        </p:tav>
                                      </p:tavLst>
                                    </p:anim>
                                    <p:animEffect transition="in" filter="wipe(right)">
                                      <p:cBhvr>
                                        <p:cTn id="35" dur="500"/>
                                        <p:tgtEl>
                                          <p:spTgt spid="47"/>
                                        </p:tgtEl>
                                      </p:cBhvr>
                                    </p:animEffect>
                                  </p:childTnLst>
                                </p:cTn>
                              </p:par>
                              <p:par>
                                <p:cTn id="36" presetID="12" presetClass="entr" presetSubtype="4" fill="hold" nodeType="withEffect">
                                  <p:stCondLst>
                                    <p:cond delay="0"/>
                                  </p:stCondLst>
                                  <p:childTnLst>
                                    <p:set>
                                      <p:cBhvr>
                                        <p:cTn id="37" dur="1" fill="hold">
                                          <p:stCondLst>
                                            <p:cond delay="0"/>
                                          </p:stCondLst>
                                        </p:cTn>
                                        <p:tgtEl>
                                          <p:spTgt spid="45"/>
                                        </p:tgtEl>
                                        <p:attrNameLst>
                                          <p:attrName>style.visibility</p:attrName>
                                        </p:attrNameLst>
                                      </p:cBhvr>
                                      <p:to>
                                        <p:strVal val="visible"/>
                                      </p:to>
                                    </p:set>
                                    <p:anim calcmode="lin" valueType="num">
                                      <p:cBhvr additive="base">
                                        <p:cTn id="38" dur="500"/>
                                        <p:tgtEl>
                                          <p:spTgt spid="45"/>
                                        </p:tgtEl>
                                        <p:attrNameLst>
                                          <p:attrName>ppt_y</p:attrName>
                                        </p:attrNameLst>
                                      </p:cBhvr>
                                      <p:tavLst>
                                        <p:tav tm="0">
                                          <p:val>
                                            <p:strVal val="#ppt_y+#ppt_h*1.125000"/>
                                          </p:val>
                                        </p:tav>
                                        <p:tav tm="100000">
                                          <p:val>
                                            <p:strVal val="#ppt_y"/>
                                          </p:val>
                                        </p:tav>
                                      </p:tavLst>
                                    </p:anim>
                                    <p:animEffect transition="in" filter="wipe(up)">
                                      <p:cBhvr>
                                        <p:cTn id="39" dur="500"/>
                                        <p:tgtEl>
                                          <p:spTgt spid="45"/>
                                        </p:tgtEl>
                                      </p:cBhvr>
                                    </p:animEffect>
                                  </p:childTnLst>
                                </p:cTn>
                              </p:par>
                              <p:par>
                                <p:cTn id="40" presetID="49" presetClass="entr" presetSubtype="0" decel="100000" fill="hold" grpId="0" nodeType="withEffect">
                                  <p:stCondLst>
                                    <p:cond delay="500"/>
                                  </p:stCondLst>
                                  <p:childTnLst>
                                    <p:set>
                                      <p:cBhvr>
                                        <p:cTn id="41" dur="1" fill="hold">
                                          <p:stCondLst>
                                            <p:cond delay="0"/>
                                          </p:stCondLst>
                                        </p:cTn>
                                        <p:tgtEl>
                                          <p:spTgt spid="43"/>
                                        </p:tgtEl>
                                        <p:attrNameLst>
                                          <p:attrName>style.visibility</p:attrName>
                                        </p:attrNameLst>
                                      </p:cBhvr>
                                      <p:to>
                                        <p:strVal val="visible"/>
                                      </p:to>
                                    </p:set>
                                    <p:anim calcmode="lin" valueType="num">
                                      <p:cBhvr>
                                        <p:cTn id="42" dur="500" fill="hold"/>
                                        <p:tgtEl>
                                          <p:spTgt spid="43"/>
                                        </p:tgtEl>
                                        <p:attrNameLst>
                                          <p:attrName>ppt_w</p:attrName>
                                        </p:attrNameLst>
                                      </p:cBhvr>
                                      <p:tavLst>
                                        <p:tav tm="0">
                                          <p:val>
                                            <p:fltVal val="0"/>
                                          </p:val>
                                        </p:tav>
                                        <p:tav tm="100000">
                                          <p:val>
                                            <p:strVal val="#ppt_w"/>
                                          </p:val>
                                        </p:tav>
                                      </p:tavLst>
                                    </p:anim>
                                    <p:anim calcmode="lin" valueType="num">
                                      <p:cBhvr>
                                        <p:cTn id="43" dur="500" fill="hold"/>
                                        <p:tgtEl>
                                          <p:spTgt spid="43"/>
                                        </p:tgtEl>
                                        <p:attrNameLst>
                                          <p:attrName>ppt_h</p:attrName>
                                        </p:attrNameLst>
                                      </p:cBhvr>
                                      <p:tavLst>
                                        <p:tav tm="0">
                                          <p:val>
                                            <p:fltVal val="0"/>
                                          </p:val>
                                        </p:tav>
                                        <p:tav tm="100000">
                                          <p:val>
                                            <p:strVal val="#ppt_h"/>
                                          </p:val>
                                        </p:tav>
                                      </p:tavLst>
                                    </p:anim>
                                    <p:anim calcmode="lin" valueType="num">
                                      <p:cBhvr>
                                        <p:cTn id="44" dur="500" fill="hold"/>
                                        <p:tgtEl>
                                          <p:spTgt spid="43"/>
                                        </p:tgtEl>
                                        <p:attrNameLst>
                                          <p:attrName>style.rotation</p:attrName>
                                        </p:attrNameLst>
                                      </p:cBhvr>
                                      <p:tavLst>
                                        <p:tav tm="0">
                                          <p:val>
                                            <p:fltVal val="360"/>
                                          </p:val>
                                        </p:tav>
                                        <p:tav tm="100000">
                                          <p:val>
                                            <p:fltVal val="0"/>
                                          </p:val>
                                        </p:tav>
                                      </p:tavLst>
                                    </p:anim>
                                    <p:animEffect transition="in" filter="fade">
                                      <p:cBhvr>
                                        <p:cTn id="45" dur="500"/>
                                        <p:tgtEl>
                                          <p:spTgt spid="43"/>
                                        </p:tgtEl>
                                      </p:cBhvr>
                                    </p:animEffect>
                                  </p:childTnLst>
                                </p:cTn>
                              </p:par>
                            </p:childTnLst>
                          </p:cTn>
                        </p:par>
                        <p:par>
                          <p:cTn id="46" fill="hold">
                            <p:stCondLst>
                              <p:cond delay="2000"/>
                            </p:stCondLst>
                            <p:childTnLst>
                              <p:par>
                                <p:cTn id="47" presetID="22" presetClass="entr" presetSubtype="4" fill="hold" grpId="0" nodeType="after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wipe(down)">
                                      <p:cBhvr>
                                        <p:cTn id="49" dur="750"/>
                                        <p:tgtEl>
                                          <p:spTgt spid="26"/>
                                        </p:tgtEl>
                                      </p:cBhvr>
                                    </p:animEffect>
                                  </p:childTnLst>
                                </p:cTn>
                              </p:par>
                              <p:par>
                                <p:cTn id="50" presetID="21" presetClass="entr" presetSubtype="2" fill="hold" nodeType="with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wheel(2)">
                                      <p:cBhvr>
                                        <p:cTn id="52" dur="500"/>
                                        <p:tgtEl>
                                          <p:spTgt spid="6"/>
                                        </p:tgtEl>
                                      </p:cBhvr>
                                    </p:animEffect>
                                  </p:childTnLst>
                                </p:cTn>
                              </p:par>
                            </p:childTnLst>
                          </p:cTn>
                        </p:par>
                        <p:par>
                          <p:cTn id="53" fill="hold">
                            <p:stCondLst>
                              <p:cond delay="2750"/>
                            </p:stCondLst>
                            <p:childTnLst>
                              <p:par>
                                <p:cTn id="54" presetID="17" presetClass="entr" presetSubtype="2" fill="hold" nodeType="afterEffect">
                                  <p:stCondLst>
                                    <p:cond delay="0"/>
                                  </p:stCondLst>
                                  <p:childTnLst>
                                    <p:set>
                                      <p:cBhvr>
                                        <p:cTn id="55" dur="1" fill="hold">
                                          <p:stCondLst>
                                            <p:cond delay="0"/>
                                          </p:stCondLst>
                                        </p:cTn>
                                        <p:tgtEl>
                                          <p:spTgt spid="37"/>
                                        </p:tgtEl>
                                        <p:attrNameLst>
                                          <p:attrName>style.visibility</p:attrName>
                                        </p:attrNameLst>
                                      </p:cBhvr>
                                      <p:to>
                                        <p:strVal val="visible"/>
                                      </p:to>
                                    </p:set>
                                    <p:anim calcmode="lin" valueType="num">
                                      <p:cBhvr>
                                        <p:cTn id="56" dur="500" fill="hold"/>
                                        <p:tgtEl>
                                          <p:spTgt spid="37"/>
                                        </p:tgtEl>
                                        <p:attrNameLst>
                                          <p:attrName>ppt_x</p:attrName>
                                        </p:attrNameLst>
                                      </p:cBhvr>
                                      <p:tavLst>
                                        <p:tav tm="0">
                                          <p:val>
                                            <p:strVal val="#ppt_x+#ppt_w/2"/>
                                          </p:val>
                                        </p:tav>
                                        <p:tav tm="100000">
                                          <p:val>
                                            <p:strVal val="#ppt_x"/>
                                          </p:val>
                                        </p:tav>
                                      </p:tavLst>
                                    </p:anim>
                                    <p:anim calcmode="lin" valueType="num">
                                      <p:cBhvr>
                                        <p:cTn id="57" dur="500" fill="hold"/>
                                        <p:tgtEl>
                                          <p:spTgt spid="37"/>
                                        </p:tgtEl>
                                        <p:attrNameLst>
                                          <p:attrName>ppt_y</p:attrName>
                                        </p:attrNameLst>
                                      </p:cBhvr>
                                      <p:tavLst>
                                        <p:tav tm="0">
                                          <p:val>
                                            <p:strVal val="#ppt_y"/>
                                          </p:val>
                                        </p:tav>
                                        <p:tav tm="100000">
                                          <p:val>
                                            <p:strVal val="#ppt_y"/>
                                          </p:val>
                                        </p:tav>
                                      </p:tavLst>
                                    </p:anim>
                                    <p:anim calcmode="lin" valueType="num">
                                      <p:cBhvr>
                                        <p:cTn id="58" dur="500" fill="hold"/>
                                        <p:tgtEl>
                                          <p:spTgt spid="37"/>
                                        </p:tgtEl>
                                        <p:attrNameLst>
                                          <p:attrName>ppt_w</p:attrName>
                                        </p:attrNameLst>
                                      </p:cBhvr>
                                      <p:tavLst>
                                        <p:tav tm="0">
                                          <p:val>
                                            <p:fltVal val="0"/>
                                          </p:val>
                                        </p:tav>
                                        <p:tav tm="100000">
                                          <p:val>
                                            <p:strVal val="#ppt_w"/>
                                          </p:val>
                                        </p:tav>
                                      </p:tavLst>
                                    </p:anim>
                                    <p:anim calcmode="lin" valueType="num">
                                      <p:cBhvr>
                                        <p:cTn id="59" dur="500" fill="hold"/>
                                        <p:tgtEl>
                                          <p:spTgt spid="37"/>
                                        </p:tgtEl>
                                        <p:attrNameLst>
                                          <p:attrName>ppt_h</p:attrName>
                                        </p:attrNameLst>
                                      </p:cBhvr>
                                      <p:tavLst>
                                        <p:tav tm="0">
                                          <p:val>
                                            <p:strVal val="#ppt_h"/>
                                          </p:val>
                                        </p:tav>
                                        <p:tav tm="100000">
                                          <p:val>
                                            <p:strVal val="#ppt_h"/>
                                          </p:val>
                                        </p:tav>
                                      </p:tavLst>
                                    </p:anim>
                                  </p:childTnLst>
                                </p:cTn>
                              </p:par>
                              <p:par>
                                <p:cTn id="60" presetID="17" presetClass="entr" presetSubtype="8" fill="hold" nodeType="withEffect">
                                  <p:stCondLst>
                                    <p:cond delay="0"/>
                                  </p:stCondLst>
                                  <p:childTnLst>
                                    <p:set>
                                      <p:cBhvr>
                                        <p:cTn id="61" dur="1" fill="hold">
                                          <p:stCondLst>
                                            <p:cond delay="0"/>
                                          </p:stCondLst>
                                        </p:cTn>
                                        <p:tgtEl>
                                          <p:spTgt spid="35"/>
                                        </p:tgtEl>
                                        <p:attrNameLst>
                                          <p:attrName>style.visibility</p:attrName>
                                        </p:attrNameLst>
                                      </p:cBhvr>
                                      <p:to>
                                        <p:strVal val="visible"/>
                                      </p:to>
                                    </p:set>
                                    <p:anim calcmode="lin" valueType="num">
                                      <p:cBhvr>
                                        <p:cTn id="62" dur="450" fill="hold"/>
                                        <p:tgtEl>
                                          <p:spTgt spid="35"/>
                                        </p:tgtEl>
                                        <p:attrNameLst>
                                          <p:attrName>ppt_x</p:attrName>
                                        </p:attrNameLst>
                                      </p:cBhvr>
                                      <p:tavLst>
                                        <p:tav tm="0">
                                          <p:val>
                                            <p:strVal val="#ppt_x-#ppt_w/2"/>
                                          </p:val>
                                        </p:tav>
                                        <p:tav tm="100000">
                                          <p:val>
                                            <p:strVal val="#ppt_x"/>
                                          </p:val>
                                        </p:tav>
                                      </p:tavLst>
                                    </p:anim>
                                    <p:anim calcmode="lin" valueType="num">
                                      <p:cBhvr>
                                        <p:cTn id="63" dur="450" fill="hold"/>
                                        <p:tgtEl>
                                          <p:spTgt spid="35"/>
                                        </p:tgtEl>
                                        <p:attrNameLst>
                                          <p:attrName>ppt_y</p:attrName>
                                        </p:attrNameLst>
                                      </p:cBhvr>
                                      <p:tavLst>
                                        <p:tav tm="0">
                                          <p:val>
                                            <p:strVal val="#ppt_y"/>
                                          </p:val>
                                        </p:tav>
                                        <p:tav tm="100000">
                                          <p:val>
                                            <p:strVal val="#ppt_y"/>
                                          </p:val>
                                        </p:tav>
                                      </p:tavLst>
                                    </p:anim>
                                    <p:anim calcmode="lin" valueType="num">
                                      <p:cBhvr>
                                        <p:cTn id="64" dur="450" fill="hold"/>
                                        <p:tgtEl>
                                          <p:spTgt spid="35"/>
                                        </p:tgtEl>
                                        <p:attrNameLst>
                                          <p:attrName>ppt_w</p:attrName>
                                        </p:attrNameLst>
                                      </p:cBhvr>
                                      <p:tavLst>
                                        <p:tav tm="0">
                                          <p:val>
                                            <p:fltVal val="0"/>
                                          </p:val>
                                        </p:tav>
                                        <p:tav tm="100000">
                                          <p:val>
                                            <p:strVal val="#ppt_w"/>
                                          </p:val>
                                        </p:tav>
                                      </p:tavLst>
                                    </p:anim>
                                    <p:anim calcmode="lin" valueType="num">
                                      <p:cBhvr>
                                        <p:cTn id="65" dur="450" fill="hold"/>
                                        <p:tgtEl>
                                          <p:spTgt spid="35"/>
                                        </p:tgtEl>
                                        <p:attrNameLst>
                                          <p:attrName>ppt_h</p:attrName>
                                        </p:attrNameLst>
                                      </p:cBhvr>
                                      <p:tavLst>
                                        <p:tav tm="0">
                                          <p:val>
                                            <p:strVal val="#ppt_h"/>
                                          </p:val>
                                        </p:tav>
                                        <p:tav tm="100000">
                                          <p:val>
                                            <p:strVal val="#ppt_h"/>
                                          </p:val>
                                        </p:tav>
                                      </p:tavLst>
                                    </p:anim>
                                  </p:childTnLst>
                                </p:cTn>
                              </p:par>
                              <p:par>
                                <p:cTn id="66" presetID="17" presetClass="entr" presetSubtype="8" fill="hold" nodeType="withEffect">
                                  <p:stCondLst>
                                    <p:cond delay="0"/>
                                  </p:stCondLst>
                                  <p:childTnLst>
                                    <p:set>
                                      <p:cBhvr>
                                        <p:cTn id="67" dur="1" fill="hold">
                                          <p:stCondLst>
                                            <p:cond delay="0"/>
                                          </p:stCondLst>
                                        </p:cTn>
                                        <p:tgtEl>
                                          <p:spTgt spid="36"/>
                                        </p:tgtEl>
                                        <p:attrNameLst>
                                          <p:attrName>style.visibility</p:attrName>
                                        </p:attrNameLst>
                                      </p:cBhvr>
                                      <p:to>
                                        <p:strVal val="visible"/>
                                      </p:to>
                                    </p:set>
                                    <p:anim calcmode="lin" valueType="num">
                                      <p:cBhvr>
                                        <p:cTn id="68" dur="500" fill="hold"/>
                                        <p:tgtEl>
                                          <p:spTgt spid="36"/>
                                        </p:tgtEl>
                                        <p:attrNameLst>
                                          <p:attrName>ppt_x</p:attrName>
                                        </p:attrNameLst>
                                      </p:cBhvr>
                                      <p:tavLst>
                                        <p:tav tm="0">
                                          <p:val>
                                            <p:strVal val="#ppt_x-#ppt_w/2"/>
                                          </p:val>
                                        </p:tav>
                                        <p:tav tm="100000">
                                          <p:val>
                                            <p:strVal val="#ppt_x"/>
                                          </p:val>
                                        </p:tav>
                                      </p:tavLst>
                                    </p:anim>
                                    <p:anim calcmode="lin" valueType="num">
                                      <p:cBhvr>
                                        <p:cTn id="69" dur="500" fill="hold"/>
                                        <p:tgtEl>
                                          <p:spTgt spid="36"/>
                                        </p:tgtEl>
                                        <p:attrNameLst>
                                          <p:attrName>ppt_y</p:attrName>
                                        </p:attrNameLst>
                                      </p:cBhvr>
                                      <p:tavLst>
                                        <p:tav tm="0">
                                          <p:val>
                                            <p:strVal val="#ppt_y"/>
                                          </p:val>
                                        </p:tav>
                                        <p:tav tm="100000">
                                          <p:val>
                                            <p:strVal val="#ppt_y"/>
                                          </p:val>
                                        </p:tav>
                                      </p:tavLst>
                                    </p:anim>
                                    <p:anim calcmode="lin" valueType="num">
                                      <p:cBhvr>
                                        <p:cTn id="70" dur="500" fill="hold"/>
                                        <p:tgtEl>
                                          <p:spTgt spid="36"/>
                                        </p:tgtEl>
                                        <p:attrNameLst>
                                          <p:attrName>ppt_w</p:attrName>
                                        </p:attrNameLst>
                                      </p:cBhvr>
                                      <p:tavLst>
                                        <p:tav tm="0">
                                          <p:val>
                                            <p:fltVal val="0"/>
                                          </p:val>
                                        </p:tav>
                                        <p:tav tm="100000">
                                          <p:val>
                                            <p:strVal val="#ppt_w"/>
                                          </p:val>
                                        </p:tav>
                                      </p:tavLst>
                                    </p:anim>
                                    <p:anim calcmode="lin" valueType="num">
                                      <p:cBhvr>
                                        <p:cTn id="71" dur="500" fill="hold"/>
                                        <p:tgtEl>
                                          <p:spTgt spid="36"/>
                                        </p:tgtEl>
                                        <p:attrNameLst>
                                          <p:attrName>ppt_h</p:attrName>
                                        </p:attrNameLst>
                                      </p:cBhvr>
                                      <p:tavLst>
                                        <p:tav tm="0">
                                          <p:val>
                                            <p:strVal val="#ppt_h"/>
                                          </p:val>
                                        </p:tav>
                                        <p:tav tm="100000">
                                          <p:val>
                                            <p:strVal val="#ppt_h"/>
                                          </p:val>
                                        </p:tav>
                                      </p:tavLst>
                                    </p:anim>
                                  </p:childTnLst>
                                </p:cTn>
                              </p:par>
                              <p:par>
                                <p:cTn id="72" presetID="17" presetClass="entr" presetSubtype="2" fill="hold" nodeType="withEffect">
                                  <p:stCondLst>
                                    <p:cond delay="0"/>
                                  </p:stCondLst>
                                  <p:childTnLst>
                                    <p:set>
                                      <p:cBhvr>
                                        <p:cTn id="73" dur="1" fill="hold">
                                          <p:stCondLst>
                                            <p:cond delay="0"/>
                                          </p:stCondLst>
                                        </p:cTn>
                                        <p:tgtEl>
                                          <p:spTgt spid="38"/>
                                        </p:tgtEl>
                                        <p:attrNameLst>
                                          <p:attrName>style.visibility</p:attrName>
                                        </p:attrNameLst>
                                      </p:cBhvr>
                                      <p:to>
                                        <p:strVal val="visible"/>
                                      </p:to>
                                    </p:set>
                                    <p:anim calcmode="lin" valueType="num">
                                      <p:cBhvr>
                                        <p:cTn id="74" dur="500" fill="hold"/>
                                        <p:tgtEl>
                                          <p:spTgt spid="38"/>
                                        </p:tgtEl>
                                        <p:attrNameLst>
                                          <p:attrName>ppt_x</p:attrName>
                                        </p:attrNameLst>
                                      </p:cBhvr>
                                      <p:tavLst>
                                        <p:tav tm="0">
                                          <p:val>
                                            <p:strVal val="#ppt_x+#ppt_w/2"/>
                                          </p:val>
                                        </p:tav>
                                        <p:tav tm="100000">
                                          <p:val>
                                            <p:strVal val="#ppt_x"/>
                                          </p:val>
                                        </p:tav>
                                      </p:tavLst>
                                    </p:anim>
                                    <p:anim calcmode="lin" valueType="num">
                                      <p:cBhvr>
                                        <p:cTn id="75" dur="500" fill="hold"/>
                                        <p:tgtEl>
                                          <p:spTgt spid="38"/>
                                        </p:tgtEl>
                                        <p:attrNameLst>
                                          <p:attrName>ppt_y</p:attrName>
                                        </p:attrNameLst>
                                      </p:cBhvr>
                                      <p:tavLst>
                                        <p:tav tm="0">
                                          <p:val>
                                            <p:strVal val="#ppt_y"/>
                                          </p:val>
                                        </p:tav>
                                        <p:tav tm="100000">
                                          <p:val>
                                            <p:strVal val="#ppt_y"/>
                                          </p:val>
                                        </p:tav>
                                      </p:tavLst>
                                    </p:anim>
                                    <p:anim calcmode="lin" valueType="num">
                                      <p:cBhvr>
                                        <p:cTn id="76" dur="500" fill="hold"/>
                                        <p:tgtEl>
                                          <p:spTgt spid="38"/>
                                        </p:tgtEl>
                                        <p:attrNameLst>
                                          <p:attrName>ppt_w</p:attrName>
                                        </p:attrNameLst>
                                      </p:cBhvr>
                                      <p:tavLst>
                                        <p:tav tm="0">
                                          <p:val>
                                            <p:fltVal val="0"/>
                                          </p:val>
                                        </p:tav>
                                        <p:tav tm="100000">
                                          <p:val>
                                            <p:strVal val="#ppt_w"/>
                                          </p:val>
                                        </p:tav>
                                      </p:tavLst>
                                    </p:anim>
                                    <p:anim calcmode="lin" valueType="num">
                                      <p:cBhvr>
                                        <p:cTn id="77" dur="500" fill="hold"/>
                                        <p:tgtEl>
                                          <p:spTgt spid="38"/>
                                        </p:tgtEl>
                                        <p:attrNameLst>
                                          <p:attrName>ppt_h</p:attrName>
                                        </p:attrNameLst>
                                      </p:cBhvr>
                                      <p:tavLst>
                                        <p:tav tm="0">
                                          <p:val>
                                            <p:strVal val="#ppt_h"/>
                                          </p:val>
                                        </p:tav>
                                        <p:tav tm="100000">
                                          <p:val>
                                            <p:strVal val="#ppt_h"/>
                                          </p:val>
                                        </p:tav>
                                      </p:tavLst>
                                    </p:anim>
                                  </p:childTnLst>
                                </p:cTn>
                              </p:par>
                            </p:childTnLst>
                          </p:cTn>
                        </p:par>
                        <p:par>
                          <p:cTn id="78" fill="hold">
                            <p:stCondLst>
                              <p:cond delay="3250"/>
                            </p:stCondLst>
                            <p:childTnLst>
                              <p:par>
                                <p:cTn id="79" presetID="15" presetClass="entr" presetSubtype="0" fill="hold" nodeType="afterEffect">
                                  <p:stCondLst>
                                    <p:cond delay="0"/>
                                  </p:stCondLst>
                                  <p:childTnLst>
                                    <p:set>
                                      <p:cBhvr>
                                        <p:cTn id="80" dur="1" fill="hold">
                                          <p:stCondLst>
                                            <p:cond delay="0"/>
                                          </p:stCondLst>
                                        </p:cTn>
                                        <p:tgtEl>
                                          <p:spTgt spid="15"/>
                                        </p:tgtEl>
                                        <p:attrNameLst>
                                          <p:attrName>style.visibility</p:attrName>
                                        </p:attrNameLst>
                                      </p:cBhvr>
                                      <p:to>
                                        <p:strVal val="visible"/>
                                      </p:to>
                                    </p:set>
                                    <p:anim calcmode="lin" valueType="num">
                                      <p:cBhvr>
                                        <p:cTn id="81" dur="1000" fill="hold"/>
                                        <p:tgtEl>
                                          <p:spTgt spid="15"/>
                                        </p:tgtEl>
                                        <p:attrNameLst>
                                          <p:attrName>ppt_w</p:attrName>
                                        </p:attrNameLst>
                                      </p:cBhvr>
                                      <p:tavLst>
                                        <p:tav tm="0">
                                          <p:val>
                                            <p:fltVal val="0"/>
                                          </p:val>
                                        </p:tav>
                                        <p:tav tm="100000">
                                          <p:val>
                                            <p:strVal val="#ppt_w"/>
                                          </p:val>
                                        </p:tav>
                                      </p:tavLst>
                                    </p:anim>
                                    <p:anim calcmode="lin" valueType="num">
                                      <p:cBhvr>
                                        <p:cTn id="82" dur="1000" fill="hold"/>
                                        <p:tgtEl>
                                          <p:spTgt spid="15"/>
                                        </p:tgtEl>
                                        <p:attrNameLst>
                                          <p:attrName>ppt_h</p:attrName>
                                        </p:attrNameLst>
                                      </p:cBhvr>
                                      <p:tavLst>
                                        <p:tav tm="0">
                                          <p:val>
                                            <p:fltVal val="0"/>
                                          </p:val>
                                        </p:tav>
                                        <p:tav tm="100000">
                                          <p:val>
                                            <p:strVal val="#ppt_h"/>
                                          </p:val>
                                        </p:tav>
                                      </p:tavLst>
                                    </p:anim>
                                    <p:anim calcmode="lin" valueType="num">
                                      <p:cBhvr>
                                        <p:cTn id="83" dur="1000" fill="hold"/>
                                        <p:tgtEl>
                                          <p:spTgt spid="15"/>
                                        </p:tgtEl>
                                        <p:attrNameLst>
                                          <p:attrName>ppt_x</p:attrName>
                                        </p:attrNameLst>
                                      </p:cBhvr>
                                      <p:tavLst>
                                        <p:tav tm="0" fmla="#ppt_x+(cos(-2*pi*(1-$))*-#ppt_x-sin(-2*pi*(1-$))*(1-#ppt_y))*(1-$)">
                                          <p:val>
                                            <p:fltVal val="0"/>
                                          </p:val>
                                        </p:tav>
                                        <p:tav tm="100000">
                                          <p:val>
                                            <p:fltVal val="1"/>
                                          </p:val>
                                        </p:tav>
                                      </p:tavLst>
                                    </p:anim>
                                    <p:anim calcmode="lin" valueType="num">
                                      <p:cBhvr>
                                        <p:cTn id="84" dur="1000" fill="hold"/>
                                        <p:tgtEl>
                                          <p:spTgt spid="15"/>
                                        </p:tgtEl>
                                        <p:attrNameLst>
                                          <p:attrName>ppt_y</p:attrName>
                                        </p:attrNameLst>
                                      </p:cBhvr>
                                      <p:tavLst>
                                        <p:tav tm="0" fmla="#ppt_y+(sin(-2*pi*(1-$))*-#ppt_x+cos(-2*pi*(1-$))*(1-#ppt_y))*(1-$)">
                                          <p:val>
                                            <p:fltVal val="0"/>
                                          </p:val>
                                        </p:tav>
                                        <p:tav tm="100000">
                                          <p:val>
                                            <p:fltVal val="1"/>
                                          </p:val>
                                        </p:tav>
                                      </p:tavLst>
                                    </p:anim>
                                  </p:childTnLst>
                                </p:cTn>
                              </p:par>
                              <p:par>
                                <p:cTn id="85" presetID="15" presetClass="entr" presetSubtype="0" fill="hold" nodeType="withEffect">
                                  <p:stCondLst>
                                    <p:cond delay="0"/>
                                  </p:stCondLst>
                                  <p:childTnLst>
                                    <p:set>
                                      <p:cBhvr>
                                        <p:cTn id="86" dur="1" fill="hold">
                                          <p:stCondLst>
                                            <p:cond delay="0"/>
                                          </p:stCondLst>
                                        </p:cTn>
                                        <p:tgtEl>
                                          <p:spTgt spid="16"/>
                                        </p:tgtEl>
                                        <p:attrNameLst>
                                          <p:attrName>style.visibility</p:attrName>
                                        </p:attrNameLst>
                                      </p:cBhvr>
                                      <p:to>
                                        <p:strVal val="visible"/>
                                      </p:to>
                                    </p:set>
                                    <p:anim calcmode="lin" valueType="num">
                                      <p:cBhvr>
                                        <p:cTn id="87" dur="1000" fill="hold"/>
                                        <p:tgtEl>
                                          <p:spTgt spid="16"/>
                                        </p:tgtEl>
                                        <p:attrNameLst>
                                          <p:attrName>ppt_w</p:attrName>
                                        </p:attrNameLst>
                                      </p:cBhvr>
                                      <p:tavLst>
                                        <p:tav tm="0">
                                          <p:val>
                                            <p:fltVal val="0"/>
                                          </p:val>
                                        </p:tav>
                                        <p:tav tm="100000">
                                          <p:val>
                                            <p:strVal val="#ppt_w"/>
                                          </p:val>
                                        </p:tav>
                                      </p:tavLst>
                                    </p:anim>
                                    <p:anim calcmode="lin" valueType="num">
                                      <p:cBhvr>
                                        <p:cTn id="88" dur="1000" fill="hold"/>
                                        <p:tgtEl>
                                          <p:spTgt spid="16"/>
                                        </p:tgtEl>
                                        <p:attrNameLst>
                                          <p:attrName>ppt_h</p:attrName>
                                        </p:attrNameLst>
                                      </p:cBhvr>
                                      <p:tavLst>
                                        <p:tav tm="0">
                                          <p:val>
                                            <p:fltVal val="0"/>
                                          </p:val>
                                        </p:tav>
                                        <p:tav tm="100000">
                                          <p:val>
                                            <p:strVal val="#ppt_h"/>
                                          </p:val>
                                        </p:tav>
                                      </p:tavLst>
                                    </p:anim>
                                    <p:anim calcmode="lin" valueType="num">
                                      <p:cBhvr>
                                        <p:cTn id="89" dur="1000" fill="hold"/>
                                        <p:tgtEl>
                                          <p:spTgt spid="16"/>
                                        </p:tgtEl>
                                        <p:attrNameLst>
                                          <p:attrName>ppt_x</p:attrName>
                                        </p:attrNameLst>
                                      </p:cBhvr>
                                      <p:tavLst>
                                        <p:tav tm="0" fmla="#ppt_x+(cos(-2*pi*(1-$))*-#ppt_x-sin(-2*pi*(1-$))*(1-#ppt_y))*(1-$)">
                                          <p:val>
                                            <p:fltVal val="0"/>
                                          </p:val>
                                        </p:tav>
                                        <p:tav tm="100000">
                                          <p:val>
                                            <p:fltVal val="1"/>
                                          </p:val>
                                        </p:tav>
                                      </p:tavLst>
                                    </p:anim>
                                    <p:anim calcmode="lin" valueType="num">
                                      <p:cBhvr>
                                        <p:cTn id="90" dur="1000" fill="hold"/>
                                        <p:tgtEl>
                                          <p:spTgt spid="16"/>
                                        </p:tgtEl>
                                        <p:attrNameLst>
                                          <p:attrName>ppt_y</p:attrName>
                                        </p:attrNameLst>
                                      </p:cBhvr>
                                      <p:tavLst>
                                        <p:tav tm="0" fmla="#ppt_y+(sin(-2*pi*(1-$))*-#ppt_x+cos(-2*pi*(1-$))*(1-#ppt_y))*(1-$)">
                                          <p:val>
                                            <p:fltVal val="0"/>
                                          </p:val>
                                        </p:tav>
                                        <p:tav tm="100000">
                                          <p:val>
                                            <p:fltVal val="1"/>
                                          </p:val>
                                        </p:tav>
                                      </p:tavLst>
                                    </p:anim>
                                  </p:childTnLst>
                                </p:cTn>
                              </p:par>
                              <p:par>
                                <p:cTn id="91" presetID="15" presetClass="entr" presetSubtype="0" fill="hold" nodeType="withEffect">
                                  <p:stCondLst>
                                    <p:cond delay="0"/>
                                  </p:stCondLst>
                                  <p:childTnLst>
                                    <p:set>
                                      <p:cBhvr>
                                        <p:cTn id="92" dur="1" fill="hold">
                                          <p:stCondLst>
                                            <p:cond delay="0"/>
                                          </p:stCondLst>
                                        </p:cTn>
                                        <p:tgtEl>
                                          <p:spTgt spid="17"/>
                                        </p:tgtEl>
                                        <p:attrNameLst>
                                          <p:attrName>style.visibility</p:attrName>
                                        </p:attrNameLst>
                                      </p:cBhvr>
                                      <p:to>
                                        <p:strVal val="visible"/>
                                      </p:to>
                                    </p:set>
                                    <p:anim calcmode="lin" valueType="num">
                                      <p:cBhvr>
                                        <p:cTn id="93" dur="1000" fill="hold"/>
                                        <p:tgtEl>
                                          <p:spTgt spid="17"/>
                                        </p:tgtEl>
                                        <p:attrNameLst>
                                          <p:attrName>ppt_w</p:attrName>
                                        </p:attrNameLst>
                                      </p:cBhvr>
                                      <p:tavLst>
                                        <p:tav tm="0">
                                          <p:val>
                                            <p:fltVal val="0"/>
                                          </p:val>
                                        </p:tav>
                                        <p:tav tm="100000">
                                          <p:val>
                                            <p:strVal val="#ppt_w"/>
                                          </p:val>
                                        </p:tav>
                                      </p:tavLst>
                                    </p:anim>
                                    <p:anim calcmode="lin" valueType="num">
                                      <p:cBhvr>
                                        <p:cTn id="94" dur="1000" fill="hold"/>
                                        <p:tgtEl>
                                          <p:spTgt spid="17"/>
                                        </p:tgtEl>
                                        <p:attrNameLst>
                                          <p:attrName>ppt_h</p:attrName>
                                        </p:attrNameLst>
                                      </p:cBhvr>
                                      <p:tavLst>
                                        <p:tav tm="0">
                                          <p:val>
                                            <p:fltVal val="0"/>
                                          </p:val>
                                        </p:tav>
                                        <p:tav tm="100000">
                                          <p:val>
                                            <p:strVal val="#ppt_h"/>
                                          </p:val>
                                        </p:tav>
                                      </p:tavLst>
                                    </p:anim>
                                    <p:anim calcmode="lin" valueType="num">
                                      <p:cBhvr>
                                        <p:cTn id="95" dur="1000" fill="hold"/>
                                        <p:tgtEl>
                                          <p:spTgt spid="17"/>
                                        </p:tgtEl>
                                        <p:attrNameLst>
                                          <p:attrName>ppt_x</p:attrName>
                                        </p:attrNameLst>
                                      </p:cBhvr>
                                      <p:tavLst>
                                        <p:tav tm="0" fmla="#ppt_x+(cos(-2*pi*(1-$))*-#ppt_x-sin(-2*pi*(1-$))*(1-#ppt_y))*(1-$)">
                                          <p:val>
                                            <p:fltVal val="0"/>
                                          </p:val>
                                        </p:tav>
                                        <p:tav tm="100000">
                                          <p:val>
                                            <p:fltVal val="1"/>
                                          </p:val>
                                        </p:tav>
                                      </p:tavLst>
                                    </p:anim>
                                    <p:anim calcmode="lin" valueType="num">
                                      <p:cBhvr>
                                        <p:cTn id="96" dur="1000" fill="hold"/>
                                        <p:tgtEl>
                                          <p:spTgt spid="17"/>
                                        </p:tgtEl>
                                        <p:attrNameLst>
                                          <p:attrName>ppt_y</p:attrName>
                                        </p:attrNameLst>
                                      </p:cBhvr>
                                      <p:tavLst>
                                        <p:tav tm="0" fmla="#ppt_y+(sin(-2*pi*(1-$))*-#ppt_x+cos(-2*pi*(1-$))*(1-#ppt_y))*(1-$)">
                                          <p:val>
                                            <p:fltVal val="0"/>
                                          </p:val>
                                        </p:tav>
                                        <p:tav tm="100000">
                                          <p:val>
                                            <p:fltVal val="1"/>
                                          </p:val>
                                        </p:tav>
                                      </p:tavLst>
                                    </p:anim>
                                  </p:childTnLst>
                                </p:cTn>
                              </p:par>
                              <p:par>
                                <p:cTn id="97" presetID="15" presetClass="entr" presetSubtype="0" fill="hold" nodeType="withEffect">
                                  <p:stCondLst>
                                    <p:cond delay="0"/>
                                  </p:stCondLst>
                                  <p:childTnLst>
                                    <p:set>
                                      <p:cBhvr>
                                        <p:cTn id="98" dur="1" fill="hold">
                                          <p:stCondLst>
                                            <p:cond delay="0"/>
                                          </p:stCondLst>
                                        </p:cTn>
                                        <p:tgtEl>
                                          <p:spTgt spid="14"/>
                                        </p:tgtEl>
                                        <p:attrNameLst>
                                          <p:attrName>style.visibility</p:attrName>
                                        </p:attrNameLst>
                                      </p:cBhvr>
                                      <p:to>
                                        <p:strVal val="visible"/>
                                      </p:to>
                                    </p:set>
                                    <p:anim calcmode="lin" valueType="num">
                                      <p:cBhvr>
                                        <p:cTn id="99" dur="950" fill="hold"/>
                                        <p:tgtEl>
                                          <p:spTgt spid="14"/>
                                        </p:tgtEl>
                                        <p:attrNameLst>
                                          <p:attrName>ppt_w</p:attrName>
                                        </p:attrNameLst>
                                      </p:cBhvr>
                                      <p:tavLst>
                                        <p:tav tm="0">
                                          <p:val>
                                            <p:fltVal val="0"/>
                                          </p:val>
                                        </p:tav>
                                        <p:tav tm="100000">
                                          <p:val>
                                            <p:strVal val="#ppt_w"/>
                                          </p:val>
                                        </p:tav>
                                      </p:tavLst>
                                    </p:anim>
                                    <p:anim calcmode="lin" valueType="num">
                                      <p:cBhvr>
                                        <p:cTn id="100" dur="950" fill="hold"/>
                                        <p:tgtEl>
                                          <p:spTgt spid="14"/>
                                        </p:tgtEl>
                                        <p:attrNameLst>
                                          <p:attrName>ppt_h</p:attrName>
                                        </p:attrNameLst>
                                      </p:cBhvr>
                                      <p:tavLst>
                                        <p:tav tm="0">
                                          <p:val>
                                            <p:fltVal val="0"/>
                                          </p:val>
                                        </p:tav>
                                        <p:tav tm="100000">
                                          <p:val>
                                            <p:strVal val="#ppt_h"/>
                                          </p:val>
                                        </p:tav>
                                      </p:tavLst>
                                    </p:anim>
                                    <p:anim calcmode="lin" valueType="num">
                                      <p:cBhvr>
                                        <p:cTn id="101" dur="950" fill="hold"/>
                                        <p:tgtEl>
                                          <p:spTgt spid="14"/>
                                        </p:tgtEl>
                                        <p:attrNameLst>
                                          <p:attrName>ppt_x</p:attrName>
                                        </p:attrNameLst>
                                      </p:cBhvr>
                                      <p:tavLst>
                                        <p:tav tm="0" fmla="#ppt_x+(cos(-2*pi*(1-$))*-#ppt_x-sin(-2*pi*(1-$))*(1-#ppt_y))*(1-$)">
                                          <p:val>
                                            <p:fltVal val="0"/>
                                          </p:val>
                                        </p:tav>
                                        <p:tav tm="100000">
                                          <p:val>
                                            <p:fltVal val="1"/>
                                          </p:val>
                                        </p:tav>
                                      </p:tavLst>
                                    </p:anim>
                                    <p:anim calcmode="lin" valueType="num">
                                      <p:cBhvr>
                                        <p:cTn id="102" dur="950" fill="hold"/>
                                        <p:tgtEl>
                                          <p:spTgt spid="14"/>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2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Janice">
            <a:extLst>
              <a:ext uri="{FF2B5EF4-FFF2-40B4-BE49-F238E27FC236}">
                <a16:creationId xmlns="" xmlns:a16="http://schemas.microsoft.com/office/drawing/2014/main" id="{C6A628C9-D1A3-471B-A183-C2543A9DC3F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5400000">
            <a:off x="2404961" y="-14790"/>
            <a:ext cx="1177664" cy="1207244"/>
          </a:xfrm>
          <a:prstGeom prst="rect">
            <a:avLst/>
          </a:prstGeom>
        </p:spPr>
      </p:pic>
      <p:pic>
        <p:nvPicPr>
          <p:cNvPr id="40" name="Janice">
            <a:extLst>
              <a:ext uri="{FF2B5EF4-FFF2-40B4-BE49-F238E27FC236}">
                <a16:creationId xmlns="" xmlns:a16="http://schemas.microsoft.com/office/drawing/2014/main" id="{F40F2D3C-FF9B-4FC8-95D6-55178C26E24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16200000" flipH="1">
            <a:off x="8596072" y="21795"/>
            <a:ext cx="1177664" cy="1207244"/>
          </a:xfrm>
          <a:prstGeom prst="rect">
            <a:avLst/>
          </a:prstGeom>
        </p:spPr>
      </p:pic>
      <p:sp>
        <p:nvSpPr>
          <p:cNvPr id="41" name="文本框 40">
            <a:extLst>
              <a:ext uri="{FF2B5EF4-FFF2-40B4-BE49-F238E27FC236}">
                <a16:creationId xmlns="" xmlns:a16="http://schemas.microsoft.com/office/drawing/2014/main" id="{8EB5E889-AA8F-4D12-A233-DCD3A19AAB86}"/>
              </a:ext>
            </a:extLst>
          </p:cNvPr>
          <p:cNvSpPr txBox="1"/>
          <p:nvPr/>
        </p:nvSpPr>
        <p:spPr>
          <a:xfrm>
            <a:off x="5144687" y="265521"/>
            <a:ext cx="2646878" cy="461665"/>
          </a:xfrm>
          <a:prstGeom prst="rect">
            <a:avLst/>
          </a:prstGeom>
          <a:noFill/>
        </p:spPr>
        <p:txBody>
          <a:bodyPr wrap="none" rtlCol="0">
            <a:spAutoFit/>
          </a:bodyPr>
          <a:lstStyle/>
          <a:p>
            <a:r>
              <a:rPr lang="zh-CN" altLang="en-US" sz="2400" dirty="0">
                <a:solidFill>
                  <a:schemeClr val="tx1">
                    <a:lumMod val="65000"/>
                    <a:lumOff val="35000"/>
                  </a:schemeClr>
                </a:solidFill>
                <a:latin typeface="方正舒体" panose="02010601030101010101" pitchFamily="2" charset="-122"/>
                <a:ea typeface="方正舒体" panose="02010601030101010101" pitchFamily="2" charset="-122"/>
              </a:rPr>
              <a:t>点击此处添加标题</a:t>
            </a:r>
          </a:p>
        </p:txBody>
      </p:sp>
      <p:sp>
        <p:nvSpPr>
          <p:cNvPr id="42" name="文本框 41">
            <a:extLst>
              <a:ext uri="{FF2B5EF4-FFF2-40B4-BE49-F238E27FC236}">
                <a16:creationId xmlns="" xmlns:a16="http://schemas.microsoft.com/office/drawing/2014/main" id="{FA10461C-2705-483A-A73C-66F606E336AB}"/>
              </a:ext>
            </a:extLst>
          </p:cNvPr>
          <p:cNvSpPr txBox="1"/>
          <p:nvPr/>
        </p:nvSpPr>
        <p:spPr>
          <a:xfrm>
            <a:off x="5204046" y="605527"/>
            <a:ext cx="2662908" cy="307777"/>
          </a:xfrm>
          <a:prstGeom prst="rect">
            <a:avLst/>
          </a:prstGeom>
          <a:noFill/>
        </p:spPr>
        <p:txBody>
          <a:bodyPr wrap="none" rtlCol="0">
            <a:spAutoFit/>
          </a:bodyPr>
          <a:lstStyle/>
          <a:p>
            <a:pPr algn="l"/>
            <a:r>
              <a:rPr lang="zh-CN" altLang="en-US" sz="1400" spc="300" dirty="0">
                <a:solidFill>
                  <a:schemeClr val="tx1">
                    <a:lumMod val="65000"/>
                    <a:lumOff val="35000"/>
                  </a:schemeClr>
                </a:solidFill>
                <a:uFillTx/>
                <a:latin typeface="方正舒体" panose="02010601030101010101" pitchFamily="2" charset="-122"/>
                <a:ea typeface="方正舒体" panose="02010601030101010101" pitchFamily="2" charset="-122"/>
              </a:rPr>
              <a:t>Click enter your title</a:t>
            </a:r>
          </a:p>
        </p:txBody>
      </p:sp>
      <p:sp>
        <p:nvSpPr>
          <p:cNvPr id="43" name="文本框 42">
            <a:extLst>
              <a:ext uri="{FF2B5EF4-FFF2-40B4-BE49-F238E27FC236}">
                <a16:creationId xmlns="" xmlns:a16="http://schemas.microsoft.com/office/drawing/2014/main" id="{4CE0BF15-02EA-452A-A83C-1D4239877F29}"/>
              </a:ext>
            </a:extLst>
          </p:cNvPr>
          <p:cNvSpPr txBox="1"/>
          <p:nvPr/>
        </p:nvSpPr>
        <p:spPr>
          <a:xfrm>
            <a:off x="4325046" y="133857"/>
            <a:ext cx="805322" cy="769441"/>
          </a:xfrm>
          <a:prstGeom prst="rect">
            <a:avLst/>
          </a:prstGeom>
          <a:noFill/>
        </p:spPr>
        <p:txBody>
          <a:bodyPr wrap="square" rtlCol="0">
            <a:spAutoFit/>
          </a:bodyPr>
          <a:lstStyle/>
          <a:p>
            <a:pPr algn="ctr"/>
            <a:r>
              <a:rPr lang="zh-CN" altLang="en-US" sz="4400" dirty="0">
                <a:solidFill>
                  <a:srgbClr val="B1865A"/>
                </a:solidFill>
                <a:latin typeface="方正舒体" panose="02010601030101010101" pitchFamily="2" charset="-122"/>
                <a:ea typeface="方正舒体" panose="02010601030101010101" pitchFamily="2" charset="-122"/>
              </a:rPr>
              <a:t>壹</a:t>
            </a:r>
          </a:p>
        </p:txBody>
      </p:sp>
      <p:cxnSp>
        <p:nvCxnSpPr>
          <p:cNvPr id="44" name="PA_直接连接符 44">
            <a:extLst>
              <a:ext uri="{FF2B5EF4-FFF2-40B4-BE49-F238E27FC236}">
                <a16:creationId xmlns="" xmlns:a16="http://schemas.microsoft.com/office/drawing/2014/main" id="{0A0591C2-73EF-4DA6-AD2A-EBA29E391EF1}"/>
              </a:ext>
            </a:extLst>
          </p:cNvPr>
          <p:cNvCxnSpPr/>
          <p:nvPr>
            <p:custDataLst>
              <p:tags r:id="rId1"/>
            </p:custDataLst>
          </p:nvPr>
        </p:nvCxnSpPr>
        <p:spPr>
          <a:xfrm rot="16200000" flipH="1">
            <a:off x="4264724" y="396656"/>
            <a:ext cx="325545"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45" name="PA_直接连接符 44">
            <a:extLst>
              <a:ext uri="{FF2B5EF4-FFF2-40B4-BE49-F238E27FC236}">
                <a16:creationId xmlns="" xmlns:a16="http://schemas.microsoft.com/office/drawing/2014/main" id="{10119E43-3B55-4822-969A-B5A1A39D2BC6}"/>
              </a:ext>
            </a:extLst>
          </p:cNvPr>
          <p:cNvCxnSpPr/>
          <p:nvPr>
            <p:custDataLst>
              <p:tags r:id="rId2"/>
            </p:custDataLst>
          </p:nvPr>
        </p:nvCxnSpPr>
        <p:spPr>
          <a:xfrm rot="16200000" flipH="1">
            <a:off x="4879463" y="734939"/>
            <a:ext cx="325546"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46" name="PA_直接连接符 44">
            <a:extLst>
              <a:ext uri="{FF2B5EF4-FFF2-40B4-BE49-F238E27FC236}">
                <a16:creationId xmlns="" xmlns:a16="http://schemas.microsoft.com/office/drawing/2014/main" id="{4AF6799A-D4E5-4091-A333-024D76B0BDEF}"/>
              </a:ext>
            </a:extLst>
          </p:cNvPr>
          <p:cNvCxnSpPr>
            <a:cxnSpLocks/>
          </p:cNvCxnSpPr>
          <p:nvPr>
            <p:custDataLst>
              <p:tags r:id="rId3"/>
            </p:custDataLst>
          </p:nvPr>
        </p:nvCxnSpPr>
        <p:spPr>
          <a:xfrm>
            <a:off x="4373295" y="263927"/>
            <a:ext cx="391235"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47" name="PA_直接连接符 44">
            <a:extLst>
              <a:ext uri="{FF2B5EF4-FFF2-40B4-BE49-F238E27FC236}">
                <a16:creationId xmlns="" xmlns:a16="http://schemas.microsoft.com/office/drawing/2014/main" id="{9B287E3E-8EE6-4A83-802E-1A7E7FD83E09}"/>
              </a:ext>
            </a:extLst>
          </p:cNvPr>
          <p:cNvCxnSpPr>
            <a:cxnSpLocks/>
          </p:cNvCxnSpPr>
          <p:nvPr>
            <p:custDataLst>
              <p:tags r:id="rId4"/>
            </p:custDataLst>
          </p:nvPr>
        </p:nvCxnSpPr>
        <p:spPr>
          <a:xfrm>
            <a:off x="4732779" y="866797"/>
            <a:ext cx="355389"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sp>
        <p:nvSpPr>
          <p:cNvPr id="15" name="Rectangle 58">
            <a:extLst>
              <a:ext uri="{FF2B5EF4-FFF2-40B4-BE49-F238E27FC236}">
                <a16:creationId xmlns="" xmlns:a16="http://schemas.microsoft.com/office/drawing/2014/main" id="{33BE157A-0D4A-407F-A41E-82BBD33365CB}"/>
              </a:ext>
            </a:extLst>
          </p:cNvPr>
          <p:cNvSpPr>
            <a:spLocks noChangeArrowheads="1"/>
          </p:cNvSpPr>
          <p:nvPr/>
        </p:nvSpPr>
        <p:spPr bwMode="auto">
          <a:xfrm>
            <a:off x="3378877" y="1626999"/>
            <a:ext cx="2873572" cy="973761"/>
          </a:xfrm>
          <a:prstGeom prst="rect">
            <a:avLst/>
          </a:prstGeom>
          <a:noFill/>
          <a:ln>
            <a:solidFill>
              <a:srgbClr val="B1865A"/>
            </a:solidFill>
          </a:ln>
        </p:spPr>
        <p:txBody>
          <a:bodyPr vert="horz" wrap="square" lIns="91440" tIns="45720" rIns="91440" bIns="45720" numCol="1" anchor="t" anchorCtr="0" compatLnSpc="1"/>
          <a:lstStyle/>
          <a:p>
            <a:endParaRPr lang="en-US" sz="1400">
              <a:solidFill>
                <a:srgbClr val="14213F"/>
              </a:solidFill>
            </a:endParaRPr>
          </a:p>
        </p:txBody>
      </p:sp>
      <p:grpSp>
        <p:nvGrpSpPr>
          <p:cNvPr id="3" name="组合 2">
            <a:extLst>
              <a:ext uri="{FF2B5EF4-FFF2-40B4-BE49-F238E27FC236}">
                <a16:creationId xmlns="" xmlns:a16="http://schemas.microsoft.com/office/drawing/2014/main" id="{D160E35D-9169-40D3-A38B-FEA0A8724D7D}"/>
              </a:ext>
            </a:extLst>
          </p:cNvPr>
          <p:cNvGrpSpPr/>
          <p:nvPr/>
        </p:nvGrpSpPr>
        <p:grpSpPr>
          <a:xfrm>
            <a:off x="2861531" y="1737366"/>
            <a:ext cx="1034693" cy="753027"/>
            <a:chOff x="2861531" y="1737366"/>
            <a:chExt cx="1034693" cy="753027"/>
          </a:xfrm>
        </p:grpSpPr>
        <p:sp>
          <p:nvSpPr>
            <p:cNvPr id="16" name="Rectangle 58">
              <a:extLst>
                <a:ext uri="{FF2B5EF4-FFF2-40B4-BE49-F238E27FC236}">
                  <a16:creationId xmlns="" xmlns:a16="http://schemas.microsoft.com/office/drawing/2014/main" id="{D582AE41-393C-48AB-BDA4-8ABD31494CD7}"/>
                </a:ext>
              </a:extLst>
            </p:cNvPr>
            <p:cNvSpPr>
              <a:spLocks noChangeArrowheads="1"/>
            </p:cNvSpPr>
            <p:nvPr/>
          </p:nvSpPr>
          <p:spPr bwMode="auto">
            <a:xfrm>
              <a:off x="2861531" y="1737366"/>
              <a:ext cx="1034693" cy="753027"/>
            </a:xfrm>
            <a:prstGeom prst="parallelogram">
              <a:avLst/>
            </a:prstGeom>
            <a:solidFill>
              <a:srgbClr val="B1865A"/>
            </a:solidFill>
            <a:ln>
              <a:noFill/>
            </a:ln>
          </p:spPr>
          <p:txBody>
            <a:bodyPr vert="horz" wrap="square" lIns="91440" tIns="45720" rIns="91440" bIns="45720" numCol="1" anchor="t" anchorCtr="0" compatLnSpc="1"/>
            <a:lstStyle/>
            <a:p>
              <a:endParaRPr lang="en-US" sz="1400">
                <a:solidFill>
                  <a:srgbClr val="14213F"/>
                </a:solidFill>
              </a:endParaRPr>
            </a:p>
          </p:txBody>
        </p:sp>
        <p:sp>
          <p:nvSpPr>
            <p:cNvPr id="14" name="Freeform 28">
              <a:extLst>
                <a:ext uri="{FF2B5EF4-FFF2-40B4-BE49-F238E27FC236}">
                  <a16:creationId xmlns="" xmlns:a16="http://schemas.microsoft.com/office/drawing/2014/main" id="{1436425A-0197-4EBA-B3F2-BDDE0652C32D}"/>
                </a:ext>
              </a:extLst>
            </p:cNvPr>
            <p:cNvSpPr>
              <a:spLocks noEditPoints="1"/>
            </p:cNvSpPr>
            <p:nvPr/>
          </p:nvSpPr>
          <p:spPr bwMode="auto">
            <a:xfrm>
              <a:off x="3184585" y="1928210"/>
              <a:ext cx="389160" cy="370765"/>
            </a:xfrm>
            <a:custGeom>
              <a:avLst/>
              <a:gdLst>
                <a:gd name="T0" fmla="*/ 188 w 490"/>
                <a:gd name="T1" fmla="*/ 199 h 467"/>
                <a:gd name="T2" fmla="*/ 162 w 490"/>
                <a:gd name="T3" fmla="*/ 123 h 467"/>
                <a:gd name="T4" fmla="*/ 162 w 490"/>
                <a:gd name="T5" fmla="*/ 117 h 467"/>
                <a:gd name="T6" fmla="*/ 329 w 490"/>
                <a:gd name="T7" fmla="*/ 117 h 467"/>
                <a:gd name="T8" fmla="*/ 329 w 490"/>
                <a:gd name="T9" fmla="*/ 123 h 467"/>
                <a:gd name="T10" fmla="*/ 303 w 490"/>
                <a:gd name="T11" fmla="*/ 199 h 467"/>
                <a:gd name="T12" fmla="*/ 391 w 490"/>
                <a:gd name="T13" fmla="*/ 244 h 467"/>
                <a:gd name="T14" fmla="*/ 445 w 490"/>
                <a:gd name="T15" fmla="*/ 172 h 467"/>
                <a:gd name="T16" fmla="*/ 445 w 490"/>
                <a:gd name="T17" fmla="*/ 172 h 467"/>
                <a:gd name="T18" fmla="*/ 407 w 490"/>
                <a:gd name="T19" fmla="*/ 94 h 467"/>
                <a:gd name="T20" fmla="*/ 375 w 490"/>
                <a:gd name="T21" fmla="*/ 93 h 467"/>
                <a:gd name="T22" fmla="*/ 337 w 490"/>
                <a:gd name="T23" fmla="*/ 172 h 467"/>
                <a:gd name="T24" fmla="*/ 337 w 490"/>
                <a:gd name="T25" fmla="*/ 172 h 467"/>
                <a:gd name="T26" fmla="*/ 391 w 490"/>
                <a:gd name="T27" fmla="*/ 244 h 467"/>
                <a:gd name="T28" fmla="*/ 344 w 490"/>
                <a:gd name="T29" fmla="*/ 173 h 467"/>
                <a:gd name="T30" fmla="*/ 349 w 490"/>
                <a:gd name="T31" fmla="*/ 148 h 467"/>
                <a:gd name="T32" fmla="*/ 430 w 490"/>
                <a:gd name="T33" fmla="*/ 134 h 467"/>
                <a:gd name="T34" fmla="*/ 434 w 490"/>
                <a:gd name="T35" fmla="*/ 160 h 467"/>
                <a:gd name="T36" fmla="*/ 422 w 490"/>
                <a:gd name="T37" fmla="*/ 217 h 467"/>
                <a:gd name="T38" fmla="*/ 360 w 490"/>
                <a:gd name="T39" fmla="*/ 217 h 467"/>
                <a:gd name="T40" fmla="*/ 137 w 490"/>
                <a:gd name="T41" fmla="*/ 221 h 467"/>
                <a:gd name="T42" fmla="*/ 154 w 490"/>
                <a:gd name="T43" fmla="*/ 172 h 467"/>
                <a:gd name="T44" fmla="*/ 154 w 490"/>
                <a:gd name="T45" fmla="*/ 168 h 467"/>
                <a:gd name="T46" fmla="*/ 99 w 490"/>
                <a:gd name="T47" fmla="*/ 92 h 467"/>
                <a:gd name="T48" fmla="*/ 46 w 490"/>
                <a:gd name="T49" fmla="*/ 168 h 467"/>
                <a:gd name="T50" fmla="*/ 46 w 490"/>
                <a:gd name="T51" fmla="*/ 172 h 467"/>
                <a:gd name="T52" fmla="*/ 62 w 490"/>
                <a:gd name="T53" fmla="*/ 221 h 467"/>
                <a:gd name="T54" fmla="*/ 68 w 490"/>
                <a:gd name="T55" fmla="*/ 217 h 467"/>
                <a:gd name="T56" fmla="*/ 56 w 490"/>
                <a:gd name="T57" fmla="*/ 160 h 467"/>
                <a:gd name="T58" fmla="*/ 61 w 490"/>
                <a:gd name="T59" fmla="*/ 134 h 467"/>
                <a:gd name="T60" fmla="*/ 142 w 490"/>
                <a:gd name="T61" fmla="*/ 148 h 467"/>
                <a:gd name="T62" fmla="*/ 146 w 490"/>
                <a:gd name="T63" fmla="*/ 173 h 467"/>
                <a:gd name="T64" fmla="*/ 100 w 490"/>
                <a:gd name="T65" fmla="*/ 237 h 467"/>
                <a:gd name="T66" fmla="*/ 262 w 490"/>
                <a:gd name="T67" fmla="*/ 291 h 467"/>
                <a:gd name="T68" fmla="*/ 252 w 490"/>
                <a:gd name="T69" fmla="*/ 313 h 467"/>
                <a:gd name="T70" fmla="*/ 314 w 490"/>
                <a:gd name="T71" fmla="*/ 264 h 467"/>
                <a:gd name="T72" fmla="*/ 402 w 490"/>
                <a:gd name="T73" fmla="*/ 437 h 467"/>
                <a:gd name="T74" fmla="*/ 119 w 490"/>
                <a:gd name="T75" fmla="*/ 467 h 467"/>
                <a:gd name="T76" fmla="*/ 88 w 490"/>
                <a:gd name="T77" fmla="*/ 334 h 467"/>
                <a:gd name="T78" fmla="*/ 231 w 490"/>
                <a:gd name="T79" fmla="*/ 413 h 467"/>
                <a:gd name="T80" fmla="*/ 238 w 490"/>
                <a:gd name="T81" fmla="*/ 308 h 467"/>
                <a:gd name="T82" fmla="*/ 229 w 490"/>
                <a:gd name="T83" fmla="*/ 288 h 467"/>
                <a:gd name="T84" fmla="*/ 259 w 490"/>
                <a:gd name="T85" fmla="*/ 286 h 467"/>
                <a:gd name="T86" fmla="*/ 262 w 490"/>
                <a:gd name="T87" fmla="*/ 291 h 467"/>
                <a:gd name="T88" fmla="*/ 490 w 490"/>
                <a:gd name="T89" fmla="*/ 305 h 467"/>
                <a:gd name="T90" fmla="*/ 412 w 490"/>
                <a:gd name="T91" fmla="*/ 312 h 467"/>
                <a:gd name="T92" fmla="*/ 416 w 490"/>
                <a:gd name="T93" fmla="*/ 388 h 467"/>
                <a:gd name="T94" fmla="*/ 490 w 490"/>
                <a:gd name="T95" fmla="*/ 371 h 467"/>
                <a:gd name="T96" fmla="*/ 16 w 490"/>
                <a:gd name="T97" fmla="*/ 388 h 467"/>
                <a:gd name="T98" fmla="*/ 74 w 490"/>
                <a:gd name="T99" fmla="*/ 334 h 467"/>
                <a:gd name="T100" fmla="*/ 139 w 490"/>
                <a:gd name="T101" fmla="*/ 260 h 467"/>
                <a:gd name="T102" fmla="*/ 0 w 490"/>
                <a:gd name="T103" fmla="*/ 371 h 467"/>
                <a:gd name="T104" fmla="*/ 245 w 490"/>
                <a:gd name="T105" fmla="*/ 223 h 467"/>
                <a:gd name="T106" fmla="*/ 317 w 490"/>
                <a:gd name="T107" fmla="*/ 124 h 467"/>
                <a:gd name="T108" fmla="*/ 310 w 490"/>
                <a:gd name="T109" fmla="*/ 85 h 467"/>
                <a:gd name="T110" fmla="*/ 274 w 490"/>
                <a:gd name="T111" fmla="*/ 61 h 467"/>
                <a:gd name="T112" fmla="*/ 216 w 490"/>
                <a:gd name="T113" fmla="*/ 61 h 467"/>
                <a:gd name="T114" fmla="*/ 185 w 490"/>
                <a:gd name="T115" fmla="*/ 64 h 467"/>
                <a:gd name="T116" fmla="*/ 178 w 490"/>
                <a:gd name="T117" fmla="*/ 105 h 467"/>
                <a:gd name="T118" fmla="*/ 197 w 490"/>
                <a:gd name="T119" fmla="*/ 192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90" h="467">
                  <a:moveTo>
                    <a:pt x="245" y="235"/>
                  </a:moveTo>
                  <a:cubicBezTo>
                    <a:pt x="224" y="235"/>
                    <a:pt x="203" y="220"/>
                    <a:pt x="188" y="199"/>
                  </a:cubicBezTo>
                  <a:cubicBezTo>
                    <a:pt x="172" y="178"/>
                    <a:pt x="162" y="150"/>
                    <a:pt x="162" y="123"/>
                  </a:cubicBezTo>
                  <a:cubicBezTo>
                    <a:pt x="162" y="123"/>
                    <a:pt x="162" y="123"/>
                    <a:pt x="162" y="123"/>
                  </a:cubicBezTo>
                  <a:cubicBezTo>
                    <a:pt x="162" y="122"/>
                    <a:pt x="162" y="122"/>
                    <a:pt x="162" y="122"/>
                  </a:cubicBezTo>
                  <a:cubicBezTo>
                    <a:pt x="162" y="121"/>
                    <a:pt x="162" y="119"/>
                    <a:pt x="162" y="117"/>
                  </a:cubicBezTo>
                  <a:cubicBezTo>
                    <a:pt x="162" y="52"/>
                    <a:pt x="151" y="0"/>
                    <a:pt x="245" y="0"/>
                  </a:cubicBezTo>
                  <a:cubicBezTo>
                    <a:pt x="340" y="0"/>
                    <a:pt x="329" y="52"/>
                    <a:pt x="329" y="117"/>
                  </a:cubicBezTo>
                  <a:cubicBezTo>
                    <a:pt x="329" y="119"/>
                    <a:pt x="329" y="121"/>
                    <a:pt x="329" y="122"/>
                  </a:cubicBezTo>
                  <a:cubicBezTo>
                    <a:pt x="329" y="123"/>
                    <a:pt x="329" y="123"/>
                    <a:pt x="329" y="123"/>
                  </a:cubicBezTo>
                  <a:cubicBezTo>
                    <a:pt x="329" y="123"/>
                    <a:pt x="329" y="123"/>
                    <a:pt x="329" y="123"/>
                  </a:cubicBezTo>
                  <a:cubicBezTo>
                    <a:pt x="329" y="150"/>
                    <a:pt x="318" y="178"/>
                    <a:pt x="303" y="199"/>
                  </a:cubicBezTo>
                  <a:cubicBezTo>
                    <a:pt x="287" y="220"/>
                    <a:pt x="266" y="235"/>
                    <a:pt x="245" y="235"/>
                  </a:cubicBezTo>
                  <a:close/>
                  <a:moveTo>
                    <a:pt x="391" y="244"/>
                  </a:moveTo>
                  <a:cubicBezTo>
                    <a:pt x="404" y="244"/>
                    <a:pt x="418" y="235"/>
                    <a:pt x="428" y="221"/>
                  </a:cubicBezTo>
                  <a:cubicBezTo>
                    <a:pt x="438" y="208"/>
                    <a:pt x="445" y="190"/>
                    <a:pt x="445" y="172"/>
                  </a:cubicBezTo>
                  <a:cubicBezTo>
                    <a:pt x="445" y="172"/>
                    <a:pt x="445" y="172"/>
                    <a:pt x="445" y="172"/>
                  </a:cubicBezTo>
                  <a:cubicBezTo>
                    <a:pt x="445" y="172"/>
                    <a:pt x="445" y="172"/>
                    <a:pt x="445" y="172"/>
                  </a:cubicBezTo>
                  <a:cubicBezTo>
                    <a:pt x="445" y="170"/>
                    <a:pt x="445" y="169"/>
                    <a:pt x="445" y="168"/>
                  </a:cubicBezTo>
                  <a:cubicBezTo>
                    <a:pt x="445" y="131"/>
                    <a:pt x="451" y="99"/>
                    <a:pt x="407" y="94"/>
                  </a:cubicBezTo>
                  <a:cubicBezTo>
                    <a:pt x="402" y="93"/>
                    <a:pt x="397" y="92"/>
                    <a:pt x="391" y="92"/>
                  </a:cubicBezTo>
                  <a:cubicBezTo>
                    <a:pt x="385" y="92"/>
                    <a:pt x="380" y="93"/>
                    <a:pt x="375" y="93"/>
                  </a:cubicBezTo>
                  <a:cubicBezTo>
                    <a:pt x="331" y="99"/>
                    <a:pt x="337" y="130"/>
                    <a:pt x="337" y="168"/>
                  </a:cubicBezTo>
                  <a:cubicBezTo>
                    <a:pt x="337" y="169"/>
                    <a:pt x="337" y="170"/>
                    <a:pt x="337" y="172"/>
                  </a:cubicBezTo>
                  <a:cubicBezTo>
                    <a:pt x="337" y="172"/>
                    <a:pt x="337" y="172"/>
                    <a:pt x="337" y="172"/>
                  </a:cubicBezTo>
                  <a:cubicBezTo>
                    <a:pt x="337" y="172"/>
                    <a:pt x="337" y="172"/>
                    <a:pt x="337" y="172"/>
                  </a:cubicBezTo>
                  <a:cubicBezTo>
                    <a:pt x="337" y="190"/>
                    <a:pt x="344" y="208"/>
                    <a:pt x="354" y="221"/>
                  </a:cubicBezTo>
                  <a:cubicBezTo>
                    <a:pt x="364" y="235"/>
                    <a:pt x="377" y="244"/>
                    <a:pt x="391" y="244"/>
                  </a:cubicBezTo>
                  <a:close/>
                  <a:moveTo>
                    <a:pt x="360" y="217"/>
                  </a:moveTo>
                  <a:cubicBezTo>
                    <a:pt x="351" y="204"/>
                    <a:pt x="345" y="188"/>
                    <a:pt x="344" y="173"/>
                  </a:cubicBezTo>
                  <a:cubicBezTo>
                    <a:pt x="348" y="160"/>
                    <a:pt x="348" y="160"/>
                    <a:pt x="348" y="160"/>
                  </a:cubicBezTo>
                  <a:cubicBezTo>
                    <a:pt x="349" y="156"/>
                    <a:pt x="349" y="152"/>
                    <a:pt x="349" y="148"/>
                  </a:cubicBezTo>
                  <a:cubicBezTo>
                    <a:pt x="349" y="142"/>
                    <a:pt x="349" y="138"/>
                    <a:pt x="352" y="134"/>
                  </a:cubicBezTo>
                  <a:cubicBezTo>
                    <a:pt x="354" y="127"/>
                    <a:pt x="429" y="127"/>
                    <a:pt x="430" y="134"/>
                  </a:cubicBezTo>
                  <a:cubicBezTo>
                    <a:pt x="433" y="138"/>
                    <a:pt x="433" y="142"/>
                    <a:pt x="433" y="148"/>
                  </a:cubicBezTo>
                  <a:cubicBezTo>
                    <a:pt x="433" y="152"/>
                    <a:pt x="433" y="156"/>
                    <a:pt x="434" y="160"/>
                  </a:cubicBezTo>
                  <a:cubicBezTo>
                    <a:pt x="437" y="173"/>
                    <a:pt x="437" y="173"/>
                    <a:pt x="437" y="173"/>
                  </a:cubicBezTo>
                  <a:cubicBezTo>
                    <a:pt x="437" y="188"/>
                    <a:pt x="431" y="204"/>
                    <a:pt x="422" y="217"/>
                  </a:cubicBezTo>
                  <a:cubicBezTo>
                    <a:pt x="413" y="229"/>
                    <a:pt x="402" y="237"/>
                    <a:pt x="391" y="237"/>
                  </a:cubicBezTo>
                  <a:cubicBezTo>
                    <a:pt x="380" y="237"/>
                    <a:pt x="368" y="229"/>
                    <a:pt x="360" y="217"/>
                  </a:cubicBezTo>
                  <a:close/>
                  <a:moveTo>
                    <a:pt x="100" y="244"/>
                  </a:moveTo>
                  <a:cubicBezTo>
                    <a:pt x="113" y="244"/>
                    <a:pt x="127" y="235"/>
                    <a:pt x="137" y="221"/>
                  </a:cubicBezTo>
                  <a:cubicBezTo>
                    <a:pt x="147" y="208"/>
                    <a:pt x="154" y="190"/>
                    <a:pt x="154" y="172"/>
                  </a:cubicBezTo>
                  <a:cubicBezTo>
                    <a:pt x="154" y="172"/>
                    <a:pt x="154" y="172"/>
                    <a:pt x="154" y="172"/>
                  </a:cubicBezTo>
                  <a:cubicBezTo>
                    <a:pt x="154" y="172"/>
                    <a:pt x="154" y="172"/>
                    <a:pt x="154" y="172"/>
                  </a:cubicBezTo>
                  <a:cubicBezTo>
                    <a:pt x="154" y="170"/>
                    <a:pt x="154" y="169"/>
                    <a:pt x="154" y="168"/>
                  </a:cubicBezTo>
                  <a:cubicBezTo>
                    <a:pt x="154" y="130"/>
                    <a:pt x="160" y="99"/>
                    <a:pt x="114" y="93"/>
                  </a:cubicBezTo>
                  <a:cubicBezTo>
                    <a:pt x="110" y="92"/>
                    <a:pt x="105" y="92"/>
                    <a:pt x="99" y="92"/>
                  </a:cubicBezTo>
                  <a:cubicBezTo>
                    <a:pt x="93" y="92"/>
                    <a:pt x="87" y="93"/>
                    <a:pt x="82" y="94"/>
                  </a:cubicBezTo>
                  <a:cubicBezTo>
                    <a:pt x="40" y="100"/>
                    <a:pt x="46" y="131"/>
                    <a:pt x="46" y="168"/>
                  </a:cubicBezTo>
                  <a:cubicBezTo>
                    <a:pt x="46" y="169"/>
                    <a:pt x="46" y="170"/>
                    <a:pt x="46" y="172"/>
                  </a:cubicBezTo>
                  <a:cubicBezTo>
                    <a:pt x="46" y="172"/>
                    <a:pt x="46" y="172"/>
                    <a:pt x="46" y="172"/>
                  </a:cubicBezTo>
                  <a:cubicBezTo>
                    <a:pt x="46" y="172"/>
                    <a:pt x="46" y="172"/>
                    <a:pt x="46" y="172"/>
                  </a:cubicBezTo>
                  <a:cubicBezTo>
                    <a:pt x="46" y="190"/>
                    <a:pt x="52" y="208"/>
                    <a:pt x="62" y="221"/>
                  </a:cubicBezTo>
                  <a:cubicBezTo>
                    <a:pt x="72" y="235"/>
                    <a:pt x="86" y="244"/>
                    <a:pt x="100" y="244"/>
                  </a:cubicBezTo>
                  <a:close/>
                  <a:moveTo>
                    <a:pt x="68" y="217"/>
                  </a:moveTo>
                  <a:cubicBezTo>
                    <a:pt x="59" y="204"/>
                    <a:pt x="53" y="188"/>
                    <a:pt x="53" y="173"/>
                  </a:cubicBezTo>
                  <a:cubicBezTo>
                    <a:pt x="56" y="160"/>
                    <a:pt x="56" y="160"/>
                    <a:pt x="56" y="160"/>
                  </a:cubicBezTo>
                  <a:cubicBezTo>
                    <a:pt x="57" y="156"/>
                    <a:pt x="57" y="152"/>
                    <a:pt x="58" y="148"/>
                  </a:cubicBezTo>
                  <a:cubicBezTo>
                    <a:pt x="58" y="142"/>
                    <a:pt x="58" y="138"/>
                    <a:pt x="61" y="134"/>
                  </a:cubicBezTo>
                  <a:cubicBezTo>
                    <a:pt x="63" y="127"/>
                    <a:pt x="138" y="127"/>
                    <a:pt x="139" y="134"/>
                  </a:cubicBezTo>
                  <a:cubicBezTo>
                    <a:pt x="141" y="138"/>
                    <a:pt x="142" y="142"/>
                    <a:pt x="142" y="148"/>
                  </a:cubicBezTo>
                  <a:cubicBezTo>
                    <a:pt x="142" y="152"/>
                    <a:pt x="142" y="156"/>
                    <a:pt x="143" y="160"/>
                  </a:cubicBezTo>
                  <a:cubicBezTo>
                    <a:pt x="146" y="173"/>
                    <a:pt x="146" y="173"/>
                    <a:pt x="146" y="173"/>
                  </a:cubicBezTo>
                  <a:cubicBezTo>
                    <a:pt x="146" y="188"/>
                    <a:pt x="140" y="204"/>
                    <a:pt x="131" y="217"/>
                  </a:cubicBezTo>
                  <a:cubicBezTo>
                    <a:pt x="122" y="229"/>
                    <a:pt x="111" y="237"/>
                    <a:pt x="100" y="237"/>
                  </a:cubicBezTo>
                  <a:cubicBezTo>
                    <a:pt x="89" y="237"/>
                    <a:pt x="77" y="229"/>
                    <a:pt x="68" y="217"/>
                  </a:cubicBezTo>
                  <a:close/>
                  <a:moveTo>
                    <a:pt x="262" y="291"/>
                  </a:moveTo>
                  <a:cubicBezTo>
                    <a:pt x="253" y="308"/>
                    <a:pt x="253" y="308"/>
                    <a:pt x="253" y="308"/>
                  </a:cubicBezTo>
                  <a:cubicBezTo>
                    <a:pt x="252" y="310"/>
                    <a:pt x="251" y="311"/>
                    <a:pt x="252" y="313"/>
                  </a:cubicBezTo>
                  <a:cubicBezTo>
                    <a:pt x="260" y="412"/>
                    <a:pt x="260" y="412"/>
                    <a:pt x="260" y="412"/>
                  </a:cubicBezTo>
                  <a:cubicBezTo>
                    <a:pt x="285" y="360"/>
                    <a:pt x="299" y="326"/>
                    <a:pt x="314" y="264"/>
                  </a:cubicBezTo>
                  <a:cubicBezTo>
                    <a:pt x="364" y="275"/>
                    <a:pt x="402" y="298"/>
                    <a:pt x="402" y="334"/>
                  </a:cubicBezTo>
                  <a:cubicBezTo>
                    <a:pt x="402" y="437"/>
                    <a:pt x="402" y="437"/>
                    <a:pt x="402" y="437"/>
                  </a:cubicBezTo>
                  <a:cubicBezTo>
                    <a:pt x="402" y="454"/>
                    <a:pt x="388" y="467"/>
                    <a:pt x="371" y="467"/>
                  </a:cubicBezTo>
                  <a:cubicBezTo>
                    <a:pt x="287" y="467"/>
                    <a:pt x="203" y="467"/>
                    <a:pt x="119" y="467"/>
                  </a:cubicBezTo>
                  <a:cubicBezTo>
                    <a:pt x="102" y="467"/>
                    <a:pt x="88" y="454"/>
                    <a:pt x="88" y="437"/>
                  </a:cubicBezTo>
                  <a:cubicBezTo>
                    <a:pt x="88" y="402"/>
                    <a:pt x="88" y="368"/>
                    <a:pt x="88" y="334"/>
                  </a:cubicBezTo>
                  <a:cubicBezTo>
                    <a:pt x="88" y="298"/>
                    <a:pt x="126" y="275"/>
                    <a:pt x="176" y="264"/>
                  </a:cubicBezTo>
                  <a:cubicBezTo>
                    <a:pt x="191" y="327"/>
                    <a:pt x="206" y="360"/>
                    <a:pt x="231" y="413"/>
                  </a:cubicBezTo>
                  <a:cubicBezTo>
                    <a:pt x="239" y="313"/>
                    <a:pt x="239" y="313"/>
                    <a:pt x="239" y="313"/>
                  </a:cubicBezTo>
                  <a:cubicBezTo>
                    <a:pt x="239" y="311"/>
                    <a:pt x="239" y="310"/>
                    <a:pt x="238" y="308"/>
                  </a:cubicBezTo>
                  <a:cubicBezTo>
                    <a:pt x="229" y="291"/>
                    <a:pt x="229" y="291"/>
                    <a:pt x="229" y="291"/>
                  </a:cubicBezTo>
                  <a:cubicBezTo>
                    <a:pt x="228" y="290"/>
                    <a:pt x="228" y="289"/>
                    <a:pt x="229" y="288"/>
                  </a:cubicBezTo>
                  <a:cubicBezTo>
                    <a:pt x="229" y="287"/>
                    <a:pt x="230" y="286"/>
                    <a:pt x="231" y="286"/>
                  </a:cubicBezTo>
                  <a:cubicBezTo>
                    <a:pt x="241" y="286"/>
                    <a:pt x="250" y="286"/>
                    <a:pt x="259" y="286"/>
                  </a:cubicBezTo>
                  <a:cubicBezTo>
                    <a:pt x="261" y="286"/>
                    <a:pt x="262" y="287"/>
                    <a:pt x="262" y="288"/>
                  </a:cubicBezTo>
                  <a:cubicBezTo>
                    <a:pt x="263" y="289"/>
                    <a:pt x="263" y="290"/>
                    <a:pt x="262" y="291"/>
                  </a:cubicBezTo>
                  <a:close/>
                  <a:moveTo>
                    <a:pt x="490" y="371"/>
                  </a:moveTo>
                  <a:cubicBezTo>
                    <a:pt x="490" y="305"/>
                    <a:pt x="490" y="305"/>
                    <a:pt x="490" y="305"/>
                  </a:cubicBezTo>
                  <a:cubicBezTo>
                    <a:pt x="490" y="263"/>
                    <a:pt x="410" y="248"/>
                    <a:pt x="351" y="260"/>
                  </a:cubicBezTo>
                  <a:cubicBezTo>
                    <a:pt x="376" y="269"/>
                    <a:pt x="402" y="286"/>
                    <a:pt x="412" y="312"/>
                  </a:cubicBezTo>
                  <a:cubicBezTo>
                    <a:pt x="415" y="319"/>
                    <a:pt x="416" y="326"/>
                    <a:pt x="416" y="334"/>
                  </a:cubicBezTo>
                  <a:cubicBezTo>
                    <a:pt x="416" y="388"/>
                    <a:pt x="416" y="388"/>
                    <a:pt x="416" y="388"/>
                  </a:cubicBezTo>
                  <a:cubicBezTo>
                    <a:pt x="435" y="388"/>
                    <a:pt x="454" y="388"/>
                    <a:pt x="474" y="388"/>
                  </a:cubicBezTo>
                  <a:cubicBezTo>
                    <a:pt x="483" y="388"/>
                    <a:pt x="490" y="380"/>
                    <a:pt x="490" y="371"/>
                  </a:cubicBezTo>
                  <a:close/>
                  <a:moveTo>
                    <a:pt x="0" y="371"/>
                  </a:moveTo>
                  <a:cubicBezTo>
                    <a:pt x="0" y="380"/>
                    <a:pt x="7" y="388"/>
                    <a:pt x="16" y="388"/>
                  </a:cubicBezTo>
                  <a:cubicBezTo>
                    <a:pt x="36" y="388"/>
                    <a:pt x="55" y="388"/>
                    <a:pt x="74" y="388"/>
                  </a:cubicBezTo>
                  <a:cubicBezTo>
                    <a:pt x="74" y="334"/>
                    <a:pt x="74" y="334"/>
                    <a:pt x="74" y="334"/>
                  </a:cubicBezTo>
                  <a:cubicBezTo>
                    <a:pt x="74" y="326"/>
                    <a:pt x="75" y="319"/>
                    <a:pt x="78" y="312"/>
                  </a:cubicBezTo>
                  <a:cubicBezTo>
                    <a:pt x="88" y="286"/>
                    <a:pt x="114" y="269"/>
                    <a:pt x="139" y="260"/>
                  </a:cubicBezTo>
                  <a:cubicBezTo>
                    <a:pt x="80" y="248"/>
                    <a:pt x="0" y="263"/>
                    <a:pt x="0" y="305"/>
                  </a:cubicBezTo>
                  <a:cubicBezTo>
                    <a:pt x="0" y="327"/>
                    <a:pt x="0" y="349"/>
                    <a:pt x="0" y="371"/>
                  </a:cubicBezTo>
                  <a:close/>
                  <a:moveTo>
                    <a:pt x="197" y="192"/>
                  </a:moveTo>
                  <a:cubicBezTo>
                    <a:pt x="211" y="210"/>
                    <a:pt x="228" y="223"/>
                    <a:pt x="245" y="223"/>
                  </a:cubicBezTo>
                  <a:cubicBezTo>
                    <a:pt x="262" y="223"/>
                    <a:pt x="280" y="210"/>
                    <a:pt x="293" y="192"/>
                  </a:cubicBezTo>
                  <a:cubicBezTo>
                    <a:pt x="307" y="173"/>
                    <a:pt x="317" y="148"/>
                    <a:pt x="317" y="124"/>
                  </a:cubicBezTo>
                  <a:cubicBezTo>
                    <a:pt x="312" y="105"/>
                    <a:pt x="312" y="105"/>
                    <a:pt x="312" y="105"/>
                  </a:cubicBezTo>
                  <a:cubicBezTo>
                    <a:pt x="310" y="98"/>
                    <a:pt x="310" y="91"/>
                    <a:pt x="310" y="85"/>
                  </a:cubicBezTo>
                  <a:cubicBezTo>
                    <a:pt x="310" y="77"/>
                    <a:pt x="310" y="70"/>
                    <a:pt x="305" y="64"/>
                  </a:cubicBezTo>
                  <a:cubicBezTo>
                    <a:pt x="298" y="54"/>
                    <a:pt x="287" y="57"/>
                    <a:pt x="274" y="61"/>
                  </a:cubicBezTo>
                  <a:cubicBezTo>
                    <a:pt x="265" y="64"/>
                    <a:pt x="256" y="66"/>
                    <a:pt x="245" y="66"/>
                  </a:cubicBezTo>
                  <a:cubicBezTo>
                    <a:pt x="235" y="66"/>
                    <a:pt x="225" y="64"/>
                    <a:pt x="216" y="61"/>
                  </a:cubicBezTo>
                  <a:cubicBezTo>
                    <a:pt x="216" y="61"/>
                    <a:pt x="216" y="61"/>
                    <a:pt x="216" y="61"/>
                  </a:cubicBezTo>
                  <a:cubicBezTo>
                    <a:pt x="203" y="57"/>
                    <a:pt x="192" y="54"/>
                    <a:pt x="185" y="64"/>
                  </a:cubicBezTo>
                  <a:cubicBezTo>
                    <a:pt x="181" y="70"/>
                    <a:pt x="180" y="77"/>
                    <a:pt x="180" y="85"/>
                  </a:cubicBezTo>
                  <a:cubicBezTo>
                    <a:pt x="180" y="91"/>
                    <a:pt x="180" y="98"/>
                    <a:pt x="178" y="105"/>
                  </a:cubicBezTo>
                  <a:cubicBezTo>
                    <a:pt x="174" y="124"/>
                    <a:pt x="174" y="124"/>
                    <a:pt x="174" y="124"/>
                  </a:cubicBezTo>
                  <a:cubicBezTo>
                    <a:pt x="174" y="148"/>
                    <a:pt x="183" y="173"/>
                    <a:pt x="197" y="192"/>
                  </a:cubicBez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a:solidFill>
                  <a:srgbClr val="14213F"/>
                </a:solidFill>
              </a:endParaRPr>
            </a:p>
          </p:txBody>
        </p:sp>
      </p:grpSp>
      <p:sp>
        <p:nvSpPr>
          <p:cNvPr id="18" name="Rectangle 58">
            <a:extLst>
              <a:ext uri="{FF2B5EF4-FFF2-40B4-BE49-F238E27FC236}">
                <a16:creationId xmlns="" xmlns:a16="http://schemas.microsoft.com/office/drawing/2014/main" id="{87590C67-10D4-48F2-8551-C47A61AFC30A}"/>
              </a:ext>
            </a:extLst>
          </p:cNvPr>
          <p:cNvSpPr>
            <a:spLocks noChangeArrowheads="1"/>
          </p:cNvSpPr>
          <p:nvPr/>
        </p:nvSpPr>
        <p:spPr bwMode="auto">
          <a:xfrm>
            <a:off x="3342945" y="4034770"/>
            <a:ext cx="2873572" cy="973761"/>
          </a:xfrm>
          <a:prstGeom prst="rect">
            <a:avLst/>
          </a:prstGeom>
          <a:noFill/>
          <a:ln>
            <a:solidFill>
              <a:srgbClr val="B1865A"/>
            </a:solidFill>
          </a:ln>
        </p:spPr>
        <p:txBody>
          <a:bodyPr vert="horz" wrap="square" lIns="91440" tIns="45720" rIns="91440" bIns="45720" numCol="1" anchor="t" anchorCtr="0" compatLnSpc="1"/>
          <a:lstStyle/>
          <a:p>
            <a:endParaRPr lang="en-US" sz="1400">
              <a:solidFill>
                <a:srgbClr val="14213F"/>
              </a:solidFill>
            </a:endParaRPr>
          </a:p>
        </p:txBody>
      </p:sp>
      <p:grpSp>
        <p:nvGrpSpPr>
          <p:cNvPr id="4" name="组合 3">
            <a:extLst>
              <a:ext uri="{FF2B5EF4-FFF2-40B4-BE49-F238E27FC236}">
                <a16:creationId xmlns="" xmlns:a16="http://schemas.microsoft.com/office/drawing/2014/main" id="{5260627B-3AC3-4D19-9180-0F8DC9221076}"/>
              </a:ext>
            </a:extLst>
          </p:cNvPr>
          <p:cNvGrpSpPr/>
          <p:nvPr/>
        </p:nvGrpSpPr>
        <p:grpSpPr>
          <a:xfrm>
            <a:off x="2825599" y="4145137"/>
            <a:ext cx="1034693" cy="753027"/>
            <a:chOff x="2825599" y="4145137"/>
            <a:chExt cx="1034693" cy="753027"/>
          </a:xfrm>
        </p:grpSpPr>
        <p:sp>
          <p:nvSpPr>
            <p:cNvPr id="19" name="Rectangle 58">
              <a:extLst>
                <a:ext uri="{FF2B5EF4-FFF2-40B4-BE49-F238E27FC236}">
                  <a16:creationId xmlns="" xmlns:a16="http://schemas.microsoft.com/office/drawing/2014/main" id="{96C922F8-200F-4D04-88FA-BFF6255671D5}"/>
                </a:ext>
              </a:extLst>
            </p:cNvPr>
            <p:cNvSpPr>
              <a:spLocks noChangeArrowheads="1"/>
            </p:cNvSpPr>
            <p:nvPr/>
          </p:nvSpPr>
          <p:spPr bwMode="auto">
            <a:xfrm>
              <a:off x="2825599" y="4145137"/>
              <a:ext cx="1034693" cy="753027"/>
            </a:xfrm>
            <a:prstGeom prst="parallelogram">
              <a:avLst/>
            </a:prstGeom>
            <a:solidFill>
              <a:srgbClr val="B1865A"/>
            </a:solidFill>
            <a:ln>
              <a:noFill/>
            </a:ln>
          </p:spPr>
          <p:txBody>
            <a:bodyPr vert="horz" wrap="square" lIns="91440" tIns="45720" rIns="91440" bIns="45720" numCol="1" anchor="t" anchorCtr="0" compatLnSpc="1"/>
            <a:lstStyle/>
            <a:p>
              <a:endParaRPr lang="en-US" sz="1400">
                <a:solidFill>
                  <a:srgbClr val="14213F"/>
                </a:solidFill>
              </a:endParaRPr>
            </a:p>
          </p:txBody>
        </p:sp>
        <p:sp>
          <p:nvSpPr>
            <p:cNvPr id="20" name="Freeform 30">
              <a:extLst>
                <a:ext uri="{FF2B5EF4-FFF2-40B4-BE49-F238E27FC236}">
                  <a16:creationId xmlns="" xmlns:a16="http://schemas.microsoft.com/office/drawing/2014/main" id="{5AE164DB-08C7-48B1-A711-A17498ED4EE4}"/>
                </a:ext>
              </a:extLst>
            </p:cNvPr>
            <p:cNvSpPr>
              <a:spLocks noEditPoints="1"/>
            </p:cNvSpPr>
            <p:nvPr/>
          </p:nvSpPr>
          <p:spPr bwMode="auto">
            <a:xfrm>
              <a:off x="3194639" y="4335981"/>
              <a:ext cx="297187" cy="371340"/>
            </a:xfrm>
            <a:custGeom>
              <a:avLst/>
              <a:gdLst>
                <a:gd name="T0" fmla="*/ 100 w 408"/>
                <a:gd name="T1" fmla="*/ 18 h 510"/>
                <a:gd name="T2" fmla="*/ 290 w 408"/>
                <a:gd name="T3" fmla="*/ 368 h 510"/>
                <a:gd name="T4" fmla="*/ 345 w 408"/>
                <a:gd name="T5" fmla="*/ 332 h 510"/>
                <a:gd name="T6" fmla="*/ 259 w 408"/>
                <a:gd name="T7" fmla="*/ 464 h 510"/>
                <a:gd name="T8" fmla="*/ 267 w 408"/>
                <a:gd name="T9" fmla="*/ 397 h 510"/>
                <a:gd name="T10" fmla="*/ 241 w 408"/>
                <a:gd name="T11" fmla="*/ 345 h 510"/>
                <a:gd name="T12" fmla="*/ 216 w 408"/>
                <a:gd name="T13" fmla="*/ 319 h 510"/>
                <a:gd name="T14" fmla="*/ 320 w 408"/>
                <a:gd name="T15" fmla="*/ 474 h 510"/>
                <a:gd name="T16" fmla="*/ 159 w 408"/>
                <a:gd name="T17" fmla="*/ 386 h 510"/>
                <a:gd name="T18" fmla="*/ 196 w 408"/>
                <a:gd name="T19" fmla="*/ 298 h 510"/>
                <a:gd name="T20" fmla="*/ 229 w 408"/>
                <a:gd name="T21" fmla="*/ 381 h 510"/>
                <a:gd name="T22" fmla="*/ 338 w 408"/>
                <a:gd name="T23" fmla="*/ 391 h 510"/>
                <a:gd name="T24" fmla="*/ 278 w 408"/>
                <a:gd name="T25" fmla="*/ 440 h 510"/>
                <a:gd name="T26" fmla="*/ 289 w 408"/>
                <a:gd name="T27" fmla="*/ 332 h 510"/>
                <a:gd name="T28" fmla="*/ 126 w 408"/>
                <a:gd name="T29" fmla="*/ 86 h 510"/>
                <a:gd name="T30" fmla="*/ 138 w 408"/>
                <a:gd name="T31" fmla="*/ 19 h 510"/>
                <a:gd name="T32" fmla="*/ 217 w 408"/>
                <a:gd name="T33" fmla="*/ 61 h 510"/>
                <a:gd name="T34" fmla="*/ 127 w 408"/>
                <a:gd name="T35" fmla="*/ 22 h 510"/>
                <a:gd name="T36" fmla="*/ 244 w 408"/>
                <a:gd name="T37" fmla="*/ 59 h 510"/>
                <a:gd name="T38" fmla="*/ 134 w 408"/>
                <a:gd name="T39" fmla="*/ 343 h 510"/>
                <a:gd name="T40" fmla="*/ 87 w 408"/>
                <a:gd name="T41" fmla="*/ 290 h 510"/>
                <a:gd name="T42" fmla="*/ 86 w 408"/>
                <a:gd name="T43" fmla="*/ 290 h 510"/>
                <a:gd name="T44" fmla="*/ 85 w 408"/>
                <a:gd name="T45" fmla="*/ 290 h 510"/>
                <a:gd name="T46" fmla="*/ 84 w 408"/>
                <a:gd name="T47" fmla="*/ 289 h 510"/>
                <a:gd name="T48" fmla="*/ 83 w 408"/>
                <a:gd name="T49" fmla="*/ 289 h 510"/>
                <a:gd name="T50" fmla="*/ 83 w 408"/>
                <a:gd name="T51" fmla="*/ 289 h 510"/>
                <a:gd name="T52" fmla="*/ 82 w 408"/>
                <a:gd name="T53" fmla="*/ 289 h 510"/>
                <a:gd name="T54" fmla="*/ 81 w 408"/>
                <a:gd name="T55" fmla="*/ 288 h 510"/>
                <a:gd name="T56" fmla="*/ 81 w 408"/>
                <a:gd name="T57" fmla="*/ 288 h 510"/>
                <a:gd name="T58" fmla="*/ 80 w 408"/>
                <a:gd name="T59" fmla="*/ 287 h 510"/>
                <a:gd name="T60" fmla="*/ 80 w 408"/>
                <a:gd name="T61" fmla="*/ 287 h 510"/>
                <a:gd name="T62" fmla="*/ 79 w 408"/>
                <a:gd name="T63" fmla="*/ 286 h 510"/>
                <a:gd name="T64" fmla="*/ 79 w 408"/>
                <a:gd name="T65" fmla="*/ 285 h 510"/>
                <a:gd name="T66" fmla="*/ 78 w 408"/>
                <a:gd name="T67" fmla="*/ 284 h 510"/>
                <a:gd name="T68" fmla="*/ 78 w 408"/>
                <a:gd name="T69" fmla="*/ 284 h 510"/>
                <a:gd name="T70" fmla="*/ 78 w 408"/>
                <a:gd name="T71" fmla="*/ 283 h 510"/>
                <a:gd name="T72" fmla="*/ 78 w 408"/>
                <a:gd name="T73" fmla="*/ 282 h 510"/>
                <a:gd name="T74" fmla="*/ 77 w 408"/>
                <a:gd name="T75" fmla="*/ 281 h 510"/>
                <a:gd name="T76" fmla="*/ 77 w 408"/>
                <a:gd name="T77" fmla="*/ 281 h 510"/>
                <a:gd name="T78" fmla="*/ 77 w 408"/>
                <a:gd name="T79" fmla="*/ 280 h 510"/>
                <a:gd name="T80" fmla="*/ 77 w 408"/>
                <a:gd name="T81" fmla="*/ 279 h 510"/>
                <a:gd name="T82" fmla="*/ 78 w 408"/>
                <a:gd name="T83" fmla="*/ 278 h 510"/>
                <a:gd name="T84" fmla="*/ 78 w 408"/>
                <a:gd name="T85" fmla="*/ 278 h 510"/>
                <a:gd name="T86" fmla="*/ 78 w 408"/>
                <a:gd name="T87" fmla="*/ 277 h 510"/>
                <a:gd name="T88" fmla="*/ 79 w 408"/>
                <a:gd name="T89" fmla="*/ 276 h 510"/>
                <a:gd name="T90" fmla="*/ 79 w 408"/>
                <a:gd name="T91" fmla="*/ 275 h 510"/>
                <a:gd name="T92" fmla="*/ 80 w 408"/>
                <a:gd name="T93" fmla="*/ 274 h 510"/>
                <a:gd name="T94" fmla="*/ 80 w 408"/>
                <a:gd name="T95" fmla="*/ 274 h 510"/>
                <a:gd name="T96" fmla="*/ 81 w 408"/>
                <a:gd name="T97" fmla="*/ 273 h 510"/>
                <a:gd name="T98" fmla="*/ 82 w 408"/>
                <a:gd name="T99" fmla="*/ 272 h 510"/>
                <a:gd name="T100" fmla="*/ 83 w 408"/>
                <a:gd name="T101" fmla="*/ 272 h 510"/>
                <a:gd name="T102" fmla="*/ 84 w 408"/>
                <a:gd name="T103" fmla="*/ 272 h 510"/>
                <a:gd name="T104" fmla="*/ 86 w 408"/>
                <a:gd name="T105" fmla="*/ 271 h 510"/>
                <a:gd name="T106" fmla="*/ 77 w 408"/>
                <a:gd name="T107" fmla="*/ 280 h 510"/>
                <a:gd name="T108" fmla="*/ 87 w 408"/>
                <a:gd name="T109" fmla="*/ 237 h 510"/>
                <a:gd name="T110" fmla="*/ 267 w 408"/>
                <a:gd name="T111" fmla="*/ 175 h 510"/>
                <a:gd name="T112" fmla="*/ 258 w 408"/>
                <a:gd name="T113" fmla="*/ 115 h 510"/>
                <a:gd name="T114" fmla="*/ 87 w 408"/>
                <a:gd name="T115" fmla="*/ 115 h 510"/>
                <a:gd name="T116" fmla="*/ 212 w 408"/>
                <a:gd name="T117" fmla="*/ 28 h 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8" h="510">
                  <a:moveTo>
                    <a:pt x="23" y="460"/>
                  </a:moveTo>
                  <a:cubicBezTo>
                    <a:pt x="147" y="460"/>
                    <a:pt x="147" y="460"/>
                    <a:pt x="147" y="460"/>
                  </a:cubicBezTo>
                  <a:cubicBezTo>
                    <a:pt x="140" y="447"/>
                    <a:pt x="135" y="434"/>
                    <a:pt x="132" y="419"/>
                  </a:cubicBezTo>
                  <a:cubicBezTo>
                    <a:pt x="43" y="419"/>
                    <a:pt x="43" y="419"/>
                    <a:pt x="43" y="419"/>
                  </a:cubicBezTo>
                  <a:cubicBezTo>
                    <a:pt x="43" y="59"/>
                    <a:pt x="43" y="59"/>
                    <a:pt x="43" y="59"/>
                  </a:cubicBezTo>
                  <a:cubicBezTo>
                    <a:pt x="100" y="59"/>
                    <a:pt x="100" y="59"/>
                    <a:pt x="100" y="59"/>
                  </a:cubicBezTo>
                  <a:cubicBezTo>
                    <a:pt x="100" y="18"/>
                    <a:pt x="100" y="18"/>
                    <a:pt x="100" y="18"/>
                  </a:cubicBezTo>
                  <a:cubicBezTo>
                    <a:pt x="23" y="18"/>
                    <a:pt x="23" y="18"/>
                    <a:pt x="23" y="18"/>
                  </a:cubicBezTo>
                  <a:cubicBezTo>
                    <a:pt x="11" y="18"/>
                    <a:pt x="0" y="28"/>
                    <a:pt x="0" y="41"/>
                  </a:cubicBezTo>
                  <a:cubicBezTo>
                    <a:pt x="0" y="437"/>
                    <a:pt x="0" y="437"/>
                    <a:pt x="0" y="437"/>
                  </a:cubicBezTo>
                  <a:cubicBezTo>
                    <a:pt x="0" y="450"/>
                    <a:pt x="11" y="460"/>
                    <a:pt x="23" y="460"/>
                  </a:cubicBezTo>
                  <a:close/>
                  <a:moveTo>
                    <a:pt x="286" y="370"/>
                  </a:moveTo>
                  <a:cubicBezTo>
                    <a:pt x="286" y="370"/>
                    <a:pt x="287" y="369"/>
                    <a:pt x="287" y="369"/>
                  </a:cubicBezTo>
                  <a:cubicBezTo>
                    <a:pt x="288" y="368"/>
                    <a:pt x="289" y="368"/>
                    <a:pt x="290" y="368"/>
                  </a:cubicBezTo>
                  <a:cubicBezTo>
                    <a:pt x="291" y="369"/>
                    <a:pt x="291" y="369"/>
                    <a:pt x="291" y="370"/>
                  </a:cubicBezTo>
                  <a:cubicBezTo>
                    <a:pt x="292" y="370"/>
                    <a:pt x="292" y="370"/>
                    <a:pt x="292" y="370"/>
                  </a:cubicBezTo>
                  <a:cubicBezTo>
                    <a:pt x="337" y="325"/>
                    <a:pt x="337" y="325"/>
                    <a:pt x="337" y="325"/>
                  </a:cubicBezTo>
                  <a:cubicBezTo>
                    <a:pt x="338" y="324"/>
                    <a:pt x="340" y="323"/>
                    <a:pt x="341" y="323"/>
                  </a:cubicBezTo>
                  <a:cubicBezTo>
                    <a:pt x="342" y="323"/>
                    <a:pt x="344" y="324"/>
                    <a:pt x="345" y="325"/>
                  </a:cubicBezTo>
                  <a:cubicBezTo>
                    <a:pt x="346" y="326"/>
                    <a:pt x="346" y="327"/>
                    <a:pt x="346" y="329"/>
                  </a:cubicBezTo>
                  <a:cubicBezTo>
                    <a:pt x="346" y="330"/>
                    <a:pt x="346" y="331"/>
                    <a:pt x="345" y="332"/>
                  </a:cubicBezTo>
                  <a:cubicBezTo>
                    <a:pt x="293" y="384"/>
                    <a:pt x="293" y="384"/>
                    <a:pt x="293" y="384"/>
                  </a:cubicBezTo>
                  <a:cubicBezTo>
                    <a:pt x="300" y="389"/>
                    <a:pt x="300" y="389"/>
                    <a:pt x="300" y="389"/>
                  </a:cubicBezTo>
                  <a:cubicBezTo>
                    <a:pt x="302" y="391"/>
                    <a:pt x="303" y="392"/>
                    <a:pt x="303" y="394"/>
                  </a:cubicBezTo>
                  <a:cubicBezTo>
                    <a:pt x="304" y="398"/>
                    <a:pt x="301" y="402"/>
                    <a:pt x="297" y="403"/>
                  </a:cubicBezTo>
                  <a:cubicBezTo>
                    <a:pt x="295" y="403"/>
                    <a:pt x="293" y="403"/>
                    <a:pt x="291" y="401"/>
                  </a:cubicBezTo>
                  <a:cubicBezTo>
                    <a:pt x="283" y="396"/>
                    <a:pt x="283" y="396"/>
                    <a:pt x="283" y="396"/>
                  </a:cubicBezTo>
                  <a:cubicBezTo>
                    <a:pt x="259" y="464"/>
                    <a:pt x="259" y="464"/>
                    <a:pt x="259" y="464"/>
                  </a:cubicBezTo>
                  <a:cubicBezTo>
                    <a:pt x="259" y="465"/>
                    <a:pt x="258" y="465"/>
                    <a:pt x="258" y="466"/>
                  </a:cubicBezTo>
                  <a:cubicBezTo>
                    <a:pt x="256" y="466"/>
                    <a:pt x="254" y="466"/>
                    <a:pt x="253" y="464"/>
                  </a:cubicBezTo>
                  <a:cubicBezTo>
                    <a:pt x="253" y="463"/>
                    <a:pt x="253" y="463"/>
                    <a:pt x="253" y="462"/>
                  </a:cubicBezTo>
                  <a:cubicBezTo>
                    <a:pt x="274" y="402"/>
                    <a:pt x="274" y="402"/>
                    <a:pt x="274" y="402"/>
                  </a:cubicBezTo>
                  <a:cubicBezTo>
                    <a:pt x="274" y="402"/>
                    <a:pt x="273" y="403"/>
                    <a:pt x="272" y="403"/>
                  </a:cubicBezTo>
                  <a:cubicBezTo>
                    <a:pt x="271" y="403"/>
                    <a:pt x="270" y="402"/>
                    <a:pt x="269" y="401"/>
                  </a:cubicBezTo>
                  <a:cubicBezTo>
                    <a:pt x="268" y="400"/>
                    <a:pt x="267" y="399"/>
                    <a:pt x="267" y="397"/>
                  </a:cubicBezTo>
                  <a:cubicBezTo>
                    <a:pt x="267" y="396"/>
                    <a:pt x="268" y="394"/>
                    <a:pt x="269" y="393"/>
                  </a:cubicBezTo>
                  <a:cubicBezTo>
                    <a:pt x="274" y="388"/>
                    <a:pt x="274" y="388"/>
                    <a:pt x="274" y="388"/>
                  </a:cubicBezTo>
                  <a:cubicBezTo>
                    <a:pt x="232" y="357"/>
                    <a:pt x="232" y="357"/>
                    <a:pt x="232" y="357"/>
                  </a:cubicBezTo>
                  <a:cubicBezTo>
                    <a:pt x="231" y="356"/>
                    <a:pt x="230" y="354"/>
                    <a:pt x="229" y="352"/>
                  </a:cubicBezTo>
                  <a:cubicBezTo>
                    <a:pt x="229" y="350"/>
                    <a:pt x="230" y="348"/>
                    <a:pt x="231" y="347"/>
                  </a:cubicBezTo>
                  <a:cubicBezTo>
                    <a:pt x="232" y="345"/>
                    <a:pt x="234" y="344"/>
                    <a:pt x="236" y="344"/>
                  </a:cubicBezTo>
                  <a:cubicBezTo>
                    <a:pt x="238" y="344"/>
                    <a:pt x="240" y="344"/>
                    <a:pt x="241" y="345"/>
                  </a:cubicBezTo>
                  <a:cubicBezTo>
                    <a:pt x="283" y="377"/>
                    <a:pt x="283" y="377"/>
                    <a:pt x="283" y="377"/>
                  </a:cubicBezTo>
                  <a:cubicBezTo>
                    <a:pt x="286" y="370"/>
                    <a:pt x="286" y="370"/>
                    <a:pt x="286" y="370"/>
                  </a:cubicBezTo>
                  <a:close/>
                  <a:moveTo>
                    <a:pt x="350" y="319"/>
                  </a:moveTo>
                  <a:cubicBezTo>
                    <a:pt x="342" y="310"/>
                    <a:pt x="331" y="303"/>
                    <a:pt x="320" y="299"/>
                  </a:cubicBezTo>
                  <a:cubicBezTo>
                    <a:pt x="309" y="294"/>
                    <a:pt x="296" y="291"/>
                    <a:pt x="283" y="291"/>
                  </a:cubicBezTo>
                  <a:cubicBezTo>
                    <a:pt x="271" y="291"/>
                    <a:pt x="258" y="294"/>
                    <a:pt x="247" y="299"/>
                  </a:cubicBezTo>
                  <a:cubicBezTo>
                    <a:pt x="236" y="303"/>
                    <a:pt x="225" y="310"/>
                    <a:pt x="216" y="319"/>
                  </a:cubicBezTo>
                  <a:cubicBezTo>
                    <a:pt x="208" y="328"/>
                    <a:pt x="201" y="338"/>
                    <a:pt x="196" y="350"/>
                  </a:cubicBezTo>
                  <a:cubicBezTo>
                    <a:pt x="191" y="361"/>
                    <a:pt x="189" y="373"/>
                    <a:pt x="189" y="386"/>
                  </a:cubicBezTo>
                  <a:cubicBezTo>
                    <a:pt x="189" y="399"/>
                    <a:pt x="191" y="411"/>
                    <a:pt x="196" y="422"/>
                  </a:cubicBezTo>
                  <a:cubicBezTo>
                    <a:pt x="201" y="434"/>
                    <a:pt x="208" y="444"/>
                    <a:pt x="216" y="453"/>
                  </a:cubicBezTo>
                  <a:cubicBezTo>
                    <a:pt x="225" y="462"/>
                    <a:pt x="236" y="469"/>
                    <a:pt x="247" y="474"/>
                  </a:cubicBezTo>
                  <a:cubicBezTo>
                    <a:pt x="258" y="478"/>
                    <a:pt x="271" y="481"/>
                    <a:pt x="283" y="481"/>
                  </a:cubicBezTo>
                  <a:cubicBezTo>
                    <a:pt x="296" y="481"/>
                    <a:pt x="309" y="478"/>
                    <a:pt x="320" y="474"/>
                  </a:cubicBezTo>
                  <a:cubicBezTo>
                    <a:pt x="331" y="469"/>
                    <a:pt x="342" y="462"/>
                    <a:pt x="350" y="453"/>
                  </a:cubicBezTo>
                  <a:cubicBezTo>
                    <a:pt x="359" y="444"/>
                    <a:pt x="366" y="434"/>
                    <a:pt x="371" y="422"/>
                  </a:cubicBezTo>
                  <a:cubicBezTo>
                    <a:pt x="376" y="411"/>
                    <a:pt x="378" y="399"/>
                    <a:pt x="378" y="386"/>
                  </a:cubicBezTo>
                  <a:cubicBezTo>
                    <a:pt x="378" y="373"/>
                    <a:pt x="376" y="361"/>
                    <a:pt x="371" y="350"/>
                  </a:cubicBezTo>
                  <a:cubicBezTo>
                    <a:pt x="366" y="338"/>
                    <a:pt x="359" y="328"/>
                    <a:pt x="350" y="319"/>
                  </a:cubicBezTo>
                  <a:close/>
                  <a:moveTo>
                    <a:pt x="196" y="298"/>
                  </a:moveTo>
                  <a:cubicBezTo>
                    <a:pt x="173" y="321"/>
                    <a:pt x="159" y="352"/>
                    <a:pt x="159" y="386"/>
                  </a:cubicBezTo>
                  <a:cubicBezTo>
                    <a:pt x="159" y="420"/>
                    <a:pt x="173" y="451"/>
                    <a:pt x="196" y="474"/>
                  </a:cubicBezTo>
                  <a:cubicBezTo>
                    <a:pt x="218" y="496"/>
                    <a:pt x="249" y="510"/>
                    <a:pt x="283" y="510"/>
                  </a:cubicBezTo>
                  <a:cubicBezTo>
                    <a:pt x="318" y="510"/>
                    <a:pt x="349" y="496"/>
                    <a:pt x="371" y="474"/>
                  </a:cubicBezTo>
                  <a:cubicBezTo>
                    <a:pt x="394" y="451"/>
                    <a:pt x="408" y="420"/>
                    <a:pt x="408" y="386"/>
                  </a:cubicBezTo>
                  <a:cubicBezTo>
                    <a:pt x="408" y="352"/>
                    <a:pt x="394" y="321"/>
                    <a:pt x="371" y="298"/>
                  </a:cubicBezTo>
                  <a:cubicBezTo>
                    <a:pt x="349" y="276"/>
                    <a:pt x="318" y="262"/>
                    <a:pt x="283" y="262"/>
                  </a:cubicBezTo>
                  <a:cubicBezTo>
                    <a:pt x="249" y="262"/>
                    <a:pt x="218" y="276"/>
                    <a:pt x="196" y="298"/>
                  </a:cubicBezTo>
                  <a:close/>
                  <a:moveTo>
                    <a:pt x="229" y="381"/>
                  </a:moveTo>
                  <a:cubicBezTo>
                    <a:pt x="202" y="381"/>
                    <a:pt x="202" y="381"/>
                    <a:pt x="202" y="381"/>
                  </a:cubicBezTo>
                  <a:cubicBezTo>
                    <a:pt x="199" y="381"/>
                    <a:pt x="197" y="383"/>
                    <a:pt x="197" y="386"/>
                  </a:cubicBezTo>
                  <a:cubicBezTo>
                    <a:pt x="197" y="389"/>
                    <a:pt x="199" y="391"/>
                    <a:pt x="202" y="391"/>
                  </a:cubicBezTo>
                  <a:cubicBezTo>
                    <a:pt x="229" y="391"/>
                    <a:pt x="229" y="391"/>
                    <a:pt x="229" y="391"/>
                  </a:cubicBezTo>
                  <a:cubicBezTo>
                    <a:pt x="232" y="391"/>
                    <a:pt x="235" y="389"/>
                    <a:pt x="235" y="386"/>
                  </a:cubicBezTo>
                  <a:cubicBezTo>
                    <a:pt x="235" y="383"/>
                    <a:pt x="232" y="381"/>
                    <a:pt x="229" y="381"/>
                  </a:cubicBezTo>
                  <a:close/>
                  <a:moveTo>
                    <a:pt x="338" y="391"/>
                  </a:moveTo>
                  <a:cubicBezTo>
                    <a:pt x="365" y="391"/>
                    <a:pt x="365" y="391"/>
                    <a:pt x="365" y="391"/>
                  </a:cubicBezTo>
                  <a:cubicBezTo>
                    <a:pt x="368" y="391"/>
                    <a:pt x="370" y="389"/>
                    <a:pt x="370" y="386"/>
                  </a:cubicBezTo>
                  <a:cubicBezTo>
                    <a:pt x="370" y="383"/>
                    <a:pt x="368" y="381"/>
                    <a:pt x="365" y="381"/>
                  </a:cubicBezTo>
                  <a:cubicBezTo>
                    <a:pt x="338" y="381"/>
                    <a:pt x="338" y="381"/>
                    <a:pt x="338" y="381"/>
                  </a:cubicBezTo>
                  <a:cubicBezTo>
                    <a:pt x="335" y="381"/>
                    <a:pt x="332" y="383"/>
                    <a:pt x="332" y="386"/>
                  </a:cubicBezTo>
                  <a:cubicBezTo>
                    <a:pt x="332" y="389"/>
                    <a:pt x="335" y="391"/>
                    <a:pt x="338" y="391"/>
                  </a:cubicBezTo>
                  <a:close/>
                  <a:moveTo>
                    <a:pt x="278" y="440"/>
                  </a:moveTo>
                  <a:cubicBezTo>
                    <a:pt x="278" y="467"/>
                    <a:pt x="278" y="467"/>
                    <a:pt x="278" y="467"/>
                  </a:cubicBezTo>
                  <a:cubicBezTo>
                    <a:pt x="278" y="470"/>
                    <a:pt x="280" y="473"/>
                    <a:pt x="283" y="473"/>
                  </a:cubicBezTo>
                  <a:cubicBezTo>
                    <a:pt x="286" y="473"/>
                    <a:pt x="289" y="470"/>
                    <a:pt x="289" y="467"/>
                  </a:cubicBezTo>
                  <a:cubicBezTo>
                    <a:pt x="289" y="440"/>
                    <a:pt x="289" y="440"/>
                    <a:pt x="289" y="440"/>
                  </a:cubicBezTo>
                  <a:cubicBezTo>
                    <a:pt x="289" y="437"/>
                    <a:pt x="286" y="435"/>
                    <a:pt x="283" y="435"/>
                  </a:cubicBezTo>
                  <a:cubicBezTo>
                    <a:pt x="280" y="435"/>
                    <a:pt x="278" y="437"/>
                    <a:pt x="278" y="440"/>
                  </a:cubicBezTo>
                  <a:close/>
                  <a:moveTo>
                    <a:pt x="289" y="332"/>
                  </a:moveTo>
                  <a:cubicBezTo>
                    <a:pt x="289" y="305"/>
                    <a:pt x="289" y="305"/>
                    <a:pt x="289" y="305"/>
                  </a:cubicBezTo>
                  <a:cubicBezTo>
                    <a:pt x="289" y="302"/>
                    <a:pt x="286" y="299"/>
                    <a:pt x="283" y="299"/>
                  </a:cubicBezTo>
                  <a:cubicBezTo>
                    <a:pt x="280" y="299"/>
                    <a:pt x="278" y="302"/>
                    <a:pt x="278" y="305"/>
                  </a:cubicBezTo>
                  <a:cubicBezTo>
                    <a:pt x="278" y="332"/>
                    <a:pt x="278" y="332"/>
                    <a:pt x="278" y="332"/>
                  </a:cubicBezTo>
                  <a:cubicBezTo>
                    <a:pt x="278" y="335"/>
                    <a:pt x="280" y="337"/>
                    <a:pt x="283" y="337"/>
                  </a:cubicBezTo>
                  <a:cubicBezTo>
                    <a:pt x="286" y="337"/>
                    <a:pt x="289" y="335"/>
                    <a:pt x="289" y="332"/>
                  </a:cubicBezTo>
                  <a:close/>
                  <a:moveTo>
                    <a:pt x="218" y="0"/>
                  </a:moveTo>
                  <a:cubicBezTo>
                    <a:pt x="224" y="0"/>
                    <a:pt x="228" y="2"/>
                    <a:pt x="232" y="4"/>
                  </a:cubicBezTo>
                  <a:cubicBezTo>
                    <a:pt x="235" y="7"/>
                    <a:pt x="237" y="11"/>
                    <a:pt x="237" y="14"/>
                  </a:cubicBezTo>
                  <a:cubicBezTo>
                    <a:pt x="237" y="72"/>
                    <a:pt x="237" y="72"/>
                    <a:pt x="237" y="72"/>
                  </a:cubicBezTo>
                  <a:cubicBezTo>
                    <a:pt x="237" y="75"/>
                    <a:pt x="235" y="79"/>
                    <a:pt x="232" y="82"/>
                  </a:cubicBezTo>
                  <a:cubicBezTo>
                    <a:pt x="228" y="84"/>
                    <a:pt x="224" y="86"/>
                    <a:pt x="218" y="86"/>
                  </a:cubicBezTo>
                  <a:cubicBezTo>
                    <a:pt x="126" y="86"/>
                    <a:pt x="126" y="86"/>
                    <a:pt x="126" y="86"/>
                  </a:cubicBezTo>
                  <a:cubicBezTo>
                    <a:pt x="121" y="86"/>
                    <a:pt x="116" y="84"/>
                    <a:pt x="113" y="82"/>
                  </a:cubicBezTo>
                  <a:cubicBezTo>
                    <a:pt x="110" y="79"/>
                    <a:pt x="108" y="75"/>
                    <a:pt x="108" y="72"/>
                  </a:cubicBezTo>
                  <a:cubicBezTo>
                    <a:pt x="108" y="14"/>
                    <a:pt x="108" y="14"/>
                    <a:pt x="108" y="14"/>
                  </a:cubicBezTo>
                  <a:cubicBezTo>
                    <a:pt x="108" y="11"/>
                    <a:pt x="110" y="7"/>
                    <a:pt x="113" y="4"/>
                  </a:cubicBezTo>
                  <a:cubicBezTo>
                    <a:pt x="116" y="2"/>
                    <a:pt x="121" y="0"/>
                    <a:pt x="126" y="0"/>
                  </a:cubicBezTo>
                  <a:cubicBezTo>
                    <a:pt x="218" y="0"/>
                    <a:pt x="218" y="0"/>
                    <a:pt x="218" y="0"/>
                  </a:cubicBezTo>
                  <a:close/>
                  <a:moveTo>
                    <a:pt x="138" y="19"/>
                  </a:moveTo>
                  <a:cubicBezTo>
                    <a:pt x="206" y="19"/>
                    <a:pt x="206" y="19"/>
                    <a:pt x="206" y="19"/>
                  </a:cubicBezTo>
                  <a:cubicBezTo>
                    <a:pt x="210" y="19"/>
                    <a:pt x="214" y="20"/>
                    <a:pt x="217" y="22"/>
                  </a:cubicBezTo>
                  <a:cubicBezTo>
                    <a:pt x="217" y="22"/>
                    <a:pt x="217" y="22"/>
                    <a:pt x="217" y="22"/>
                  </a:cubicBezTo>
                  <a:cubicBezTo>
                    <a:pt x="220" y="25"/>
                    <a:pt x="222" y="29"/>
                    <a:pt x="222" y="33"/>
                  </a:cubicBezTo>
                  <a:cubicBezTo>
                    <a:pt x="222" y="51"/>
                    <a:pt x="222" y="51"/>
                    <a:pt x="222" y="51"/>
                  </a:cubicBezTo>
                  <a:cubicBezTo>
                    <a:pt x="222" y="55"/>
                    <a:pt x="220" y="58"/>
                    <a:pt x="217" y="61"/>
                  </a:cubicBezTo>
                  <a:cubicBezTo>
                    <a:pt x="217" y="61"/>
                    <a:pt x="217" y="61"/>
                    <a:pt x="217" y="61"/>
                  </a:cubicBezTo>
                  <a:cubicBezTo>
                    <a:pt x="214" y="63"/>
                    <a:pt x="210" y="65"/>
                    <a:pt x="206" y="65"/>
                  </a:cubicBezTo>
                  <a:cubicBezTo>
                    <a:pt x="138" y="65"/>
                    <a:pt x="138" y="65"/>
                    <a:pt x="138" y="65"/>
                  </a:cubicBezTo>
                  <a:cubicBezTo>
                    <a:pt x="134" y="65"/>
                    <a:pt x="130" y="63"/>
                    <a:pt x="127" y="61"/>
                  </a:cubicBezTo>
                  <a:cubicBezTo>
                    <a:pt x="127" y="61"/>
                    <a:pt x="127" y="61"/>
                    <a:pt x="127" y="61"/>
                  </a:cubicBezTo>
                  <a:cubicBezTo>
                    <a:pt x="124" y="58"/>
                    <a:pt x="122" y="55"/>
                    <a:pt x="122" y="51"/>
                  </a:cubicBezTo>
                  <a:cubicBezTo>
                    <a:pt x="122" y="33"/>
                    <a:pt x="122" y="33"/>
                    <a:pt x="122" y="33"/>
                  </a:cubicBezTo>
                  <a:cubicBezTo>
                    <a:pt x="122" y="29"/>
                    <a:pt x="124" y="25"/>
                    <a:pt x="127" y="22"/>
                  </a:cubicBezTo>
                  <a:cubicBezTo>
                    <a:pt x="127" y="22"/>
                    <a:pt x="127" y="22"/>
                    <a:pt x="127" y="22"/>
                  </a:cubicBezTo>
                  <a:cubicBezTo>
                    <a:pt x="130" y="20"/>
                    <a:pt x="134" y="19"/>
                    <a:pt x="138" y="19"/>
                  </a:cubicBezTo>
                  <a:close/>
                  <a:moveTo>
                    <a:pt x="344" y="243"/>
                  </a:moveTo>
                  <a:cubicBezTo>
                    <a:pt x="344" y="41"/>
                    <a:pt x="344" y="41"/>
                    <a:pt x="344" y="41"/>
                  </a:cubicBezTo>
                  <a:cubicBezTo>
                    <a:pt x="344" y="28"/>
                    <a:pt x="334" y="18"/>
                    <a:pt x="321" y="18"/>
                  </a:cubicBezTo>
                  <a:cubicBezTo>
                    <a:pt x="244" y="18"/>
                    <a:pt x="244" y="18"/>
                    <a:pt x="244" y="18"/>
                  </a:cubicBezTo>
                  <a:cubicBezTo>
                    <a:pt x="244" y="59"/>
                    <a:pt x="244" y="59"/>
                    <a:pt x="244" y="59"/>
                  </a:cubicBezTo>
                  <a:cubicBezTo>
                    <a:pt x="302" y="59"/>
                    <a:pt x="302" y="59"/>
                    <a:pt x="302" y="59"/>
                  </a:cubicBezTo>
                  <a:cubicBezTo>
                    <a:pt x="302" y="92"/>
                    <a:pt x="302" y="92"/>
                    <a:pt x="302" y="92"/>
                  </a:cubicBezTo>
                  <a:cubicBezTo>
                    <a:pt x="302" y="232"/>
                    <a:pt x="302" y="232"/>
                    <a:pt x="302" y="232"/>
                  </a:cubicBezTo>
                  <a:cubicBezTo>
                    <a:pt x="317" y="234"/>
                    <a:pt x="331" y="238"/>
                    <a:pt x="344" y="243"/>
                  </a:cubicBezTo>
                  <a:close/>
                  <a:moveTo>
                    <a:pt x="87" y="324"/>
                  </a:moveTo>
                  <a:cubicBezTo>
                    <a:pt x="141" y="324"/>
                    <a:pt x="141" y="324"/>
                    <a:pt x="141" y="324"/>
                  </a:cubicBezTo>
                  <a:cubicBezTo>
                    <a:pt x="139" y="330"/>
                    <a:pt x="136" y="336"/>
                    <a:pt x="134" y="343"/>
                  </a:cubicBezTo>
                  <a:cubicBezTo>
                    <a:pt x="87" y="343"/>
                    <a:pt x="87" y="343"/>
                    <a:pt x="87" y="343"/>
                  </a:cubicBezTo>
                  <a:cubicBezTo>
                    <a:pt x="82" y="343"/>
                    <a:pt x="77" y="339"/>
                    <a:pt x="77" y="333"/>
                  </a:cubicBezTo>
                  <a:cubicBezTo>
                    <a:pt x="77" y="333"/>
                    <a:pt x="77" y="333"/>
                    <a:pt x="77" y="333"/>
                  </a:cubicBezTo>
                  <a:cubicBezTo>
                    <a:pt x="77" y="328"/>
                    <a:pt x="82" y="324"/>
                    <a:pt x="87" y="324"/>
                  </a:cubicBezTo>
                  <a:close/>
                  <a:moveTo>
                    <a:pt x="162" y="290"/>
                  </a:moveTo>
                  <a:cubicBezTo>
                    <a:pt x="87" y="290"/>
                    <a:pt x="87" y="290"/>
                    <a:pt x="87" y="290"/>
                  </a:cubicBezTo>
                  <a:cubicBezTo>
                    <a:pt x="87" y="290"/>
                    <a:pt x="87" y="290"/>
                    <a:pt x="87" y="290"/>
                  </a:cubicBezTo>
                  <a:cubicBezTo>
                    <a:pt x="86" y="290"/>
                    <a:pt x="86" y="290"/>
                    <a:pt x="86" y="290"/>
                  </a:cubicBezTo>
                  <a:cubicBezTo>
                    <a:pt x="86" y="290"/>
                    <a:pt x="86" y="290"/>
                    <a:pt x="86" y="290"/>
                  </a:cubicBezTo>
                  <a:cubicBezTo>
                    <a:pt x="86" y="290"/>
                    <a:pt x="86" y="290"/>
                    <a:pt x="86" y="290"/>
                  </a:cubicBezTo>
                  <a:cubicBezTo>
                    <a:pt x="86" y="290"/>
                    <a:pt x="86" y="290"/>
                    <a:pt x="86" y="290"/>
                  </a:cubicBezTo>
                  <a:cubicBezTo>
                    <a:pt x="86" y="290"/>
                    <a:pt x="86" y="290"/>
                    <a:pt x="86" y="290"/>
                  </a:cubicBezTo>
                  <a:cubicBezTo>
                    <a:pt x="86" y="290"/>
                    <a:pt x="86" y="290"/>
                    <a:pt x="86" y="290"/>
                  </a:cubicBezTo>
                  <a:cubicBezTo>
                    <a:pt x="86" y="290"/>
                    <a:pt x="86" y="290"/>
                    <a:pt x="86" y="290"/>
                  </a:cubicBezTo>
                  <a:cubicBezTo>
                    <a:pt x="86" y="290"/>
                    <a:pt x="86" y="290"/>
                    <a:pt x="86" y="290"/>
                  </a:cubicBezTo>
                  <a:cubicBezTo>
                    <a:pt x="85" y="290"/>
                    <a:pt x="85" y="290"/>
                    <a:pt x="85" y="290"/>
                  </a:cubicBezTo>
                  <a:cubicBezTo>
                    <a:pt x="85" y="290"/>
                    <a:pt x="85" y="290"/>
                    <a:pt x="85" y="290"/>
                  </a:cubicBezTo>
                  <a:cubicBezTo>
                    <a:pt x="85" y="290"/>
                    <a:pt x="85" y="290"/>
                    <a:pt x="85" y="290"/>
                  </a:cubicBezTo>
                  <a:cubicBezTo>
                    <a:pt x="85" y="290"/>
                    <a:pt x="85" y="290"/>
                    <a:pt x="85" y="290"/>
                  </a:cubicBezTo>
                  <a:cubicBezTo>
                    <a:pt x="85" y="290"/>
                    <a:pt x="85" y="290"/>
                    <a:pt x="85" y="290"/>
                  </a:cubicBezTo>
                  <a:cubicBezTo>
                    <a:pt x="85" y="290"/>
                    <a:pt x="85" y="290"/>
                    <a:pt x="85" y="290"/>
                  </a:cubicBezTo>
                  <a:cubicBezTo>
                    <a:pt x="85" y="290"/>
                    <a:pt x="85" y="290"/>
                    <a:pt x="85" y="290"/>
                  </a:cubicBezTo>
                  <a:cubicBezTo>
                    <a:pt x="85" y="290"/>
                    <a:pt x="85" y="290"/>
                    <a:pt x="85" y="290"/>
                  </a:cubicBezTo>
                  <a:cubicBezTo>
                    <a:pt x="85" y="290"/>
                    <a:pt x="85" y="290"/>
                    <a:pt x="85" y="290"/>
                  </a:cubicBezTo>
                  <a:cubicBezTo>
                    <a:pt x="85" y="290"/>
                    <a:pt x="85" y="290"/>
                    <a:pt x="85" y="290"/>
                  </a:cubicBezTo>
                  <a:cubicBezTo>
                    <a:pt x="84" y="289"/>
                    <a:pt x="84" y="289"/>
                    <a:pt x="84" y="289"/>
                  </a:cubicBezTo>
                  <a:cubicBezTo>
                    <a:pt x="84" y="289"/>
                    <a:pt x="84" y="289"/>
                    <a:pt x="84" y="289"/>
                  </a:cubicBezTo>
                  <a:cubicBezTo>
                    <a:pt x="84" y="289"/>
                    <a:pt x="84" y="289"/>
                    <a:pt x="84" y="289"/>
                  </a:cubicBezTo>
                  <a:cubicBezTo>
                    <a:pt x="84" y="289"/>
                    <a:pt x="84" y="289"/>
                    <a:pt x="84" y="289"/>
                  </a:cubicBezTo>
                  <a:cubicBezTo>
                    <a:pt x="84" y="289"/>
                    <a:pt x="84" y="289"/>
                    <a:pt x="84" y="289"/>
                  </a:cubicBezTo>
                  <a:cubicBezTo>
                    <a:pt x="84" y="289"/>
                    <a:pt x="84" y="289"/>
                    <a:pt x="84" y="289"/>
                  </a:cubicBezTo>
                  <a:cubicBezTo>
                    <a:pt x="84" y="289"/>
                    <a:pt x="84" y="289"/>
                    <a:pt x="84" y="289"/>
                  </a:cubicBezTo>
                  <a:cubicBezTo>
                    <a:pt x="84" y="289"/>
                    <a:pt x="84" y="289"/>
                    <a:pt x="84" y="289"/>
                  </a:cubicBezTo>
                  <a:cubicBezTo>
                    <a:pt x="83" y="289"/>
                    <a:pt x="83" y="289"/>
                    <a:pt x="83" y="289"/>
                  </a:cubicBezTo>
                  <a:cubicBezTo>
                    <a:pt x="83" y="289"/>
                    <a:pt x="83" y="289"/>
                    <a:pt x="83" y="289"/>
                  </a:cubicBezTo>
                  <a:cubicBezTo>
                    <a:pt x="83" y="289"/>
                    <a:pt x="83" y="289"/>
                    <a:pt x="83" y="289"/>
                  </a:cubicBezTo>
                  <a:cubicBezTo>
                    <a:pt x="83" y="289"/>
                    <a:pt x="83" y="289"/>
                    <a:pt x="83" y="289"/>
                  </a:cubicBezTo>
                  <a:cubicBezTo>
                    <a:pt x="83" y="289"/>
                    <a:pt x="83" y="289"/>
                    <a:pt x="83" y="289"/>
                  </a:cubicBezTo>
                  <a:cubicBezTo>
                    <a:pt x="83" y="289"/>
                    <a:pt x="83" y="289"/>
                    <a:pt x="83" y="289"/>
                  </a:cubicBezTo>
                  <a:cubicBezTo>
                    <a:pt x="83" y="289"/>
                    <a:pt x="83" y="289"/>
                    <a:pt x="83" y="289"/>
                  </a:cubicBezTo>
                  <a:cubicBezTo>
                    <a:pt x="83" y="289"/>
                    <a:pt x="83" y="289"/>
                    <a:pt x="83" y="289"/>
                  </a:cubicBezTo>
                  <a:cubicBezTo>
                    <a:pt x="83" y="289"/>
                    <a:pt x="83" y="289"/>
                    <a:pt x="83" y="289"/>
                  </a:cubicBezTo>
                  <a:cubicBezTo>
                    <a:pt x="83" y="289"/>
                    <a:pt x="83" y="289"/>
                    <a:pt x="83" y="289"/>
                  </a:cubicBezTo>
                  <a:cubicBezTo>
                    <a:pt x="82" y="289"/>
                    <a:pt x="82" y="289"/>
                    <a:pt x="82" y="289"/>
                  </a:cubicBezTo>
                  <a:cubicBezTo>
                    <a:pt x="82" y="289"/>
                    <a:pt x="82" y="289"/>
                    <a:pt x="82" y="289"/>
                  </a:cubicBezTo>
                  <a:cubicBezTo>
                    <a:pt x="82" y="289"/>
                    <a:pt x="82" y="289"/>
                    <a:pt x="82" y="289"/>
                  </a:cubicBezTo>
                  <a:cubicBezTo>
                    <a:pt x="82" y="289"/>
                    <a:pt x="82" y="289"/>
                    <a:pt x="82" y="289"/>
                  </a:cubicBezTo>
                  <a:cubicBezTo>
                    <a:pt x="82" y="289"/>
                    <a:pt x="82" y="289"/>
                    <a:pt x="82" y="289"/>
                  </a:cubicBezTo>
                  <a:cubicBezTo>
                    <a:pt x="82" y="289"/>
                    <a:pt x="82" y="289"/>
                    <a:pt x="82" y="289"/>
                  </a:cubicBezTo>
                  <a:cubicBezTo>
                    <a:pt x="82" y="288"/>
                    <a:pt x="82" y="288"/>
                    <a:pt x="82" y="288"/>
                  </a:cubicBezTo>
                  <a:cubicBezTo>
                    <a:pt x="82" y="288"/>
                    <a:pt x="82" y="288"/>
                    <a:pt x="82" y="288"/>
                  </a:cubicBezTo>
                  <a:cubicBezTo>
                    <a:pt x="82" y="288"/>
                    <a:pt x="82" y="288"/>
                    <a:pt x="82" y="288"/>
                  </a:cubicBezTo>
                  <a:cubicBezTo>
                    <a:pt x="82" y="288"/>
                    <a:pt x="82" y="288"/>
                    <a:pt x="82" y="288"/>
                  </a:cubicBezTo>
                  <a:cubicBezTo>
                    <a:pt x="81" y="288"/>
                    <a:pt x="81" y="288"/>
                    <a:pt x="81" y="288"/>
                  </a:cubicBezTo>
                  <a:cubicBezTo>
                    <a:pt x="81" y="288"/>
                    <a:pt x="81" y="288"/>
                    <a:pt x="81" y="288"/>
                  </a:cubicBezTo>
                  <a:cubicBezTo>
                    <a:pt x="81" y="288"/>
                    <a:pt x="81" y="288"/>
                    <a:pt x="81" y="288"/>
                  </a:cubicBezTo>
                  <a:cubicBezTo>
                    <a:pt x="81" y="288"/>
                    <a:pt x="81" y="288"/>
                    <a:pt x="81" y="288"/>
                  </a:cubicBezTo>
                  <a:cubicBezTo>
                    <a:pt x="81" y="288"/>
                    <a:pt x="81" y="288"/>
                    <a:pt x="81" y="288"/>
                  </a:cubicBezTo>
                  <a:cubicBezTo>
                    <a:pt x="81" y="288"/>
                    <a:pt x="81" y="288"/>
                    <a:pt x="81" y="288"/>
                  </a:cubicBezTo>
                  <a:cubicBezTo>
                    <a:pt x="81" y="288"/>
                    <a:pt x="81" y="288"/>
                    <a:pt x="81" y="288"/>
                  </a:cubicBezTo>
                  <a:cubicBezTo>
                    <a:pt x="81" y="288"/>
                    <a:pt x="81" y="288"/>
                    <a:pt x="81" y="288"/>
                  </a:cubicBezTo>
                  <a:cubicBezTo>
                    <a:pt x="81" y="288"/>
                    <a:pt x="81" y="288"/>
                    <a:pt x="81" y="288"/>
                  </a:cubicBezTo>
                  <a:cubicBezTo>
                    <a:pt x="81" y="288"/>
                    <a:pt x="81" y="288"/>
                    <a:pt x="81" y="288"/>
                  </a:cubicBezTo>
                  <a:cubicBezTo>
                    <a:pt x="81" y="287"/>
                    <a:pt x="81" y="287"/>
                    <a:pt x="81" y="287"/>
                  </a:cubicBezTo>
                  <a:cubicBezTo>
                    <a:pt x="81" y="287"/>
                    <a:pt x="81" y="287"/>
                    <a:pt x="81" y="287"/>
                  </a:cubicBezTo>
                  <a:cubicBezTo>
                    <a:pt x="80" y="287"/>
                    <a:pt x="80" y="287"/>
                    <a:pt x="80" y="287"/>
                  </a:cubicBezTo>
                  <a:cubicBezTo>
                    <a:pt x="80" y="287"/>
                    <a:pt x="80" y="287"/>
                    <a:pt x="80" y="287"/>
                  </a:cubicBezTo>
                  <a:cubicBezTo>
                    <a:pt x="80" y="287"/>
                    <a:pt x="80" y="287"/>
                    <a:pt x="80" y="287"/>
                  </a:cubicBezTo>
                  <a:cubicBezTo>
                    <a:pt x="80" y="287"/>
                    <a:pt x="80" y="287"/>
                    <a:pt x="80" y="287"/>
                  </a:cubicBezTo>
                  <a:cubicBezTo>
                    <a:pt x="80" y="287"/>
                    <a:pt x="80" y="287"/>
                    <a:pt x="80" y="287"/>
                  </a:cubicBezTo>
                  <a:cubicBezTo>
                    <a:pt x="80" y="287"/>
                    <a:pt x="80" y="287"/>
                    <a:pt x="80" y="287"/>
                  </a:cubicBezTo>
                  <a:cubicBezTo>
                    <a:pt x="80" y="287"/>
                    <a:pt x="80" y="287"/>
                    <a:pt x="80" y="287"/>
                  </a:cubicBezTo>
                  <a:cubicBezTo>
                    <a:pt x="80" y="287"/>
                    <a:pt x="80" y="287"/>
                    <a:pt x="80" y="287"/>
                  </a:cubicBezTo>
                  <a:cubicBezTo>
                    <a:pt x="80" y="287"/>
                    <a:pt x="80" y="287"/>
                    <a:pt x="80" y="287"/>
                  </a:cubicBezTo>
                  <a:cubicBezTo>
                    <a:pt x="80" y="287"/>
                    <a:pt x="80" y="287"/>
                    <a:pt x="80" y="287"/>
                  </a:cubicBezTo>
                  <a:cubicBezTo>
                    <a:pt x="80" y="287"/>
                    <a:pt x="80" y="287"/>
                    <a:pt x="80" y="287"/>
                  </a:cubicBezTo>
                  <a:cubicBezTo>
                    <a:pt x="80" y="287"/>
                    <a:pt x="80" y="287"/>
                    <a:pt x="80" y="287"/>
                  </a:cubicBezTo>
                  <a:cubicBezTo>
                    <a:pt x="80" y="286"/>
                    <a:pt x="80" y="286"/>
                    <a:pt x="80" y="286"/>
                  </a:cubicBezTo>
                  <a:cubicBezTo>
                    <a:pt x="80" y="286"/>
                    <a:pt x="80" y="286"/>
                    <a:pt x="80" y="286"/>
                  </a:cubicBezTo>
                  <a:cubicBezTo>
                    <a:pt x="79" y="286"/>
                    <a:pt x="79" y="286"/>
                    <a:pt x="79" y="286"/>
                  </a:cubicBezTo>
                  <a:cubicBezTo>
                    <a:pt x="79" y="286"/>
                    <a:pt x="79" y="286"/>
                    <a:pt x="79" y="286"/>
                  </a:cubicBezTo>
                  <a:cubicBezTo>
                    <a:pt x="79" y="286"/>
                    <a:pt x="79" y="286"/>
                    <a:pt x="79" y="286"/>
                  </a:cubicBezTo>
                  <a:cubicBezTo>
                    <a:pt x="79" y="286"/>
                    <a:pt x="79" y="286"/>
                    <a:pt x="79" y="286"/>
                  </a:cubicBezTo>
                  <a:cubicBezTo>
                    <a:pt x="79" y="286"/>
                    <a:pt x="79" y="286"/>
                    <a:pt x="79" y="286"/>
                  </a:cubicBezTo>
                  <a:cubicBezTo>
                    <a:pt x="79" y="286"/>
                    <a:pt x="79" y="286"/>
                    <a:pt x="79" y="286"/>
                  </a:cubicBezTo>
                  <a:cubicBezTo>
                    <a:pt x="79" y="286"/>
                    <a:pt x="79" y="286"/>
                    <a:pt x="79" y="286"/>
                  </a:cubicBezTo>
                  <a:cubicBezTo>
                    <a:pt x="79" y="286"/>
                    <a:pt x="79" y="286"/>
                    <a:pt x="79" y="286"/>
                  </a:cubicBezTo>
                  <a:cubicBezTo>
                    <a:pt x="79" y="285"/>
                    <a:pt x="79" y="285"/>
                    <a:pt x="79" y="285"/>
                  </a:cubicBezTo>
                  <a:cubicBezTo>
                    <a:pt x="79" y="285"/>
                    <a:pt x="79" y="285"/>
                    <a:pt x="79" y="285"/>
                  </a:cubicBezTo>
                  <a:cubicBezTo>
                    <a:pt x="79" y="285"/>
                    <a:pt x="79" y="285"/>
                    <a:pt x="79" y="285"/>
                  </a:cubicBezTo>
                  <a:cubicBezTo>
                    <a:pt x="79" y="285"/>
                    <a:pt x="79" y="285"/>
                    <a:pt x="79" y="285"/>
                  </a:cubicBezTo>
                  <a:cubicBezTo>
                    <a:pt x="79" y="285"/>
                    <a:pt x="79" y="285"/>
                    <a:pt x="79" y="285"/>
                  </a:cubicBezTo>
                  <a:cubicBezTo>
                    <a:pt x="79" y="285"/>
                    <a:pt x="79" y="285"/>
                    <a:pt x="79" y="285"/>
                  </a:cubicBezTo>
                  <a:cubicBezTo>
                    <a:pt x="78" y="285"/>
                    <a:pt x="78" y="285"/>
                    <a:pt x="78" y="285"/>
                  </a:cubicBezTo>
                  <a:cubicBezTo>
                    <a:pt x="78" y="285"/>
                    <a:pt x="78" y="285"/>
                    <a:pt x="78" y="285"/>
                  </a:cubicBezTo>
                  <a:cubicBezTo>
                    <a:pt x="78" y="285"/>
                    <a:pt x="78" y="285"/>
                    <a:pt x="78" y="285"/>
                  </a:cubicBezTo>
                  <a:cubicBezTo>
                    <a:pt x="78" y="285"/>
                    <a:pt x="78" y="285"/>
                    <a:pt x="78" y="285"/>
                  </a:cubicBezTo>
                  <a:cubicBezTo>
                    <a:pt x="78" y="284"/>
                    <a:pt x="78" y="284"/>
                    <a:pt x="78" y="284"/>
                  </a:cubicBezTo>
                  <a:cubicBezTo>
                    <a:pt x="78" y="284"/>
                    <a:pt x="78" y="284"/>
                    <a:pt x="78" y="284"/>
                  </a:cubicBezTo>
                  <a:cubicBezTo>
                    <a:pt x="78" y="284"/>
                    <a:pt x="78" y="284"/>
                    <a:pt x="78" y="284"/>
                  </a:cubicBezTo>
                  <a:cubicBezTo>
                    <a:pt x="78" y="284"/>
                    <a:pt x="78" y="284"/>
                    <a:pt x="78" y="284"/>
                  </a:cubicBezTo>
                  <a:cubicBezTo>
                    <a:pt x="78" y="284"/>
                    <a:pt x="78" y="284"/>
                    <a:pt x="78" y="284"/>
                  </a:cubicBezTo>
                  <a:cubicBezTo>
                    <a:pt x="78" y="284"/>
                    <a:pt x="78" y="284"/>
                    <a:pt x="78" y="284"/>
                  </a:cubicBezTo>
                  <a:cubicBezTo>
                    <a:pt x="78" y="284"/>
                    <a:pt x="78" y="284"/>
                    <a:pt x="78" y="284"/>
                  </a:cubicBezTo>
                  <a:cubicBezTo>
                    <a:pt x="78" y="284"/>
                    <a:pt x="78" y="284"/>
                    <a:pt x="78" y="284"/>
                  </a:cubicBezTo>
                  <a:cubicBezTo>
                    <a:pt x="78" y="284"/>
                    <a:pt x="78" y="284"/>
                    <a:pt x="78" y="284"/>
                  </a:cubicBezTo>
                  <a:cubicBezTo>
                    <a:pt x="78" y="284"/>
                    <a:pt x="78" y="284"/>
                    <a:pt x="78" y="284"/>
                  </a:cubicBezTo>
                  <a:cubicBezTo>
                    <a:pt x="78" y="283"/>
                    <a:pt x="78" y="283"/>
                    <a:pt x="78" y="283"/>
                  </a:cubicBezTo>
                  <a:cubicBezTo>
                    <a:pt x="78" y="283"/>
                    <a:pt x="78" y="283"/>
                    <a:pt x="78" y="283"/>
                  </a:cubicBezTo>
                  <a:cubicBezTo>
                    <a:pt x="78" y="283"/>
                    <a:pt x="78" y="283"/>
                    <a:pt x="78" y="283"/>
                  </a:cubicBezTo>
                  <a:cubicBezTo>
                    <a:pt x="78" y="283"/>
                    <a:pt x="78" y="283"/>
                    <a:pt x="78" y="283"/>
                  </a:cubicBezTo>
                  <a:cubicBezTo>
                    <a:pt x="78" y="283"/>
                    <a:pt x="78" y="283"/>
                    <a:pt x="78" y="283"/>
                  </a:cubicBezTo>
                  <a:cubicBezTo>
                    <a:pt x="78" y="283"/>
                    <a:pt x="78" y="283"/>
                    <a:pt x="78" y="283"/>
                  </a:cubicBezTo>
                  <a:cubicBezTo>
                    <a:pt x="78" y="283"/>
                    <a:pt x="78" y="283"/>
                    <a:pt x="78" y="283"/>
                  </a:cubicBezTo>
                  <a:cubicBezTo>
                    <a:pt x="78" y="283"/>
                    <a:pt x="78" y="283"/>
                    <a:pt x="78" y="283"/>
                  </a:cubicBezTo>
                  <a:cubicBezTo>
                    <a:pt x="78" y="283"/>
                    <a:pt x="78" y="283"/>
                    <a:pt x="78" y="283"/>
                  </a:cubicBezTo>
                  <a:cubicBezTo>
                    <a:pt x="78" y="283"/>
                    <a:pt x="78" y="283"/>
                    <a:pt x="78" y="283"/>
                  </a:cubicBezTo>
                  <a:cubicBezTo>
                    <a:pt x="78" y="282"/>
                    <a:pt x="78" y="282"/>
                    <a:pt x="78" y="282"/>
                  </a:cubicBezTo>
                  <a:cubicBezTo>
                    <a:pt x="78" y="282"/>
                    <a:pt x="78" y="282"/>
                    <a:pt x="78" y="282"/>
                  </a:cubicBezTo>
                  <a:cubicBezTo>
                    <a:pt x="78" y="282"/>
                    <a:pt x="78" y="282"/>
                    <a:pt x="78" y="282"/>
                  </a:cubicBezTo>
                  <a:cubicBezTo>
                    <a:pt x="78" y="282"/>
                    <a:pt x="78" y="282"/>
                    <a:pt x="78" y="282"/>
                  </a:cubicBezTo>
                  <a:cubicBezTo>
                    <a:pt x="77" y="282"/>
                    <a:pt x="77" y="282"/>
                    <a:pt x="77" y="282"/>
                  </a:cubicBezTo>
                  <a:cubicBezTo>
                    <a:pt x="77" y="282"/>
                    <a:pt x="77" y="282"/>
                    <a:pt x="77" y="282"/>
                  </a:cubicBezTo>
                  <a:cubicBezTo>
                    <a:pt x="77" y="282"/>
                    <a:pt x="77" y="282"/>
                    <a:pt x="77" y="282"/>
                  </a:cubicBezTo>
                  <a:cubicBezTo>
                    <a:pt x="77" y="282"/>
                    <a:pt x="77" y="282"/>
                    <a:pt x="77" y="282"/>
                  </a:cubicBezTo>
                  <a:cubicBezTo>
                    <a:pt x="77" y="281"/>
                    <a:pt x="77" y="281"/>
                    <a:pt x="77" y="281"/>
                  </a:cubicBezTo>
                  <a:cubicBezTo>
                    <a:pt x="77" y="281"/>
                    <a:pt x="77" y="281"/>
                    <a:pt x="77" y="281"/>
                  </a:cubicBezTo>
                  <a:cubicBezTo>
                    <a:pt x="77" y="281"/>
                    <a:pt x="77" y="281"/>
                    <a:pt x="77" y="281"/>
                  </a:cubicBezTo>
                  <a:cubicBezTo>
                    <a:pt x="77" y="281"/>
                    <a:pt x="77" y="281"/>
                    <a:pt x="77" y="281"/>
                  </a:cubicBezTo>
                  <a:cubicBezTo>
                    <a:pt x="77" y="281"/>
                    <a:pt x="77" y="281"/>
                    <a:pt x="77" y="281"/>
                  </a:cubicBezTo>
                  <a:cubicBezTo>
                    <a:pt x="77" y="281"/>
                    <a:pt x="77" y="281"/>
                    <a:pt x="77" y="281"/>
                  </a:cubicBezTo>
                  <a:cubicBezTo>
                    <a:pt x="77" y="281"/>
                    <a:pt x="77" y="281"/>
                    <a:pt x="77" y="281"/>
                  </a:cubicBezTo>
                  <a:cubicBezTo>
                    <a:pt x="77" y="281"/>
                    <a:pt x="77" y="281"/>
                    <a:pt x="77" y="281"/>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79"/>
                    <a:pt x="77" y="279"/>
                    <a:pt x="77" y="279"/>
                  </a:cubicBezTo>
                  <a:cubicBezTo>
                    <a:pt x="77" y="279"/>
                    <a:pt x="77" y="279"/>
                    <a:pt x="77" y="279"/>
                  </a:cubicBezTo>
                  <a:cubicBezTo>
                    <a:pt x="77" y="279"/>
                    <a:pt x="77" y="279"/>
                    <a:pt x="77" y="279"/>
                  </a:cubicBezTo>
                  <a:cubicBezTo>
                    <a:pt x="77" y="279"/>
                    <a:pt x="77" y="279"/>
                    <a:pt x="77" y="279"/>
                  </a:cubicBezTo>
                  <a:cubicBezTo>
                    <a:pt x="78" y="279"/>
                    <a:pt x="78" y="279"/>
                    <a:pt x="78" y="279"/>
                  </a:cubicBezTo>
                  <a:cubicBezTo>
                    <a:pt x="78" y="279"/>
                    <a:pt x="78" y="279"/>
                    <a:pt x="78" y="279"/>
                  </a:cubicBezTo>
                  <a:cubicBezTo>
                    <a:pt x="78" y="279"/>
                    <a:pt x="78" y="279"/>
                    <a:pt x="78" y="279"/>
                  </a:cubicBezTo>
                  <a:cubicBezTo>
                    <a:pt x="78" y="279"/>
                    <a:pt x="78" y="279"/>
                    <a:pt x="78" y="279"/>
                  </a:cubicBezTo>
                  <a:cubicBezTo>
                    <a:pt x="78" y="278"/>
                    <a:pt x="78" y="278"/>
                    <a:pt x="78" y="278"/>
                  </a:cubicBezTo>
                  <a:cubicBezTo>
                    <a:pt x="78" y="278"/>
                    <a:pt x="78" y="278"/>
                    <a:pt x="78" y="278"/>
                  </a:cubicBezTo>
                  <a:cubicBezTo>
                    <a:pt x="78" y="278"/>
                    <a:pt x="78" y="278"/>
                    <a:pt x="78" y="278"/>
                  </a:cubicBezTo>
                  <a:cubicBezTo>
                    <a:pt x="78" y="278"/>
                    <a:pt x="78" y="278"/>
                    <a:pt x="78" y="278"/>
                  </a:cubicBezTo>
                  <a:cubicBezTo>
                    <a:pt x="78" y="278"/>
                    <a:pt x="78" y="278"/>
                    <a:pt x="78" y="278"/>
                  </a:cubicBezTo>
                  <a:cubicBezTo>
                    <a:pt x="78" y="278"/>
                    <a:pt x="78" y="278"/>
                    <a:pt x="78" y="278"/>
                  </a:cubicBezTo>
                  <a:cubicBezTo>
                    <a:pt x="78" y="278"/>
                    <a:pt x="78" y="278"/>
                    <a:pt x="78" y="278"/>
                  </a:cubicBezTo>
                  <a:cubicBezTo>
                    <a:pt x="78" y="278"/>
                    <a:pt x="78" y="278"/>
                    <a:pt x="78" y="278"/>
                  </a:cubicBezTo>
                  <a:cubicBezTo>
                    <a:pt x="78" y="278"/>
                    <a:pt x="78" y="278"/>
                    <a:pt x="78" y="278"/>
                  </a:cubicBezTo>
                  <a:cubicBezTo>
                    <a:pt x="78" y="278"/>
                    <a:pt x="78" y="278"/>
                    <a:pt x="78" y="278"/>
                  </a:cubicBezTo>
                  <a:cubicBezTo>
                    <a:pt x="78" y="277"/>
                    <a:pt x="78" y="277"/>
                    <a:pt x="78" y="277"/>
                  </a:cubicBezTo>
                  <a:cubicBezTo>
                    <a:pt x="78" y="277"/>
                    <a:pt x="78" y="277"/>
                    <a:pt x="78" y="277"/>
                  </a:cubicBezTo>
                  <a:cubicBezTo>
                    <a:pt x="78" y="277"/>
                    <a:pt x="78" y="277"/>
                    <a:pt x="78" y="277"/>
                  </a:cubicBezTo>
                  <a:cubicBezTo>
                    <a:pt x="78" y="277"/>
                    <a:pt x="78" y="277"/>
                    <a:pt x="78" y="277"/>
                  </a:cubicBezTo>
                  <a:cubicBezTo>
                    <a:pt x="78" y="277"/>
                    <a:pt x="78" y="277"/>
                    <a:pt x="78" y="277"/>
                  </a:cubicBezTo>
                  <a:cubicBezTo>
                    <a:pt x="78" y="277"/>
                    <a:pt x="78" y="277"/>
                    <a:pt x="78" y="277"/>
                  </a:cubicBezTo>
                  <a:cubicBezTo>
                    <a:pt x="78" y="277"/>
                    <a:pt x="78" y="277"/>
                    <a:pt x="78" y="277"/>
                  </a:cubicBezTo>
                  <a:cubicBezTo>
                    <a:pt x="78" y="277"/>
                    <a:pt x="78" y="277"/>
                    <a:pt x="78" y="277"/>
                  </a:cubicBezTo>
                  <a:cubicBezTo>
                    <a:pt x="78" y="276"/>
                    <a:pt x="78" y="276"/>
                    <a:pt x="78" y="276"/>
                  </a:cubicBezTo>
                  <a:cubicBezTo>
                    <a:pt x="78" y="276"/>
                    <a:pt x="78" y="276"/>
                    <a:pt x="78" y="276"/>
                  </a:cubicBezTo>
                  <a:cubicBezTo>
                    <a:pt x="78" y="276"/>
                    <a:pt x="78" y="276"/>
                    <a:pt x="78" y="276"/>
                  </a:cubicBezTo>
                  <a:cubicBezTo>
                    <a:pt x="78" y="276"/>
                    <a:pt x="78" y="276"/>
                    <a:pt x="78" y="276"/>
                  </a:cubicBezTo>
                  <a:cubicBezTo>
                    <a:pt x="78" y="276"/>
                    <a:pt x="78" y="276"/>
                    <a:pt x="78" y="276"/>
                  </a:cubicBezTo>
                  <a:cubicBezTo>
                    <a:pt x="79" y="276"/>
                    <a:pt x="79" y="276"/>
                    <a:pt x="79" y="276"/>
                  </a:cubicBezTo>
                  <a:cubicBezTo>
                    <a:pt x="79" y="276"/>
                    <a:pt x="79" y="276"/>
                    <a:pt x="79" y="276"/>
                  </a:cubicBezTo>
                  <a:cubicBezTo>
                    <a:pt x="79" y="276"/>
                    <a:pt x="79" y="276"/>
                    <a:pt x="79" y="276"/>
                  </a:cubicBezTo>
                  <a:cubicBezTo>
                    <a:pt x="79" y="276"/>
                    <a:pt x="79" y="276"/>
                    <a:pt x="79" y="276"/>
                  </a:cubicBezTo>
                  <a:cubicBezTo>
                    <a:pt x="79" y="275"/>
                    <a:pt x="79" y="275"/>
                    <a:pt x="79" y="275"/>
                  </a:cubicBezTo>
                  <a:cubicBezTo>
                    <a:pt x="79" y="275"/>
                    <a:pt x="79" y="275"/>
                    <a:pt x="79" y="275"/>
                  </a:cubicBezTo>
                  <a:cubicBezTo>
                    <a:pt x="79" y="275"/>
                    <a:pt x="79" y="275"/>
                    <a:pt x="79" y="275"/>
                  </a:cubicBezTo>
                  <a:cubicBezTo>
                    <a:pt x="79" y="275"/>
                    <a:pt x="79" y="275"/>
                    <a:pt x="79" y="275"/>
                  </a:cubicBezTo>
                  <a:cubicBezTo>
                    <a:pt x="79" y="275"/>
                    <a:pt x="79" y="275"/>
                    <a:pt x="79" y="275"/>
                  </a:cubicBezTo>
                  <a:cubicBezTo>
                    <a:pt x="79" y="275"/>
                    <a:pt x="79" y="275"/>
                    <a:pt x="79" y="275"/>
                  </a:cubicBezTo>
                  <a:cubicBezTo>
                    <a:pt x="79" y="275"/>
                    <a:pt x="79" y="275"/>
                    <a:pt x="79" y="275"/>
                  </a:cubicBezTo>
                  <a:cubicBezTo>
                    <a:pt x="79" y="275"/>
                    <a:pt x="79" y="275"/>
                    <a:pt x="79" y="275"/>
                  </a:cubicBezTo>
                  <a:cubicBezTo>
                    <a:pt x="80" y="275"/>
                    <a:pt x="80" y="275"/>
                    <a:pt x="80" y="275"/>
                  </a:cubicBezTo>
                  <a:cubicBezTo>
                    <a:pt x="80" y="274"/>
                    <a:pt x="80" y="274"/>
                    <a:pt x="80" y="274"/>
                  </a:cubicBezTo>
                  <a:cubicBezTo>
                    <a:pt x="80" y="274"/>
                    <a:pt x="80" y="274"/>
                    <a:pt x="80" y="274"/>
                  </a:cubicBezTo>
                  <a:cubicBezTo>
                    <a:pt x="80" y="274"/>
                    <a:pt x="80" y="274"/>
                    <a:pt x="80" y="274"/>
                  </a:cubicBezTo>
                  <a:cubicBezTo>
                    <a:pt x="80" y="274"/>
                    <a:pt x="80" y="274"/>
                    <a:pt x="80" y="274"/>
                  </a:cubicBezTo>
                  <a:cubicBezTo>
                    <a:pt x="80" y="274"/>
                    <a:pt x="80" y="274"/>
                    <a:pt x="80" y="274"/>
                  </a:cubicBezTo>
                  <a:cubicBezTo>
                    <a:pt x="80" y="274"/>
                    <a:pt x="80" y="274"/>
                    <a:pt x="80" y="274"/>
                  </a:cubicBezTo>
                  <a:cubicBezTo>
                    <a:pt x="80" y="274"/>
                    <a:pt x="80" y="274"/>
                    <a:pt x="80" y="274"/>
                  </a:cubicBezTo>
                  <a:cubicBezTo>
                    <a:pt x="80" y="274"/>
                    <a:pt x="80" y="274"/>
                    <a:pt x="80" y="274"/>
                  </a:cubicBezTo>
                  <a:cubicBezTo>
                    <a:pt x="80" y="274"/>
                    <a:pt x="80" y="274"/>
                    <a:pt x="80" y="274"/>
                  </a:cubicBezTo>
                  <a:cubicBezTo>
                    <a:pt x="80" y="274"/>
                    <a:pt x="80" y="274"/>
                    <a:pt x="80" y="274"/>
                  </a:cubicBezTo>
                  <a:cubicBezTo>
                    <a:pt x="81" y="273"/>
                    <a:pt x="81" y="273"/>
                    <a:pt x="81" y="273"/>
                  </a:cubicBezTo>
                  <a:cubicBezTo>
                    <a:pt x="81" y="273"/>
                    <a:pt x="81" y="273"/>
                    <a:pt x="81" y="273"/>
                  </a:cubicBezTo>
                  <a:cubicBezTo>
                    <a:pt x="81" y="273"/>
                    <a:pt x="81" y="273"/>
                    <a:pt x="81" y="273"/>
                  </a:cubicBezTo>
                  <a:cubicBezTo>
                    <a:pt x="81" y="273"/>
                    <a:pt x="81" y="273"/>
                    <a:pt x="81" y="273"/>
                  </a:cubicBezTo>
                  <a:cubicBezTo>
                    <a:pt x="81" y="273"/>
                    <a:pt x="81" y="273"/>
                    <a:pt x="81" y="273"/>
                  </a:cubicBezTo>
                  <a:cubicBezTo>
                    <a:pt x="81" y="273"/>
                    <a:pt x="81" y="273"/>
                    <a:pt x="81" y="273"/>
                  </a:cubicBezTo>
                  <a:cubicBezTo>
                    <a:pt x="81" y="273"/>
                    <a:pt x="81" y="273"/>
                    <a:pt x="81" y="273"/>
                  </a:cubicBezTo>
                  <a:cubicBezTo>
                    <a:pt x="81" y="273"/>
                    <a:pt x="81" y="273"/>
                    <a:pt x="81" y="273"/>
                  </a:cubicBezTo>
                  <a:cubicBezTo>
                    <a:pt x="82" y="273"/>
                    <a:pt x="82" y="273"/>
                    <a:pt x="82" y="273"/>
                  </a:cubicBezTo>
                  <a:cubicBezTo>
                    <a:pt x="82" y="273"/>
                    <a:pt x="82" y="273"/>
                    <a:pt x="82" y="273"/>
                  </a:cubicBezTo>
                  <a:cubicBezTo>
                    <a:pt x="82" y="273"/>
                    <a:pt x="82" y="273"/>
                    <a:pt x="82" y="273"/>
                  </a:cubicBezTo>
                  <a:cubicBezTo>
                    <a:pt x="82" y="272"/>
                    <a:pt x="82" y="272"/>
                    <a:pt x="82" y="272"/>
                  </a:cubicBezTo>
                  <a:cubicBezTo>
                    <a:pt x="82" y="272"/>
                    <a:pt x="82" y="272"/>
                    <a:pt x="82" y="272"/>
                  </a:cubicBezTo>
                  <a:cubicBezTo>
                    <a:pt x="82" y="272"/>
                    <a:pt x="82" y="272"/>
                    <a:pt x="82" y="272"/>
                  </a:cubicBezTo>
                  <a:cubicBezTo>
                    <a:pt x="82" y="272"/>
                    <a:pt x="82" y="272"/>
                    <a:pt x="82" y="272"/>
                  </a:cubicBezTo>
                  <a:cubicBezTo>
                    <a:pt x="83" y="272"/>
                    <a:pt x="83" y="272"/>
                    <a:pt x="83" y="272"/>
                  </a:cubicBezTo>
                  <a:cubicBezTo>
                    <a:pt x="83" y="272"/>
                    <a:pt x="83" y="272"/>
                    <a:pt x="83" y="272"/>
                  </a:cubicBezTo>
                  <a:cubicBezTo>
                    <a:pt x="83" y="272"/>
                    <a:pt x="83" y="272"/>
                    <a:pt x="83" y="272"/>
                  </a:cubicBezTo>
                  <a:cubicBezTo>
                    <a:pt x="83" y="272"/>
                    <a:pt x="83" y="272"/>
                    <a:pt x="83" y="272"/>
                  </a:cubicBezTo>
                  <a:cubicBezTo>
                    <a:pt x="83" y="272"/>
                    <a:pt x="83" y="272"/>
                    <a:pt x="83" y="272"/>
                  </a:cubicBezTo>
                  <a:cubicBezTo>
                    <a:pt x="83" y="272"/>
                    <a:pt x="83" y="272"/>
                    <a:pt x="83" y="272"/>
                  </a:cubicBezTo>
                  <a:cubicBezTo>
                    <a:pt x="83" y="272"/>
                    <a:pt x="83" y="272"/>
                    <a:pt x="83" y="272"/>
                  </a:cubicBezTo>
                  <a:cubicBezTo>
                    <a:pt x="84" y="272"/>
                    <a:pt x="84" y="272"/>
                    <a:pt x="84" y="272"/>
                  </a:cubicBezTo>
                  <a:cubicBezTo>
                    <a:pt x="84" y="272"/>
                    <a:pt x="84" y="272"/>
                    <a:pt x="84" y="272"/>
                  </a:cubicBezTo>
                  <a:cubicBezTo>
                    <a:pt x="84" y="272"/>
                    <a:pt x="84" y="272"/>
                    <a:pt x="84" y="272"/>
                  </a:cubicBezTo>
                  <a:cubicBezTo>
                    <a:pt x="84" y="272"/>
                    <a:pt x="84" y="272"/>
                    <a:pt x="84" y="272"/>
                  </a:cubicBezTo>
                  <a:cubicBezTo>
                    <a:pt x="84" y="272"/>
                    <a:pt x="84" y="272"/>
                    <a:pt x="84" y="272"/>
                  </a:cubicBezTo>
                  <a:cubicBezTo>
                    <a:pt x="85" y="271"/>
                    <a:pt x="85" y="271"/>
                    <a:pt x="85" y="271"/>
                  </a:cubicBezTo>
                  <a:cubicBezTo>
                    <a:pt x="85" y="271"/>
                    <a:pt x="85" y="271"/>
                    <a:pt x="85" y="271"/>
                  </a:cubicBezTo>
                  <a:cubicBezTo>
                    <a:pt x="85" y="271"/>
                    <a:pt x="85" y="271"/>
                    <a:pt x="85" y="271"/>
                  </a:cubicBezTo>
                  <a:cubicBezTo>
                    <a:pt x="85" y="271"/>
                    <a:pt x="85" y="271"/>
                    <a:pt x="85" y="271"/>
                  </a:cubicBezTo>
                  <a:cubicBezTo>
                    <a:pt x="85" y="271"/>
                    <a:pt x="85" y="271"/>
                    <a:pt x="85" y="271"/>
                  </a:cubicBezTo>
                  <a:cubicBezTo>
                    <a:pt x="86" y="271"/>
                    <a:pt x="86" y="271"/>
                    <a:pt x="86" y="271"/>
                  </a:cubicBezTo>
                  <a:cubicBezTo>
                    <a:pt x="86" y="271"/>
                    <a:pt x="86" y="271"/>
                    <a:pt x="86" y="271"/>
                  </a:cubicBezTo>
                  <a:cubicBezTo>
                    <a:pt x="86" y="271"/>
                    <a:pt x="86" y="271"/>
                    <a:pt x="86" y="271"/>
                  </a:cubicBezTo>
                  <a:cubicBezTo>
                    <a:pt x="86" y="271"/>
                    <a:pt x="86" y="271"/>
                    <a:pt x="86" y="271"/>
                  </a:cubicBezTo>
                  <a:cubicBezTo>
                    <a:pt x="87" y="271"/>
                    <a:pt x="87" y="271"/>
                    <a:pt x="87" y="271"/>
                  </a:cubicBezTo>
                  <a:cubicBezTo>
                    <a:pt x="179" y="271"/>
                    <a:pt x="179" y="271"/>
                    <a:pt x="179" y="271"/>
                  </a:cubicBezTo>
                  <a:cubicBezTo>
                    <a:pt x="173" y="277"/>
                    <a:pt x="167" y="283"/>
                    <a:pt x="162" y="290"/>
                  </a:cubicBezTo>
                  <a:close/>
                  <a:moveTo>
                    <a:pt x="77" y="280"/>
                  </a:moveTo>
                  <a:cubicBezTo>
                    <a:pt x="77" y="280"/>
                    <a:pt x="77" y="280"/>
                    <a:pt x="77" y="280"/>
                  </a:cubicBezTo>
                  <a:close/>
                  <a:moveTo>
                    <a:pt x="87" y="218"/>
                  </a:moveTo>
                  <a:cubicBezTo>
                    <a:pt x="258" y="218"/>
                    <a:pt x="258" y="218"/>
                    <a:pt x="258" y="218"/>
                  </a:cubicBezTo>
                  <a:cubicBezTo>
                    <a:pt x="263" y="218"/>
                    <a:pt x="267" y="222"/>
                    <a:pt x="267" y="228"/>
                  </a:cubicBezTo>
                  <a:cubicBezTo>
                    <a:pt x="267" y="228"/>
                    <a:pt x="267" y="228"/>
                    <a:pt x="267" y="228"/>
                  </a:cubicBezTo>
                  <a:cubicBezTo>
                    <a:pt x="267" y="229"/>
                    <a:pt x="267" y="231"/>
                    <a:pt x="266" y="232"/>
                  </a:cubicBezTo>
                  <a:cubicBezTo>
                    <a:pt x="257" y="233"/>
                    <a:pt x="249" y="235"/>
                    <a:pt x="241" y="237"/>
                  </a:cubicBezTo>
                  <a:cubicBezTo>
                    <a:pt x="87" y="237"/>
                    <a:pt x="87" y="237"/>
                    <a:pt x="87" y="237"/>
                  </a:cubicBezTo>
                  <a:cubicBezTo>
                    <a:pt x="82" y="237"/>
                    <a:pt x="77" y="233"/>
                    <a:pt x="77" y="228"/>
                  </a:cubicBezTo>
                  <a:cubicBezTo>
                    <a:pt x="77" y="228"/>
                    <a:pt x="77" y="228"/>
                    <a:pt x="77" y="228"/>
                  </a:cubicBezTo>
                  <a:cubicBezTo>
                    <a:pt x="77" y="222"/>
                    <a:pt x="82" y="218"/>
                    <a:pt x="87" y="218"/>
                  </a:cubicBezTo>
                  <a:close/>
                  <a:moveTo>
                    <a:pt x="87" y="165"/>
                  </a:moveTo>
                  <a:cubicBezTo>
                    <a:pt x="258" y="165"/>
                    <a:pt x="258" y="165"/>
                    <a:pt x="258" y="165"/>
                  </a:cubicBezTo>
                  <a:cubicBezTo>
                    <a:pt x="263" y="165"/>
                    <a:pt x="267" y="170"/>
                    <a:pt x="267" y="175"/>
                  </a:cubicBezTo>
                  <a:cubicBezTo>
                    <a:pt x="267" y="175"/>
                    <a:pt x="267" y="175"/>
                    <a:pt x="267" y="175"/>
                  </a:cubicBezTo>
                  <a:cubicBezTo>
                    <a:pt x="267" y="180"/>
                    <a:pt x="263" y="184"/>
                    <a:pt x="258" y="184"/>
                  </a:cubicBezTo>
                  <a:cubicBezTo>
                    <a:pt x="87" y="184"/>
                    <a:pt x="87" y="184"/>
                    <a:pt x="87" y="184"/>
                  </a:cubicBezTo>
                  <a:cubicBezTo>
                    <a:pt x="82" y="184"/>
                    <a:pt x="77" y="180"/>
                    <a:pt x="77" y="175"/>
                  </a:cubicBezTo>
                  <a:cubicBezTo>
                    <a:pt x="77" y="175"/>
                    <a:pt x="77" y="175"/>
                    <a:pt x="77" y="175"/>
                  </a:cubicBezTo>
                  <a:cubicBezTo>
                    <a:pt x="77" y="170"/>
                    <a:pt x="82" y="165"/>
                    <a:pt x="87" y="165"/>
                  </a:cubicBezTo>
                  <a:close/>
                  <a:moveTo>
                    <a:pt x="87" y="115"/>
                  </a:moveTo>
                  <a:cubicBezTo>
                    <a:pt x="258" y="115"/>
                    <a:pt x="258" y="115"/>
                    <a:pt x="258" y="115"/>
                  </a:cubicBezTo>
                  <a:cubicBezTo>
                    <a:pt x="263" y="115"/>
                    <a:pt x="267" y="120"/>
                    <a:pt x="267" y="125"/>
                  </a:cubicBezTo>
                  <a:cubicBezTo>
                    <a:pt x="267" y="125"/>
                    <a:pt x="267" y="125"/>
                    <a:pt x="267" y="125"/>
                  </a:cubicBezTo>
                  <a:cubicBezTo>
                    <a:pt x="267" y="130"/>
                    <a:pt x="263" y="134"/>
                    <a:pt x="258" y="134"/>
                  </a:cubicBezTo>
                  <a:cubicBezTo>
                    <a:pt x="87" y="134"/>
                    <a:pt x="87" y="134"/>
                    <a:pt x="87" y="134"/>
                  </a:cubicBezTo>
                  <a:cubicBezTo>
                    <a:pt x="82" y="134"/>
                    <a:pt x="77" y="130"/>
                    <a:pt x="77" y="125"/>
                  </a:cubicBezTo>
                  <a:cubicBezTo>
                    <a:pt x="77" y="125"/>
                    <a:pt x="77" y="125"/>
                    <a:pt x="77" y="125"/>
                  </a:cubicBezTo>
                  <a:cubicBezTo>
                    <a:pt x="77" y="120"/>
                    <a:pt x="82" y="115"/>
                    <a:pt x="87" y="115"/>
                  </a:cubicBezTo>
                  <a:close/>
                  <a:moveTo>
                    <a:pt x="130" y="59"/>
                  </a:moveTo>
                  <a:cubicBezTo>
                    <a:pt x="130" y="33"/>
                    <a:pt x="130" y="33"/>
                    <a:pt x="130" y="33"/>
                  </a:cubicBezTo>
                  <a:cubicBezTo>
                    <a:pt x="130" y="31"/>
                    <a:pt x="131" y="29"/>
                    <a:pt x="132" y="28"/>
                  </a:cubicBezTo>
                  <a:cubicBezTo>
                    <a:pt x="132" y="28"/>
                    <a:pt x="132" y="28"/>
                    <a:pt x="132" y="28"/>
                  </a:cubicBezTo>
                  <a:cubicBezTo>
                    <a:pt x="134" y="27"/>
                    <a:pt x="136" y="26"/>
                    <a:pt x="138" y="26"/>
                  </a:cubicBezTo>
                  <a:cubicBezTo>
                    <a:pt x="206" y="26"/>
                    <a:pt x="206" y="26"/>
                    <a:pt x="206" y="26"/>
                  </a:cubicBezTo>
                  <a:cubicBezTo>
                    <a:pt x="208" y="26"/>
                    <a:pt x="211" y="27"/>
                    <a:pt x="212" y="28"/>
                  </a:cubicBezTo>
                  <a:cubicBezTo>
                    <a:pt x="212" y="28"/>
                    <a:pt x="212" y="28"/>
                    <a:pt x="212" y="28"/>
                  </a:cubicBezTo>
                  <a:cubicBezTo>
                    <a:pt x="214" y="29"/>
                    <a:pt x="215" y="31"/>
                    <a:pt x="215" y="33"/>
                  </a:cubicBezTo>
                  <a:cubicBezTo>
                    <a:pt x="215" y="59"/>
                    <a:pt x="215" y="59"/>
                    <a:pt x="215" y="59"/>
                  </a:cubicBezTo>
                  <a:lnTo>
                    <a:pt x="130" y="59"/>
                  </a:ln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a:solidFill>
                  <a:srgbClr val="14213F"/>
                </a:solidFill>
              </a:endParaRPr>
            </a:p>
          </p:txBody>
        </p:sp>
      </p:grpSp>
      <p:sp>
        <p:nvSpPr>
          <p:cNvPr id="22" name="Rectangle 58">
            <a:extLst>
              <a:ext uri="{FF2B5EF4-FFF2-40B4-BE49-F238E27FC236}">
                <a16:creationId xmlns="" xmlns:a16="http://schemas.microsoft.com/office/drawing/2014/main" id="{CBCCBA2D-8D92-44FD-B9B1-5AEE4C10A7B7}"/>
              </a:ext>
            </a:extLst>
          </p:cNvPr>
          <p:cNvSpPr>
            <a:spLocks noChangeArrowheads="1"/>
          </p:cNvSpPr>
          <p:nvPr/>
        </p:nvSpPr>
        <p:spPr bwMode="auto">
          <a:xfrm>
            <a:off x="6439996" y="2832989"/>
            <a:ext cx="2873572" cy="973761"/>
          </a:xfrm>
          <a:prstGeom prst="rect">
            <a:avLst/>
          </a:prstGeom>
          <a:noFill/>
          <a:ln>
            <a:solidFill>
              <a:schemeClr val="bg1">
                <a:lumMod val="65000"/>
              </a:schemeClr>
            </a:solidFill>
          </a:ln>
        </p:spPr>
        <p:txBody>
          <a:bodyPr vert="horz" wrap="square" lIns="91440" tIns="45720" rIns="91440" bIns="45720" numCol="1" anchor="t" anchorCtr="0" compatLnSpc="1"/>
          <a:lstStyle/>
          <a:p>
            <a:endParaRPr lang="en-US" sz="1400">
              <a:solidFill>
                <a:srgbClr val="14213F"/>
              </a:solidFill>
            </a:endParaRPr>
          </a:p>
        </p:txBody>
      </p:sp>
      <p:grpSp>
        <p:nvGrpSpPr>
          <p:cNvPr id="5" name="组合 4">
            <a:extLst>
              <a:ext uri="{FF2B5EF4-FFF2-40B4-BE49-F238E27FC236}">
                <a16:creationId xmlns="" xmlns:a16="http://schemas.microsoft.com/office/drawing/2014/main" id="{1B2E3CAD-FC85-4292-A892-B7394F6CF771}"/>
              </a:ext>
            </a:extLst>
          </p:cNvPr>
          <p:cNvGrpSpPr/>
          <p:nvPr/>
        </p:nvGrpSpPr>
        <p:grpSpPr>
          <a:xfrm>
            <a:off x="5922650" y="2943356"/>
            <a:ext cx="1034693" cy="753027"/>
            <a:chOff x="5922650" y="2943356"/>
            <a:chExt cx="1034693" cy="753027"/>
          </a:xfrm>
        </p:grpSpPr>
        <p:sp>
          <p:nvSpPr>
            <p:cNvPr id="23" name="Rectangle 58">
              <a:extLst>
                <a:ext uri="{FF2B5EF4-FFF2-40B4-BE49-F238E27FC236}">
                  <a16:creationId xmlns="" xmlns:a16="http://schemas.microsoft.com/office/drawing/2014/main" id="{4227A81B-C8FB-45FA-B543-79EC85132586}"/>
                </a:ext>
              </a:extLst>
            </p:cNvPr>
            <p:cNvSpPr>
              <a:spLocks noChangeArrowheads="1"/>
            </p:cNvSpPr>
            <p:nvPr/>
          </p:nvSpPr>
          <p:spPr bwMode="auto">
            <a:xfrm>
              <a:off x="5922650" y="2943356"/>
              <a:ext cx="1034693" cy="753027"/>
            </a:xfrm>
            <a:prstGeom prst="parallelogram">
              <a:avLst/>
            </a:prstGeom>
            <a:solidFill>
              <a:schemeClr val="bg1">
                <a:lumMod val="65000"/>
              </a:schemeClr>
            </a:solidFill>
            <a:ln>
              <a:noFill/>
            </a:ln>
          </p:spPr>
          <p:txBody>
            <a:bodyPr vert="horz" wrap="square" lIns="91440" tIns="45720" rIns="91440" bIns="45720" numCol="1" anchor="t" anchorCtr="0" compatLnSpc="1"/>
            <a:lstStyle/>
            <a:p>
              <a:endParaRPr lang="en-US" sz="1400">
                <a:solidFill>
                  <a:srgbClr val="14213F"/>
                </a:solidFill>
              </a:endParaRPr>
            </a:p>
          </p:txBody>
        </p:sp>
        <p:grpSp>
          <p:nvGrpSpPr>
            <p:cNvPr id="24" name="Group 42">
              <a:extLst>
                <a:ext uri="{FF2B5EF4-FFF2-40B4-BE49-F238E27FC236}">
                  <a16:creationId xmlns="" xmlns:a16="http://schemas.microsoft.com/office/drawing/2014/main" id="{620DD1D9-DB29-4440-964A-71C9D4B110CC}"/>
                </a:ext>
              </a:extLst>
            </p:cNvPr>
            <p:cNvGrpSpPr/>
            <p:nvPr/>
          </p:nvGrpSpPr>
          <p:grpSpPr>
            <a:xfrm>
              <a:off x="6284793" y="3179611"/>
              <a:ext cx="350071" cy="281092"/>
              <a:chOff x="10575925" y="5006975"/>
              <a:chExt cx="490538" cy="393701"/>
            </a:xfrm>
            <a:solidFill>
              <a:schemeClr val="bg1"/>
            </a:solidFill>
          </p:grpSpPr>
          <p:sp>
            <p:nvSpPr>
              <p:cNvPr id="25" name="Freeform 43">
                <a:extLst>
                  <a:ext uri="{FF2B5EF4-FFF2-40B4-BE49-F238E27FC236}">
                    <a16:creationId xmlns="" xmlns:a16="http://schemas.microsoft.com/office/drawing/2014/main" id="{E78AD125-B416-4E74-8A71-AE8C5313BE65}"/>
                  </a:ext>
                </a:extLst>
              </p:cNvPr>
              <p:cNvSpPr/>
              <p:nvPr/>
            </p:nvSpPr>
            <p:spPr bwMode="auto">
              <a:xfrm>
                <a:off x="10579100" y="5186363"/>
                <a:ext cx="487363" cy="214313"/>
              </a:xfrm>
              <a:custGeom>
                <a:avLst/>
                <a:gdLst>
                  <a:gd name="T0" fmla="*/ 116 w 130"/>
                  <a:gd name="T1" fmla="*/ 18 h 57"/>
                  <a:gd name="T2" fmla="*/ 102 w 130"/>
                  <a:gd name="T3" fmla="*/ 25 h 57"/>
                  <a:gd name="T4" fmla="*/ 87 w 130"/>
                  <a:gd name="T5" fmla="*/ 33 h 57"/>
                  <a:gd name="T6" fmla="*/ 59 w 130"/>
                  <a:gd name="T7" fmla="*/ 29 h 57"/>
                  <a:gd name="T8" fmla="*/ 53 w 130"/>
                  <a:gd name="T9" fmla="*/ 22 h 57"/>
                  <a:gd name="T10" fmla="*/ 53 w 130"/>
                  <a:gd name="T11" fmla="*/ 19 h 57"/>
                  <a:gd name="T12" fmla="*/ 57 w 130"/>
                  <a:gd name="T13" fmla="*/ 18 h 57"/>
                  <a:gd name="T14" fmla="*/ 82 w 130"/>
                  <a:gd name="T15" fmla="*/ 22 h 57"/>
                  <a:gd name="T16" fmla="*/ 82 w 130"/>
                  <a:gd name="T17" fmla="*/ 22 h 57"/>
                  <a:gd name="T18" fmla="*/ 88 w 130"/>
                  <a:gd name="T19" fmla="*/ 21 h 57"/>
                  <a:gd name="T20" fmla="*/ 90 w 130"/>
                  <a:gd name="T21" fmla="*/ 19 h 57"/>
                  <a:gd name="T22" fmla="*/ 90 w 130"/>
                  <a:gd name="T23" fmla="*/ 17 h 57"/>
                  <a:gd name="T24" fmla="*/ 85 w 130"/>
                  <a:gd name="T25" fmla="*/ 10 h 57"/>
                  <a:gd name="T26" fmla="*/ 75 w 130"/>
                  <a:gd name="T27" fmla="*/ 8 h 57"/>
                  <a:gd name="T28" fmla="*/ 45 w 130"/>
                  <a:gd name="T29" fmla="*/ 2 h 57"/>
                  <a:gd name="T30" fmla="*/ 34 w 130"/>
                  <a:gd name="T31" fmla="*/ 4 h 57"/>
                  <a:gd name="T32" fmla="*/ 0 w 130"/>
                  <a:gd name="T33" fmla="*/ 22 h 57"/>
                  <a:gd name="T34" fmla="*/ 18 w 130"/>
                  <a:gd name="T35" fmla="*/ 57 h 57"/>
                  <a:gd name="T36" fmla="*/ 29 w 130"/>
                  <a:gd name="T37" fmla="*/ 51 h 57"/>
                  <a:gd name="T38" fmla="*/ 39 w 130"/>
                  <a:gd name="T39" fmla="*/ 50 h 57"/>
                  <a:gd name="T40" fmla="*/ 65 w 130"/>
                  <a:gd name="T41" fmla="*/ 54 h 57"/>
                  <a:gd name="T42" fmla="*/ 84 w 130"/>
                  <a:gd name="T43" fmla="*/ 54 h 57"/>
                  <a:gd name="T44" fmla="*/ 124 w 130"/>
                  <a:gd name="T45" fmla="*/ 33 h 57"/>
                  <a:gd name="T46" fmla="*/ 128 w 130"/>
                  <a:gd name="T47" fmla="*/ 21 h 57"/>
                  <a:gd name="T48" fmla="*/ 116 w 130"/>
                  <a:gd name="T49" fmla="*/ 1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0" h="57">
                    <a:moveTo>
                      <a:pt x="116" y="18"/>
                    </a:moveTo>
                    <a:cubicBezTo>
                      <a:pt x="102" y="25"/>
                      <a:pt x="102" y="25"/>
                      <a:pt x="102" y="25"/>
                    </a:cubicBezTo>
                    <a:cubicBezTo>
                      <a:pt x="87" y="33"/>
                      <a:pt x="87" y="33"/>
                      <a:pt x="87" y="33"/>
                    </a:cubicBezTo>
                    <a:cubicBezTo>
                      <a:pt x="87" y="33"/>
                      <a:pt x="66" y="31"/>
                      <a:pt x="59" y="29"/>
                    </a:cubicBezTo>
                    <a:cubicBezTo>
                      <a:pt x="57" y="28"/>
                      <a:pt x="54" y="26"/>
                      <a:pt x="53" y="22"/>
                    </a:cubicBezTo>
                    <a:cubicBezTo>
                      <a:pt x="53" y="21"/>
                      <a:pt x="53" y="22"/>
                      <a:pt x="53" y="19"/>
                    </a:cubicBezTo>
                    <a:cubicBezTo>
                      <a:pt x="53" y="16"/>
                      <a:pt x="57" y="18"/>
                      <a:pt x="57" y="18"/>
                    </a:cubicBezTo>
                    <a:cubicBezTo>
                      <a:pt x="82" y="22"/>
                      <a:pt x="82" y="22"/>
                      <a:pt x="82" y="22"/>
                    </a:cubicBezTo>
                    <a:cubicBezTo>
                      <a:pt x="82" y="22"/>
                      <a:pt x="82" y="22"/>
                      <a:pt x="82" y="22"/>
                    </a:cubicBezTo>
                    <a:cubicBezTo>
                      <a:pt x="84" y="23"/>
                      <a:pt x="86" y="22"/>
                      <a:pt x="88" y="21"/>
                    </a:cubicBezTo>
                    <a:cubicBezTo>
                      <a:pt x="89" y="20"/>
                      <a:pt x="89" y="20"/>
                      <a:pt x="90" y="19"/>
                    </a:cubicBezTo>
                    <a:cubicBezTo>
                      <a:pt x="90" y="18"/>
                      <a:pt x="90" y="18"/>
                      <a:pt x="90" y="17"/>
                    </a:cubicBezTo>
                    <a:cubicBezTo>
                      <a:pt x="91" y="14"/>
                      <a:pt x="89" y="10"/>
                      <a:pt x="85" y="10"/>
                    </a:cubicBezTo>
                    <a:cubicBezTo>
                      <a:pt x="75" y="8"/>
                      <a:pt x="75" y="8"/>
                      <a:pt x="75" y="8"/>
                    </a:cubicBezTo>
                    <a:cubicBezTo>
                      <a:pt x="45" y="2"/>
                      <a:pt x="45" y="2"/>
                      <a:pt x="45" y="2"/>
                    </a:cubicBezTo>
                    <a:cubicBezTo>
                      <a:pt x="39" y="0"/>
                      <a:pt x="34" y="4"/>
                      <a:pt x="34" y="4"/>
                    </a:cubicBezTo>
                    <a:cubicBezTo>
                      <a:pt x="0" y="22"/>
                      <a:pt x="0" y="22"/>
                      <a:pt x="0" y="22"/>
                    </a:cubicBezTo>
                    <a:cubicBezTo>
                      <a:pt x="18" y="57"/>
                      <a:pt x="18" y="57"/>
                      <a:pt x="18" y="57"/>
                    </a:cubicBezTo>
                    <a:cubicBezTo>
                      <a:pt x="29" y="51"/>
                      <a:pt x="29" y="51"/>
                      <a:pt x="29" y="51"/>
                    </a:cubicBezTo>
                    <a:cubicBezTo>
                      <a:pt x="33" y="49"/>
                      <a:pt x="39" y="50"/>
                      <a:pt x="39" y="50"/>
                    </a:cubicBezTo>
                    <a:cubicBezTo>
                      <a:pt x="65" y="54"/>
                      <a:pt x="65" y="54"/>
                      <a:pt x="65" y="54"/>
                    </a:cubicBezTo>
                    <a:cubicBezTo>
                      <a:pt x="80" y="56"/>
                      <a:pt x="84" y="54"/>
                      <a:pt x="84" y="54"/>
                    </a:cubicBezTo>
                    <a:cubicBezTo>
                      <a:pt x="124" y="33"/>
                      <a:pt x="124" y="33"/>
                      <a:pt x="124" y="33"/>
                    </a:cubicBezTo>
                    <a:cubicBezTo>
                      <a:pt x="128" y="30"/>
                      <a:pt x="130" y="25"/>
                      <a:pt x="128" y="21"/>
                    </a:cubicBezTo>
                    <a:cubicBezTo>
                      <a:pt x="126" y="17"/>
                      <a:pt x="120" y="15"/>
                      <a:pt x="116"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a:solidFill>
                    <a:srgbClr val="14213F"/>
                  </a:solidFill>
                </a:endParaRPr>
              </a:p>
            </p:txBody>
          </p:sp>
          <p:sp>
            <p:nvSpPr>
              <p:cNvPr id="26" name="Freeform 44">
                <a:extLst>
                  <a:ext uri="{FF2B5EF4-FFF2-40B4-BE49-F238E27FC236}">
                    <a16:creationId xmlns="" xmlns:a16="http://schemas.microsoft.com/office/drawing/2014/main" id="{824FA238-5DBE-4DE9-97FD-403D96666792}"/>
                  </a:ext>
                </a:extLst>
              </p:cNvPr>
              <p:cNvSpPr/>
              <p:nvPr/>
            </p:nvSpPr>
            <p:spPr bwMode="auto">
              <a:xfrm>
                <a:off x="10575925" y="5006975"/>
                <a:ext cx="490538" cy="206375"/>
              </a:xfrm>
              <a:custGeom>
                <a:avLst/>
                <a:gdLst>
                  <a:gd name="T0" fmla="*/ 127 w 131"/>
                  <a:gd name="T1" fmla="*/ 42 h 55"/>
                  <a:gd name="T2" fmla="*/ 109 w 131"/>
                  <a:gd name="T3" fmla="*/ 29 h 55"/>
                  <a:gd name="T4" fmla="*/ 109 w 131"/>
                  <a:gd name="T5" fmla="*/ 10 h 55"/>
                  <a:gd name="T6" fmla="*/ 106 w 131"/>
                  <a:gd name="T7" fmla="*/ 7 h 55"/>
                  <a:gd name="T8" fmla="*/ 92 w 131"/>
                  <a:gd name="T9" fmla="*/ 7 h 55"/>
                  <a:gd name="T10" fmla="*/ 89 w 131"/>
                  <a:gd name="T11" fmla="*/ 10 h 55"/>
                  <a:gd name="T12" fmla="*/ 89 w 131"/>
                  <a:gd name="T13" fmla="*/ 15 h 55"/>
                  <a:gd name="T14" fmla="*/ 69 w 131"/>
                  <a:gd name="T15" fmla="*/ 1 h 55"/>
                  <a:gd name="T16" fmla="*/ 65 w 131"/>
                  <a:gd name="T17" fmla="*/ 0 h 55"/>
                  <a:gd name="T18" fmla="*/ 61 w 131"/>
                  <a:gd name="T19" fmla="*/ 1 h 55"/>
                  <a:gd name="T20" fmla="*/ 3 w 131"/>
                  <a:gd name="T21" fmla="*/ 42 h 55"/>
                  <a:gd name="T22" fmla="*/ 2 w 131"/>
                  <a:gd name="T23" fmla="*/ 51 h 55"/>
                  <a:gd name="T24" fmla="*/ 11 w 131"/>
                  <a:gd name="T25" fmla="*/ 53 h 55"/>
                  <a:gd name="T26" fmla="*/ 65 w 131"/>
                  <a:gd name="T27" fmla="*/ 14 h 55"/>
                  <a:gd name="T28" fmla="*/ 120 w 131"/>
                  <a:gd name="T29" fmla="*/ 53 h 55"/>
                  <a:gd name="T30" fmla="*/ 129 w 131"/>
                  <a:gd name="T31" fmla="*/ 51 h 55"/>
                  <a:gd name="T32" fmla="*/ 127 w 131"/>
                  <a:gd name="T33" fmla="*/ 4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1" h="55">
                    <a:moveTo>
                      <a:pt x="127" y="42"/>
                    </a:moveTo>
                    <a:cubicBezTo>
                      <a:pt x="109" y="29"/>
                      <a:pt x="109" y="29"/>
                      <a:pt x="109" y="29"/>
                    </a:cubicBezTo>
                    <a:cubicBezTo>
                      <a:pt x="109" y="10"/>
                      <a:pt x="109" y="10"/>
                      <a:pt x="109" y="10"/>
                    </a:cubicBezTo>
                    <a:cubicBezTo>
                      <a:pt x="109" y="8"/>
                      <a:pt x="107" y="7"/>
                      <a:pt x="106" y="7"/>
                    </a:cubicBezTo>
                    <a:cubicBezTo>
                      <a:pt x="92" y="7"/>
                      <a:pt x="92" y="7"/>
                      <a:pt x="92" y="7"/>
                    </a:cubicBezTo>
                    <a:cubicBezTo>
                      <a:pt x="91" y="7"/>
                      <a:pt x="89" y="8"/>
                      <a:pt x="89" y="10"/>
                    </a:cubicBezTo>
                    <a:cubicBezTo>
                      <a:pt x="89" y="15"/>
                      <a:pt x="89" y="15"/>
                      <a:pt x="89" y="15"/>
                    </a:cubicBezTo>
                    <a:cubicBezTo>
                      <a:pt x="69" y="1"/>
                      <a:pt x="69" y="1"/>
                      <a:pt x="69" y="1"/>
                    </a:cubicBezTo>
                    <a:cubicBezTo>
                      <a:pt x="68" y="0"/>
                      <a:pt x="67" y="0"/>
                      <a:pt x="65" y="0"/>
                    </a:cubicBezTo>
                    <a:cubicBezTo>
                      <a:pt x="64" y="0"/>
                      <a:pt x="63" y="0"/>
                      <a:pt x="61" y="1"/>
                    </a:cubicBezTo>
                    <a:cubicBezTo>
                      <a:pt x="3" y="42"/>
                      <a:pt x="3" y="42"/>
                      <a:pt x="3" y="42"/>
                    </a:cubicBezTo>
                    <a:cubicBezTo>
                      <a:pt x="0" y="44"/>
                      <a:pt x="0" y="48"/>
                      <a:pt x="2" y="51"/>
                    </a:cubicBezTo>
                    <a:cubicBezTo>
                      <a:pt x="4" y="54"/>
                      <a:pt x="8" y="55"/>
                      <a:pt x="11" y="53"/>
                    </a:cubicBezTo>
                    <a:cubicBezTo>
                      <a:pt x="65" y="14"/>
                      <a:pt x="65" y="14"/>
                      <a:pt x="65" y="14"/>
                    </a:cubicBezTo>
                    <a:cubicBezTo>
                      <a:pt x="120" y="53"/>
                      <a:pt x="120" y="53"/>
                      <a:pt x="120" y="53"/>
                    </a:cubicBezTo>
                    <a:cubicBezTo>
                      <a:pt x="123" y="55"/>
                      <a:pt x="127" y="54"/>
                      <a:pt x="129" y="51"/>
                    </a:cubicBezTo>
                    <a:cubicBezTo>
                      <a:pt x="131" y="48"/>
                      <a:pt x="130" y="44"/>
                      <a:pt x="127"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a:solidFill>
                    <a:srgbClr val="14213F"/>
                  </a:solidFill>
                </a:endParaRPr>
              </a:p>
            </p:txBody>
          </p:sp>
        </p:grpSp>
      </p:grpSp>
      <p:sp>
        <p:nvSpPr>
          <p:cNvPr id="28" name="Rectangle 58">
            <a:extLst>
              <a:ext uri="{FF2B5EF4-FFF2-40B4-BE49-F238E27FC236}">
                <a16:creationId xmlns="" xmlns:a16="http://schemas.microsoft.com/office/drawing/2014/main" id="{882B49D9-8A3D-4D3F-8FC9-3EBB6605A3BC}"/>
              </a:ext>
            </a:extLst>
          </p:cNvPr>
          <p:cNvSpPr>
            <a:spLocks noChangeArrowheads="1"/>
          </p:cNvSpPr>
          <p:nvPr/>
        </p:nvSpPr>
        <p:spPr bwMode="auto">
          <a:xfrm>
            <a:off x="6401056" y="5165175"/>
            <a:ext cx="2873572" cy="973761"/>
          </a:xfrm>
          <a:prstGeom prst="rect">
            <a:avLst/>
          </a:prstGeom>
          <a:noFill/>
          <a:ln>
            <a:solidFill>
              <a:schemeClr val="bg1">
                <a:lumMod val="65000"/>
              </a:schemeClr>
            </a:solidFill>
          </a:ln>
        </p:spPr>
        <p:txBody>
          <a:bodyPr vert="horz" wrap="square" lIns="91440" tIns="45720" rIns="91440" bIns="45720" numCol="1" anchor="t" anchorCtr="0" compatLnSpc="1"/>
          <a:lstStyle/>
          <a:p>
            <a:endParaRPr lang="en-US" sz="1400">
              <a:solidFill>
                <a:srgbClr val="14213F"/>
              </a:solidFill>
            </a:endParaRPr>
          </a:p>
        </p:txBody>
      </p:sp>
      <p:grpSp>
        <p:nvGrpSpPr>
          <p:cNvPr id="6" name="组合 5">
            <a:extLst>
              <a:ext uri="{FF2B5EF4-FFF2-40B4-BE49-F238E27FC236}">
                <a16:creationId xmlns="" xmlns:a16="http://schemas.microsoft.com/office/drawing/2014/main" id="{F88D6160-F318-4536-A695-425CD73E1888}"/>
              </a:ext>
            </a:extLst>
          </p:cNvPr>
          <p:cNvGrpSpPr/>
          <p:nvPr/>
        </p:nvGrpSpPr>
        <p:grpSpPr>
          <a:xfrm>
            <a:off x="5883710" y="5275542"/>
            <a:ext cx="1034693" cy="753027"/>
            <a:chOff x="5883710" y="5275542"/>
            <a:chExt cx="1034693" cy="753027"/>
          </a:xfrm>
        </p:grpSpPr>
        <p:sp>
          <p:nvSpPr>
            <p:cNvPr id="29" name="Rectangle 58">
              <a:extLst>
                <a:ext uri="{FF2B5EF4-FFF2-40B4-BE49-F238E27FC236}">
                  <a16:creationId xmlns="" xmlns:a16="http://schemas.microsoft.com/office/drawing/2014/main" id="{C0EB65DE-E604-45F6-BA21-B09E18E59EEB}"/>
                </a:ext>
              </a:extLst>
            </p:cNvPr>
            <p:cNvSpPr>
              <a:spLocks noChangeArrowheads="1"/>
            </p:cNvSpPr>
            <p:nvPr/>
          </p:nvSpPr>
          <p:spPr bwMode="auto">
            <a:xfrm>
              <a:off x="5883710" y="5275542"/>
              <a:ext cx="1034693" cy="753027"/>
            </a:xfrm>
            <a:prstGeom prst="parallelogram">
              <a:avLst/>
            </a:prstGeom>
            <a:solidFill>
              <a:schemeClr val="bg1">
                <a:lumMod val="65000"/>
              </a:schemeClr>
            </a:solidFill>
            <a:ln>
              <a:noFill/>
            </a:ln>
          </p:spPr>
          <p:txBody>
            <a:bodyPr vert="horz" wrap="square" lIns="91440" tIns="45720" rIns="91440" bIns="45720" numCol="1" anchor="t" anchorCtr="0" compatLnSpc="1"/>
            <a:lstStyle/>
            <a:p>
              <a:endParaRPr lang="en-US" sz="1400">
                <a:solidFill>
                  <a:srgbClr val="14213F"/>
                </a:solidFill>
              </a:endParaRPr>
            </a:p>
          </p:txBody>
        </p:sp>
        <p:grpSp>
          <p:nvGrpSpPr>
            <p:cNvPr id="30" name="Group 39">
              <a:extLst>
                <a:ext uri="{FF2B5EF4-FFF2-40B4-BE49-F238E27FC236}">
                  <a16:creationId xmlns="" xmlns:a16="http://schemas.microsoft.com/office/drawing/2014/main" id="{6AC0E5A3-8F7C-4633-BECD-6EC16E90DB2F}"/>
                </a:ext>
              </a:extLst>
            </p:cNvPr>
            <p:cNvGrpSpPr/>
            <p:nvPr/>
          </p:nvGrpSpPr>
          <p:grpSpPr>
            <a:xfrm>
              <a:off x="6253325" y="5491678"/>
              <a:ext cx="331102" cy="349496"/>
              <a:chOff x="8804275" y="3135313"/>
              <a:chExt cx="449263" cy="476250"/>
            </a:xfrm>
            <a:solidFill>
              <a:schemeClr val="bg1"/>
            </a:solidFill>
          </p:grpSpPr>
          <p:sp>
            <p:nvSpPr>
              <p:cNvPr id="31" name="Freeform 40">
                <a:extLst>
                  <a:ext uri="{FF2B5EF4-FFF2-40B4-BE49-F238E27FC236}">
                    <a16:creationId xmlns="" xmlns:a16="http://schemas.microsoft.com/office/drawing/2014/main" id="{FA77035E-1318-4276-9611-40B030B0C049}"/>
                  </a:ext>
                </a:extLst>
              </p:cNvPr>
              <p:cNvSpPr>
                <a:spLocks noEditPoints="1"/>
              </p:cNvSpPr>
              <p:nvPr/>
            </p:nvSpPr>
            <p:spPr bwMode="auto">
              <a:xfrm>
                <a:off x="9040813" y="3322638"/>
                <a:ext cx="212725" cy="288925"/>
              </a:xfrm>
              <a:custGeom>
                <a:avLst/>
                <a:gdLst>
                  <a:gd name="T0" fmla="*/ 43 w 57"/>
                  <a:gd name="T1" fmla="*/ 0 h 77"/>
                  <a:gd name="T2" fmla="*/ 14 w 57"/>
                  <a:gd name="T3" fmla="*/ 0 h 77"/>
                  <a:gd name="T4" fmla="*/ 0 w 57"/>
                  <a:gd name="T5" fmla="*/ 13 h 77"/>
                  <a:gd name="T6" fmla="*/ 0 w 57"/>
                  <a:gd name="T7" fmla="*/ 63 h 77"/>
                  <a:gd name="T8" fmla="*/ 14 w 57"/>
                  <a:gd name="T9" fmla="*/ 77 h 77"/>
                  <a:gd name="T10" fmla="*/ 43 w 57"/>
                  <a:gd name="T11" fmla="*/ 77 h 77"/>
                  <a:gd name="T12" fmla="*/ 57 w 57"/>
                  <a:gd name="T13" fmla="*/ 63 h 77"/>
                  <a:gd name="T14" fmla="*/ 57 w 57"/>
                  <a:gd name="T15" fmla="*/ 13 h 77"/>
                  <a:gd name="T16" fmla="*/ 43 w 57"/>
                  <a:gd name="T17" fmla="*/ 0 h 77"/>
                  <a:gd name="T18" fmla="*/ 28 w 57"/>
                  <a:gd name="T19" fmla="*/ 72 h 77"/>
                  <a:gd name="T20" fmla="*/ 25 w 57"/>
                  <a:gd name="T21" fmla="*/ 69 h 77"/>
                  <a:gd name="T22" fmla="*/ 28 w 57"/>
                  <a:gd name="T23" fmla="*/ 66 h 77"/>
                  <a:gd name="T24" fmla="*/ 31 w 57"/>
                  <a:gd name="T25" fmla="*/ 69 h 77"/>
                  <a:gd name="T26" fmla="*/ 28 w 57"/>
                  <a:gd name="T27" fmla="*/ 72 h 77"/>
                  <a:gd name="T28" fmla="*/ 46 w 57"/>
                  <a:gd name="T29" fmla="*/ 61 h 77"/>
                  <a:gd name="T30" fmla="*/ 11 w 57"/>
                  <a:gd name="T31" fmla="*/ 61 h 77"/>
                  <a:gd name="T32" fmla="*/ 11 w 57"/>
                  <a:gd name="T33" fmla="*/ 10 h 77"/>
                  <a:gd name="T34" fmla="*/ 46 w 57"/>
                  <a:gd name="T35" fmla="*/ 10 h 77"/>
                  <a:gd name="T36" fmla="*/ 46 w 57"/>
                  <a:gd name="T37" fmla="*/ 61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7" h="77">
                    <a:moveTo>
                      <a:pt x="43" y="0"/>
                    </a:moveTo>
                    <a:cubicBezTo>
                      <a:pt x="14" y="0"/>
                      <a:pt x="14" y="0"/>
                      <a:pt x="14" y="0"/>
                    </a:cubicBezTo>
                    <a:cubicBezTo>
                      <a:pt x="6" y="0"/>
                      <a:pt x="0" y="6"/>
                      <a:pt x="0" y="13"/>
                    </a:cubicBezTo>
                    <a:cubicBezTo>
                      <a:pt x="0" y="63"/>
                      <a:pt x="0" y="63"/>
                      <a:pt x="0" y="63"/>
                    </a:cubicBezTo>
                    <a:cubicBezTo>
                      <a:pt x="0" y="71"/>
                      <a:pt x="6" y="77"/>
                      <a:pt x="14" y="77"/>
                    </a:cubicBezTo>
                    <a:cubicBezTo>
                      <a:pt x="43" y="77"/>
                      <a:pt x="43" y="77"/>
                      <a:pt x="43" y="77"/>
                    </a:cubicBezTo>
                    <a:cubicBezTo>
                      <a:pt x="51" y="77"/>
                      <a:pt x="57" y="71"/>
                      <a:pt x="57" y="63"/>
                    </a:cubicBezTo>
                    <a:cubicBezTo>
                      <a:pt x="57" y="13"/>
                      <a:pt x="57" y="13"/>
                      <a:pt x="57" y="13"/>
                    </a:cubicBezTo>
                    <a:cubicBezTo>
                      <a:pt x="57" y="6"/>
                      <a:pt x="51" y="0"/>
                      <a:pt x="43" y="0"/>
                    </a:cubicBezTo>
                    <a:close/>
                    <a:moveTo>
                      <a:pt x="28" y="72"/>
                    </a:moveTo>
                    <a:cubicBezTo>
                      <a:pt x="27" y="72"/>
                      <a:pt x="25" y="70"/>
                      <a:pt x="25" y="69"/>
                    </a:cubicBezTo>
                    <a:cubicBezTo>
                      <a:pt x="25" y="67"/>
                      <a:pt x="27" y="66"/>
                      <a:pt x="28" y="66"/>
                    </a:cubicBezTo>
                    <a:cubicBezTo>
                      <a:pt x="30" y="66"/>
                      <a:pt x="31" y="67"/>
                      <a:pt x="31" y="69"/>
                    </a:cubicBezTo>
                    <a:cubicBezTo>
                      <a:pt x="31" y="70"/>
                      <a:pt x="30" y="72"/>
                      <a:pt x="28" y="72"/>
                    </a:cubicBezTo>
                    <a:close/>
                    <a:moveTo>
                      <a:pt x="46" y="61"/>
                    </a:moveTo>
                    <a:cubicBezTo>
                      <a:pt x="11" y="61"/>
                      <a:pt x="11" y="61"/>
                      <a:pt x="11" y="61"/>
                    </a:cubicBezTo>
                    <a:cubicBezTo>
                      <a:pt x="11" y="10"/>
                      <a:pt x="11" y="10"/>
                      <a:pt x="11" y="10"/>
                    </a:cubicBezTo>
                    <a:cubicBezTo>
                      <a:pt x="46" y="10"/>
                      <a:pt x="46" y="10"/>
                      <a:pt x="46" y="10"/>
                    </a:cubicBezTo>
                    <a:lnTo>
                      <a:pt x="46"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a:solidFill>
                    <a:srgbClr val="14213F"/>
                  </a:solidFill>
                </a:endParaRPr>
              </a:p>
            </p:txBody>
          </p:sp>
          <p:sp>
            <p:nvSpPr>
              <p:cNvPr id="32" name="Freeform 41">
                <a:extLst>
                  <a:ext uri="{FF2B5EF4-FFF2-40B4-BE49-F238E27FC236}">
                    <a16:creationId xmlns="" xmlns:a16="http://schemas.microsoft.com/office/drawing/2014/main" id="{B6CFF9DE-41E2-4A3D-8907-A70C8B23B219}"/>
                  </a:ext>
                </a:extLst>
              </p:cNvPr>
              <p:cNvSpPr/>
              <p:nvPr/>
            </p:nvSpPr>
            <p:spPr bwMode="auto">
              <a:xfrm>
                <a:off x="8804275" y="3135313"/>
                <a:ext cx="412750" cy="461963"/>
              </a:xfrm>
              <a:custGeom>
                <a:avLst/>
                <a:gdLst>
                  <a:gd name="T0" fmla="*/ 37 w 110"/>
                  <a:gd name="T1" fmla="*/ 61 h 123"/>
                  <a:gd name="T2" fmla="*/ 76 w 110"/>
                  <a:gd name="T3" fmla="*/ 42 h 123"/>
                  <a:gd name="T4" fmla="*/ 100 w 110"/>
                  <a:gd name="T5" fmla="*/ 42 h 123"/>
                  <a:gd name="T6" fmla="*/ 102 w 110"/>
                  <a:gd name="T7" fmla="*/ 37 h 123"/>
                  <a:gd name="T8" fmla="*/ 106 w 110"/>
                  <a:gd name="T9" fmla="*/ 33 h 123"/>
                  <a:gd name="T10" fmla="*/ 107 w 110"/>
                  <a:gd name="T11" fmla="*/ 20 h 123"/>
                  <a:gd name="T12" fmla="*/ 91 w 110"/>
                  <a:gd name="T13" fmla="*/ 15 h 123"/>
                  <a:gd name="T14" fmla="*/ 85 w 110"/>
                  <a:gd name="T15" fmla="*/ 21 h 123"/>
                  <a:gd name="T16" fmla="*/ 85 w 110"/>
                  <a:gd name="T17" fmla="*/ 21 h 123"/>
                  <a:gd name="T18" fmla="*/ 75 w 110"/>
                  <a:gd name="T19" fmla="*/ 21 h 123"/>
                  <a:gd name="T20" fmla="*/ 73 w 110"/>
                  <a:gd name="T21" fmla="*/ 14 h 123"/>
                  <a:gd name="T22" fmla="*/ 73 w 110"/>
                  <a:gd name="T23" fmla="*/ 8 h 123"/>
                  <a:gd name="T24" fmla="*/ 58 w 110"/>
                  <a:gd name="T25" fmla="*/ 0 h 123"/>
                  <a:gd name="T26" fmla="*/ 50 w 110"/>
                  <a:gd name="T27" fmla="*/ 10 h 123"/>
                  <a:gd name="T28" fmla="*/ 50 w 110"/>
                  <a:gd name="T29" fmla="*/ 16 h 123"/>
                  <a:gd name="T30" fmla="*/ 50 w 110"/>
                  <a:gd name="T31" fmla="*/ 16 h 123"/>
                  <a:gd name="T32" fmla="*/ 50 w 110"/>
                  <a:gd name="T33" fmla="*/ 17 h 123"/>
                  <a:gd name="T34" fmla="*/ 50 w 110"/>
                  <a:gd name="T35" fmla="*/ 17 h 123"/>
                  <a:gd name="T36" fmla="*/ 49 w 110"/>
                  <a:gd name="T37" fmla="*/ 18 h 123"/>
                  <a:gd name="T38" fmla="*/ 49 w 110"/>
                  <a:gd name="T39" fmla="*/ 19 h 123"/>
                  <a:gd name="T40" fmla="*/ 42 w 110"/>
                  <a:gd name="T41" fmla="*/ 23 h 123"/>
                  <a:gd name="T42" fmla="*/ 36 w 110"/>
                  <a:gd name="T43" fmla="*/ 20 h 123"/>
                  <a:gd name="T44" fmla="*/ 32 w 110"/>
                  <a:gd name="T45" fmla="*/ 15 h 123"/>
                  <a:gd name="T46" fmla="*/ 15 w 110"/>
                  <a:gd name="T47" fmla="*/ 20 h 123"/>
                  <a:gd name="T48" fmla="*/ 17 w 110"/>
                  <a:gd name="T49" fmla="*/ 33 h 123"/>
                  <a:gd name="T50" fmla="*/ 21 w 110"/>
                  <a:gd name="T51" fmla="*/ 37 h 123"/>
                  <a:gd name="T52" fmla="*/ 22 w 110"/>
                  <a:gd name="T53" fmla="*/ 38 h 123"/>
                  <a:gd name="T54" fmla="*/ 22 w 110"/>
                  <a:gd name="T55" fmla="*/ 39 h 123"/>
                  <a:gd name="T56" fmla="*/ 22 w 110"/>
                  <a:gd name="T57" fmla="*/ 39 h 123"/>
                  <a:gd name="T58" fmla="*/ 22 w 110"/>
                  <a:gd name="T59" fmla="*/ 40 h 123"/>
                  <a:gd name="T60" fmla="*/ 23 w 110"/>
                  <a:gd name="T61" fmla="*/ 41 h 123"/>
                  <a:gd name="T62" fmla="*/ 23 w 110"/>
                  <a:gd name="T63" fmla="*/ 41 h 123"/>
                  <a:gd name="T64" fmla="*/ 21 w 110"/>
                  <a:gd name="T65" fmla="*/ 48 h 123"/>
                  <a:gd name="T66" fmla="*/ 14 w 110"/>
                  <a:gd name="T67" fmla="*/ 50 h 123"/>
                  <a:gd name="T68" fmla="*/ 8 w 110"/>
                  <a:gd name="T69" fmla="*/ 50 h 123"/>
                  <a:gd name="T70" fmla="*/ 0 w 110"/>
                  <a:gd name="T71" fmla="*/ 65 h 123"/>
                  <a:gd name="T72" fmla="*/ 10 w 110"/>
                  <a:gd name="T73" fmla="*/ 73 h 123"/>
                  <a:gd name="T74" fmla="*/ 17 w 110"/>
                  <a:gd name="T75" fmla="*/ 73 h 123"/>
                  <a:gd name="T76" fmla="*/ 17 w 110"/>
                  <a:gd name="T77" fmla="*/ 73 h 123"/>
                  <a:gd name="T78" fmla="*/ 23 w 110"/>
                  <a:gd name="T79" fmla="*/ 81 h 123"/>
                  <a:gd name="T80" fmla="*/ 20 w 110"/>
                  <a:gd name="T81" fmla="*/ 87 h 123"/>
                  <a:gd name="T82" fmla="*/ 17 w 110"/>
                  <a:gd name="T83" fmla="*/ 89 h 123"/>
                  <a:gd name="T84" fmla="*/ 15 w 110"/>
                  <a:gd name="T85" fmla="*/ 102 h 123"/>
                  <a:gd name="T86" fmla="*/ 32 w 110"/>
                  <a:gd name="T87" fmla="*/ 107 h 123"/>
                  <a:gd name="T88" fmla="*/ 37 w 110"/>
                  <a:gd name="T89" fmla="*/ 102 h 123"/>
                  <a:gd name="T90" fmla="*/ 38 w 110"/>
                  <a:gd name="T91" fmla="*/ 102 h 123"/>
                  <a:gd name="T92" fmla="*/ 38 w 110"/>
                  <a:gd name="T93" fmla="*/ 101 h 123"/>
                  <a:gd name="T94" fmla="*/ 39 w 110"/>
                  <a:gd name="T95" fmla="*/ 101 h 123"/>
                  <a:gd name="T96" fmla="*/ 40 w 110"/>
                  <a:gd name="T97" fmla="*/ 100 h 123"/>
                  <a:gd name="T98" fmla="*/ 40 w 110"/>
                  <a:gd name="T99" fmla="*/ 100 h 123"/>
                  <a:gd name="T100" fmla="*/ 41 w 110"/>
                  <a:gd name="T101" fmla="*/ 100 h 123"/>
                  <a:gd name="T102" fmla="*/ 41 w 110"/>
                  <a:gd name="T103" fmla="*/ 100 h 123"/>
                  <a:gd name="T104" fmla="*/ 48 w 110"/>
                  <a:gd name="T105" fmla="*/ 102 h 123"/>
                  <a:gd name="T106" fmla="*/ 50 w 110"/>
                  <a:gd name="T107" fmla="*/ 109 h 123"/>
                  <a:gd name="T108" fmla="*/ 50 w 110"/>
                  <a:gd name="T109" fmla="*/ 115 h 123"/>
                  <a:gd name="T110" fmla="*/ 58 w 110"/>
                  <a:gd name="T111" fmla="*/ 123 h 123"/>
                  <a:gd name="T112" fmla="*/ 56 w 110"/>
                  <a:gd name="T113" fmla="*/ 8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0" h="123">
                    <a:moveTo>
                      <a:pt x="56" y="85"/>
                    </a:moveTo>
                    <a:cubicBezTo>
                      <a:pt x="45" y="82"/>
                      <a:pt x="37" y="73"/>
                      <a:pt x="37" y="61"/>
                    </a:cubicBezTo>
                    <a:cubicBezTo>
                      <a:pt x="37" y="48"/>
                      <a:pt x="48" y="37"/>
                      <a:pt x="61" y="37"/>
                    </a:cubicBezTo>
                    <a:cubicBezTo>
                      <a:pt x="67" y="37"/>
                      <a:pt x="72" y="39"/>
                      <a:pt x="76" y="42"/>
                    </a:cubicBezTo>
                    <a:cubicBezTo>
                      <a:pt x="76" y="42"/>
                      <a:pt x="77" y="42"/>
                      <a:pt x="77" y="42"/>
                    </a:cubicBezTo>
                    <a:cubicBezTo>
                      <a:pt x="100" y="42"/>
                      <a:pt x="100" y="42"/>
                      <a:pt x="100" y="42"/>
                    </a:cubicBezTo>
                    <a:cubicBezTo>
                      <a:pt x="100" y="41"/>
                      <a:pt x="100" y="40"/>
                      <a:pt x="100" y="40"/>
                    </a:cubicBezTo>
                    <a:cubicBezTo>
                      <a:pt x="101" y="39"/>
                      <a:pt x="101" y="38"/>
                      <a:pt x="102" y="37"/>
                    </a:cubicBezTo>
                    <a:cubicBezTo>
                      <a:pt x="103" y="36"/>
                      <a:pt x="103" y="36"/>
                      <a:pt x="103" y="36"/>
                    </a:cubicBezTo>
                    <a:cubicBezTo>
                      <a:pt x="106" y="33"/>
                      <a:pt x="106" y="33"/>
                      <a:pt x="106" y="33"/>
                    </a:cubicBezTo>
                    <a:cubicBezTo>
                      <a:pt x="108" y="32"/>
                      <a:pt x="108" y="32"/>
                      <a:pt x="108" y="32"/>
                    </a:cubicBezTo>
                    <a:cubicBezTo>
                      <a:pt x="110" y="28"/>
                      <a:pt x="110" y="24"/>
                      <a:pt x="107" y="20"/>
                    </a:cubicBezTo>
                    <a:cubicBezTo>
                      <a:pt x="102" y="15"/>
                      <a:pt x="102" y="15"/>
                      <a:pt x="102" y="15"/>
                    </a:cubicBezTo>
                    <a:cubicBezTo>
                      <a:pt x="99" y="13"/>
                      <a:pt x="95" y="13"/>
                      <a:pt x="91" y="15"/>
                    </a:cubicBezTo>
                    <a:cubicBezTo>
                      <a:pt x="89" y="17"/>
                      <a:pt x="89" y="17"/>
                      <a:pt x="89" y="17"/>
                    </a:cubicBezTo>
                    <a:cubicBezTo>
                      <a:pt x="85" y="21"/>
                      <a:pt x="85" y="21"/>
                      <a:pt x="85" y="21"/>
                    </a:cubicBezTo>
                    <a:cubicBezTo>
                      <a:pt x="85" y="21"/>
                      <a:pt x="85" y="21"/>
                      <a:pt x="85" y="21"/>
                    </a:cubicBezTo>
                    <a:cubicBezTo>
                      <a:pt x="85" y="21"/>
                      <a:pt x="85" y="21"/>
                      <a:pt x="85" y="21"/>
                    </a:cubicBezTo>
                    <a:cubicBezTo>
                      <a:pt x="83" y="23"/>
                      <a:pt x="80" y="23"/>
                      <a:pt x="77" y="22"/>
                    </a:cubicBezTo>
                    <a:cubicBezTo>
                      <a:pt x="77" y="22"/>
                      <a:pt x="76" y="21"/>
                      <a:pt x="75" y="21"/>
                    </a:cubicBezTo>
                    <a:cubicBezTo>
                      <a:pt x="74" y="19"/>
                      <a:pt x="73" y="18"/>
                      <a:pt x="73" y="16"/>
                    </a:cubicBezTo>
                    <a:cubicBezTo>
                      <a:pt x="73" y="14"/>
                      <a:pt x="73" y="14"/>
                      <a:pt x="73" y="14"/>
                    </a:cubicBezTo>
                    <a:cubicBezTo>
                      <a:pt x="73" y="10"/>
                      <a:pt x="73" y="10"/>
                      <a:pt x="73" y="10"/>
                    </a:cubicBezTo>
                    <a:cubicBezTo>
                      <a:pt x="73" y="8"/>
                      <a:pt x="73" y="8"/>
                      <a:pt x="73" y="8"/>
                    </a:cubicBezTo>
                    <a:cubicBezTo>
                      <a:pt x="72" y="4"/>
                      <a:pt x="69" y="0"/>
                      <a:pt x="65" y="0"/>
                    </a:cubicBezTo>
                    <a:cubicBezTo>
                      <a:pt x="58" y="0"/>
                      <a:pt x="58" y="0"/>
                      <a:pt x="58" y="0"/>
                    </a:cubicBezTo>
                    <a:cubicBezTo>
                      <a:pt x="54" y="0"/>
                      <a:pt x="50" y="4"/>
                      <a:pt x="50" y="8"/>
                    </a:cubicBezTo>
                    <a:cubicBezTo>
                      <a:pt x="50" y="10"/>
                      <a:pt x="50" y="10"/>
                      <a:pt x="50" y="10"/>
                    </a:cubicBezTo>
                    <a:cubicBezTo>
                      <a:pt x="50" y="14"/>
                      <a:pt x="50" y="14"/>
                      <a:pt x="50" y="14"/>
                    </a:cubicBezTo>
                    <a:cubicBezTo>
                      <a:pt x="50" y="16"/>
                      <a:pt x="50" y="16"/>
                      <a:pt x="50" y="16"/>
                    </a:cubicBezTo>
                    <a:cubicBezTo>
                      <a:pt x="50" y="16"/>
                      <a:pt x="50" y="16"/>
                      <a:pt x="50" y="16"/>
                    </a:cubicBezTo>
                    <a:cubicBezTo>
                      <a:pt x="50" y="16"/>
                      <a:pt x="50" y="16"/>
                      <a:pt x="50" y="16"/>
                    </a:cubicBezTo>
                    <a:cubicBezTo>
                      <a:pt x="50" y="16"/>
                      <a:pt x="50" y="16"/>
                      <a:pt x="50" y="17"/>
                    </a:cubicBezTo>
                    <a:cubicBezTo>
                      <a:pt x="50" y="17"/>
                      <a:pt x="50" y="17"/>
                      <a:pt x="50" y="17"/>
                    </a:cubicBezTo>
                    <a:cubicBezTo>
                      <a:pt x="50" y="17"/>
                      <a:pt x="50" y="17"/>
                      <a:pt x="50" y="17"/>
                    </a:cubicBezTo>
                    <a:cubicBezTo>
                      <a:pt x="50" y="17"/>
                      <a:pt x="50" y="17"/>
                      <a:pt x="50" y="17"/>
                    </a:cubicBezTo>
                    <a:cubicBezTo>
                      <a:pt x="50" y="18"/>
                      <a:pt x="49" y="18"/>
                      <a:pt x="49" y="18"/>
                    </a:cubicBezTo>
                    <a:cubicBezTo>
                      <a:pt x="49" y="18"/>
                      <a:pt x="49" y="18"/>
                      <a:pt x="49" y="18"/>
                    </a:cubicBezTo>
                    <a:cubicBezTo>
                      <a:pt x="49" y="18"/>
                      <a:pt x="49" y="18"/>
                      <a:pt x="49" y="19"/>
                    </a:cubicBezTo>
                    <a:cubicBezTo>
                      <a:pt x="49" y="19"/>
                      <a:pt x="49" y="19"/>
                      <a:pt x="49" y="19"/>
                    </a:cubicBezTo>
                    <a:cubicBezTo>
                      <a:pt x="49" y="20"/>
                      <a:pt x="48" y="20"/>
                      <a:pt x="47" y="21"/>
                    </a:cubicBezTo>
                    <a:cubicBezTo>
                      <a:pt x="46" y="22"/>
                      <a:pt x="44" y="23"/>
                      <a:pt x="42" y="23"/>
                    </a:cubicBezTo>
                    <a:cubicBezTo>
                      <a:pt x="40" y="23"/>
                      <a:pt x="39" y="22"/>
                      <a:pt x="37" y="21"/>
                    </a:cubicBezTo>
                    <a:cubicBezTo>
                      <a:pt x="36" y="20"/>
                      <a:pt x="36" y="20"/>
                      <a:pt x="36" y="20"/>
                    </a:cubicBezTo>
                    <a:cubicBezTo>
                      <a:pt x="33" y="17"/>
                      <a:pt x="33" y="17"/>
                      <a:pt x="33" y="17"/>
                    </a:cubicBezTo>
                    <a:cubicBezTo>
                      <a:pt x="32" y="15"/>
                      <a:pt x="32" y="15"/>
                      <a:pt x="32" y="15"/>
                    </a:cubicBezTo>
                    <a:cubicBezTo>
                      <a:pt x="28" y="13"/>
                      <a:pt x="24" y="13"/>
                      <a:pt x="20" y="15"/>
                    </a:cubicBezTo>
                    <a:cubicBezTo>
                      <a:pt x="15" y="20"/>
                      <a:pt x="15" y="20"/>
                      <a:pt x="15" y="20"/>
                    </a:cubicBezTo>
                    <a:cubicBezTo>
                      <a:pt x="13" y="24"/>
                      <a:pt x="13" y="28"/>
                      <a:pt x="15" y="32"/>
                    </a:cubicBezTo>
                    <a:cubicBezTo>
                      <a:pt x="17" y="33"/>
                      <a:pt x="17" y="33"/>
                      <a:pt x="17" y="33"/>
                    </a:cubicBezTo>
                    <a:cubicBezTo>
                      <a:pt x="21" y="37"/>
                      <a:pt x="21" y="37"/>
                      <a:pt x="21" y="37"/>
                    </a:cubicBezTo>
                    <a:cubicBezTo>
                      <a:pt x="21" y="37"/>
                      <a:pt x="21" y="37"/>
                      <a:pt x="21" y="37"/>
                    </a:cubicBezTo>
                    <a:cubicBezTo>
                      <a:pt x="21" y="38"/>
                      <a:pt x="21" y="38"/>
                      <a:pt x="21" y="38"/>
                    </a:cubicBezTo>
                    <a:cubicBezTo>
                      <a:pt x="21" y="38"/>
                      <a:pt x="21" y="38"/>
                      <a:pt x="22" y="38"/>
                    </a:cubicBezTo>
                    <a:cubicBezTo>
                      <a:pt x="22" y="38"/>
                      <a:pt x="22" y="38"/>
                      <a:pt x="22" y="38"/>
                    </a:cubicBezTo>
                    <a:cubicBezTo>
                      <a:pt x="22" y="38"/>
                      <a:pt x="22" y="38"/>
                      <a:pt x="22" y="39"/>
                    </a:cubicBezTo>
                    <a:cubicBezTo>
                      <a:pt x="22" y="39"/>
                      <a:pt x="22" y="39"/>
                      <a:pt x="22" y="39"/>
                    </a:cubicBezTo>
                    <a:cubicBezTo>
                      <a:pt x="22" y="39"/>
                      <a:pt x="22" y="39"/>
                      <a:pt x="22" y="39"/>
                    </a:cubicBezTo>
                    <a:cubicBezTo>
                      <a:pt x="22" y="39"/>
                      <a:pt x="22" y="40"/>
                      <a:pt x="22" y="40"/>
                    </a:cubicBezTo>
                    <a:cubicBezTo>
                      <a:pt x="22" y="40"/>
                      <a:pt x="22" y="40"/>
                      <a:pt x="22" y="40"/>
                    </a:cubicBezTo>
                    <a:cubicBezTo>
                      <a:pt x="22" y="40"/>
                      <a:pt x="23" y="40"/>
                      <a:pt x="23" y="40"/>
                    </a:cubicBezTo>
                    <a:cubicBezTo>
                      <a:pt x="23" y="40"/>
                      <a:pt x="23" y="41"/>
                      <a:pt x="23" y="41"/>
                    </a:cubicBezTo>
                    <a:cubicBezTo>
                      <a:pt x="23" y="41"/>
                      <a:pt x="23" y="41"/>
                      <a:pt x="23" y="41"/>
                    </a:cubicBezTo>
                    <a:cubicBezTo>
                      <a:pt x="23" y="41"/>
                      <a:pt x="23" y="41"/>
                      <a:pt x="23" y="41"/>
                    </a:cubicBezTo>
                    <a:cubicBezTo>
                      <a:pt x="23" y="44"/>
                      <a:pt x="22" y="46"/>
                      <a:pt x="21" y="48"/>
                    </a:cubicBezTo>
                    <a:cubicBezTo>
                      <a:pt x="21" y="48"/>
                      <a:pt x="21" y="48"/>
                      <a:pt x="21" y="48"/>
                    </a:cubicBezTo>
                    <a:cubicBezTo>
                      <a:pt x="19" y="49"/>
                      <a:pt x="18" y="50"/>
                      <a:pt x="16" y="50"/>
                    </a:cubicBezTo>
                    <a:cubicBezTo>
                      <a:pt x="14" y="50"/>
                      <a:pt x="14" y="50"/>
                      <a:pt x="14" y="50"/>
                    </a:cubicBezTo>
                    <a:cubicBezTo>
                      <a:pt x="10" y="50"/>
                      <a:pt x="10" y="50"/>
                      <a:pt x="10" y="50"/>
                    </a:cubicBezTo>
                    <a:cubicBezTo>
                      <a:pt x="8" y="50"/>
                      <a:pt x="8" y="50"/>
                      <a:pt x="8" y="50"/>
                    </a:cubicBezTo>
                    <a:cubicBezTo>
                      <a:pt x="4" y="50"/>
                      <a:pt x="0" y="54"/>
                      <a:pt x="0" y="58"/>
                    </a:cubicBezTo>
                    <a:cubicBezTo>
                      <a:pt x="0" y="65"/>
                      <a:pt x="0" y="65"/>
                      <a:pt x="0" y="65"/>
                    </a:cubicBezTo>
                    <a:cubicBezTo>
                      <a:pt x="0" y="69"/>
                      <a:pt x="4" y="72"/>
                      <a:pt x="8" y="73"/>
                    </a:cubicBezTo>
                    <a:cubicBezTo>
                      <a:pt x="10" y="73"/>
                      <a:pt x="10" y="73"/>
                      <a:pt x="10" y="73"/>
                    </a:cubicBezTo>
                    <a:cubicBezTo>
                      <a:pt x="16" y="73"/>
                      <a:pt x="16" y="73"/>
                      <a:pt x="16" y="73"/>
                    </a:cubicBezTo>
                    <a:cubicBezTo>
                      <a:pt x="16" y="73"/>
                      <a:pt x="16" y="73"/>
                      <a:pt x="17" y="73"/>
                    </a:cubicBezTo>
                    <a:cubicBezTo>
                      <a:pt x="17" y="73"/>
                      <a:pt x="17" y="73"/>
                      <a:pt x="17" y="73"/>
                    </a:cubicBezTo>
                    <a:cubicBezTo>
                      <a:pt x="17" y="73"/>
                      <a:pt x="17" y="73"/>
                      <a:pt x="17" y="73"/>
                    </a:cubicBezTo>
                    <a:cubicBezTo>
                      <a:pt x="21" y="74"/>
                      <a:pt x="23" y="77"/>
                      <a:pt x="23" y="81"/>
                    </a:cubicBezTo>
                    <a:cubicBezTo>
                      <a:pt x="23" y="81"/>
                      <a:pt x="23" y="81"/>
                      <a:pt x="23" y="81"/>
                    </a:cubicBezTo>
                    <a:cubicBezTo>
                      <a:pt x="23" y="82"/>
                      <a:pt x="22" y="84"/>
                      <a:pt x="21" y="85"/>
                    </a:cubicBezTo>
                    <a:cubicBezTo>
                      <a:pt x="20" y="87"/>
                      <a:pt x="20" y="87"/>
                      <a:pt x="20" y="87"/>
                    </a:cubicBezTo>
                    <a:cubicBezTo>
                      <a:pt x="20" y="87"/>
                      <a:pt x="20" y="87"/>
                      <a:pt x="20" y="87"/>
                    </a:cubicBezTo>
                    <a:cubicBezTo>
                      <a:pt x="17" y="89"/>
                      <a:pt x="17" y="89"/>
                      <a:pt x="17" y="89"/>
                    </a:cubicBezTo>
                    <a:cubicBezTo>
                      <a:pt x="15" y="91"/>
                      <a:pt x="15" y="91"/>
                      <a:pt x="15" y="91"/>
                    </a:cubicBezTo>
                    <a:cubicBezTo>
                      <a:pt x="13" y="94"/>
                      <a:pt x="13" y="99"/>
                      <a:pt x="15" y="102"/>
                    </a:cubicBezTo>
                    <a:cubicBezTo>
                      <a:pt x="20" y="107"/>
                      <a:pt x="20" y="107"/>
                      <a:pt x="20" y="107"/>
                    </a:cubicBezTo>
                    <a:cubicBezTo>
                      <a:pt x="24" y="110"/>
                      <a:pt x="28" y="110"/>
                      <a:pt x="32" y="107"/>
                    </a:cubicBezTo>
                    <a:cubicBezTo>
                      <a:pt x="33" y="106"/>
                      <a:pt x="33" y="106"/>
                      <a:pt x="33" y="106"/>
                    </a:cubicBezTo>
                    <a:cubicBezTo>
                      <a:pt x="37" y="102"/>
                      <a:pt x="37" y="102"/>
                      <a:pt x="37" y="102"/>
                    </a:cubicBezTo>
                    <a:cubicBezTo>
                      <a:pt x="37" y="102"/>
                      <a:pt x="37" y="102"/>
                      <a:pt x="37" y="102"/>
                    </a:cubicBezTo>
                    <a:cubicBezTo>
                      <a:pt x="37" y="102"/>
                      <a:pt x="38" y="102"/>
                      <a:pt x="38" y="102"/>
                    </a:cubicBezTo>
                    <a:cubicBezTo>
                      <a:pt x="38" y="101"/>
                      <a:pt x="38" y="101"/>
                      <a:pt x="38" y="101"/>
                    </a:cubicBezTo>
                    <a:cubicBezTo>
                      <a:pt x="38" y="101"/>
                      <a:pt x="38" y="101"/>
                      <a:pt x="38" y="101"/>
                    </a:cubicBezTo>
                    <a:cubicBezTo>
                      <a:pt x="38" y="101"/>
                      <a:pt x="38" y="101"/>
                      <a:pt x="39" y="101"/>
                    </a:cubicBezTo>
                    <a:cubicBezTo>
                      <a:pt x="39" y="101"/>
                      <a:pt x="39" y="101"/>
                      <a:pt x="39" y="101"/>
                    </a:cubicBezTo>
                    <a:cubicBezTo>
                      <a:pt x="39" y="101"/>
                      <a:pt x="39" y="101"/>
                      <a:pt x="39" y="101"/>
                    </a:cubicBezTo>
                    <a:cubicBezTo>
                      <a:pt x="39" y="100"/>
                      <a:pt x="40" y="100"/>
                      <a:pt x="40" y="100"/>
                    </a:cubicBezTo>
                    <a:cubicBezTo>
                      <a:pt x="40" y="100"/>
                      <a:pt x="40" y="100"/>
                      <a:pt x="40" y="100"/>
                    </a:cubicBezTo>
                    <a:cubicBezTo>
                      <a:pt x="40" y="100"/>
                      <a:pt x="40" y="100"/>
                      <a:pt x="40" y="100"/>
                    </a:cubicBezTo>
                    <a:cubicBezTo>
                      <a:pt x="40" y="100"/>
                      <a:pt x="40" y="100"/>
                      <a:pt x="41" y="100"/>
                    </a:cubicBezTo>
                    <a:cubicBezTo>
                      <a:pt x="41" y="100"/>
                      <a:pt x="41" y="100"/>
                      <a:pt x="41" y="100"/>
                    </a:cubicBezTo>
                    <a:cubicBezTo>
                      <a:pt x="41" y="100"/>
                      <a:pt x="41" y="100"/>
                      <a:pt x="41" y="100"/>
                    </a:cubicBezTo>
                    <a:cubicBezTo>
                      <a:pt x="41" y="100"/>
                      <a:pt x="41" y="100"/>
                      <a:pt x="41" y="100"/>
                    </a:cubicBezTo>
                    <a:cubicBezTo>
                      <a:pt x="41" y="100"/>
                      <a:pt x="42" y="100"/>
                      <a:pt x="42" y="100"/>
                    </a:cubicBezTo>
                    <a:cubicBezTo>
                      <a:pt x="44" y="100"/>
                      <a:pt x="46" y="101"/>
                      <a:pt x="48" y="102"/>
                    </a:cubicBezTo>
                    <a:cubicBezTo>
                      <a:pt x="49" y="103"/>
                      <a:pt x="50" y="105"/>
                      <a:pt x="50" y="107"/>
                    </a:cubicBezTo>
                    <a:cubicBezTo>
                      <a:pt x="50" y="109"/>
                      <a:pt x="50" y="109"/>
                      <a:pt x="50" y="109"/>
                    </a:cubicBezTo>
                    <a:cubicBezTo>
                      <a:pt x="50" y="113"/>
                      <a:pt x="50" y="113"/>
                      <a:pt x="50" y="113"/>
                    </a:cubicBezTo>
                    <a:cubicBezTo>
                      <a:pt x="50" y="115"/>
                      <a:pt x="50" y="115"/>
                      <a:pt x="50" y="115"/>
                    </a:cubicBezTo>
                    <a:cubicBezTo>
                      <a:pt x="50" y="119"/>
                      <a:pt x="54" y="122"/>
                      <a:pt x="58" y="123"/>
                    </a:cubicBezTo>
                    <a:cubicBezTo>
                      <a:pt x="58" y="123"/>
                      <a:pt x="58" y="123"/>
                      <a:pt x="58" y="123"/>
                    </a:cubicBezTo>
                    <a:cubicBezTo>
                      <a:pt x="56" y="120"/>
                      <a:pt x="56" y="117"/>
                      <a:pt x="56" y="113"/>
                    </a:cubicBezTo>
                    <a:lnTo>
                      <a:pt x="56" y="8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a:solidFill>
                    <a:srgbClr val="14213F"/>
                  </a:solidFill>
                </a:endParaRPr>
              </a:p>
            </p:txBody>
          </p:sp>
        </p:grpSp>
      </p:grpSp>
      <p:sp>
        <p:nvSpPr>
          <p:cNvPr id="33" name="文本框 32">
            <a:extLst>
              <a:ext uri="{FF2B5EF4-FFF2-40B4-BE49-F238E27FC236}">
                <a16:creationId xmlns="" xmlns:a16="http://schemas.microsoft.com/office/drawing/2014/main" id="{E37CB7C3-9447-4706-82C1-F58B3A7595B7}"/>
              </a:ext>
            </a:extLst>
          </p:cNvPr>
          <p:cNvSpPr txBox="1"/>
          <p:nvPr/>
        </p:nvSpPr>
        <p:spPr>
          <a:xfrm>
            <a:off x="3896224" y="1697128"/>
            <a:ext cx="2356226" cy="721288"/>
          </a:xfrm>
          <a:prstGeom prst="rect">
            <a:avLst/>
          </a:prstGeom>
          <a:noFill/>
        </p:spPr>
        <p:txBody>
          <a:bodyPr wrap="square" rtlCol="0">
            <a:spAutoFit/>
          </a:bodyPr>
          <a:lstStyle/>
          <a:p>
            <a:pPr algn="ctr">
              <a:lnSpc>
                <a:spcPct val="130000"/>
              </a:lnSpc>
            </a:pPr>
            <a:r>
              <a:rPr lang="zh-CN" altLang="en-US" sz="1100" dirty="0">
                <a:solidFill>
                  <a:schemeClr val="tx1">
                    <a:lumMod val="75000"/>
                    <a:lumOff val="25000"/>
                  </a:schemeClr>
                </a:solidFill>
                <a:latin typeface="幼圆" panose="02010509060101010101" pitchFamily="49" charset="-122"/>
                <a:ea typeface="幼圆" panose="02010509060101010101" pitchFamily="49" charset="-122"/>
              </a:rPr>
              <a:t>请在此添加文字说明，进行详细文字描述。</a:t>
            </a:r>
            <a:r>
              <a:rPr lang="zh-CN" altLang="en-US" sz="1100" dirty="0">
                <a:solidFill>
                  <a:schemeClr val="tx1">
                    <a:lumMod val="75000"/>
                    <a:lumOff val="25000"/>
                  </a:schemeClr>
                </a:solidFill>
                <a:latin typeface="幼圆" panose="02010509060101010101" pitchFamily="49" charset="-122"/>
                <a:ea typeface="幼圆" panose="02010509060101010101" pitchFamily="49" charset="-122"/>
                <a:sym typeface="+mn-ea"/>
              </a:rPr>
              <a:t>请在此添加文字说明，进行详细文字描述。</a:t>
            </a:r>
            <a:endParaRPr lang="zh-CN" altLang="en-US" sz="1100" dirty="0">
              <a:solidFill>
                <a:schemeClr val="tx1">
                  <a:lumMod val="75000"/>
                  <a:lumOff val="25000"/>
                </a:schemeClr>
              </a:solidFill>
              <a:latin typeface="幼圆" panose="02010509060101010101" pitchFamily="49" charset="-122"/>
              <a:ea typeface="幼圆" panose="02010509060101010101" pitchFamily="49" charset="-122"/>
            </a:endParaRPr>
          </a:p>
        </p:txBody>
      </p:sp>
      <p:sp>
        <p:nvSpPr>
          <p:cNvPr id="34" name="文本框 33">
            <a:extLst>
              <a:ext uri="{FF2B5EF4-FFF2-40B4-BE49-F238E27FC236}">
                <a16:creationId xmlns="" xmlns:a16="http://schemas.microsoft.com/office/drawing/2014/main" id="{F63A132F-BA1D-48F6-ADA2-5D6EB96A1557}"/>
              </a:ext>
            </a:extLst>
          </p:cNvPr>
          <p:cNvSpPr txBox="1"/>
          <p:nvPr/>
        </p:nvSpPr>
        <p:spPr>
          <a:xfrm>
            <a:off x="3860292" y="4104324"/>
            <a:ext cx="2356226" cy="721288"/>
          </a:xfrm>
          <a:prstGeom prst="rect">
            <a:avLst/>
          </a:prstGeom>
          <a:noFill/>
        </p:spPr>
        <p:txBody>
          <a:bodyPr wrap="square" rtlCol="0">
            <a:spAutoFit/>
          </a:bodyPr>
          <a:lstStyle/>
          <a:p>
            <a:pPr algn="ctr">
              <a:lnSpc>
                <a:spcPct val="130000"/>
              </a:lnSpc>
            </a:pPr>
            <a:r>
              <a:rPr lang="zh-CN" altLang="en-US" sz="1100" dirty="0">
                <a:solidFill>
                  <a:schemeClr val="tx1">
                    <a:lumMod val="75000"/>
                    <a:lumOff val="25000"/>
                  </a:schemeClr>
                </a:solidFill>
                <a:latin typeface="幼圆" panose="02010509060101010101" pitchFamily="49" charset="-122"/>
                <a:ea typeface="幼圆" panose="02010509060101010101" pitchFamily="49" charset="-122"/>
              </a:rPr>
              <a:t>请在此添加文字说明，进行详细文字描述。</a:t>
            </a:r>
            <a:r>
              <a:rPr lang="zh-CN" altLang="en-US" sz="1100" dirty="0">
                <a:solidFill>
                  <a:schemeClr val="tx1">
                    <a:lumMod val="75000"/>
                    <a:lumOff val="25000"/>
                  </a:schemeClr>
                </a:solidFill>
                <a:latin typeface="幼圆" panose="02010509060101010101" pitchFamily="49" charset="-122"/>
                <a:ea typeface="幼圆" panose="02010509060101010101" pitchFamily="49" charset="-122"/>
                <a:sym typeface="+mn-ea"/>
              </a:rPr>
              <a:t>请在此添加文字说明，进行详细文字描述。</a:t>
            </a:r>
            <a:endParaRPr lang="zh-CN" altLang="en-US" sz="1100" dirty="0">
              <a:solidFill>
                <a:schemeClr val="tx1">
                  <a:lumMod val="75000"/>
                  <a:lumOff val="25000"/>
                </a:schemeClr>
              </a:solidFill>
              <a:latin typeface="幼圆" panose="02010509060101010101" pitchFamily="49" charset="-122"/>
              <a:ea typeface="幼圆" panose="02010509060101010101" pitchFamily="49" charset="-122"/>
            </a:endParaRPr>
          </a:p>
        </p:txBody>
      </p:sp>
      <p:sp>
        <p:nvSpPr>
          <p:cNvPr id="35" name="文本框 34">
            <a:extLst>
              <a:ext uri="{FF2B5EF4-FFF2-40B4-BE49-F238E27FC236}">
                <a16:creationId xmlns="" xmlns:a16="http://schemas.microsoft.com/office/drawing/2014/main" id="{640D11BE-19EE-4106-B0D1-1B06AC034637}"/>
              </a:ext>
            </a:extLst>
          </p:cNvPr>
          <p:cNvSpPr txBox="1"/>
          <p:nvPr/>
        </p:nvSpPr>
        <p:spPr>
          <a:xfrm>
            <a:off x="6957343" y="2901969"/>
            <a:ext cx="2356226" cy="721288"/>
          </a:xfrm>
          <a:prstGeom prst="rect">
            <a:avLst/>
          </a:prstGeom>
          <a:noFill/>
        </p:spPr>
        <p:txBody>
          <a:bodyPr wrap="square" rtlCol="0">
            <a:spAutoFit/>
          </a:bodyPr>
          <a:lstStyle/>
          <a:p>
            <a:pPr algn="ctr">
              <a:lnSpc>
                <a:spcPct val="130000"/>
              </a:lnSpc>
            </a:pPr>
            <a:r>
              <a:rPr lang="zh-CN" altLang="en-US" sz="1100" dirty="0">
                <a:solidFill>
                  <a:schemeClr val="tx1">
                    <a:lumMod val="75000"/>
                    <a:lumOff val="25000"/>
                  </a:schemeClr>
                </a:solidFill>
                <a:latin typeface="幼圆" panose="02010509060101010101" pitchFamily="49" charset="-122"/>
                <a:ea typeface="幼圆" panose="02010509060101010101" pitchFamily="49" charset="-122"/>
              </a:rPr>
              <a:t>请在此添加文字说明，进行详细文字描述。</a:t>
            </a:r>
            <a:r>
              <a:rPr lang="zh-CN" altLang="en-US" sz="1100" dirty="0">
                <a:solidFill>
                  <a:schemeClr val="tx1">
                    <a:lumMod val="75000"/>
                    <a:lumOff val="25000"/>
                  </a:schemeClr>
                </a:solidFill>
                <a:latin typeface="幼圆" panose="02010509060101010101" pitchFamily="49" charset="-122"/>
                <a:ea typeface="幼圆" panose="02010509060101010101" pitchFamily="49" charset="-122"/>
                <a:sym typeface="+mn-ea"/>
              </a:rPr>
              <a:t>请在此添加文字说明，进行详细文字描述。</a:t>
            </a:r>
            <a:endParaRPr lang="zh-CN" altLang="en-US" sz="1100" dirty="0">
              <a:solidFill>
                <a:schemeClr val="tx1">
                  <a:lumMod val="75000"/>
                  <a:lumOff val="25000"/>
                </a:schemeClr>
              </a:solidFill>
              <a:latin typeface="幼圆" panose="02010509060101010101" pitchFamily="49" charset="-122"/>
              <a:ea typeface="幼圆" panose="02010509060101010101" pitchFamily="49" charset="-122"/>
            </a:endParaRPr>
          </a:p>
        </p:txBody>
      </p:sp>
      <p:sp>
        <p:nvSpPr>
          <p:cNvPr id="36" name="文本框 35">
            <a:extLst>
              <a:ext uri="{FF2B5EF4-FFF2-40B4-BE49-F238E27FC236}">
                <a16:creationId xmlns="" xmlns:a16="http://schemas.microsoft.com/office/drawing/2014/main" id="{D9524184-4F80-47B9-BFDA-FA611BA0B8B9}"/>
              </a:ext>
            </a:extLst>
          </p:cNvPr>
          <p:cNvSpPr txBox="1"/>
          <p:nvPr/>
        </p:nvSpPr>
        <p:spPr>
          <a:xfrm>
            <a:off x="6918403" y="5234729"/>
            <a:ext cx="2356226" cy="721288"/>
          </a:xfrm>
          <a:prstGeom prst="rect">
            <a:avLst/>
          </a:prstGeom>
          <a:noFill/>
        </p:spPr>
        <p:txBody>
          <a:bodyPr wrap="square" rtlCol="0">
            <a:spAutoFit/>
          </a:bodyPr>
          <a:lstStyle/>
          <a:p>
            <a:pPr algn="ctr">
              <a:lnSpc>
                <a:spcPct val="130000"/>
              </a:lnSpc>
            </a:pPr>
            <a:r>
              <a:rPr lang="zh-CN" altLang="en-US" sz="1100" dirty="0">
                <a:solidFill>
                  <a:schemeClr val="tx1">
                    <a:lumMod val="75000"/>
                    <a:lumOff val="25000"/>
                  </a:schemeClr>
                </a:solidFill>
                <a:latin typeface="幼圆" panose="02010509060101010101" pitchFamily="49" charset="-122"/>
                <a:ea typeface="幼圆" panose="02010509060101010101" pitchFamily="49" charset="-122"/>
              </a:rPr>
              <a:t>请在此添加文字说明，进行详细文字描述。</a:t>
            </a:r>
            <a:r>
              <a:rPr lang="zh-CN" altLang="en-US" sz="1100" dirty="0">
                <a:solidFill>
                  <a:schemeClr val="tx1">
                    <a:lumMod val="75000"/>
                    <a:lumOff val="25000"/>
                  </a:schemeClr>
                </a:solidFill>
                <a:latin typeface="幼圆" panose="02010509060101010101" pitchFamily="49" charset="-122"/>
                <a:ea typeface="幼圆" panose="02010509060101010101" pitchFamily="49" charset="-122"/>
                <a:sym typeface="+mn-ea"/>
              </a:rPr>
              <a:t>请在此添加文字说明，进行详细文字描述。</a:t>
            </a:r>
            <a:endParaRPr lang="zh-CN" altLang="en-US" sz="1100" dirty="0">
              <a:solidFill>
                <a:schemeClr val="tx1">
                  <a:lumMod val="75000"/>
                  <a:lumOff val="25000"/>
                </a:schemeClr>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3030516131"/>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1000"/>
                                        <p:tgtEl>
                                          <p:spTgt spid="40"/>
                                        </p:tgtEl>
                                      </p:cBhvr>
                                    </p:animEffect>
                                    <p:anim calcmode="lin" valueType="num">
                                      <p:cBhvr>
                                        <p:cTn id="13" dur="1000" fill="hold"/>
                                        <p:tgtEl>
                                          <p:spTgt spid="40"/>
                                        </p:tgtEl>
                                        <p:attrNameLst>
                                          <p:attrName>ppt_x</p:attrName>
                                        </p:attrNameLst>
                                      </p:cBhvr>
                                      <p:tavLst>
                                        <p:tav tm="0">
                                          <p:val>
                                            <p:strVal val="#ppt_x"/>
                                          </p:val>
                                        </p:tav>
                                        <p:tav tm="100000">
                                          <p:val>
                                            <p:strVal val="#ppt_x"/>
                                          </p:val>
                                        </p:tav>
                                      </p:tavLst>
                                    </p:anim>
                                    <p:anim calcmode="lin" valueType="num">
                                      <p:cBhvr>
                                        <p:cTn id="14" dur="1000" fill="hold"/>
                                        <p:tgtEl>
                                          <p:spTgt spid="40"/>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3" fill="hold" grpId="0" nodeType="afterEffect">
                                  <p:stCondLst>
                                    <p:cond delay="0"/>
                                  </p:stCondLst>
                                  <p:iterate type="lt">
                                    <p:tmPct val="14286"/>
                                  </p:iterate>
                                  <p:childTnLst>
                                    <p:set>
                                      <p:cBhvr>
                                        <p:cTn id="17" dur="1" fill="hold">
                                          <p:stCondLst>
                                            <p:cond delay="0"/>
                                          </p:stCondLst>
                                        </p:cTn>
                                        <p:tgtEl>
                                          <p:spTgt spid="41"/>
                                        </p:tgtEl>
                                        <p:attrNameLst>
                                          <p:attrName>style.visibility</p:attrName>
                                        </p:attrNameLst>
                                      </p:cBhvr>
                                      <p:to>
                                        <p:strVal val="visible"/>
                                      </p:to>
                                    </p:set>
                                    <p:anim calcmode="lin" valueType="num">
                                      <p:cBhvr additive="base">
                                        <p:cTn id="18" dur="500" fill="hold"/>
                                        <p:tgtEl>
                                          <p:spTgt spid="41"/>
                                        </p:tgtEl>
                                        <p:attrNameLst>
                                          <p:attrName>ppt_x</p:attrName>
                                        </p:attrNameLst>
                                      </p:cBhvr>
                                      <p:tavLst>
                                        <p:tav tm="0">
                                          <p:val>
                                            <p:strVal val="1+#ppt_w/2"/>
                                          </p:val>
                                        </p:tav>
                                        <p:tav tm="100000">
                                          <p:val>
                                            <p:strVal val="#ppt_x"/>
                                          </p:val>
                                        </p:tav>
                                      </p:tavLst>
                                    </p:anim>
                                    <p:anim calcmode="lin" valueType="num">
                                      <p:cBhvr additive="base">
                                        <p:cTn id="19" dur="500" fill="hold"/>
                                        <p:tgtEl>
                                          <p:spTgt spid="41"/>
                                        </p:tgtEl>
                                        <p:attrNameLst>
                                          <p:attrName>ppt_y</p:attrName>
                                        </p:attrNameLst>
                                      </p:cBhvr>
                                      <p:tavLst>
                                        <p:tav tm="0">
                                          <p:val>
                                            <p:strVal val="0-#ppt_h/2"/>
                                          </p:val>
                                        </p:tav>
                                        <p:tav tm="100000">
                                          <p:val>
                                            <p:strVal val="#ppt_y"/>
                                          </p:val>
                                        </p:tav>
                                      </p:tavLst>
                                    </p:anim>
                                  </p:childTnLst>
                                </p:cTn>
                              </p:par>
                              <p:par>
                                <p:cTn id="20" presetID="2" presetClass="entr" presetSubtype="6" fill="hold" grpId="0" nodeType="withEffect">
                                  <p:stCondLst>
                                    <p:cond delay="0"/>
                                  </p:stCondLst>
                                  <p:iterate type="lt">
                                    <p:tmPct val="5556"/>
                                  </p:iterate>
                                  <p:childTnLst>
                                    <p:set>
                                      <p:cBhvr>
                                        <p:cTn id="21" dur="1" fill="hold">
                                          <p:stCondLst>
                                            <p:cond delay="0"/>
                                          </p:stCondLst>
                                        </p:cTn>
                                        <p:tgtEl>
                                          <p:spTgt spid="42"/>
                                        </p:tgtEl>
                                        <p:attrNameLst>
                                          <p:attrName>style.visibility</p:attrName>
                                        </p:attrNameLst>
                                      </p:cBhvr>
                                      <p:to>
                                        <p:strVal val="visible"/>
                                      </p:to>
                                    </p:set>
                                    <p:anim calcmode="lin" valueType="num">
                                      <p:cBhvr additive="base">
                                        <p:cTn id="22" dur="500" fill="hold"/>
                                        <p:tgtEl>
                                          <p:spTgt spid="42"/>
                                        </p:tgtEl>
                                        <p:attrNameLst>
                                          <p:attrName>ppt_x</p:attrName>
                                        </p:attrNameLst>
                                      </p:cBhvr>
                                      <p:tavLst>
                                        <p:tav tm="0">
                                          <p:val>
                                            <p:strVal val="1+#ppt_w/2"/>
                                          </p:val>
                                        </p:tav>
                                        <p:tav tm="100000">
                                          <p:val>
                                            <p:strVal val="#ppt_x"/>
                                          </p:val>
                                        </p:tav>
                                      </p:tavLst>
                                    </p:anim>
                                    <p:anim calcmode="lin" valueType="num">
                                      <p:cBhvr additive="base">
                                        <p:cTn id="23" dur="500" fill="hold"/>
                                        <p:tgtEl>
                                          <p:spTgt spid="42"/>
                                        </p:tgtEl>
                                        <p:attrNameLst>
                                          <p:attrName>ppt_y</p:attrName>
                                        </p:attrNameLst>
                                      </p:cBhvr>
                                      <p:tavLst>
                                        <p:tav tm="0">
                                          <p:val>
                                            <p:strVal val="1+#ppt_h/2"/>
                                          </p:val>
                                        </p:tav>
                                        <p:tav tm="100000">
                                          <p:val>
                                            <p:strVal val="#ppt_y"/>
                                          </p:val>
                                        </p:tav>
                                      </p:tavLst>
                                    </p:anim>
                                  </p:childTnLst>
                                </p:cTn>
                              </p:par>
                              <p:par>
                                <p:cTn id="24" presetID="12" presetClass="entr" presetSubtype="8" fill="hold" nodeType="withEffect">
                                  <p:stCondLst>
                                    <p:cond delay="0"/>
                                  </p:stCondLst>
                                  <p:childTnLst>
                                    <p:set>
                                      <p:cBhvr>
                                        <p:cTn id="25" dur="1" fill="hold">
                                          <p:stCondLst>
                                            <p:cond delay="0"/>
                                          </p:stCondLst>
                                        </p:cTn>
                                        <p:tgtEl>
                                          <p:spTgt spid="46"/>
                                        </p:tgtEl>
                                        <p:attrNameLst>
                                          <p:attrName>style.visibility</p:attrName>
                                        </p:attrNameLst>
                                      </p:cBhvr>
                                      <p:to>
                                        <p:strVal val="visible"/>
                                      </p:to>
                                    </p:set>
                                    <p:anim calcmode="lin" valueType="num">
                                      <p:cBhvr additive="base">
                                        <p:cTn id="26" dur="500"/>
                                        <p:tgtEl>
                                          <p:spTgt spid="46"/>
                                        </p:tgtEl>
                                        <p:attrNameLst>
                                          <p:attrName>ppt_x</p:attrName>
                                        </p:attrNameLst>
                                      </p:cBhvr>
                                      <p:tavLst>
                                        <p:tav tm="0">
                                          <p:val>
                                            <p:strVal val="#ppt_x-#ppt_w*1.125000"/>
                                          </p:val>
                                        </p:tav>
                                        <p:tav tm="100000">
                                          <p:val>
                                            <p:strVal val="#ppt_x"/>
                                          </p:val>
                                        </p:tav>
                                      </p:tavLst>
                                    </p:anim>
                                    <p:animEffect transition="in" filter="wipe(right)">
                                      <p:cBhvr>
                                        <p:cTn id="27" dur="500"/>
                                        <p:tgtEl>
                                          <p:spTgt spid="46"/>
                                        </p:tgtEl>
                                      </p:cBhvr>
                                    </p:animEffect>
                                  </p:childTnLst>
                                </p:cTn>
                              </p:par>
                              <p:par>
                                <p:cTn id="28" presetID="12" presetClass="entr" presetSubtype="1" fill="hold" nodeType="withEffect">
                                  <p:stCondLst>
                                    <p:cond delay="0"/>
                                  </p:stCondLst>
                                  <p:childTnLst>
                                    <p:set>
                                      <p:cBhvr>
                                        <p:cTn id="29" dur="1" fill="hold">
                                          <p:stCondLst>
                                            <p:cond delay="0"/>
                                          </p:stCondLst>
                                        </p:cTn>
                                        <p:tgtEl>
                                          <p:spTgt spid="44"/>
                                        </p:tgtEl>
                                        <p:attrNameLst>
                                          <p:attrName>style.visibility</p:attrName>
                                        </p:attrNameLst>
                                      </p:cBhvr>
                                      <p:to>
                                        <p:strVal val="visible"/>
                                      </p:to>
                                    </p:set>
                                    <p:anim calcmode="lin" valueType="num">
                                      <p:cBhvr additive="base">
                                        <p:cTn id="30" dur="500"/>
                                        <p:tgtEl>
                                          <p:spTgt spid="44"/>
                                        </p:tgtEl>
                                        <p:attrNameLst>
                                          <p:attrName>ppt_y</p:attrName>
                                        </p:attrNameLst>
                                      </p:cBhvr>
                                      <p:tavLst>
                                        <p:tav tm="0">
                                          <p:val>
                                            <p:strVal val="#ppt_y-#ppt_h*1.125000"/>
                                          </p:val>
                                        </p:tav>
                                        <p:tav tm="100000">
                                          <p:val>
                                            <p:strVal val="#ppt_y"/>
                                          </p:val>
                                        </p:tav>
                                      </p:tavLst>
                                    </p:anim>
                                    <p:animEffect transition="in" filter="wipe(down)">
                                      <p:cBhvr>
                                        <p:cTn id="31" dur="500"/>
                                        <p:tgtEl>
                                          <p:spTgt spid="44"/>
                                        </p:tgtEl>
                                      </p:cBhvr>
                                    </p:animEffect>
                                  </p:childTnLst>
                                </p:cTn>
                              </p:par>
                              <p:par>
                                <p:cTn id="32" presetID="12" presetClass="entr" presetSubtype="8" fill="hold" nodeType="withEffect">
                                  <p:stCondLst>
                                    <p:cond delay="0"/>
                                  </p:stCondLst>
                                  <p:childTnLst>
                                    <p:set>
                                      <p:cBhvr>
                                        <p:cTn id="33" dur="1" fill="hold">
                                          <p:stCondLst>
                                            <p:cond delay="0"/>
                                          </p:stCondLst>
                                        </p:cTn>
                                        <p:tgtEl>
                                          <p:spTgt spid="47"/>
                                        </p:tgtEl>
                                        <p:attrNameLst>
                                          <p:attrName>style.visibility</p:attrName>
                                        </p:attrNameLst>
                                      </p:cBhvr>
                                      <p:to>
                                        <p:strVal val="visible"/>
                                      </p:to>
                                    </p:set>
                                    <p:anim calcmode="lin" valueType="num">
                                      <p:cBhvr additive="base">
                                        <p:cTn id="34" dur="500"/>
                                        <p:tgtEl>
                                          <p:spTgt spid="47"/>
                                        </p:tgtEl>
                                        <p:attrNameLst>
                                          <p:attrName>ppt_x</p:attrName>
                                        </p:attrNameLst>
                                      </p:cBhvr>
                                      <p:tavLst>
                                        <p:tav tm="0">
                                          <p:val>
                                            <p:strVal val="#ppt_x-#ppt_w*1.125000"/>
                                          </p:val>
                                        </p:tav>
                                        <p:tav tm="100000">
                                          <p:val>
                                            <p:strVal val="#ppt_x"/>
                                          </p:val>
                                        </p:tav>
                                      </p:tavLst>
                                    </p:anim>
                                    <p:animEffect transition="in" filter="wipe(right)">
                                      <p:cBhvr>
                                        <p:cTn id="35" dur="500"/>
                                        <p:tgtEl>
                                          <p:spTgt spid="47"/>
                                        </p:tgtEl>
                                      </p:cBhvr>
                                    </p:animEffect>
                                  </p:childTnLst>
                                </p:cTn>
                              </p:par>
                              <p:par>
                                <p:cTn id="36" presetID="12" presetClass="entr" presetSubtype="4" fill="hold" nodeType="withEffect">
                                  <p:stCondLst>
                                    <p:cond delay="0"/>
                                  </p:stCondLst>
                                  <p:childTnLst>
                                    <p:set>
                                      <p:cBhvr>
                                        <p:cTn id="37" dur="1" fill="hold">
                                          <p:stCondLst>
                                            <p:cond delay="0"/>
                                          </p:stCondLst>
                                        </p:cTn>
                                        <p:tgtEl>
                                          <p:spTgt spid="45"/>
                                        </p:tgtEl>
                                        <p:attrNameLst>
                                          <p:attrName>style.visibility</p:attrName>
                                        </p:attrNameLst>
                                      </p:cBhvr>
                                      <p:to>
                                        <p:strVal val="visible"/>
                                      </p:to>
                                    </p:set>
                                    <p:anim calcmode="lin" valueType="num">
                                      <p:cBhvr additive="base">
                                        <p:cTn id="38" dur="500"/>
                                        <p:tgtEl>
                                          <p:spTgt spid="45"/>
                                        </p:tgtEl>
                                        <p:attrNameLst>
                                          <p:attrName>ppt_y</p:attrName>
                                        </p:attrNameLst>
                                      </p:cBhvr>
                                      <p:tavLst>
                                        <p:tav tm="0">
                                          <p:val>
                                            <p:strVal val="#ppt_y+#ppt_h*1.125000"/>
                                          </p:val>
                                        </p:tav>
                                        <p:tav tm="100000">
                                          <p:val>
                                            <p:strVal val="#ppt_y"/>
                                          </p:val>
                                        </p:tav>
                                      </p:tavLst>
                                    </p:anim>
                                    <p:animEffect transition="in" filter="wipe(up)">
                                      <p:cBhvr>
                                        <p:cTn id="39" dur="500"/>
                                        <p:tgtEl>
                                          <p:spTgt spid="45"/>
                                        </p:tgtEl>
                                      </p:cBhvr>
                                    </p:animEffect>
                                  </p:childTnLst>
                                </p:cTn>
                              </p:par>
                              <p:par>
                                <p:cTn id="40" presetID="49" presetClass="entr" presetSubtype="0" decel="100000" fill="hold" grpId="0" nodeType="withEffect">
                                  <p:stCondLst>
                                    <p:cond delay="500"/>
                                  </p:stCondLst>
                                  <p:childTnLst>
                                    <p:set>
                                      <p:cBhvr>
                                        <p:cTn id="41" dur="1" fill="hold">
                                          <p:stCondLst>
                                            <p:cond delay="0"/>
                                          </p:stCondLst>
                                        </p:cTn>
                                        <p:tgtEl>
                                          <p:spTgt spid="43"/>
                                        </p:tgtEl>
                                        <p:attrNameLst>
                                          <p:attrName>style.visibility</p:attrName>
                                        </p:attrNameLst>
                                      </p:cBhvr>
                                      <p:to>
                                        <p:strVal val="visible"/>
                                      </p:to>
                                    </p:set>
                                    <p:anim calcmode="lin" valueType="num">
                                      <p:cBhvr>
                                        <p:cTn id="42" dur="500" fill="hold"/>
                                        <p:tgtEl>
                                          <p:spTgt spid="43"/>
                                        </p:tgtEl>
                                        <p:attrNameLst>
                                          <p:attrName>ppt_w</p:attrName>
                                        </p:attrNameLst>
                                      </p:cBhvr>
                                      <p:tavLst>
                                        <p:tav tm="0">
                                          <p:val>
                                            <p:fltVal val="0"/>
                                          </p:val>
                                        </p:tav>
                                        <p:tav tm="100000">
                                          <p:val>
                                            <p:strVal val="#ppt_w"/>
                                          </p:val>
                                        </p:tav>
                                      </p:tavLst>
                                    </p:anim>
                                    <p:anim calcmode="lin" valueType="num">
                                      <p:cBhvr>
                                        <p:cTn id="43" dur="500" fill="hold"/>
                                        <p:tgtEl>
                                          <p:spTgt spid="43"/>
                                        </p:tgtEl>
                                        <p:attrNameLst>
                                          <p:attrName>ppt_h</p:attrName>
                                        </p:attrNameLst>
                                      </p:cBhvr>
                                      <p:tavLst>
                                        <p:tav tm="0">
                                          <p:val>
                                            <p:fltVal val="0"/>
                                          </p:val>
                                        </p:tav>
                                        <p:tav tm="100000">
                                          <p:val>
                                            <p:strVal val="#ppt_h"/>
                                          </p:val>
                                        </p:tav>
                                      </p:tavLst>
                                    </p:anim>
                                    <p:anim calcmode="lin" valueType="num">
                                      <p:cBhvr>
                                        <p:cTn id="44" dur="500" fill="hold"/>
                                        <p:tgtEl>
                                          <p:spTgt spid="43"/>
                                        </p:tgtEl>
                                        <p:attrNameLst>
                                          <p:attrName>style.rotation</p:attrName>
                                        </p:attrNameLst>
                                      </p:cBhvr>
                                      <p:tavLst>
                                        <p:tav tm="0">
                                          <p:val>
                                            <p:fltVal val="360"/>
                                          </p:val>
                                        </p:tav>
                                        <p:tav tm="100000">
                                          <p:val>
                                            <p:fltVal val="0"/>
                                          </p:val>
                                        </p:tav>
                                      </p:tavLst>
                                    </p:anim>
                                    <p:animEffect transition="in" filter="fade">
                                      <p:cBhvr>
                                        <p:cTn id="45" dur="500"/>
                                        <p:tgtEl>
                                          <p:spTgt spid="43"/>
                                        </p:tgtEl>
                                      </p:cBhvr>
                                    </p:animEffect>
                                  </p:childTnLst>
                                </p:cTn>
                              </p:par>
                            </p:childTnLst>
                          </p:cTn>
                        </p:par>
                        <p:par>
                          <p:cTn id="46" fill="hold">
                            <p:stCondLst>
                              <p:cond delay="2000"/>
                            </p:stCondLst>
                            <p:childTnLst>
                              <p:par>
                                <p:cTn id="47" presetID="49" presetClass="entr" presetSubtype="0" decel="100000"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500" fill="hold"/>
                                        <p:tgtEl>
                                          <p:spTgt spid="15"/>
                                        </p:tgtEl>
                                        <p:attrNameLst>
                                          <p:attrName>ppt_w</p:attrName>
                                        </p:attrNameLst>
                                      </p:cBhvr>
                                      <p:tavLst>
                                        <p:tav tm="0">
                                          <p:val>
                                            <p:fltVal val="0"/>
                                          </p:val>
                                        </p:tav>
                                        <p:tav tm="100000">
                                          <p:val>
                                            <p:strVal val="#ppt_w"/>
                                          </p:val>
                                        </p:tav>
                                      </p:tavLst>
                                    </p:anim>
                                    <p:anim calcmode="lin" valueType="num">
                                      <p:cBhvr>
                                        <p:cTn id="50" dur="500" fill="hold"/>
                                        <p:tgtEl>
                                          <p:spTgt spid="15"/>
                                        </p:tgtEl>
                                        <p:attrNameLst>
                                          <p:attrName>ppt_h</p:attrName>
                                        </p:attrNameLst>
                                      </p:cBhvr>
                                      <p:tavLst>
                                        <p:tav tm="0">
                                          <p:val>
                                            <p:fltVal val="0"/>
                                          </p:val>
                                        </p:tav>
                                        <p:tav tm="100000">
                                          <p:val>
                                            <p:strVal val="#ppt_h"/>
                                          </p:val>
                                        </p:tav>
                                      </p:tavLst>
                                    </p:anim>
                                    <p:anim calcmode="lin" valueType="num">
                                      <p:cBhvr>
                                        <p:cTn id="51" dur="500" fill="hold"/>
                                        <p:tgtEl>
                                          <p:spTgt spid="15"/>
                                        </p:tgtEl>
                                        <p:attrNameLst>
                                          <p:attrName>style.rotation</p:attrName>
                                        </p:attrNameLst>
                                      </p:cBhvr>
                                      <p:tavLst>
                                        <p:tav tm="0">
                                          <p:val>
                                            <p:fltVal val="360"/>
                                          </p:val>
                                        </p:tav>
                                        <p:tav tm="100000">
                                          <p:val>
                                            <p:fltVal val="0"/>
                                          </p:val>
                                        </p:tav>
                                      </p:tavLst>
                                    </p:anim>
                                    <p:animEffect transition="in" filter="fade">
                                      <p:cBhvr>
                                        <p:cTn id="52" dur="500"/>
                                        <p:tgtEl>
                                          <p:spTgt spid="15"/>
                                        </p:tgtEl>
                                      </p:cBhvr>
                                    </p:animEffect>
                                  </p:childTnLst>
                                </p:cTn>
                              </p:par>
                              <p:par>
                                <p:cTn id="53" presetID="49" presetClass="entr" presetSubtype="0" decel="100000" fill="hold" grpId="0" nodeType="withEffect">
                                  <p:stCondLst>
                                    <p:cond delay="0"/>
                                  </p:stCondLst>
                                  <p:childTnLst>
                                    <p:set>
                                      <p:cBhvr>
                                        <p:cTn id="54" dur="1" fill="hold">
                                          <p:stCondLst>
                                            <p:cond delay="0"/>
                                          </p:stCondLst>
                                        </p:cTn>
                                        <p:tgtEl>
                                          <p:spTgt spid="22"/>
                                        </p:tgtEl>
                                        <p:attrNameLst>
                                          <p:attrName>style.visibility</p:attrName>
                                        </p:attrNameLst>
                                      </p:cBhvr>
                                      <p:to>
                                        <p:strVal val="visible"/>
                                      </p:to>
                                    </p:set>
                                    <p:anim calcmode="lin" valueType="num">
                                      <p:cBhvr>
                                        <p:cTn id="55" dur="500" fill="hold"/>
                                        <p:tgtEl>
                                          <p:spTgt spid="22"/>
                                        </p:tgtEl>
                                        <p:attrNameLst>
                                          <p:attrName>ppt_w</p:attrName>
                                        </p:attrNameLst>
                                      </p:cBhvr>
                                      <p:tavLst>
                                        <p:tav tm="0">
                                          <p:val>
                                            <p:fltVal val="0"/>
                                          </p:val>
                                        </p:tav>
                                        <p:tav tm="100000">
                                          <p:val>
                                            <p:strVal val="#ppt_w"/>
                                          </p:val>
                                        </p:tav>
                                      </p:tavLst>
                                    </p:anim>
                                    <p:anim calcmode="lin" valueType="num">
                                      <p:cBhvr>
                                        <p:cTn id="56" dur="500" fill="hold"/>
                                        <p:tgtEl>
                                          <p:spTgt spid="22"/>
                                        </p:tgtEl>
                                        <p:attrNameLst>
                                          <p:attrName>ppt_h</p:attrName>
                                        </p:attrNameLst>
                                      </p:cBhvr>
                                      <p:tavLst>
                                        <p:tav tm="0">
                                          <p:val>
                                            <p:fltVal val="0"/>
                                          </p:val>
                                        </p:tav>
                                        <p:tav tm="100000">
                                          <p:val>
                                            <p:strVal val="#ppt_h"/>
                                          </p:val>
                                        </p:tav>
                                      </p:tavLst>
                                    </p:anim>
                                    <p:anim calcmode="lin" valueType="num">
                                      <p:cBhvr>
                                        <p:cTn id="57" dur="500" fill="hold"/>
                                        <p:tgtEl>
                                          <p:spTgt spid="22"/>
                                        </p:tgtEl>
                                        <p:attrNameLst>
                                          <p:attrName>style.rotation</p:attrName>
                                        </p:attrNameLst>
                                      </p:cBhvr>
                                      <p:tavLst>
                                        <p:tav tm="0">
                                          <p:val>
                                            <p:fltVal val="360"/>
                                          </p:val>
                                        </p:tav>
                                        <p:tav tm="100000">
                                          <p:val>
                                            <p:fltVal val="0"/>
                                          </p:val>
                                        </p:tav>
                                      </p:tavLst>
                                    </p:anim>
                                    <p:animEffect transition="in" filter="fade">
                                      <p:cBhvr>
                                        <p:cTn id="58" dur="500"/>
                                        <p:tgtEl>
                                          <p:spTgt spid="22"/>
                                        </p:tgtEl>
                                      </p:cBhvr>
                                    </p:animEffect>
                                  </p:childTnLst>
                                </p:cTn>
                              </p:par>
                              <p:par>
                                <p:cTn id="59" presetID="49" presetClass="entr" presetSubtype="0" decel="100000" fill="hold" grpId="0" nodeType="withEffect">
                                  <p:stCondLst>
                                    <p:cond delay="0"/>
                                  </p:stCondLst>
                                  <p:childTnLst>
                                    <p:set>
                                      <p:cBhvr>
                                        <p:cTn id="60" dur="1" fill="hold">
                                          <p:stCondLst>
                                            <p:cond delay="0"/>
                                          </p:stCondLst>
                                        </p:cTn>
                                        <p:tgtEl>
                                          <p:spTgt spid="18"/>
                                        </p:tgtEl>
                                        <p:attrNameLst>
                                          <p:attrName>style.visibility</p:attrName>
                                        </p:attrNameLst>
                                      </p:cBhvr>
                                      <p:to>
                                        <p:strVal val="visible"/>
                                      </p:to>
                                    </p:set>
                                    <p:anim calcmode="lin" valueType="num">
                                      <p:cBhvr>
                                        <p:cTn id="61" dur="500" fill="hold"/>
                                        <p:tgtEl>
                                          <p:spTgt spid="18"/>
                                        </p:tgtEl>
                                        <p:attrNameLst>
                                          <p:attrName>ppt_w</p:attrName>
                                        </p:attrNameLst>
                                      </p:cBhvr>
                                      <p:tavLst>
                                        <p:tav tm="0">
                                          <p:val>
                                            <p:fltVal val="0"/>
                                          </p:val>
                                        </p:tav>
                                        <p:tav tm="100000">
                                          <p:val>
                                            <p:strVal val="#ppt_w"/>
                                          </p:val>
                                        </p:tav>
                                      </p:tavLst>
                                    </p:anim>
                                    <p:anim calcmode="lin" valueType="num">
                                      <p:cBhvr>
                                        <p:cTn id="62" dur="500" fill="hold"/>
                                        <p:tgtEl>
                                          <p:spTgt spid="18"/>
                                        </p:tgtEl>
                                        <p:attrNameLst>
                                          <p:attrName>ppt_h</p:attrName>
                                        </p:attrNameLst>
                                      </p:cBhvr>
                                      <p:tavLst>
                                        <p:tav tm="0">
                                          <p:val>
                                            <p:fltVal val="0"/>
                                          </p:val>
                                        </p:tav>
                                        <p:tav tm="100000">
                                          <p:val>
                                            <p:strVal val="#ppt_h"/>
                                          </p:val>
                                        </p:tav>
                                      </p:tavLst>
                                    </p:anim>
                                    <p:anim calcmode="lin" valueType="num">
                                      <p:cBhvr>
                                        <p:cTn id="63" dur="500" fill="hold"/>
                                        <p:tgtEl>
                                          <p:spTgt spid="18"/>
                                        </p:tgtEl>
                                        <p:attrNameLst>
                                          <p:attrName>style.rotation</p:attrName>
                                        </p:attrNameLst>
                                      </p:cBhvr>
                                      <p:tavLst>
                                        <p:tav tm="0">
                                          <p:val>
                                            <p:fltVal val="360"/>
                                          </p:val>
                                        </p:tav>
                                        <p:tav tm="100000">
                                          <p:val>
                                            <p:fltVal val="0"/>
                                          </p:val>
                                        </p:tav>
                                      </p:tavLst>
                                    </p:anim>
                                    <p:animEffect transition="in" filter="fade">
                                      <p:cBhvr>
                                        <p:cTn id="64" dur="500"/>
                                        <p:tgtEl>
                                          <p:spTgt spid="18"/>
                                        </p:tgtEl>
                                      </p:cBhvr>
                                    </p:animEffect>
                                  </p:childTnLst>
                                </p:cTn>
                              </p:par>
                              <p:par>
                                <p:cTn id="65" presetID="49" presetClass="entr" presetSubtype="0" decel="10000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 calcmode="lin" valueType="num">
                                      <p:cBhvr>
                                        <p:cTn id="67" dur="500" fill="hold"/>
                                        <p:tgtEl>
                                          <p:spTgt spid="28"/>
                                        </p:tgtEl>
                                        <p:attrNameLst>
                                          <p:attrName>ppt_w</p:attrName>
                                        </p:attrNameLst>
                                      </p:cBhvr>
                                      <p:tavLst>
                                        <p:tav tm="0">
                                          <p:val>
                                            <p:fltVal val="0"/>
                                          </p:val>
                                        </p:tav>
                                        <p:tav tm="100000">
                                          <p:val>
                                            <p:strVal val="#ppt_w"/>
                                          </p:val>
                                        </p:tav>
                                      </p:tavLst>
                                    </p:anim>
                                    <p:anim calcmode="lin" valueType="num">
                                      <p:cBhvr>
                                        <p:cTn id="68" dur="500" fill="hold"/>
                                        <p:tgtEl>
                                          <p:spTgt spid="28"/>
                                        </p:tgtEl>
                                        <p:attrNameLst>
                                          <p:attrName>ppt_h</p:attrName>
                                        </p:attrNameLst>
                                      </p:cBhvr>
                                      <p:tavLst>
                                        <p:tav tm="0">
                                          <p:val>
                                            <p:fltVal val="0"/>
                                          </p:val>
                                        </p:tav>
                                        <p:tav tm="100000">
                                          <p:val>
                                            <p:strVal val="#ppt_h"/>
                                          </p:val>
                                        </p:tav>
                                      </p:tavLst>
                                    </p:anim>
                                    <p:anim calcmode="lin" valueType="num">
                                      <p:cBhvr>
                                        <p:cTn id="69" dur="500" fill="hold"/>
                                        <p:tgtEl>
                                          <p:spTgt spid="28"/>
                                        </p:tgtEl>
                                        <p:attrNameLst>
                                          <p:attrName>style.rotation</p:attrName>
                                        </p:attrNameLst>
                                      </p:cBhvr>
                                      <p:tavLst>
                                        <p:tav tm="0">
                                          <p:val>
                                            <p:fltVal val="360"/>
                                          </p:val>
                                        </p:tav>
                                        <p:tav tm="100000">
                                          <p:val>
                                            <p:fltVal val="0"/>
                                          </p:val>
                                        </p:tav>
                                      </p:tavLst>
                                    </p:anim>
                                    <p:animEffect transition="in" filter="fade">
                                      <p:cBhvr>
                                        <p:cTn id="70" dur="500"/>
                                        <p:tgtEl>
                                          <p:spTgt spid="28"/>
                                        </p:tgtEl>
                                      </p:cBhvr>
                                    </p:animEffect>
                                  </p:childTnLst>
                                </p:cTn>
                              </p:par>
                            </p:childTnLst>
                          </p:cTn>
                        </p:par>
                        <p:par>
                          <p:cTn id="71" fill="hold">
                            <p:stCondLst>
                              <p:cond delay="2500"/>
                            </p:stCondLst>
                            <p:childTnLst>
                              <p:par>
                                <p:cTn id="72" presetID="22" presetClass="entr" presetSubtype="4" fill="hold" nodeType="afterEffect">
                                  <p:stCondLst>
                                    <p:cond delay="0"/>
                                  </p:stCondLst>
                                  <p:childTnLst>
                                    <p:set>
                                      <p:cBhvr>
                                        <p:cTn id="73" dur="1" fill="hold">
                                          <p:stCondLst>
                                            <p:cond delay="0"/>
                                          </p:stCondLst>
                                        </p:cTn>
                                        <p:tgtEl>
                                          <p:spTgt spid="3"/>
                                        </p:tgtEl>
                                        <p:attrNameLst>
                                          <p:attrName>style.visibility</p:attrName>
                                        </p:attrNameLst>
                                      </p:cBhvr>
                                      <p:to>
                                        <p:strVal val="visible"/>
                                      </p:to>
                                    </p:set>
                                    <p:animEffect transition="in" filter="wipe(down)">
                                      <p:cBhvr>
                                        <p:cTn id="74" dur="500"/>
                                        <p:tgtEl>
                                          <p:spTgt spid="3"/>
                                        </p:tgtEl>
                                      </p:cBhvr>
                                    </p:animEffect>
                                  </p:childTnLst>
                                </p:cTn>
                              </p:par>
                              <p:par>
                                <p:cTn id="75" presetID="22" presetClass="entr" presetSubtype="4" fill="hold" nodeType="withEffect">
                                  <p:stCondLst>
                                    <p:cond delay="0"/>
                                  </p:stCondLst>
                                  <p:childTnLst>
                                    <p:set>
                                      <p:cBhvr>
                                        <p:cTn id="76" dur="1" fill="hold">
                                          <p:stCondLst>
                                            <p:cond delay="0"/>
                                          </p:stCondLst>
                                        </p:cTn>
                                        <p:tgtEl>
                                          <p:spTgt spid="5"/>
                                        </p:tgtEl>
                                        <p:attrNameLst>
                                          <p:attrName>style.visibility</p:attrName>
                                        </p:attrNameLst>
                                      </p:cBhvr>
                                      <p:to>
                                        <p:strVal val="visible"/>
                                      </p:to>
                                    </p:set>
                                    <p:animEffect transition="in" filter="wipe(down)">
                                      <p:cBhvr>
                                        <p:cTn id="77" dur="500"/>
                                        <p:tgtEl>
                                          <p:spTgt spid="5"/>
                                        </p:tgtEl>
                                      </p:cBhvr>
                                    </p:animEffect>
                                  </p:childTnLst>
                                </p:cTn>
                              </p:par>
                              <p:par>
                                <p:cTn id="78" presetID="22" presetClass="entr" presetSubtype="4" fill="hold" nodeType="withEffect">
                                  <p:stCondLst>
                                    <p:cond delay="0"/>
                                  </p:stCondLst>
                                  <p:childTnLst>
                                    <p:set>
                                      <p:cBhvr>
                                        <p:cTn id="79" dur="1" fill="hold">
                                          <p:stCondLst>
                                            <p:cond delay="0"/>
                                          </p:stCondLst>
                                        </p:cTn>
                                        <p:tgtEl>
                                          <p:spTgt spid="4"/>
                                        </p:tgtEl>
                                        <p:attrNameLst>
                                          <p:attrName>style.visibility</p:attrName>
                                        </p:attrNameLst>
                                      </p:cBhvr>
                                      <p:to>
                                        <p:strVal val="visible"/>
                                      </p:to>
                                    </p:set>
                                    <p:animEffect transition="in" filter="wipe(down)">
                                      <p:cBhvr>
                                        <p:cTn id="80" dur="500"/>
                                        <p:tgtEl>
                                          <p:spTgt spid="4"/>
                                        </p:tgtEl>
                                      </p:cBhvr>
                                    </p:animEffect>
                                  </p:childTnLst>
                                </p:cTn>
                              </p:par>
                              <p:par>
                                <p:cTn id="81" presetID="22" presetClass="entr" presetSubtype="4" fill="hold" nodeType="withEffect">
                                  <p:stCondLst>
                                    <p:cond delay="0"/>
                                  </p:stCondLst>
                                  <p:childTnLst>
                                    <p:set>
                                      <p:cBhvr>
                                        <p:cTn id="82" dur="1" fill="hold">
                                          <p:stCondLst>
                                            <p:cond delay="0"/>
                                          </p:stCondLst>
                                        </p:cTn>
                                        <p:tgtEl>
                                          <p:spTgt spid="6"/>
                                        </p:tgtEl>
                                        <p:attrNameLst>
                                          <p:attrName>style.visibility</p:attrName>
                                        </p:attrNameLst>
                                      </p:cBhvr>
                                      <p:to>
                                        <p:strVal val="visible"/>
                                      </p:to>
                                    </p:set>
                                    <p:animEffect transition="in" filter="wipe(down)">
                                      <p:cBhvr>
                                        <p:cTn id="83" dur="500"/>
                                        <p:tgtEl>
                                          <p:spTgt spid="6"/>
                                        </p:tgtEl>
                                      </p:cBhvr>
                                    </p:animEffect>
                                  </p:childTnLst>
                                </p:cTn>
                              </p:par>
                            </p:childTnLst>
                          </p:cTn>
                        </p:par>
                        <p:par>
                          <p:cTn id="84" fill="hold">
                            <p:stCondLst>
                              <p:cond delay="3000"/>
                            </p:stCondLst>
                            <p:childTnLst>
                              <p:par>
                                <p:cTn id="85" presetID="22" presetClass="entr" presetSubtype="1" fill="hold" grpId="0" nodeType="afterEffect">
                                  <p:stCondLst>
                                    <p:cond delay="0"/>
                                  </p:stCondLst>
                                  <p:childTnLst>
                                    <p:set>
                                      <p:cBhvr>
                                        <p:cTn id="86" dur="1" fill="hold">
                                          <p:stCondLst>
                                            <p:cond delay="0"/>
                                          </p:stCondLst>
                                        </p:cTn>
                                        <p:tgtEl>
                                          <p:spTgt spid="33"/>
                                        </p:tgtEl>
                                        <p:attrNameLst>
                                          <p:attrName>style.visibility</p:attrName>
                                        </p:attrNameLst>
                                      </p:cBhvr>
                                      <p:to>
                                        <p:strVal val="visible"/>
                                      </p:to>
                                    </p:set>
                                    <p:animEffect transition="in" filter="wipe(up)">
                                      <p:cBhvr>
                                        <p:cTn id="87" dur="500"/>
                                        <p:tgtEl>
                                          <p:spTgt spid="33"/>
                                        </p:tgtEl>
                                      </p:cBhvr>
                                    </p:animEffect>
                                  </p:childTnLst>
                                </p:cTn>
                              </p:par>
                              <p:par>
                                <p:cTn id="88" presetID="22" presetClass="entr" presetSubtype="1" fill="hold" grpId="0" nodeType="withEffect">
                                  <p:stCondLst>
                                    <p:cond delay="0"/>
                                  </p:stCondLst>
                                  <p:childTnLst>
                                    <p:set>
                                      <p:cBhvr>
                                        <p:cTn id="89" dur="1" fill="hold">
                                          <p:stCondLst>
                                            <p:cond delay="0"/>
                                          </p:stCondLst>
                                        </p:cTn>
                                        <p:tgtEl>
                                          <p:spTgt spid="35"/>
                                        </p:tgtEl>
                                        <p:attrNameLst>
                                          <p:attrName>style.visibility</p:attrName>
                                        </p:attrNameLst>
                                      </p:cBhvr>
                                      <p:to>
                                        <p:strVal val="visible"/>
                                      </p:to>
                                    </p:set>
                                    <p:animEffect transition="in" filter="wipe(up)">
                                      <p:cBhvr>
                                        <p:cTn id="90" dur="500"/>
                                        <p:tgtEl>
                                          <p:spTgt spid="35"/>
                                        </p:tgtEl>
                                      </p:cBhvr>
                                    </p:animEffect>
                                  </p:childTnLst>
                                </p:cTn>
                              </p:par>
                              <p:par>
                                <p:cTn id="91" presetID="22" presetClass="entr" presetSubtype="1" fill="hold" grpId="0" nodeType="withEffect">
                                  <p:stCondLst>
                                    <p:cond delay="0"/>
                                  </p:stCondLst>
                                  <p:childTnLst>
                                    <p:set>
                                      <p:cBhvr>
                                        <p:cTn id="92" dur="1" fill="hold">
                                          <p:stCondLst>
                                            <p:cond delay="0"/>
                                          </p:stCondLst>
                                        </p:cTn>
                                        <p:tgtEl>
                                          <p:spTgt spid="34"/>
                                        </p:tgtEl>
                                        <p:attrNameLst>
                                          <p:attrName>style.visibility</p:attrName>
                                        </p:attrNameLst>
                                      </p:cBhvr>
                                      <p:to>
                                        <p:strVal val="visible"/>
                                      </p:to>
                                    </p:set>
                                    <p:animEffect transition="in" filter="wipe(up)">
                                      <p:cBhvr>
                                        <p:cTn id="93" dur="500"/>
                                        <p:tgtEl>
                                          <p:spTgt spid="34"/>
                                        </p:tgtEl>
                                      </p:cBhvr>
                                    </p:animEffect>
                                  </p:childTnLst>
                                </p:cTn>
                              </p:par>
                              <p:par>
                                <p:cTn id="94" presetID="22" presetClass="entr" presetSubtype="1" fill="hold" grpId="0" nodeType="withEffect">
                                  <p:stCondLst>
                                    <p:cond delay="0"/>
                                  </p:stCondLst>
                                  <p:childTnLst>
                                    <p:set>
                                      <p:cBhvr>
                                        <p:cTn id="95" dur="1" fill="hold">
                                          <p:stCondLst>
                                            <p:cond delay="0"/>
                                          </p:stCondLst>
                                        </p:cTn>
                                        <p:tgtEl>
                                          <p:spTgt spid="36"/>
                                        </p:tgtEl>
                                        <p:attrNameLst>
                                          <p:attrName>style.visibility</p:attrName>
                                        </p:attrNameLst>
                                      </p:cBhvr>
                                      <p:to>
                                        <p:strVal val="visible"/>
                                      </p:to>
                                    </p:set>
                                    <p:animEffect transition="in" filter="wipe(up)">
                                      <p:cBhvr>
                                        <p:cTn id="96"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15" grpId="0" animBg="1"/>
      <p:bldP spid="18" grpId="0" animBg="1"/>
      <p:bldP spid="22" grpId="0" animBg="1"/>
      <p:bldP spid="28" grpId="0" animBg="1"/>
      <p:bldP spid="33" grpId="0"/>
      <p:bldP spid="34" grpId="0"/>
      <p:bldP spid="35" grpId="0"/>
      <p:bldP spid="3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Janice">
            <a:extLst>
              <a:ext uri="{FF2B5EF4-FFF2-40B4-BE49-F238E27FC236}">
                <a16:creationId xmlns="" xmlns:a16="http://schemas.microsoft.com/office/drawing/2014/main" id="{C6A628C9-D1A3-471B-A183-C2543A9DC3F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5400000">
            <a:off x="2404961" y="-14790"/>
            <a:ext cx="1177664" cy="1207244"/>
          </a:xfrm>
          <a:prstGeom prst="rect">
            <a:avLst/>
          </a:prstGeom>
        </p:spPr>
      </p:pic>
      <p:pic>
        <p:nvPicPr>
          <p:cNvPr id="40" name="Janice">
            <a:extLst>
              <a:ext uri="{FF2B5EF4-FFF2-40B4-BE49-F238E27FC236}">
                <a16:creationId xmlns="" xmlns:a16="http://schemas.microsoft.com/office/drawing/2014/main" id="{F40F2D3C-FF9B-4FC8-95D6-55178C26E24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16200000" flipH="1">
            <a:off x="8596072" y="21795"/>
            <a:ext cx="1177664" cy="1207244"/>
          </a:xfrm>
          <a:prstGeom prst="rect">
            <a:avLst/>
          </a:prstGeom>
        </p:spPr>
      </p:pic>
      <p:sp>
        <p:nvSpPr>
          <p:cNvPr id="41" name="文本框 40">
            <a:extLst>
              <a:ext uri="{FF2B5EF4-FFF2-40B4-BE49-F238E27FC236}">
                <a16:creationId xmlns="" xmlns:a16="http://schemas.microsoft.com/office/drawing/2014/main" id="{8EB5E889-AA8F-4D12-A233-DCD3A19AAB86}"/>
              </a:ext>
            </a:extLst>
          </p:cNvPr>
          <p:cNvSpPr txBox="1"/>
          <p:nvPr/>
        </p:nvSpPr>
        <p:spPr>
          <a:xfrm>
            <a:off x="5144687" y="265521"/>
            <a:ext cx="2646878" cy="461665"/>
          </a:xfrm>
          <a:prstGeom prst="rect">
            <a:avLst/>
          </a:prstGeom>
          <a:noFill/>
        </p:spPr>
        <p:txBody>
          <a:bodyPr wrap="none" rtlCol="0">
            <a:spAutoFit/>
          </a:bodyPr>
          <a:lstStyle/>
          <a:p>
            <a:r>
              <a:rPr lang="zh-CN" altLang="en-US" sz="2400" dirty="0">
                <a:solidFill>
                  <a:schemeClr val="tx1">
                    <a:lumMod val="65000"/>
                    <a:lumOff val="35000"/>
                  </a:schemeClr>
                </a:solidFill>
                <a:latin typeface="方正舒体" panose="02010601030101010101" pitchFamily="2" charset="-122"/>
                <a:ea typeface="方正舒体" panose="02010601030101010101" pitchFamily="2" charset="-122"/>
              </a:rPr>
              <a:t>点击此处添加标题</a:t>
            </a:r>
          </a:p>
        </p:txBody>
      </p:sp>
      <p:sp>
        <p:nvSpPr>
          <p:cNvPr id="42" name="文本框 41">
            <a:extLst>
              <a:ext uri="{FF2B5EF4-FFF2-40B4-BE49-F238E27FC236}">
                <a16:creationId xmlns="" xmlns:a16="http://schemas.microsoft.com/office/drawing/2014/main" id="{FA10461C-2705-483A-A73C-66F606E336AB}"/>
              </a:ext>
            </a:extLst>
          </p:cNvPr>
          <p:cNvSpPr txBox="1"/>
          <p:nvPr/>
        </p:nvSpPr>
        <p:spPr>
          <a:xfrm>
            <a:off x="5204046" y="605527"/>
            <a:ext cx="2662908" cy="307777"/>
          </a:xfrm>
          <a:prstGeom prst="rect">
            <a:avLst/>
          </a:prstGeom>
          <a:noFill/>
        </p:spPr>
        <p:txBody>
          <a:bodyPr wrap="none" rtlCol="0">
            <a:spAutoFit/>
          </a:bodyPr>
          <a:lstStyle/>
          <a:p>
            <a:pPr algn="l"/>
            <a:r>
              <a:rPr lang="zh-CN" altLang="en-US" sz="1400" spc="300" dirty="0">
                <a:solidFill>
                  <a:schemeClr val="tx1">
                    <a:lumMod val="65000"/>
                    <a:lumOff val="35000"/>
                  </a:schemeClr>
                </a:solidFill>
                <a:uFillTx/>
                <a:latin typeface="方正舒体" panose="02010601030101010101" pitchFamily="2" charset="-122"/>
                <a:ea typeface="方正舒体" panose="02010601030101010101" pitchFamily="2" charset="-122"/>
              </a:rPr>
              <a:t>Click enter your title</a:t>
            </a:r>
          </a:p>
        </p:txBody>
      </p:sp>
      <p:sp>
        <p:nvSpPr>
          <p:cNvPr id="43" name="文本框 42">
            <a:extLst>
              <a:ext uri="{FF2B5EF4-FFF2-40B4-BE49-F238E27FC236}">
                <a16:creationId xmlns="" xmlns:a16="http://schemas.microsoft.com/office/drawing/2014/main" id="{4CE0BF15-02EA-452A-A83C-1D4239877F29}"/>
              </a:ext>
            </a:extLst>
          </p:cNvPr>
          <p:cNvSpPr txBox="1"/>
          <p:nvPr/>
        </p:nvSpPr>
        <p:spPr>
          <a:xfrm>
            <a:off x="4325046" y="133857"/>
            <a:ext cx="805322" cy="769441"/>
          </a:xfrm>
          <a:prstGeom prst="rect">
            <a:avLst/>
          </a:prstGeom>
          <a:noFill/>
        </p:spPr>
        <p:txBody>
          <a:bodyPr wrap="square" rtlCol="0">
            <a:spAutoFit/>
          </a:bodyPr>
          <a:lstStyle/>
          <a:p>
            <a:pPr algn="ctr"/>
            <a:r>
              <a:rPr lang="zh-CN" altLang="en-US" sz="4400" dirty="0">
                <a:solidFill>
                  <a:srgbClr val="B1865A"/>
                </a:solidFill>
                <a:latin typeface="方正舒体" panose="02010601030101010101" pitchFamily="2" charset="-122"/>
                <a:ea typeface="方正舒体" panose="02010601030101010101" pitchFamily="2" charset="-122"/>
              </a:rPr>
              <a:t>壹</a:t>
            </a:r>
          </a:p>
        </p:txBody>
      </p:sp>
      <p:cxnSp>
        <p:nvCxnSpPr>
          <p:cNvPr id="44" name="PA_直接连接符 44">
            <a:extLst>
              <a:ext uri="{FF2B5EF4-FFF2-40B4-BE49-F238E27FC236}">
                <a16:creationId xmlns="" xmlns:a16="http://schemas.microsoft.com/office/drawing/2014/main" id="{0A0591C2-73EF-4DA6-AD2A-EBA29E391EF1}"/>
              </a:ext>
            </a:extLst>
          </p:cNvPr>
          <p:cNvCxnSpPr/>
          <p:nvPr>
            <p:custDataLst>
              <p:tags r:id="rId1"/>
            </p:custDataLst>
          </p:nvPr>
        </p:nvCxnSpPr>
        <p:spPr>
          <a:xfrm rot="16200000" flipH="1">
            <a:off x="4264724" y="396656"/>
            <a:ext cx="325545"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45" name="PA_直接连接符 44">
            <a:extLst>
              <a:ext uri="{FF2B5EF4-FFF2-40B4-BE49-F238E27FC236}">
                <a16:creationId xmlns="" xmlns:a16="http://schemas.microsoft.com/office/drawing/2014/main" id="{10119E43-3B55-4822-969A-B5A1A39D2BC6}"/>
              </a:ext>
            </a:extLst>
          </p:cNvPr>
          <p:cNvCxnSpPr/>
          <p:nvPr>
            <p:custDataLst>
              <p:tags r:id="rId2"/>
            </p:custDataLst>
          </p:nvPr>
        </p:nvCxnSpPr>
        <p:spPr>
          <a:xfrm rot="16200000" flipH="1">
            <a:off x="4879463" y="734939"/>
            <a:ext cx="325546"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46" name="PA_直接连接符 44">
            <a:extLst>
              <a:ext uri="{FF2B5EF4-FFF2-40B4-BE49-F238E27FC236}">
                <a16:creationId xmlns="" xmlns:a16="http://schemas.microsoft.com/office/drawing/2014/main" id="{4AF6799A-D4E5-4091-A333-024D76B0BDEF}"/>
              </a:ext>
            </a:extLst>
          </p:cNvPr>
          <p:cNvCxnSpPr>
            <a:cxnSpLocks/>
          </p:cNvCxnSpPr>
          <p:nvPr>
            <p:custDataLst>
              <p:tags r:id="rId3"/>
            </p:custDataLst>
          </p:nvPr>
        </p:nvCxnSpPr>
        <p:spPr>
          <a:xfrm>
            <a:off x="4373295" y="263927"/>
            <a:ext cx="391235"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47" name="PA_直接连接符 44">
            <a:extLst>
              <a:ext uri="{FF2B5EF4-FFF2-40B4-BE49-F238E27FC236}">
                <a16:creationId xmlns="" xmlns:a16="http://schemas.microsoft.com/office/drawing/2014/main" id="{9B287E3E-8EE6-4A83-802E-1A7E7FD83E09}"/>
              </a:ext>
            </a:extLst>
          </p:cNvPr>
          <p:cNvCxnSpPr>
            <a:cxnSpLocks/>
          </p:cNvCxnSpPr>
          <p:nvPr>
            <p:custDataLst>
              <p:tags r:id="rId4"/>
            </p:custDataLst>
          </p:nvPr>
        </p:nvCxnSpPr>
        <p:spPr>
          <a:xfrm>
            <a:off x="4732779" y="866797"/>
            <a:ext cx="355389"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grpSp>
        <p:nvGrpSpPr>
          <p:cNvPr id="3" name="组合 2">
            <a:extLst>
              <a:ext uri="{FF2B5EF4-FFF2-40B4-BE49-F238E27FC236}">
                <a16:creationId xmlns="" xmlns:a16="http://schemas.microsoft.com/office/drawing/2014/main" id="{37806197-CB11-4B51-93F6-FB78663AE9B5}"/>
              </a:ext>
            </a:extLst>
          </p:cNvPr>
          <p:cNvGrpSpPr/>
          <p:nvPr/>
        </p:nvGrpSpPr>
        <p:grpSpPr>
          <a:xfrm>
            <a:off x="5356714" y="2161431"/>
            <a:ext cx="1156707" cy="1445884"/>
            <a:chOff x="5356714" y="2161431"/>
            <a:chExt cx="1156707" cy="1445884"/>
          </a:xfrm>
        </p:grpSpPr>
        <p:sp>
          <p:nvSpPr>
            <p:cNvPr id="14" name="Freeform 19">
              <a:extLst>
                <a:ext uri="{FF2B5EF4-FFF2-40B4-BE49-F238E27FC236}">
                  <a16:creationId xmlns="" xmlns:a16="http://schemas.microsoft.com/office/drawing/2014/main" id="{DCE0BA07-BFDD-4244-90A3-4111728615C9}"/>
                </a:ext>
              </a:extLst>
            </p:cNvPr>
            <p:cNvSpPr/>
            <p:nvPr/>
          </p:nvSpPr>
          <p:spPr bwMode="auto">
            <a:xfrm>
              <a:off x="5356714" y="2161431"/>
              <a:ext cx="1156707" cy="1445884"/>
            </a:xfrm>
            <a:custGeom>
              <a:avLst/>
              <a:gdLst>
                <a:gd name="T0" fmla="*/ 477 w 613"/>
                <a:gd name="T1" fmla="*/ 171 h 767"/>
                <a:gd name="T2" fmla="*/ 519 w 613"/>
                <a:gd name="T3" fmla="*/ 212 h 767"/>
                <a:gd name="T4" fmla="*/ 519 w 613"/>
                <a:gd name="T5" fmla="*/ 555 h 767"/>
                <a:gd name="T6" fmla="*/ 477 w 613"/>
                <a:gd name="T7" fmla="*/ 596 h 767"/>
                <a:gd name="T8" fmla="*/ 306 w 613"/>
                <a:gd name="T9" fmla="*/ 767 h 767"/>
                <a:gd name="T10" fmla="*/ 135 w 613"/>
                <a:gd name="T11" fmla="*/ 596 h 767"/>
                <a:gd name="T12" fmla="*/ 94 w 613"/>
                <a:gd name="T13" fmla="*/ 555 h 767"/>
                <a:gd name="T14" fmla="*/ 94 w 613"/>
                <a:gd name="T15" fmla="*/ 212 h 767"/>
                <a:gd name="T16" fmla="*/ 135 w 613"/>
                <a:gd name="T17" fmla="*/ 171 h 767"/>
                <a:gd name="T18" fmla="*/ 306 w 613"/>
                <a:gd name="T19" fmla="*/ 0 h 767"/>
                <a:gd name="T20" fmla="*/ 477 w 613"/>
                <a:gd name="T21" fmla="*/ 171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3" h="767">
                  <a:moveTo>
                    <a:pt x="477" y="171"/>
                  </a:moveTo>
                  <a:cubicBezTo>
                    <a:pt x="519" y="212"/>
                    <a:pt x="519" y="212"/>
                    <a:pt x="519" y="212"/>
                  </a:cubicBezTo>
                  <a:cubicBezTo>
                    <a:pt x="613" y="307"/>
                    <a:pt x="613" y="461"/>
                    <a:pt x="519" y="555"/>
                  </a:cubicBezTo>
                  <a:cubicBezTo>
                    <a:pt x="477" y="596"/>
                    <a:pt x="477" y="596"/>
                    <a:pt x="477" y="596"/>
                  </a:cubicBezTo>
                  <a:cubicBezTo>
                    <a:pt x="306" y="767"/>
                    <a:pt x="306" y="767"/>
                    <a:pt x="306" y="767"/>
                  </a:cubicBezTo>
                  <a:cubicBezTo>
                    <a:pt x="135" y="596"/>
                    <a:pt x="135" y="596"/>
                    <a:pt x="135" y="596"/>
                  </a:cubicBezTo>
                  <a:cubicBezTo>
                    <a:pt x="94" y="555"/>
                    <a:pt x="94" y="555"/>
                    <a:pt x="94" y="555"/>
                  </a:cubicBezTo>
                  <a:cubicBezTo>
                    <a:pt x="0" y="461"/>
                    <a:pt x="0" y="307"/>
                    <a:pt x="94" y="212"/>
                  </a:cubicBezTo>
                  <a:cubicBezTo>
                    <a:pt x="135" y="171"/>
                    <a:pt x="135" y="171"/>
                    <a:pt x="135" y="171"/>
                  </a:cubicBezTo>
                  <a:cubicBezTo>
                    <a:pt x="306" y="0"/>
                    <a:pt x="306" y="0"/>
                    <a:pt x="306" y="0"/>
                  </a:cubicBezTo>
                  <a:lnTo>
                    <a:pt x="477" y="171"/>
                  </a:lnTo>
                  <a:close/>
                </a:path>
              </a:pathLst>
            </a:custGeom>
            <a:solidFill>
              <a:schemeClr val="bg1">
                <a:lumMod val="65000"/>
              </a:schemeClr>
            </a:solidFill>
            <a:ln>
              <a:noFill/>
            </a:ln>
          </p:spPr>
          <p:txBody>
            <a:bodyPr vert="horz" wrap="square" lIns="91440" tIns="45720" rIns="91440" bIns="45720" numCol="1" anchor="t" anchorCtr="0" compatLnSpc="1"/>
            <a:lstStyle/>
            <a:p>
              <a:endParaRPr lang="zh-CN" altLang="en-US" sz="1100" dirty="0">
                <a:solidFill>
                  <a:srgbClr val="14213F"/>
                </a:solidFill>
                <a:latin typeface="幼圆" panose="02010509060101010101" pitchFamily="49" charset="-122"/>
                <a:ea typeface="幼圆" panose="02010509060101010101" pitchFamily="49" charset="-122"/>
              </a:endParaRPr>
            </a:p>
          </p:txBody>
        </p:sp>
        <p:sp>
          <p:nvSpPr>
            <p:cNvPr id="17" name="TextBox 76">
              <a:extLst>
                <a:ext uri="{FF2B5EF4-FFF2-40B4-BE49-F238E27FC236}">
                  <a16:creationId xmlns="" xmlns:a16="http://schemas.microsoft.com/office/drawing/2014/main" id="{00ED0AD2-1DC9-4BA3-A8C3-4B145A8F0243}"/>
                </a:ext>
              </a:extLst>
            </p:cNvPr>
            <p:cNvSpPr txBox="1"/>
            <p:nvPr/>
          </p:nvSpPr>
          <p:spPr>
            <a:xfrm>
              <a:off x="5498033" y="2555214"/>
              <a:ext cx="870045" cy="584891"/>
            </a:xfrm>
            <a:prstGeom prst="rect">
              <a:avLst/>
            </a:prstGeom>
            <a:noFill/>
          </p:spPr>
          <p:txBody>
            <a:bodyPr wrap="square" rtlCol="0">
              <a:spAutoFit/>
            </a:bodyPr>
            <a:lstStyle/>
            <a:p>
              <a:pPr algn="ctr"/>
              <a:r>
                <a:rPr lang="en-US" altLang="zh-CN" sz="3200" b="1" dirty="0">
                  <a:solidFill>
                    <a:schemeClr val="bg1"/>
                  </a:solidFill>
                  <a:latin typeface="幼圆" panose="02010509060101010101" pitchFamily="49" charset="-122"/>
                  <a:ea typeface="幼圆" panose="02010509060101010101" pitchFamily="49" charset="-122"/>
                </a:rPr>
                <a:t>A</a:t>
              </a:r>
            </a:p>
          </p:txBody>
        </p:sp>
      </p:grpSp>
      <p:grpSp>
        <p:nvGrpSpPr>
          <p:cNvPr id="4" name="组合 3">
            <a:extLst>
              <a:ext uri="{FF2B5EF4-FFF2-40B4-BE49-F238E27FC236}">
                <a16:creationId xmlns="" xmlns:a16="http://schemas.microsoft.com/office/drawing/2014/main" id="{681B6626-54B4-450A-B13A-78AC731B3040}"/>
              </a:ext>
            </a:extLst>
          </p:cNvPr>
          <p:cNvGrpSpPr/>
          <p:nvPr/>
        </p:nvGrpSpPr>
        <p:grpSpPr>
          <a:xfrm>
            <a:off x="5356714" y="3712927"/>
            <a:ext cx="1156707" cy="1445884"/>
            <a:chOff x="5356714" y="3712927"/>
            <a:chExt cx="1156707" cy="1445884"/>
          </a:xfrm>
        </p:grpSpPr>
        <p:sp>
          <p:nvSpPr>
            <p:cNvPr id="16" name="Freeform 19">
              <a:extLst>
                <a:ext uri="{FF2B5EF4-FFF2-40B4-BE49-F238E27FC236}">
                  <a16:creationId xmlns="" xmlns:a16="http://schemas.microsoft.com/office/drawing/2014/main" id="{32B6D6BB-55C7-4E43-9104-D5D0BB3568E8}"/>
                </a:ext>
              </a:extLst>
            </p:cNvPr>
            <p:cNvSpPr/>
            <p:nvPr/>
          </p:nvSpPr>
          <p:spPr bwMode="auto">
            <a:xfrm>
              <a:off x="5356714" y="3712927"/>
              <a:ext cx="1156707" cy="1445884"/>
            </a:xfrm>
            <a:custGeom>
              <a:avLst/>
              <a:gdLst>
                <a:gd name="T0" fmla="*/ 477 w 613"/>
                <a:gd name="T1" fmla="*/ 171 h 767"/>
                <a:gd name="T2" fmla="*/ 519 w 613"/>
                <a:gd name="T3" fmla="*/ 212 h 767"/>
                <a:gd name="T4" fmla="*/ 519 w 613"/>
                <a:gd name="T5" fmla="*/ 555 h 767"/>
                <a:gd name="T6" fmla="*/ 477 w 613"/>
                <a:gd name="T7" fmla="*/ 596 h 767"/>
                <a:gd name="T8" fmla="*/ 306 w 613"/>
                <a:gd name="T9" fmla="*/ 767 h 767"/>
                <a:gd name="T10" fmla="*/ 135 w 613"/>
                <a:gd name="T11" fmla="*/ 596 h 767"/>
                <a:gd name="T12" fmla="*/ 94 w 613"/>
                <a:gd name="T13" fmla="*/ 555 h 767"/>
                <a:gd name="T14" fmla="*/ 94 w 613"/>
                <a:gd name="T15" fmla="*/ 212 h 767"/>
                <a:gd name="T16" fmla="*/ 135 w 613"/>
                <a:gd name="T17" fmla="*/ 171 h 767"/>
                <a:gd name="T18" fmla="*/ 306 w 613"/>
                <a:gd name="T19" fmla="*/ 0 h 767"/>
                <a:gd name="T20" fmla="*/ 477 w 613"/>
                <a:gd name="T21" fmla="*/ 171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3" h="767">
                  <a:moveTo>
                    <a:pt x="477" y="171"/>
                  </a:moveTo>
                  <a:cubicBezTo>
                    <a:pt x="519" y="212"/>
                    <a:pt x="519" y="212"/>
                    <a:pt x="519" y="212"/>
                  </a:cubicBezTo>
                  <a:cubicBezTo>
                    <a:pt x="613" y="307"/>
                    <a:pt x="613" y="461"/>
                    <a:pt x="519" y="555"/>
                  </a:cubicBezTo>
                  <a:cubicBezTo>
                    <a:pt x="477" y="596"/>
                    <a:pt x="477" y="596"/>
                    <a:pt x="477" y="596"/>
                  </a:cubicBezTo>
                  <a:cubicBezTo>
                    <a:pt x="306" y="767"/>
                    <a:pt x="306" y="767"/>
                    <a:pt x="306" y="767"/>
                  </a:cubicBezTo>
                  <a:cubicBezTo>
                    <a:pt x="135" y="596"/>
                    <a:pt x="135" y="596"/>
                    <a:pt x="135" y="596"/>
                  </a:cubicBezTo>
                  <a:cubicBezTo>
                    <a:pt x="94" y="555"/>
                    <a:pt x="94" y="555"/>
                    <a:pt x="94" y="555"/>
                  </a:cubicBezTo>
                  <a:cubicBezTo>
                    <a:pt x="0" y="461"/>
                    <a:pt x="0" y="307"/>
                    <a:pt x="94" y="212"/>
                  </a:cubicBezTo>
                  <a:cubicBezTo>
                    <a:pt x="135" y="171"/>
                    <a:pt x="135" y="171"/>
                    <a:pt x="135" y="171"/>
                  </a:cubicBezTo>
                  <a:cubicBezTo>
                    <a:pt x="306" y="0"/>
                    <a:pt x="306" y="0"/>
                    <a:pt x="306" y="0"/>
                  </a:cubicBezTo>
                  <a:lnTo>
                    <a:pt x="477" y="171"/>
                  </a:lnTo>
                  <a:close/>
                </a:path>
              </a:pathLst>
            </a:custGeom>
            <a:solidFill>
              <a:schemeClr val="bg1">
                <a:lumMod val="65000"/>
              </a:schemeClr>
            </a:solidFill>
            <a:ln>
              <a:noFill/>
            </a:ln>
          </p:spPr>
          <p:txBody>
            <a:bodyPr vert="horz" wrap="square" lIns="91440" tIns="45720" rIns="91440" bIns="45720" numCol="1" anchor="t" anchorCtr="0" compatLnSpc="1"/>
            <a:lstStyle/>
            <a:p>
              <a:endParaRPr lang="zh-CN" altLang="en-US" sz="1100" dirty="0">
                <a:solidFill>
                  <a:srgbClr val="14213F"/>
                </a:solidFill>
                <a:latin typeface="幼圆" panose="02010509060101010101" pitchFamily="49" charset="-122"/>
                <a:ea typeface="幼圆" panose="02010509060101010101" pitchFamily="49" charset="-122"/>
              </a:endParaRPr>
            </a:p>
          </p:txBody>
        </p:sp>
        <p:sp>
          <p:nvSpPr>
            <p:cNvPr id="18" name="TextBox 76">
              <a:extLst>
                <a:ext uri="{FF2B5EF4-FFF2-40B4-BE49-F238E27FC236}">
                  <a16:creationId xmlns="" xmlns:a16="http://schemas.microsoft.com/office/drawing/2014/main" id="{D6EB0394-56F4-476B-9180-10A82FAE929F}"/>
                </a:ext>
              </a:extLst>
            </p:cNvPr>
            <p:cNvSpPr txBox="1"/>
            <p:nvPr/>
          </p:nvSpPr>
          <p:spPr>
            <a:xfrm>
              <a:off x="5498033" y="4106711"/>
              <a:ext cx="870045" cy="584891"/>
            </a:xfrm>
            <a:prstGeom prst="rect">
              <a:avLst/>
            </a:prstGeom>
            <a:noFill/>
          </p:spPr>
          <p:txBody>
            <a:bodyPr wrap="square" rtlCol="0">
              <a:spAutoFit/>
            </a:bodyPr>
            <a:lstStyle/>
            <a:p>
              <a:pPr algn="ctr"/>
              <a:r>
                <a:rPr lang="en-US" altLang="zh-CN" sz="3200" b="1" dirty="0">
                  <a:solidFill>
                    <a:schemeClr val="bg1"/>
                  </a:solidFill>
                  <a:latin typeface="幼圆" panose="02010509060101010101" pitchFamily="49" charset="-122"/>
                  <a:ea typeface="幼圆" panose="02010509060101010101" pitchFamily="49" charset="-122"/>
                </a:rPr>
                <a:t>D</a:t>
              </a:r>
            </a:p>
          </p:txBody>
        </p:sp>
      </p:grpSp>
      <p:grpSp>
        <p:nvGrpSpPr>
          <p:cNvPr id="5" name="组合 4">
            <a:extLst>
              <a:ext uri="{FF2B5EF4-FFF2-40B4-BE49-F238E27FC236}">
                <a16:creationId xmlns="" xmlns:a16="http://schemas.microsoft.com/office/drawing/2014/main" id="{576218E8-0786-41E8-A3CC-DC6BB9E1D5EA}"/>
              </a:ext>
            </a:extLst>
          </p:cNvPr>
          <p:cNvGrpSpPr/>
          <p:nvPr/>
        </p:nvGrpSpPr>
        <p:grpSpPr>
          <a:xfrm>
            <a:off x="5973792" y="3067686"/>
            <a:ext cx="1445884" cy="1158216"/>
            <a:chOff x="5973792" y="3067686"/>
            <a:chExt cx="1445884" cy="1158216"/>
          </a:xfrm>
        </p:grpSpPr>
        <p:sp>
          <p:nvSpPr>
            <p:cNvPr id="15" name="Freeform 25">
              <a:extLst>
                <a:ext uri="{FF2B5EF4-FFF2-40B4-BE49-F238E27FC236}">
                  <a16:creationId xmlns="" xmlns:a16="http://schemas.microsoft.com/office/drawing/2014/main" id="{BEFCAE5B-2832-4C4C-AED4-D66644E2396B}"/>
                </a:ext>
              </a:extLst>
            </p:cNvPr>
            <p:cNvSpPr/>
            <p:nvPr/>
          </p:nvSpPr>
          <p:spPr bwMode="auto">
            <a:xfrm>
              <a:off x="5973792" y="3067686"/>
              <a:ext cx="1445884" cy="1158216"/>
            </a:xfrm>
            <a:custGeom>
              <a:avLst/>
              <a:gdLst>
                <a:gd name="T0" fmla="*/ 596 w 767"/>
                <a:gd name="T1" fmla="*/ 135 h 614"/>
                <a:gd name="T2" fmla="*/ 554 w 767"/>
                <a:gd name="T3" fmla="*/ 94 h 614"/>
                <a:gd name="T4" fmla="*/ 212 w 767"/>
                <a:gd name="T5" fmla="*/ 95 h 614"/>
                <a:gd name="T6" fmla="*/ 171 w 767"/>
                <a:gd name="T7" fmla="*/ 137 h 614"/>
                <a:gd name="T8" fmla="*/ 0 w 767"/>
                <a:gd name="T9" fmla="*/ 308 h 614"/>
                <a:gd name="T10" fmla="*/ 172 w 767"/>
                <a:gd name="T11" fmla="*/ 479 h 614"/>
                <a:gd name="T12" fmla="*/ 213 w 767"/>
                <a:gd name="T13" fmla="*/ 520 h 614"/>
                <a:gd name="T14" fmla="*/ 555 w 767"/>
                <a:gd name="T15" fmla="*/ 519 h 614"/>
                <a:gd name="T16" fmla="*/ 597 w 767"/>
                <a:gd name="T17" fmla="*/ 478 h 614"/>
                <a:gd name="T18" fmla="*/ 767 w 767"/>
                <a:gd name="T19" fmla="*/ 306 h 614"/>
                <a:gd name="T20" fmla="*/ 596 w 767"/>
                <a:gd name="T21" fmla="*/ 135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7" h="614">
                  <a:moveTo>
                    <a:pt x="596" y="135"/>
                  </a:moveTo>
                  <a:cubicBezTo>
                    <a:pt x="554" y="94"/>
                    <a:pt x="554" y="94"/>
                    <a:pt x="554" y="94"/>
                  </a:cubicBezTo>
                  <a:cubicBezTo>
                    <a:pt x="460" y="0"/>
                    <a:pt x="306" y="1"/>
                    <a:pt x="212" y="95"/>
                  </a:cubicBezTo>
                  <a:cubicBezTo>
                    <a:pt x="171" y="137"/>
                    <a:pt x="171" y="137"/>
                    <a:pt x="171" y="137"/>
                  </a:cubicBezTo>
                  <a:cubicBezTo>
                    <a:pt x="0" y="308"/>
                    <a:pt x="0" y="308"/>
                    <a:pt x="0" y="308"/>
                  </a:cubicBezTo>
                  <a:cubicBezTo>
                    <a:pt x="172" y="479"/>
                    <a:pt x="172" y="479"/>
                    <a:pt x="172" y="479"/>
                  </a:cubicBezTo>
                  <a:cubicBezTo>
                    <a:pt x="213" y="520"/>
                    <a:pt x="213" y="520"/>
                    <a:pt x="213" y="520"/>
                  </a:cubicBezTo>
                  <a:cubicBezTo>
                    <a:pt x="307" y="614"/>
                    <a:pt x="461" y="613"/>
                    <a:pt x="555" y="519"/>
                  </a:cubicBezTo>
                  <a:cubicBezTo>
                    <a:pt x="597" y="478"/>
                    <a:pt x="597" y="478"/>
                    <a:pt x="597" y="478"/>
                  </a:cubicBezTo>
                  <a:cubicBezTo>
                    <a:pt x="767" y="306"/>
                    <a:pt x="767" y="306"/>
                    <a:pt x="767" y="306"/>
                  </a:cubicBezTo>
                  <a:lnTo>
                    <a:pt x="596" y="135"/>
                  </a:lnTo>
                  <a:close/>
                </a:path>
              </a:pathLst>
            </a:custGeom>
            <a:solidFill>
              <a:srgbClr val="B1865A"/>
            </a:solidFill>
            <a:ln>
              <a:noFill/>
            </a:ln>
          </p:spPr>
          <p:txBody>
            <a:bodyPr vert="horz" wrap="square" lIns="91440" tIns="45720" rIns="91440" bIns="45720" numCol="1" anchor="t" anchorCtr="0" compatLnSpc="1"/>
            <a:lstStyle/>
            <a:p>
              <a:endParaRPr lang="zh-CN" altLang="en-US" sz="1100" dirty="0">
                <a:solidFill>
                  <a:srgbClr val="14213F"/>
                </a:solidFill>
                <a:latin typeface="幼圆" panose="02010509060101010101" pitchFamily="49" charset="-122"/>
                <a:ea typeface="幼圆" panose="02010509060101010101" pitchFamily="49" charset="-122"/>
              </a:endParaRPr>
            </a:p>
          </p:txBody>
        </p:sp>
        <p:sp>
          <p:nvSpPr>
            <p:cNvPr id="19" name="TextBox 76">
              <a:extLst>
                <a:ext uri="{FF2B5EF4-FFF2-40B4-BE49-F238E27FC236}">
                  <a16:creationId xmlns="" xmlns:a16="http://schemas.microsoft.com/office/drawing/2014/main" id="{DF291AF4-3610-45E9-A0C1-75A3A4BBF33D}"/>
                </a:ext>
              </a:extLst>
            </p:cNvPr>
            <p:cNvSpPr txBox="1"/>
            <p:nvPr/>
          </p:nvSpPr>
          <p:spPr>
            <a:xfrm>
              <a:off x="6261963" y="3317635"/>
              <a:ext cx="870045" cy="584891"/>
            </a:xfrm>
            <a:prstGeom prst="rect">
              <a:avLst/>
            </a:prstGeom>
            <a:noFill/>
          </p:spPr>
          <p:txBody>
            <a:bodyPr wrap="square" rtlCol="0">
              <a:spAutoFit/>
            </a:bodyPr>
            <a:lstStyle/>
            <a:p>
              <a:pPr algn="ctr"/>
              <a:r>
                <a:rPr lang="en-US" altLang="zh-CN" sz="3200" b="1" dirty="0">
                  <a:solidFill>
                    <a:schemeClr val="bg1"/>
                  </a:solidFill>
                  <a:latin typeface="幼圆" panose="02010509060101010101" pitchFamily="49" charset="-122"/>
                  <a:ea typeface="幼圆" panose="02010509060101010101" pitchFamily="49" charset="-122"/>
                </a:rPr>
                <a:t>C</a:t>
              </a:r>
            </a:p>
          </p:txBody>
        </p:sp>
      </p:grpSp>
      <p:grpSp>
        <p:nvGrpSpPr>
          <p:cNvPr id="6" name="组合 5">
            <a:extLst>
              <a:ext uri="{FF2B5EF4-FFF2-40B4-BE49-F238E27FC236}">
                <a16:creationId xmlns="" xmlns:a16="http://schemas.microsoft.com/office/drawing/2014/main" id="{EBBEF6FC-4896-46CB-809D-7610A550B22D}"/>
              </a:ext>
            </a:extLst>
          </p:cNvPr>
          <p:cNvGrpSpPr/>
          <p:nvPr/>
        </p:nvGrpSpPr>
        <p:grpSpPr>
          <a:xfrm>
            <a:off x="4449956" y="3067686"/>
            <a:ext cx="1445884" cy="1158216"/>
            <a:chOff x="4449956" y="3067686"/>
            <a:chExt cx="1445884" cy="1158216"/>
          </a:xfrm>
        </p:grpSpPr>
        <p:sp>
          <p:nvSpPr>
            <p:cNvPr id="13" name="Freeform 13">
              <a:extLst>
                <a:ext uri="{FF2B5EF4-FFF2-40B4-BE49-F238E27FC236}">
                  <a16:creationId xmlns="" xmlns:a16="http://schemas.microsoft.com/office/drawing/2014/main" id="{BBDA00CF-C0E0-4D4A-B8FD-7C0B02B2E85D}"/>
                </a:ext>
              </a:extLst>
            </p:cNvPr>
            <p:cNvSpPr/>
            <p:nvPr/>
          </p:nvSpPr>
          <p:spPr bwMode="auto">
            <a:xfrm>
              <a:off x="4449956" y="3067686"/>
              <a:ext cx="1445884" cy="1158216"/>
            </a:xfrm>
            <a:custGeom>
              <a:avLst/>
              <a:gdLst>
                <a:gd name="T0" fmla="*/ 171 w 767"/>
                <a:gd name="T1" fmla="*/ 135 h 614"/>
                <a:gd name="T2" fmla="*/ 213 w 767"/>
                <a:gd name="T3" fmla="*/ 94 h 614"/>
                <a:gd name="T4" fmla="*/ 555 w 767"/>
                <a:gd name="T5" fmla="*/ 95 h 614"/>
                <a:gd name="T6" fmla="*/ 596 w 767"/>
                <a:gd name="T7" fmla="*/ 137 h 614"/>
                <a:gd name="T8" fmla="*/ 767 w 767"/>
                <a:gd name="T9" fmla="*/ 308 h 614"/>
                <a:gd name="T10" fmla="*/ 595 w 767"/>
                <a:gd name="T11" fmla="*/ 479 h 614"/>
                <a:gd name="T12" fmla="*/ 554 w 767"/>
                <a:gd name="T13" fmla="*/ 520 h 614"/>
                <a:gd name="T14" fmla="*/ 211 w 767"/>
                <a:gd name="T15" fmla="*/ 519 h 614"/>
                <a:gd name="T16" fmla="*/ 170 w 767"/>
                <a:gd name="T17" fmla="*/ 478 h 614"/>
                <a:gd name="T18" fmla="*/ 0 w 767"/>
                <a:gd name="T19" fmla="*/ 306 h 614"/>
                <a:gd name="T20" fmla="*/ 171 w 767"/>
                <a:gd name="T21" fmla="*/ 135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7" h="614">
                  <a:moveTo>
                    <a:pt x="171" y="135"/>
                  </a:moveTo>
                  <a:cubicBezTo>
                    <a:pt x="213" y="94"/>
                    <a:pt x="213" y="94"/>
                    <a:pt x="213" y="94"/>
                  </a:cubicBezTo>
                  <a:cubicBezTo>
                    <a:pt x="307" y="0"/>
                    <a:pt x="461" y="1"/>
                    <a:pt x="555" y="95"/>
                  </a:cubicBezTo>
                  <a:cubicBezTo>
                    <a:pt x="596" y="137"/>
                    <a:pt x="596" y="137"/>
                    <a:pt x="596" y="137"/>
                  </a:cubicBezTo>
                  <a:cubicBezTo>
                    <a:pt x="767" y="308"/>
                    <a:pt x="767" y="308"/>
                    <a:pt x="767" y="308"/>
                  </a:cubicBezTo>
                  <a:cubicBezTo>
                    <a:pt x="595" y="479"/>
                    <a:pt x="595" y="479"/>
                    <a:pt x="595" y="479"/>
                  </a:cubicBezTo>
                  <a:cubicBezTo>
                    <a:pt x="554" y="520"/>
                    <a:pt x="554" y="520"/>
                    <a:pt x="554" y="520"/>
                  </a:cubicBezTo>
                  <a:cubicBezTo>
                    <a:pt x="459" y="614"/>
                    <a:pt x="305" y="613"/>
                    <a:pt x="211" y="519"/>
                  </a:cubicBezTo>
                  <a:cubicBezTo>
                    <a:pt x="170" y="478"/>
                    <a:pt x="170" y="478"/>
                    <a:pt x="170" y="478"/>
                  </a:cubicBezTo>
                  <a:cubicBezTo>
                    <a:pt x="0" y="306"/>
                    <a:pt x="0" y="306"/>
                    <a:pt x="0" y="306"/>
                  </a:cubicBezTo>
                  <a:lnTo>
                    <a:pt x="171" y="135"/>
                  </a:lnTo>
                  <a:close/>
                </a:path>
              </a:pathLst>
            </a:custGeom>
            <a:solidFill>
              <a:srgbClr val="B1865A"/>
            </a:solidFill>
            <a:ln>
              <a:noFill/>
            </a:ln>
          </p:spPr>
          <p:txBody>
            <a:bodyPr vert="horz" wrap="square" lIns="91440" tIns="45720" rIns="91440" bIns="45720" numCol="1" anchor="t" anchorCtr="0" compatLnSpc="1"/>
            <a:lstStyle/>
            <a:p>
              <a:endParaRPr lang="zh-CN" altLang="en-US" sz="1100" dirty="0">
                <a:solidFill>
                  <a:srgbClr val="14213F"/>
                </a:solidFill>
                <a:latin typeface="幼圆" panose="02010509060101010101" pitchFamily="49" charset="-122"/>
                <a:ea typeface="幼圆" panose="02010509060101010101" pitchFamily="49" charset="-122"/>
              </a:endParaRPr>
            </a:p>
          </p:txBody>
        </p:sp>
        <p:sp>
          <p:nvSpPr>
            <p:cNvPr id="20" name="TextBox 76">
              <a:extLst>
                <a:ext uri="{FF2B5EF4-FFF2-40B4-BE49-F238E27FC236}">
                  <a16:creationId xmlns="" xmlns:a16="http://schemas.microsoft.com/office/drawing/2014/main" id="{EA4B043F-D399-40A9-8E93-836B2997FBBC}"/>
                </a:ext>
              </a:extLst>
            </p:cNvPr>
            <p:cNvSpPr txBox="1"/>
            <p:nvPr/>
          </p:nvSpPr>
          <p:spPr>
            <a:xfrm>
              <a:off x="4735109" y="3317635"/>
              <a:ext cx="870045" cy="584891"/>
            </a:xfrm>
            <a:prstGeom prst="rect">
              <a:avLst/>
            </a:prstGeom>
            <a:noFill/>
          </p:spPr>
          <p:txBody>
            <a:bodyPr wrap="square" rtlCol="0">
              <a:spAutoFit/>
            </a:bodyPr>
            <a:lstStyle/>
            <a:p>
              <a:pPr algn="ctr"/>
              <a:r>
                <a:rPr lang="en-US" altLang="zh-CN" sz="3200" b="1" dirty="0">
                  <a:solidFill>
                    <a:schemeClr val="bg1"/>
                  </a:solidFill>
                  <a:latin typeface="幼圆" panose="02010509060101010101" pitchFamily="49" charset="-122"/>
                  <a:ea typeface="幼圆" panose="02010509060101010101" pitchFamily="49" charset="-122"/>
                </a:rPr>
                <a:t>B</a:t>
              </a:r>
            </a:p>
          </p:txBody>
        </p:sp>
      </p:grpSp>
      <p:grpSp>
        <p:nvGrpSpPr>
          <p:cNvPr id="21" name="组合 20">
            <a:extLst>
              <a:ext uri="{FF2B5EF4-FFF2-40B4-BE49-F238E27FC236}">
                <a16:creationId xmlns="" xmlns:a16="http://schemas.microsoft.com/office/drawing/2014/main" id="{86B869D6-BEFE-49E8-AD26-41396AB090FF}"/>
              </a:ext>
            </a:extLst>
          </p:cNvPr>
          <p:cNvGrpSpPr/>
          <p:nvPr/>
        </p:nvGrpSpPr>
        <p:grpSpPr>
          <a:xfrm>
            <a:off x="2409625" y="1947189"/>
            <a:ext cx="2401424" cy="931401"/>
            <a:chOff x="1891" y="2672"/>
            <a:chExt cx="4775" cy="1852"/>
          </a:xfrm>
        </p:grpSpPr>
        <p:sp>
          <p:nvSpPr>
            <p:cNvPr id="22" name="文本框 21">
              <a:extLst>
                <a:ext uri="{FF2B5EF4-FFF2-40B4-BE49-F238E27FC236}">
                  <a16:creationId xmlns="" xmlns:a16="http://schemas.microsoft.com/office/drawing/2014/main" id="{5F58DD07-9F7B-43D7-A3DB-42B1934D1BDB}"/>
                </a:ext>
              </a:extLst>
            </p:cNvPr>
            <p:cNvSpPr txBox="1"/>
            <p:nvPr/>
          </p:nvSpPr>
          <p:spPr>
            <a:xfrm>
              <a:off x="1891" y="3239"/>
              <a:ext cx="4775" cy="1285"/>
            </a:xfrm>
            <a:prstGeom prst="rect">
              <a:avLst/>
            </a:prstGeom>
            <a:noFill/>
          </p:spPr>
          <p:txBody>
            <a:bodyPr wrap="square" rtlCol="0">
              <a:spAutoFit/>
            </a:bodyPr>
            <a:lstStyle/>
            <a:p>
              <a:pPr algn="r">
                <a:lnSpc>
                  <a:spcPct val="120000"/>
                </a:lnSpc>
              </a:pPr>
              <a:r>
                <a:rPr lang="en-US" altLang="zh-CN" sz="1000" dirty="0" err="1">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rPr>
                <a:t>请输入适量文字在此处进行解释说明以便于读者合理理解上述标题的内容请输入适量文字</a:t>
              </a:r>
              <a:r>
                <a:rPr lang="zh-CN" altLang="en-US" sz="1000" dirty="0">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rPr>
                <a:t>。</a:t>
              </a:r>
            </a:p>
          </p:txBody>
        </p:sp>
        <p:sp>
          <p:nvSpPr>
            <p:cNvPr id="23" name="文本框 22">
              <a:extLst>
                <a:ext uri="{FF2B5EF4-FFF2-40B4-BE49-F238E27FC236}">
                  <a16:creationId xmlns="" xmlns:a16="http://schemas.microsoft.com/office/drawing/2014/main" id="{E8F4C62F-2511-454C-9A84-837BB34CF5F6}"/>
                </a:ext>
              </a:extLst>
            </p:cNvPr>
            <p:cNvSpPr txBox="1"/>
            <p:nvPr/>
          </p:nvSpPr>
          <p:spPr>
            <a:xfrm>
              <a:off x="3865" y="2672"/>
              <a:ext cx="2677" cy="520"/>
            </a:xfrm>
            <a:prstGeom prst="rect">
              <a:avLst/>
            </a:prstGeom>
            <a:noFill/>
          </p:spPr>
          <p:txBody>
            <a:bodyPr wrap="square" rtlCol="0">
              <a:spAutoFit/>
            </a:bodyPr>
            <a:lstStyle/>
            <a:p>
              <a:pPr algn="r"/>
              <a:r>
                <a:rPr lang="zh-CN" altLang="en-US" sz="1100" dirty="0">
                  <a:solidFill>
                    <a:schemeClr val="tx1">
                      <a:lumMod val="50000"/>
                      <a:lumOff val="50000"/>
                    </a:schemeClr>
                  </a:solidFill>
                  <a:latin typeface="幼圆" panose="02010509060101010101" pitchFamily="49" charset="-122"/>
                  <a:ea typeface="幼圆" panose="02010509060101010101" pitchFamily="49" charset="-122"/>
                  <a:sym typeface="+mn-ea"/>
                </a:rPr>
                <a:t>点击输入标题</a:t>
              </a:r>
            </a:p>
          </p:txBody>
        </p:sp>
      </p:grpSp>
      <p:grpSp>
        <p:nvGrpSpPr>
          <p:cNvPr id="24" name="组合 23">
            <a:extLst>
              <a:ext uri="{FF2B5EF4-FFF2-40B4-BE49-F238E27FC236}">
                <a16:creationId xmlns="" xmlns:a16="http://schemas.microsoft.com/office/drawing/2014/main" id="{AC0E8E14-ED96-47B9-98A5-D60AFB9C217A}"/>
              </a:ext>
            </a:extLst>
          </p:cNvPr>
          <p:cNvGrpSpPr/>
          <p:nvPr/>
        </p:nvGrpSpPr>
        <p:grpSpPr>
          <a:xfrm>
            <a:off x="2534348" y="4106711"/>
            <a:ext cx="2401424" cy="931401"/>
            <a:chOff x="1891" y="2672"/>
            <a:chExt cx="4775" cy="1852"/>
          </a:xfrm>
        </p:grpSpPr>
        <p:sp>
          <p:nvSpPr>
            <p:cNvPr id="25" name="文本框 24">
              <a:extLst>
                <a:ext uri="{FF2B5EF4-FFF2-40B4-BE49-F238E27FC236}">
                  <a16:creationId xmlns="" xmlns:a16="http://schemas.microsoft.com/office/drawing/2014/main" id="{768E33D6-0759-4632-BB6C-DED7ED7A7F7F}"/>
                </a:ext>
              </a:extLst>
            </p:cNvPr>
            <p:cNvSpPr txBox="1"/>
            <p:nvPr/>
          </p:nvSpPr>
          <p:spPr>
            <a:xfrm>
              <a:off x="1891" y="3239"/>
              <a:ext cx="4775" cy="1285"/>
            </a:xfrm>
            <a:prstGeom prst="rect">
              <a:avLst/>
            </a:prstGeom>
            <a:noFill/>
          </p:spPr>
          <p:txBody>
            <a:bodyPr wrap="square" rtlCol="0">
              <a:spAutoFit/>
            </a:bodyPr>
            <a:lstStyle/>
            <a:p>
              <a:pPr algn="r">
                <a:lnSpc>
                  <a:spcPct val="120000"/>
                </a:lnSpc>
              </a:pPr>
              <a:r>
                <a:rPr lang="en-US" altLang="zh-CN" sz="1000" dirty="0" err="1">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rPr>
                <a:t>请输入适量文字在此处进行解释说明以便于读者合理理解上述标题的内容请输入适量文字</a:t>
              </a:r>
              <a:r>
                <a:rPr lang="zh-CN" altLang="en-US" sz="1000" dirty="0">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rPr>
                <a:t>。</a:t>
              </a:r>
            </a:p>
          </p:txBody>
        </p:sp>
        <p:sp>
          <p:nvSpPr>
            <p:cNvPr id="26" name="文本框 25">
              <a:extLst>
                <a:ext uri="{FF2B5EF4-FFF2-40B4-BE49-F238E27FC236}">
                  <a16:creationId xmlns="" xmlns:a16="http://schemas.microsoft.com/office/drawing/2014/main" id="{141FD180-D159-467A-B95B-1FAB9383F852}"/>
                </a:ext>
              </a:extLst>
            </p:cNvPr>
            <p:cNvSpPr txBox="1"/>
            <p:nvPr/>
          </p:nvSpPr>
          <p:spPr>
            <a:xfrm>
              <a:off x="3865" y="2672"/>
              <a:ext cx="2677" cy="520"/>
            </a:xfrm>
            <a:prstGeom prst="rect">
              <a:avLst/>
            </a:prstGeom>
            <a:noFill/>
          </p:spPr>
          <p:txBody>
            <a:bodyPr wrap="square" rtlCol="0">
              <a:spAutoFit/>
            </a:bodyPr>
            <a:lstStyle/>
            <a:p>
              <a:pPr algn="r"/>
              <a:r>
                <a:rPr lang="zh-CN" altLang="en-US" sz="1100" dirty="0">
                  <a:solidFill>
                    <a:srgbClr val="B1865A"/>
                  </a:solidFill>
                  <a:latin typeface="幼圆" panose="02010509060101010101" pitchFamily="49" charset="-122"/>
                  <a:ea typeface="幼圆" panose="02010509060101010101" pitchFamily="49" charset="-122"/>
                  <a:sym typeface="+mn-ea"/>
                </a:rPr>
                <a:t>点击输入标题</a:t>
              </a:r>
            </a:p>
          </p:txBody>
        </p:sp>
      </p:grpSp>
      <p:grpSp>
        <p:nvGrpSpPr>
          <p:cNvPr id="27" name="组合 26">
            <a:extLst>
              <a:ext uri="{FF2B5EF4-FFF2-40B4-BE49-F238E27FC236}">
                <a16:creationId xmlns="" xmlns:a16="http://schemas.microsoft.com/office/drawing/2014/main" id="{4636CCEB-0047-451C-8C6F-7FD4DF0254EA}"/>
              </a:ext>
            </a:extLst>
          </p:cNvPr>
          <p:cNvGrpSpPr/>
          <p:nvPr/>
        </p:nvGrpSpPr>
        <p:grpSpPr>
          <a:xfrm>
            <a:off x="7380951" y="4080057"/>
            <a:ext cx="2401424" cy="969120"/>
            <a:chOff x="12472" y="6685"/>
            <a:chExt cx="4775" cy="1927"/>
          </a:xfrm>
        </p:grpSpPr>
        <p:sp>
          <p:nvSpPr>
            <p:cNvPr id="28" name="文本框 27">
              <a:extLst>
                <a:ext uri="{FF2B5EF4-FFF2-40B4-BE49-F238E27FC236}">
                  <a16:creationId xmlns="" xmlns:a16="http://schemas.microsoft.com/office/drawing/2014/main" id="{AAB297D1-5DC4-4B37-8489-88FA2C81EE0F}"/>
                </a:ext>
              </a:extLst>
            </p:cNvPr>
            <p:cNvSpPr txBox="1"/>
            <p:nvPr/>
          </p:nvSpPr>
          <p:spPr>
            <a:xfrm>
              <a:off x="12472" y="7327"/>
              <a:ext cx="4775" cy="1285"/>
            </a:xfrm>
            <a:prstGeom prst="rect">
              <a:avLst/>
            </a:prstGeom>
            <a:noFill/>
          </p:spPr>
          <p:txBody>
            <a:bodyPr wrap="square" rtlCol="0">
              <a:spAutoFit/>
            </a:bodyPr>
            <a:lstStyle/>
            <a:p>
              <a:pPr algn="l">
                <a:lnSpc>
                  <a:spcPct val="120000"/>
                </a:lnSpc>
              </a:pPr>
              <a:r>
                <a:rPr lang="en-US" altLang="zh-CN" sz="1000" dirty="0" err="1">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rPr>
                <a:t>请输入适量文字在此处进行解释说明以便于读者合理理解上述标题的内容请输入适量文字</a:t>
              </a:r>
              <a:r>
                <a:rPr lang="zh-CN" altLang="en-US" sz="1000" dirty="0">
                  <a:solidFill>
                    <a:schemeClr val="tx1"/>
                  </a:solidFill>
                  <a:latin typeface="幼圆" panose="02010509060101010101" pitchFamily="49" charset="-122"/>
                  <a:ea typeface="幼圆" panose="02010509060101010101" pitchFamily="49" charset="-122"/>
                  <a:cs typeface="华文黑体" charset="-122"/>
                  <a:sym typeface="微软雅黑 Light" charset="0"/>
                </a:rPr>
                <a:t>。</a:t>
              </a:r>
            </a:p>
          </p:txBody>
        </p:sp>
        <p:sp>
          <p:nvSpPr>
            <p:cNvPr id="29" name="文本框 28">
              <a:extLst>
                <a:ext uri="{FF2B5EF4-FFF2-40B4-BE49-F238E27FC236}">
                  <a16:creationId xmlns="" xmlns:a16="http://schemas.microsoft.com/office/drawing/2014/main" id="{3370DA3D-DBC1-4F0A-A467-6DAEF4030DAB}"/>
                </a:ext>
              </a:extLst>
            </p:cNvPr>
            <p:cNvSpPr txBox="1"/>
            <p:nvPr/>
          </p:nvSpPr>
          <p:spPr>
            <a:xfrm>
              <a:off x="12472" y="6685"/>
              <a:ext cx="2677" cy="520"/>
            </a:xfrm>
            <a:prstGeom prst="rect">
              <a:avLst/>
            </a:prstGeom>
            <a:noFill/>
          </p:spPr>
          <p:txBody>
            <a:bodyPr wrap="square" rtlCol="0">
              <a:spAutoFit/>
            </a:bodyPr>
            <a:lstStyle/>
            <a:p>
              <a:pPr algn="l"/>
              <a:r>
                <a:rPr lang="zh-CN" altLang="en-US" sz="1100" dirty="0">
                  <a:solidFill>
                    <a:schemeClr val="tx1">
                      <a:lumMod val="50000"/>
                      <a:lumOff val="50000"/>
                    </a:schemeClr>
                  </a:solidFill>
                  <a:latin typeface="幼圆" panose="02010509060101010101" pitchFamily="49" charset="-122"/>
                  <a:ea typeface="幼圆" panose="02010509060101010101" pitchFamily="49" charset="-122"/>
                  <a:sym typeface="+mn-ea"/>
                </a:rPr>
                <a:t>点击输入标题</a:t>
              </a:r>
            </a:p>
          </p:txBody>
        </p:sp>
      </p:grpSp>
      <p:grpSp>
        <p:nvGrpSpPr>
          <p:cNvPr id="30" name="组合 29">
            <a:extLst>
              <a:ext uri="{FF2B5EF4-FFF2-40B4-BE49-F238E27FC236}">
                <a16:creationId xmlns="" xmlns:a16="http://schemas.microsoft.com/office/drawing/2014/main" id="{A83FA129-5FC4-434F-9A3A-6CD199AE3386}"/>
              </a:ext>
            </a:extLst>
          </p:cNvPr>
          <p:cNvGrpSpPr/>
          <p:nvPr/>
        </p:nvGrpSpPr>
        <p:grpSpPr>
          <a:xfrm>
            <a:off x="7284391" y="2070907"/>
            <a:ext cx="2401424" cy="969120"/>
            <a:chOff x="12472" y="6685"/>
            <a:chExt cx="4775" cy="1927"/>
          </a:xfrm>
        </p:grpSpPr>
        <p:sp>
          <p:nvSpPr>
            <p:cNvPr id="31" name="文本框 30">
              <a:extLst>
                <a:ext uri="{FF2B5EF4-FFF2-40B4-BE49-F238E27FC236}">
                  <a16:creationId xmlns="" xmlns:a16="http://schemas.microsoft.com/office/drawing/2014/main" id="{7674D0C7-D762-44A3-9FE4-76936257F08C}"/>
                </a:ext>
              </a:extLst>
            </p:cNvPr>
            <p:cNvSpPr txBox="1"/>
            <p:nvPr/>
          </p:nvSpPr>
          <p:spPr>
            <a:xfrm>
              <a:off x="12472" y="7327"/>
              <a:ext cx="4775" cy="1285"/>
            </a:xfrm>
            <a:prstGeom prst="rect">
              <a:avLst/>
            </a:prstGeom>
            <a:noFill/>
          </p:spPr>
          <p:txBody>
            <a:bodyPr wrap="square" rtlCol="0">
              <a:spAutoFit/>
            </a:bodyPr>
            <a:lstStyle/>
            <a:p>
              <a:pPr algn="l">
                <a:lnSpc>
                  <a:spcPct val="120000"/>
                </a:lnSpc>
              </a:pPr>
              <a:r>
                <a:rPr lang="en-US" altLang="zh-CN" sz="1000" dirty="0" err="1">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rPr>
                <a:t>请输入适量文字在此处进行解释说明以便于读者合理理解上述标题的内容请输入适量文字</a:t>
              </a:r>
              <a:r>
                <a:rPr lang="zh-CN" altLang="en-US" sz="1000" dirty="0">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rPr>
                <a:t>。</a:t>
              </a:r>
            </a:p>
          </p:txBody>
        </p:sp>
        <p:sp>
          <p:nvSpPr>
            <p:cNvPr id="32" name="文本框 31">
              <a:extLst>
                <a:ext uri="{FF2B5EF4-FFF2-40B4-BE49-F238E27FC236}">
                  <a16:creationId xmlns="" xmlns:a16="http://schemas.microsoft.com/office/drawing/2014/main" id="{1883A34F-CD6D-431A-AD9B-35BB65E40D63}"/>
                </a:ext>
              </a:extLst>
            </p:cNvPr>
            <p:cNvSpPr txBox="1"/>
            <p:nvPr/>
          </p:nvSpPr>
          <p:spPr>
            <a:xfrm>
              <a:off x="12472" y="6685"/>
              <a:ext cx="2677" cy="520"/>
            </a:xfrm>
            <a:prstGeom prst="rect">
              <a:avLst/>
            </a:prstGeom>
            <a:noFill/>
          </p:spPr>
          <p:txBody>
            <a:bodyPr wrap="square" rtlCol="0">
              <a:spAutoFit/>
            </a:bodyPr>
            <a:lstStyle/>
            <a:p>
              <a:pPr algn="l"/>
              <a:r>
                <a:rPr lang="zh-CN" altLang="en-US" sz="1100" dirty="0">
                  <a:solidFill>
                    <a:srgbClr val="B1865A"/>
                  </a:solidFill>
                  <a:latin typeface="幼圆" panose="02010509060101010101" pitchFamily="49" charset="-122"/>
                  <a:ea typeface="幼圆" panose="02010509060101010101" pitchFamily="49" charset="-122"/>
                  <a:sym typeface="+mn-ea"/>
                </a:rPr>
                <a:t>点击输入标题</a:t>
              </a:r>
            </a:p>
          </p:txBody>
        </p:sp>
      </p:grpSp>
    </p:spTree>
    <p:extLst>
      <p:ext uri="{BB962C8B-B14F-4D97-AF65-F5344CB8AC3E}">
        <p14:creationId xmlns:p14="http://schemas.microsoft.com/office/powerpoint/2010/main" val="1156346758"/>
      </p:ext>
    </p:extLst>
  </p:cSld>
  <p:clrMapOvr>
    <a:masterClrMapping/>
  </p:clrMapOvr>
  <p:transition spd="slow" advTm="5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1000"/>
                                        <p:tgtEl>
                                          <p:spTgt spid="40"/>
                                        </p:tgtEl>
                                      </p:cBhvr>
                                    </p:animEffect>
                                    <p:anim calcmode="lin" valueType="num">
                                      <p:cBhvr>
                                        <p:cTn id="13" dur="1000" fill="hold"/>
                                        <p:tgtEl>
                                          <p:spTgt spid="40"/>
                                        </p:tgtEl>
                                        <p:attrNameLst>
                                          <p:attrName>ppt_x</p:attrName>
                                        </p:attrNameLst>
                                      </p:cBhvr>
                                      <p:tavLst>
                                        <p:tav tm="0">
                                          <p:val>
                                            <p:strVal val="#ppt_x"/>
                                          </p:val>
                                        </p:tav>
                                        <p:tav tm="100000">
                                          <p:val>
                                            <p:strVal val="#ppt_x"/>
                                          </p:val>
                                        </p:tav>
                                      </p:tavLst>
                                    </p:anim>
                                    <p:anim calcmode="lin" valueType="num">
                                      <p:cBhvr>
                                        <p:cTn id="14" dur="1000" fill="hold"/>
                                        <p:tgtEl>
                                          <p:spTgt spid="40"/>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3" fill="hold" grpId="0" nodeType="afterEffect">
                                  <p:stCondLst>
                                    <p:cond delay="0"/>
                                  </p:stCondLst>
                                  <p:iterate type="lt">
                                    <p:tmPct val="14286"/>
                                  </p:iterate>
                                  <p:childTnLst>
                                    <p:set>
                                      <p:cBhvr>
                                        <p:cTn id="17" dur="1" fill="hold">
                                          <p:stCondLst>
                                            <p:cond delay="0"/>
                                          </p:stCondLst>
                                        </p:cTn>
                                        <p:tgtEl>
                                          <p:spTgt spid="41"/>
                                        </p:tgtEl>
                                        <p:attrNameLst>
                                          <p:attrName>style.visibility</p:attrName>
                                        </p:attrNameLst>
                                      </p:cBhvr>
                                      <p:to>
                                        <p:strVal val="visible"/>
                                      </p:to>
                                    </p:set>
                                    <p:anim calcmode="lin" valueType="num">
                                      <p:cBhvr additive="base">
                                        <p:cTn id="18" dur="500" fill="hold"/>
                                        <p:tgtEl>
                                          <p:spTgt spid="41"/>
                                        </p:tgtEl>
                                        <p:attrNameLst>
                                          <p:attrName>ppt_x</p:attrName>
                                        </p:attrNameLst>
                                      </p:cBhvr>
                                      <p:tavLst>
                                        <p:tav tm="0">
                                          <p:val>
                                            <p:strVal val="1+#ppt_w/2"/>
                                          </p:val>
                                        </p:tav>
                                        <p:tav tm="100000">
                                          <p:val>
                                            <p:strVal val="#ppt_x"/>
                                          </p:val>
                                        </p:tav>
                                      </p:tavLst>
                                    </p:anim>
                                    <p:anim calcmode="lin" valueType="num">
                                      <p:cBhvr additive="base">
                                        <p:cTn id="19" dur="500" fill="hold"/>
                                        <p:tgtEl>
                                          <p:spTgt spid="41"/>
                                        </p:tgtEl>
                                        <p:attrNameLst>
                                          <p:attrName>ppt_y</p:attrName>
                                        </p:attrNameLst>
                                      </p:cBhvr>
                                      <p:tavLst>
                                        <p:tav tm="0">
                                          <p:val>
                                            <p:strVal val="0-#ppt_h/2"/>
                                          </p:val>
                                        </p:tav>
                                        <p:tav tm="100000">
                                          <p:val>
                                            <p:strVal val="#ppt_y"/>
                                          </p:val>
                                        </p:tav>
                                      </p:tavLst>
                                    </p:anim>
                                  </p:childTnLst>
                                </p:cTn>
                              </p:par>
                              <p:par>
                                <p:cTn id="20" presetID="2" presetClass="entr" presetSubtype="6" fill="hold" grpId="0" nodeType="withEffect">
                                  <p:stCondLst>
                                    <p:cond delay="0"/>
                                  </p:stCondLst>
                                  <p:iterate type="lt">
                                    <p:tmPct val="5556"/>
                                  </p:iterate>
                                  <p:childTnLst>
                                    <p:set>
                                      <p:cBhvr>
                                        <p:cTn id="21" dur="1" fill="hold">
                                          <p:stCondLst>
                                            <p:cond delay="0"/>
                                          </p:stCondLst>
                                        </p:cTn>
                                        <p:tgtEl>
                                          <p:spTgt spid="42"/>
                                        </p:tgtEl>
                                        <p:attrNameLst>
                                          <p:attrName>style.visibility</p:attrName>
                                        </p:attrNameLst>
                                      </p:cBhvr>
                                      <p:to>
                                        <p:strVal val="visible"/>
                                      </p:to>
                                    </p:set>
                                    <p:anim calcmode="lin" valueType="num">
                                      <p:cBhvr additive="base">
                                        <p:cTn id="22" dur="500" fill="hold"/>
                                        <p:tgtEl>
                                          <p:spTgt spid="42"/>
                                        </p:tgtEl>
                                        <p:attrNameLst>
                                          <p:attrName>ppt_x</p:attrName>
                                        </p:attrNameLst>
                                      </p:cBhvr>
                                      <p:tavLst>
                                        <p:tav tm="0">
                                          <p:val>
                                            <p:strVal val="1+#ppt_w/2"/>
                                          </p:val>
                                        </p:tav>
                                        <p:tav tm="100000">
                                          <p:val>
                                            <p:strVal val="#ppt_x"/>
                                          </p:val>
                                        </p:tav>
                                      </p:tavLst>
                                    </p:anim>
                                    <p:anim calcmode="lin" valueType="num">
                                      <p:cBhvr additive="base">
                                        <p:cTn id="23" dur="500" fill="hold"/>
                                        <p:tgtEl>
                                          <p:spTgt spid="42"/>
                                        </p:tgtEl>
                                        <p:attrNameLst>
                                          <p:attrName>ppt_y</p:attrName>
                                        </p:attrNameLst>
                                      </p:cBhvr>
                                      <p:tavLst>
                                        <p:tav tm="0">
                                          <p:val>
                                            <p:strVal val="1+#ppt_h/2"/>
                                          </p:val>
                                        </p:tav>
                                        <p:tav tm="100000">
                                          <p:val>
                                            <p:strVal val="#ppt_y"/>
                                          </p:val>
                                        </p:tav>
                                      </p:tavLst>
                                    </p:anim>
                                  </p:childTnLst>
                                </p:cTn>
                              </p:par>
                              <p:par>
                                <p:cTn id="24" presetID="12" presetClass="entr" presetSubtype="8" fill="hold" nodeType="withEffect">
                                  <p:stCondLst>
                                    <p:cond delay="0"/>
                                  </p:stCondLst>
                                  <p:childTnLst>
                                    <p:set>
                                      <p:cBhvr>
                                        <p:cTn id="25" dur="1" fill="hold">
                                          <p:stCondLst>
                                            <p:cond delay="0"/>
                                          </p:stCondLst>
                                        </p:cTn>
                                        <p:tgtEl>
                                          <p:spTgt spid="46"/>
                                        </p:tgtEl>
                                        <p:attrNameLst>
                                          <p:attrName>style.visibility</p:attrName>
                                        </p:attrNameLst>
                                      </p:cBhvr>
                                      <p:to>
                                        <p:strVal val="visible"/>
                                      </p:to>
                                    </p:set>
                                    <p:anim calcmode="lin" valueType="num">
                                      <p:cBhvr additive="base">
                                        <p:cTn id="26" dur="500"/>
                                        <p:tgtEl>
                                          <p:spTgt spid="46"/>
                                        </p:tgtEl>
                                        <p:attrNameLst>
                                          <p:attrName>ppt_x</p:attrName>
                                        </p:attrNameLst>
                                      </p:cBhvr>
                                      <p:tavLst>
                                        <p:tav tm="0">
                                          <p:val>
                                            <p:strVal val="#ppt_x-#ppt_w*1.125000"/>
                                          </p:val>
                                        </p:tav>
                                        <p:tav tm="100000">
                                          <p:val>
                                            <p:strVal val="#ppt_x"/>
                                          </p:val>
                                        </p:tav>
                                      </p:tavLst>
                                    </p:anim>
                                    <p:animEffect transition="in" filter="wipe(right)">
                                      <p:cBhvr>
                                        <p:cTn id="27" dur="500"/>
                                        <p:tgtEl>
                                          <p:spTgt spid="46"/>
                                        </p:tgtEl>
                                      </p:cBhvr>
                                    </p:animEffect>
                                  </p:childTnLst>
                                </p:cTn>
                              </p:par>
                              <p:par>
                                <p:cTn id="28" presetID="12" presetClass="entr" presetSubtype="1" fill="hold" nodeType="withEffect">
                                  <p:stCondLst>
                                    <p:cond delay="0"/>
                                  </p:stCondLst>
                                  <p:childTnLst>
                                    <p:set>
                                      <p:cBhvr>
                                        <p:cTn id="29" dur="1" fill="hold">
                                          <p:stCondLst>
                                            <p:cond delay="0"/>
                                          </p:stCondLst>
                                        </p:cTn>
                                        <p:tgtEl>
                                          <p:spTgt spid="44"/>
                                        </p:tgtEl>
                                        <p:attrNameLst>
                                          <p:attrName>style.visibility</p:attrName>
                                        </p:attrNameLst>
                                      </p:cBhvr>
                                      <p:to>
                                        <p:strVal val="visible"/>
                                      </p:to>
                                    </p:set>
                                    <p:anim calcmode="lin" valueType="num">
                                      <p:cBhvr additive="base">
                                        <p:cTn id="30" dur="500"/>
                                        <p:tgtEl>
                                          <p:spTgt spid="44"/>
                                        </p:tgtEl>
                                        <p:attrNameLst>
                                          <p:attrName>ppt_y</p:attrName>
                                        </p:attrNameLst>
                                      </p:cBhvr>
                                      <p:tavLst>
                                        <p:tav tm="0">
                                          <p:val>
                                            <p:strVal val="#ppt_y-#ppt_h*1.125000"/>
                                          </p:val>
                                        </p:tav>
                                        <p:tav tm="100000">
                                          <p:val>
                                            <p:strVal val="#ppt_y"/>
                                          </p:val>
                                        </p:tav>
                                      </p:tavLst>
                                    </p:anim>
                                    <p:animEffect transition="in" filter="wipe(down)">
                                      <p:cBhvr>
                                        <p:cTn id="31" dur="500"/>
                                        <p:tgtEl>
                                          <p:spTgt spid="44"/>
                                        </p:tgtEl>
                                      </p:cBhvr>
                                    </p:animEffect>
                                  </p:childTnLst>
                                </p:cTn>
                              </p:par>
                              <p:par>
                                <p:cTn id="32" presetID="12" presetClass="entr" presetSubtype="8" fill="hold" nodeType="withEffect">
                                  <p:stCondLst>
                                    <p:cond delay="0"/>
                                  </p:stCondLst>
                                  <p:childTnLst>
                                    <p:set>
                                      <p:cBhvr>
                                        <p:cTn id="33" dur="1" fill="hold">
                                          <p:stCondLst>
                                            <p:cond delay="0"/>
                                          </p:stCondLst>
                                        </p:cTn>
                                        <p:tgtEl>
                                          <p:spTgt spid="47"/>
                                        </p:tgtEl>
                                        <p:attrNameLst>
                                          <p:attrName>style.visibility</p:attrName>
                                        </p:attrNameLst>
                                      </p:cBhvr>
                                      <p:to>
                                        <p:strVal val="visible"/>
                                      </p:to>
                                    </p:set>
                                    <p:anim calcmode="lin" valueType="num">
                                      <p:cBhvr additive="base">
                                        <p:cTn id="34" dur="500"/>
                                        <p:tgtEl>
                                          <p:spTgt spid="47"/>
                                        </p:tgtEl>
                                        <p:attrNameLst>
                                          <p:attrName>ppt_x</p:attrName>
                                        </p:attrNameLst>
                                      </p:cBhvr>
                                      <p:tavLst>
                                        <p:tav tm="0">
                                          <p:val>
                                            <p:strVal val="#ppt_x-#ppt_w*1.125000"/>
                                          </p:val>
                                        </p:tav>
                                        <p:tav tm="100000">
                                          <p:val>
                                            <p:strVal val="#ppt_x"/>
                                          </p:val>
                                        </p:tav>
                                      </p:tavLst>
                                    </p:anim>
                                    <p:animEffect transition="in" filter="wipe(right)">
                                      <p:cBhvr>
                                        <p:cTn id="35" dur="500"/>
                                        <p:tgtEl>
                                          <p:spTgt spid="47"/>
                                        </p:tgtEl>
                                      </p:cBhvr>
                                    </p:animEffect>
                                  </p:childTnLst>
                                </p:cTn>
                              </p:par>
                              <p:par>
                                <p:cTn id="36" presetID="12" presetClass="entr" presetSubtype="4" fill="hold" nodeType="withEffect">
                                  <p:stCondLst>
                                    <p:cond delay="0"/>
                                  </p:stCondLst>
                                  <p:childTnLst>
                                    <p:set>
                                      <p:cBhvr>
                                        <p:cTn id="37" dur="1" fill="hold">
                                          <p:stCondLst>
                                            <p:cond delay="0"/>
                                          </p:stCondLst>
                                        </p:cTn>
                                        <p:tgtEl>
                                          <p:spTgt spid="45"/>
                                        </p:tgtEl>
                                        <p:attrNameLst>
                                          <p:attrName>style.visibility</p:attrName>
                                        </p:attrNameLst>
                                      </p:cBhvr>
                                      <p:to>
                                        <p:strVal val="visible"/>
                                      </p:to>
                                    </p:set>
                                    <p:anim calcmode="lin" valueType="num">
                                      <p:cBhvr additive="base">
                                        <p:cTn id="38" dur="500"/>
                                        <p:tgtEl>
                                          <p:spTgt spid="45"/>
                                        </p:tgtEl>
                                        <p:attrNameLst>
                                          <p:attrName>ppt_y</p:attrName>
                                        </p:attrNameLst>
                                      </p:cBhvr>
                                      <p:tavLst>
                                        <p:tav tm="0">
                                          <p:val>
                                            <p:strVal val="#ppt_y+#ppt_h*1.125000"/>
                                          </p:val>
                                        </p:tav>
                                        <p:tav tm="100000">
                                          <p:val>
                                            <p:strVal val="#ppt_y"/>
                                          </p:val>
                                        </p:tav>
                                      </p:tavLst>
                                    </p:anim>
                                    <p:animEffect transition="in" filter="wipe(up)">
                                      <p:cBhvr>
                                        <p:cTn id="39" dur="500"/>
                                        <p:tgtEl>
                                          <p:spTgt spid="45"/>
                                        </p:tgtEl>
                                      </p:cBhvr>
                                    </p:animEffect>
                                  </p:childTnLst>
                                </p:cTn>
                              </p:par>
                              <p:par>
                                <p:cTn id="40" presetID="49" presetClass="entr" presetSubtype="0" decel="100000" fill="hold" grpId="0" nodeType="withEffect">
                                  <p:stCondLst>
                                    <p:cond delay="500"/>
                                  </p:stCondLst>
                                  <p:childTnLst>
                                    <p:set>
                                      <p:cBhvr>
                                        <p:cTn id="41" dur="1" fill="hold">
                                          <p:stCondLst>
                                            <p:cond delay="0"/>
                                          </p:stCondLst>
                                        </p:cTn>
                                        <p:tgtEl>
                                          <p:spTgt spid="43"/>
                                        </p:tgtEl>
                                        <p:attrNameLst>
                                          <p:attrName>style.visibility</p:attrName>
                                        </p:attrNameLst>
                                      </p:cBhvr>
                                      <p:to>
                                        <p:strVal val="visible"/>
                                      </p:to>
                                    </p:set>
                                    <p:anim calcmode="lin" valueType="num">
                                      <p:cBhvr>
                                        <p:cTn id="42" dur="500" fill="hold"/>
                                        <p:tgtEl>
                                          <p:spTgt spid="43"/>
                                        </p:tgtEl>
                                        <p:attrNameLst>
                                          <p:attrName>ppt_w</p:attrName>
                                        </p:attrNameLst>
                                      </p:cBhvr>
                                      <p:tavLst>
                                        <p:tav tm="0">
                                          <p:val>
                                            <p:fltVal val="0"/>
                                          </p:val>
                                        </p:tav>
                                        <p:tav tm="100000">
                                          <p:val>
                                            <p:strVal val="#ppt_w"/>
                                          </p:val>
                                        </p:tav>
                                      </p:tavLst>
                                    </p:anim>
                                    <p:anim calcmode="lin" valueType="num">
                                      <p:cBhvr>
                                        <p:cTn id="43" dur="500" fill="hold"/>
                                        <p:tgtEl>
                                          <p:spTgt spid="43"/>
                                        </p:tgtEl>
                                        <p:attrNameLst>
                                          <p:attrName>ppt_h</p:attrName>
                                        </p:attrNameLst>
                                      </p:cBhvr>
                                      <p:tavLst>
                                        <p:tav tm="0">
                                          <p:val>
                                            <p:fltVal val="0"/>
                                          </p:val>
                                        </p:tav>
                                        <p:tav tm="100000">
                                          <p:val>
                                            <p:strVal val="#ppt_h"/>
                                          </p:val>
                                        </p:tav>
                                      </p:tavLst>
                                    </p:anim>
                                    <p:anim calcmode="lin" valueType="num">
                                      <p:cBhvr>
                                        <p:cTn id="44" dur="500" fill="hold"/>
                                        <p:tgtEl>
                                          <p:spTgt spid="43"/>
                                        </p:tgtEl>
                                        <p:attrNameLst>
                                          <p:attrName>style.rotation</p:attrName>
                                        </p:attrNameLst>
                                      </p:cBhvr>
                                      <p:tavLst>
                                        <p:tav tm="0">
                                          <p:val>
                                            <p:fltVal val="360"/>
                                          </p:val>
                                        </p:tav>
                                        <p:tav tm="100000">
                                          <p:val>
                                            <p:fltVal val="0"/>
                                          </p:val>
                                        </p:tav>
                                      </p:tavLst>
                                    </p:anim>
                                    <p:animEffect transition="in" filter="fade">
                                      <p:cBhvr>
                                        <p:cTn id="45" dur="500"/>
                                        <p:tgtEl>
                                          <p:spTgt spid="43"/>
                                        </p:tgtEl>
                                      </p:cBhvr>
                                    </p:animEffect>
                                  </p:childTnLst>
                                </p:cTn>
                              </p:par>
                            </p:childTnLst>
                          </p:cTn>
                        </p:par>
                        <p:par>
                          <p:cTn id="46" fill="hold">
                            <p:stCondLst>
                              <p:cond delay="2000"/>
                            </p:stCondLst>
                            <p:childTnLst>
                              <p:par>
                                <p:cTn id="47" presetID="53" presetClass="entr" presetSubtype="528" fill="hold" nodeType="afterEffect">
                                  <p:stCondLst>
                                    <p:cond delay="0"/>
                                  </p:stCondLst>
                                  <p:childTnLst>
                                    <p:set>
                                      <p:cBhvr>
                                        <p:cTn id="48" dur="1" fill="hold">
                                          <p:stCondLst>
                                            <p:cond delay="0"/>
                                          </p:stCondLst>
                                        </p:cTn>
                                        <p:tgtEl>
                                          <p:spTgt spid="3"/>
                                        </p:tgtEl>
                                        <p:attrNameLst>
                                          <p:attrName>style.visibility</p:attrName>
                                        </p:attrNameLst>
                                      </p:cBhvr>
                                      <p:to>
                                        <p:strVal val="visible"/>
                                      </p:to>
                                    </p:set>
                                    <p:anim calcmode="lin" valueType="num">
                                      <p:cBhvr>
                                        <p:cTn id="49" dur="500" fill="hold"/>
                                        <p:tgtEl>
                                          <p:spTgt spid="3"/>
                                        </p:tgtEl>
                                        <p:attrNameLst>
                                          <p:attrName>ppt_w</p:attrName>
                                        </p:attrNameLst>
                                      </p:cBhvr>
                                      <p:tavLst>
                                        <p:tav tm="0">
                                          <p:val>
                                            <p:fltVal val="0"/>
                                          </p:val>
                                        </p:tav>
                                        <p:tav tm="100000">
                                          <p:val>
                                            <p:strVal val="#ppt_w"/>
                                          </p:val>
                                        </p:tav>
                                      </p:tavLst>
                                    </p:anim>
                                    <p:anim calcmode="lin" valueType="num">
                                      <p:cBhvr>
                                        <p:cTn id="50" dur="500" fill="hold"/>
                                        <p:tgtEl>
                                          <p:spTgt spid="3"/>
                                        </p:tgtEl>
                                        <p:attrNameLst>
                                          <p:attrName>ppt_h</p:attrName>
                                        </p:attrNameLst>
                                      </p:cBhvr>
                                      <p:tavLst>
                                        <p:tav tm="0">
                                          <p:val>
                                            <p:fltVal val="0"/>
                                          </p:val>
                                        </p:tav>
                                        <p:tav tm="100000">
                                          <p:val>
                                            <p:strVal val="#ppt_h"/>
                                          </p:val>
                                        </p:tav>
                                      </p:tavLst>
                                    </p:anim>
                                    <p:animEffect transition="in" filter="fade">
                                      <p:cBhvr>
                                        <p:cTn id="51" dur="500"/>
                                        <p:tgtEl>
                                          <p:spTgt spid="3"/>
                                        </p:tgtEl>
                                      </p:cBhvr>
                                    </p:animEffect>
                                    <p:anim calcmode="lin" valueType="num">
                                      <p:cBhvr>
                                        <p:cTn id="52" dur="500" fill="hold"/>
                                        <p:tgtEl>
                                          <p:spTgt spid="3"/>
                                        </p:tgtEl>
                                        <p:attrNameLst>
                                          <p:attrName>ppt_x</p:attrName>
                                        </p:attrNameLst>
                                      </p:cBhvr>
                                      <p:tavLst>
                                        <p:tav tm="0">
                                          <p:val>
                                            <p:fltVal val="0.5"/>
                                          </p:val>
                                        </p:tav>
                                        <p:tav tm="100000">
                                          <p:val>
                                            <p:strVal val="#ppt_x"/>
                                          </p:val>
                                        </p:tav>
                                      </p:tavLst>
                                    </p:anim>
                                    <p:anim calcmode="lin" valueType="num">
                                      <p:cBhvr>
                                        <p:cTn id="53" dur="500" fill="hold"/>
                                        <p:tgtEl>
                                          <p:spTgt spid="3"/>
                                        </p:tgtEl>
                                        <p:attrNameLst>
                                          <p:attrName>ppt_y</p:attrName>
                                        </p:attrNameLst>
                                      </p:cBhvr>
                                      <p:tavLst>
                                        <p:tav tm="0">
                                          <p:val>
                                            <p:fltVal val="0.5"/>
                                          </p:val>
                                        </p:tav>
                                        <p:tav tm="100000">
                                          <p:val>
                                            <p:strVal val="#ppt_y"/>
                                          </p:val>
                                        </p:tav>
                                      </p:tavLst>
                                    </p:anim>
                                  </p:childTnLst>
                                </p:cTn>
                              </p:par>
                            </p:childTnLst>
                          </p:cTn>
                        </p:par>
                        <p:par>
                          <p:cTn id="54" fill="hold">
                            <p:stCondLst>
                              <p:cond delay="2500"/>
                            </p:stCondLst>
                            <p:childTnLst>
                              <p:par>
                                <p:cTn id="55" presetID="53" presetClass="entr" presetSubtype="528" fill="hold" nodeType="afterEffect">
                                  <p:stCondLst>
                                    <p:cond delay="0"/>
                                  </p:stCondLst>
                                  <p:childTnLst>
                                    <p:set>
                                      <p:cBhvr>
                                        <p:cTn id="56" dur="1" fill="hold">
                                          <p:stCondLst>
                                            <p:cond delay="0"/>
                                          </p:stCondLst>
                                        </p:cTn>
                                        <p:tgtEl>
                                          <p:spTgt spid="5"/>
                                        </p:tgtEl>
                                        <p:attrNameLst>
                                          <p:attrName>style.visibility</p:attrName>
                                        </p:attrNameLst>
                                      </p:cBhvr>
                                      <p:to>
                                        <p:strVal val="visible"/>
                                      </p:to>
                                    </p:set>
                                    <p:anim calcmode="lin" valueType="num">
                                      <p:cBhvr>
                                        <p:cTn id="57" dur="500" fill="hold"/>
                                        <p:tgtEl>
                                          <p:spTgt spid="5"/>
                                        </p:tgtEl>
                                        <p:attrNameLst>
                                          <p:attrName>ppt_w</p:attrName>
                                        </p:attrNameLst>
                                      </p:cBhvr>
                                      <p:tavLst>
                                        <p:tav tm="0">
                                          <p:val>
                                            <p:fltVal val="0"/>
                                          </p:val>
                                        </p:tav>
                                        <p:tav tm="100000">
                                          <p:val>
                                            <p:strVal val="#ppt_w"/>
                                          </p:val>
                                        </p:tav>
                                      </p:tavLst>
                                    </p:anim>
                                    <p:anim calcmode="lin" valueType="num">
                                      <p:cBhvr>
                                        <p:cTn id="58" dur="500" fill="hold"/>
                                        <p:tgtEl>
                                          <p:spTgt spid="5"/>
                                        </p:tgtEl>
                                        <p:attrNameLst>
                                          <p:attrName>ppt_h</p:attrName>
                                        </p:attrNameLst>
                                      </p:cBhvr>
                                      <p:tavLst>
                                        <p:tav tm="0">
                                          <p:val>
                                            <p:fltVal val="0"/>
                                          </p:val>
                                        </p:tav>
                                        <p:tav tm="100000">
                                          <p:val>
                                            <p:strVal val="#ppt_h"/>
                                          </p:val>
                                        </p:tav>
                                      </p:tavLst>
                                    </p:anim>
                                    <p:animEffect transition="in" filter="fade">
                                      <p:cBhvr>
                                        <p:cTn id="59" dur="500"/>
                                        <p:tgtEl>
                                          <p:spTgt spid="5"/>
                                        </p:tgtEl>
                                      </p:cBhvr>
                                    </p:animEffect>
                                    <p:anim calcmode="lin" valueType="num">
                                      <p:cBhvr>
                                        <p:cTn id="60" dur="500" fill="hold"/>
                                        <p:tgtEl>
                                          <p:spTgt spid="5"/>
                                        </p:tgtEl>
                                        <p:attrNameLst>
                                          <p:attrName>ppt_x</p:attrName>
                                        </p:attrNameLst>
                                      </p:cBhvr>
                                      <p:tavLst>
                                        <p:tav tm="0">
                                          <p:val>
                                            <p:fltVal val="0.5"/>
                                          </p:val>
                                        </p:tav>
                                        <p:tav tm="100000">
                                          <p:val>
                                            <p:strVal val="#ppt_x"/>
                                          </p:val>
                                        </p:tav>
                                      </p:tavLst>
                                    </p:anim>
                                    <p:anim calcmode="lin" valueType="num">
                                      <p:cBhvr>
                                        <p:cTn id="61" dur="500" fill="hold"/>
                                        <p:tgtEl>
                                          <p:spTgt spid="5"/>
                                        </p:tgtEl>
                                        <p:attrNameLst>
                                          <p:attrName>ppt_y</p:attrName>
                                        </p:attrNameLst>
                                      </p:cBhvr>
                                      <p:tavLst>
                                        <p:tav tm="0">
                                          <p:val>
                                            <p:fltVal val="0.5"/>
                                          </p:val>
                                        </p:tav>
                                        <p:tav tm="100000">
                                          <p:val>
                                            <p:strVal val="#ppt_y"/>
                                          </p:val>
                                        </p:tav>
                                      </p:tavLst>
                                    </p:anim>
                                  </p:childTnLst>
                                </p:cTn>
                              </p:par>
                            </p:childTnLst>
                          </p:cTn>
                        </p:par>
                        <p:par>
                          <p:cTn id="62" fill="hold">
                            <p:stCondLst>
                              <p:cond delay="3000"/>
                            </p:stCondLst>
                            <p:childTnLst>
                              <p:par>
                                <p:cTn id="63" presetID="53" presetClass="entr" presetSubtype="528" fill="hold" nodeType="afterEffect">
                                  <p:stCondLst>
                                    <p:cond delay="0"/>
                                  </p:stCondLst>
                                  <p:childTnLst>
                                    <p:set>
                                      <p:cBhvr>
                                        <p:cTn id="64" dur="1" fill="hold">
                                          <p:stCondLst>
                                            <p:cond delay="0"/>
                                          </p:stCondLst>
                                        </p:cTn>
                                        <p:tgtEl>
                                          <p:spTgt spid="4"/>
                                        </p:tgtEl>
                                        <p:attrNameLst>
                                          <p:attrName>style.visibility</p:attrName>
                                        </p:attrNameLst>
                                      </p:cBhvr>
                                      <p:to>
                                        <p:strVal val="visible"/>
                                      </p:to>
                                    </p:set>
                                    <p:anim calcmode="lin" valueType="num">
                                      <p:cBhvr>
                                        <p:cTn id="65" dur="500" fill="hold"/>
                                        <p:tgtEl>
                                          <p:spTgt spid="4"/>
                                        </p:tgtEl>
                                        <p:attrNameLst>
                                          <p:attrName>ppt_w</p:attrName>
                                        </p:attrNameLst>
                                      </p:cBhvr>
                                      <p:tavLst>
                                        <p:tav tm="0">
                                          <p:val>
                                            <p:fltVal val="0"/>
                                          </p:val>
                                        </p:tav>
                                        <p:tav tm="100000">
                                          <p:val>
                                            <p:strVal val="#ppt_w"/>
                                          </p:val>
                                        </p:tav>
                                      </p:tavLst>
                                    </p:anim>
                                    <p:anim calcmode="lin" valueType="num">
                                      <p:cBhvr>
                                        <p:cTn id="66" dur="500" fill="hold"/>
                                        <p:tgtEl>
                                          <p:spTgt spid="4"/>
                                        </p:tgtEl>
                                        <p:attrNameLst>
                                          <p:attrName>ppt_h</p:attrName>
                                        </p:attrNameLst>
                                      </p:cBhvr>
                                      <p:tavLst>
                                        <p:tav tm="0">
                                          <p:val>
                                            <p:fltVal val="0"/>
                                          </p:val>
                                        </p:tav>
                                        <p:tav tm="100000">
                                          <p:val>
                                            <p:strVal val="#ppt_h"/>
                                          </p:val>
                                        </p:tav>
                                      </p:tavLst>
                                    </p:anim>
                                    <p:animEffect transition="in" filter="fade">
                                      <p:cBhvr>
                                        <p:cTn id="67" dur="500"/>
                                        <p:tgtEl>
                                          <p:spTgt spid="4"/>
                                        </p:tgtEl>
                                      </p:cBhvr>
                                    </p:animEffect>
                                    <p:anim calcmode="lin" valueType="num">
                                      <p:cBhvr>
                                        <p:cTn id="68" dur="500" fill="hold"/>
                                        <p:tgtEl>
                                          <p:spTgt spid="4"/>
                                        </p:tgtEl>
                                        <p:attrNameLst>
                                          <p:attrName>ppt_x</p:attrName>
                                        </p:attrNameLst>
                                      </p:cBhvr>
                                      <p:tavLst>
                                        <p:tav tm="0">
                                          <p:val>
                                            <p:fltVal val="0.5"/>
                                          </p:val>
                                        </p:tav>
                                        <p:tav tm="100000">
                                          <p:val>
                                            <p:strVal val="#ppt_x"/>
                                          </p:val>
                                        </p:tav>
                                      </p:tavLst>
                                    </p:anim>
                                    <p:anim calcmode="lin" valueType="num">
                                      <p:cBhvr>
                                        <p:cTn id="69" dur="500" fill="hold"/>
                                        <p:tgtEl>
                                          <p:spTgt spid="4"/>
                                        </p:tgtEl>
                                        <p:attrNameLst>
                                          <p:attrName>ppt_y</p:attrName>
                                        </p:attrNameLst>
                                      </p:cBhvr>
                                      <p:tavLst>
                                        <p:tav tm="0">
                                          <p:val>
                                            <p:fltVal val="0.5"/>
                                          </p:val>
                                        </p:tav>
                                        <p:tav tm="100000">
                                          <p:val>
                                            <p:strVal val="#ppt_y"/>
                                          </p:val>
                                        </p:tav>
                                      </p:tavLst>
                                    </p:anim>
                                  </p:childTnLst>
                                </p:cTn>
                              </p:par>
                            </p:childTnLst>
                          </p:cTn>
                        </p:par>
                        <p:par>
                          <p:cTn id="70" fill="hold">
                            <p:stCondLst>
                              <p:cond delay="3500"/>
                            </p:stCondLst>
                            <p:childTnLst>
                              <p:par>
                                <p:cTn id="71" presetID="53" presetClass="entr" presetSubtype="528" fill="hold" nodeType="afterEffect">
                                  <p:stCondLst>
                                    <p:cond delay="0"/>
                                  </p:stCondLst>
                                  <p:childTnLst>
                                    <p:set>
                                      <p:cBhvr>
                                        <p:cTn id="72" dur="1" fill="hold">
                                          <p:stCondLst>
                                            <p:cond delay="0"/>
                                          </p:stCondLst>
                                        </p:cTn>
                                        <p:tgtEl>
                                          <p:spTgt spid="6"/>
                                        </p:tgtEl>
                                        <p:attrNameLst>
                                          <p:attrName>style.visibility</p:attrName>
                                        </p:attrNameLst>
                                      </p:cBhvr>
                                      <p:to>
                                        <p:strVal val="visible"/>
                                      </p:to>
                                    </p:set>
                                    <p:anim calcmode="lin" valueType="num">
                                      <p:cBhvr>
                                        <p:cTn id="73" dur="500" fill="hold"/>
                                        <p:tgtEl>
                                          <p:spTgt spid="6"/>
                                        </p:tgtEl>
                                        <p:attrNameLst>
                                          <p:attrName>ppt_w</p:attrName>
                                        </p:attrNameLst>
                                      </p:cBhvr>
                                      <p:tavLst>
                                        <p:tav tm="0">
                                          <p:val>
                                            <p:fltVal val="0"/>
                                          </p:val>
                                        </p:tav>
                                        <p:tav tm="100000">
                                          <p:val>
                                            <p:strVal val="#ppt_w"/>
                                          </p:val>
                                        </p:tav>
                                      </p:tavLst>
                                    </p:anim>
                                    <p:anim calcmode="lin" valueType="num">
                                      <p:cBhvr>
                                        <p:cTn id="74" dur="500" fill="hold"/>
                                        <p:tgtEl>
                                          <p:spTgt spid="6"/>
                                        </p:tgtEl>
                                        <p:attrNameLst>
                                          <p:attrName>ppt_h</p:attrName>
                                        </p:attrNameLst>
                                      </p:cBhvr>
                                      <p:tavLst>
                                        <p:tav tm="0">
                                          <p:val>
                                            <p:fltVal val="0"/>
                                          </p:val>
                                        </p:tav>
                                        <p:tav tm="100000">
                                          <p:val>
                                            <p:strVal val="#ppt_h"/>
                                          </p:val>
                                        </p:tav>
                                      </p:tavLst>
                                    </p:anim>
                                    <p:animEffect transition="in" filter="fade">
                                      <p:cBhvr>
                                        <p:cTn id="75" dur="500"/>
                                        <p:tgtEl>
                                          <p:spTgt spid="6"/>
                                        </p:tgtEl>
                                      </p:cBhvr>
                                    </p:animEffect>
                                    <p:anim calcmode="lin" valueType="num">
                                      <p:cBhvr>
                                        <p:cTn id="76" dur="500" fill="hold"/>
                                        <p:tgtEl>
                                          <p:spTgt spid="6"/>
                                        </p:tgtEl>
                                        <p:attrNameLst>
                                          <p:attrName>ppt_x</p:attrName>
                                        </p:attrNameLst>
                                      </p:cBhvr>
                                      <p:tavLst>
                                        <p:tav tm="0">
                                          <p:val>
                                            <p:fltVal val="0.5"/>
                                          </p:val>
                                        </p:tav>
                                        <p:tav tm="100000">
                                          <p:val>
                                            <p:strVal val="#ppt_x"/>
                                          </p:val>
                                        </p:tav>
                                      </p:tavLst>
                                    </p:anim>
                                    <p:anim calcmode="lin" valueType="num">
                                      <p:cBhvr>
                                        <p:cTn id="77" dur="500" fill="hold"/>
                                        <p:tgtEl>
                                          <p:spTgt spid="6"/>
                                        </p:tgtEl>
                                        <p:attrNameLst>
                                          <p:attrName>ppt_y</p:attrName>
                                        </p:attrNameLst>
                                      </p:cBhvr>
                                      <p:tavLst>
                                        <p:tav tm="0">
                                          <p:val>
                                            <p:fltVal val="0.5"/>
                                          </p:val>
                                        </p:tav>
                                        <p:tav tm="100000">
                                          <p:val>
                                            <p:strVal val="#ppt_y"/>
                                          </p:val>
                                        </p:tav>
                                      </p:tavLst>
                                    </p:anim>
                                  </p:childTnLst>
                                </p:cTn>
                              </p:par>
                            </p:childTnLst>
                          </p:cTn>
                        </p:par>
                        <p:par>
                          <p:cTn id="78" fill="hold">
                            <p:stCondLst>
                              <p:cond delay="4000"/>
                            </p:stCondLst>
                            <p:childTnLst>
                              <p:par>
                                <p:cTn id="79" presetID="2" presetClass="entr" presetSubtype="6" fill="hold" nodeType="afterEffect">
                                  <p:stCondLst>
                                    <p:cond delay="0"/>
                                  </p:stCondLst>
                                  <p:childTnLst>
                                    <p:set>
                                      <p:cBhvr>
                                        <p:cTn id="80" dur="1" fill="hold">
                                          <p:stCondLst>
                                            <p:cond delay="0"/>
                                          </p:stCondLst>
                                        </p:cTn>
                                        <p:tgtEl>
                                          <p:spTgt spid="30"/>
                                        </p:tgtEl>
                                        <p:attrNameLst>
                                          <p:attrName>style.visibility</p:attrName>
                                        </p:attrNameLst>
                                      </p:cBhvr>
                                      <p:to>
                                        <p:strVal val="visible"/>
                                      </p:to>
                                    </p:set>
                                    <p:anim calcmode="lin" valueType="num">
                                      <p:cBhvr additive="base">
                                        <p:cTn id="81" dur="500" fill="hold"/>
                                        <p:tgtEl>
                                          <p:spTgt spid="30"/>
                                        </p:tgtEl>
                                        <p:attrNameLst>
                                          <p:attrName>ppt_x</p:attrName>
                                        </p:attrNameLst>
                                      </p:cBhvr>
                                      <p:tavLst>
                                        <p:tav tm="0">
                                          <p:val>
                                            <p:strVal val="1+#ppt_w/2"/>
                                          </p:val>
                                        </p:tav>
                                        <p:tav tm="100000">
                                          <p:val>
                                            <p:strVal val="#ppt_x"/>
                                          </p:val>
                                        </p:tav>
                                      </p:tavLst>
                                    </p:anim>
                                    <p:anim calcmode="lin" valueType="num">
                                      <p:cBhvr additive="base">
                                        <p:cTn id="82" dur="500" fill="hold"/>
                                        <p:tgtEl>
                                          <p:spTgt spid="30"/>
                                        </p:tgtEl>
                                        <p:attrNameLst>
                                          <p:attrName>ppt_y</p:attrName>
                                        </p:attrNameLst>
                                      </p:cBhvr>
                                      <p:tavLst>
                                        <p:tav tm="0">
                                          <p:val>
                                            <p:strVal val="1+#ppt_h/2"/>
                                          </p:val>
                                        </p:tav>
                                        <p:tav tm="100000">
                                          <p:val>
                                            <p:strVal val="#ppt_y"/>
                                          </p:val>
                                        </p:tav>
                                      </p:tavLst>
                                    </p:anim>
                                  </p:childTnLst>
                                </p:cTn>
                              </p:par>
                              <p:par>
                                <p:cTn id="83" presetID="2" presetClass="entr" presetSubtype="6" fill="hold" nodeType="withEffect">
                                  <p:stCondLst>
                                    <p:cond delay="0"/>
                                  </p:stCondLst>
                                  <p:childTnLst>
                                    <p:set>
                                      <p:cBhvr>
                                        <p:cTn id="84" dur="1" fill="hold">
                                          <p:stCondLst>
                                            <p:cond delay="0"/>
                                          </p:stCondLst>
                                        </p:cTn>
                                        <p:tgtEl>
                                          <p:spTgt spid="27"/>
                                        </p:tgtEl>
                                        <p:attrNameLst>
                                          <p:attrName>style.visibility</p:attrName>
                                        </p:attrNameLst>
                                      </p:cBhvr>
                                      <p:to>
                                        <p:strVal val="visible"/>
                                      </p:to>
                                    </p:set>
                                    <p:anim calcmode="lin" valueType="num">
                                      <p:cBhvr additive="base">
                                        <p:cTn id="85" dur="500" fill="hold"/>
                                        <p:tgtEl>
                                          <p:spTgt spid="27"/>
                                        </p:tgtEl>
                                        <p:attrNameLst>
                                          <p:attrName>ppt_x</p:attrName>
                                        </p:attrNameLst>
                                      </p:cBhvr>
                                      <p:tavLst>
                                        <p:tav tm="0">
                                          <p:val>
                                            <p:strVal val="1+#ppt_w/2"/>
                                          </p:val>
                                        </p:tav>
                                        <p:tav tm="100000">
                                          <p:val>
                                            <p:strVal val="#ppt_x"/>
                                          </p:val>
                                        </p:tav>
                                      </p:tavLst>
                                    </p:anim>
                                    <p:anim calcmode="lin" valueType="num">
                                      <p:cBhvr additive="base">
                                        <p:cTn id="86" dur="500" fill="hold"/>
                                        <p:tgtEl>
                                          <p:spTgt spid="27"/>
                                        </p:tgtEl>
                                        <p:attrNameLst>
                                          <p:attrName>ppt_y</p:attrName>
                                        </p:attrNameLst>
                                      </p:cBhvr>
                                      <p:tavLst>
                                        <p:tav tm="0">
                                          <p:val>
                                            <p:strVal val="1+#ppt_h/2"/>
                                          </p:val>
                                        </p:tav>
                                        <p:tav tm="100000">
                                          <p:val>
                                            <p:strVal val="#ppt_y"/>
                                          </p:val>
                                        </p:tav>
                                      </p:tavLst>
                                    </p:anim>
                                  </p:childTnLst>
                                </p:cTn>
                              </p:par>
                              <p:par>
                                <p:cTn id="87" presetID="2" presetClass="entr" presetSubtype="12" fill="hold" nodeType="withEffect">
                                  <p:stCondLst>
                                    <p:cond delay="0"/>
                                  </p:stCondLst>
                                  <p:childTnLst>
                                    <p:set>
                                      <p:cBhvr>
                                        <p:cTn id="88" dur="1" fill="hold">
                                          <p:stCondLst>
                                            <p:cond delay="0"/>
                                          </p:stCondLst>
                                        </p:cTn>
                                        <p:tgtEl>
                                          <p:spTgt spid="24"/>
                                        </p:tgtEl>
                                        <p:attrNameLst>
                                          <p:attrName>style.visibility</p:attrName>
                                        </p:attrNameLst>
                                      </p:cBhvr>
                                      <p:to>
                                        <p:strVal val="visible"/>
                                      </p:to>
                                    </p:set>
                                    <p:anim calcmode="lin" valueType="num">
                                      <p:cBhvr additive="base">
                                        <p:cTn id="89" dur="500" fill="hold"/>
                                        <p:tgtEl>
                                          <p:spTgt spid="24"/>
                                        </p:tgtEl>
                                        <p:attrNameLst>
                                          <p:attrName>ppt_x</p:attrName>
                                        </p:attrNameLst>
                                      </p:cBhvr>
                                      <p:tavLst>
                                        <p:tav tm="0">
                                          <p:val>
                                            <p:strVal val="0-#ppt_w/2"/>
                                          </p:val>
                                        </p:tav>
                                        <p:tav tm="100000">
                                          <p:val>
                                            <p:strVal val="#ppt_x"/>
                                          </p:val>
                                        </p:tav>
                                      </p:tavLst>
                                    </p:anim>
                                    <p:anim calcmode="lin" valueType="num">
                                      <p:cBhvr additive="base">
                                        <p:cTn id="90" dur="500" fill="hold"/>
                                        <p:tgtEl>
                                          <p:spTgt spid="24"/>
                                        </p:tgtEl>
                                        <p:attrNameLst>
                                          <p:attrName>ppt_y</p:attrName>
                                        </p:attrNameLst>
                                      </p:cBhvr>
                                      <p:tavLst>
                                        <p:tav tm="0">
                                          <p:val>
                                            <p:strVal val="1+#ppt_h/2"/>
                                          </p:val>
                                        </p:tav>
                                        <p:tav tm="100000">
                                          <p:val>
                                            <p:strVal val="#ppt_y"/>
                                          </p:val>
                                        </p:tav>
                                      </p:tavLst>
                                    </p:anim>
                                  </p:childTnLst>
                                </p:cTn>
                              </p:par>
                              <p:par>
                                <p:cTn id="91" presetID="2" presetClass="entr" presetSubtype="12" fill="hold" nodeType="withEffect">
                                  <p:stCondLst>
                                    <p:cond delay="0"/>
                                  </p:stCondLst>
                                  <p:childTnLst>
                                    <p:set>
                                      <p:cBhvr>
                                        <p:cTn id="92" dur="1" fill="hold">
                                          <p:stCondLst>
                                            <p:cond delay="0"/>
                                          </p:stCondLst>
                                        </p:cTn>
                                        <p:tgtEl>
                                          <p:spTgt spid="21"/>
                                        </p:tgtEl>
                                        <p:attrNameLst>
                                          <p:attrName>style.visibility</p:attrName>
                                        </p:attrNameLst>
                                      </p:cBhvr>
                                      <p:to>
                                        <p:strVal val="visible"/>
                                      </p:to>
                                    </p:set>
                                    <p:anim calcmode="lin" valueType="num">
                                      <p:cBhvr additive="base">
                                        <p:cTn id="93" dur="500" fill="hold"/>
                                        <p:tgtEl>
                                          <p:spTgt spid="21"/>
                                        </p:tgtEl>
                                        <p:attrNameLst>
                                          <p:attrName>ppt_x</p:attrName>
                                        </p:attrNameLst>
                                      </p:cBhvr>
                                      <p:tavLst>
                                        <p:tav tm="0">
                                          <p:val>
                                            <p:strVal val="0-#ppt_w/2"/>
                                          </p:val>
                                        </p:tav>
                                        <p:tav tm="100000">
                                          <p:val>
                                            <p:strVal val="#ppt_x"/>
                                          </p:val>
                                        </p:tav>
                                      </p:tavLst>
                                    </p:anim>
                                    <p:anim calcmode="lin" valueType="num">
                                      <p:cBhvr additive="base">
                                        <p:cTn id="9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B9AF91"/>
        </a:solidFill>
        <a:effectLst/>
      </p:bgPr>
    </p:bg>
    <p:spTree>
      <p:nvGrpSpPr>
        <p:cNvPr id="1" name=""/>
        <p:cNvGrpSpPr/>
        <p:nvPr/>
      </p:nvGrpSpPr>
      <p:grpSpPr>
        <a:xfrm>
          <a:off x="0" y="0"/>
          <a:ext cx="0" cy="0"/>
          <a:chOff x="0" y="0"/>
          <a:chExt cx="0" cy="0"/>
        </a:xfrm>
      </p:grpSpPr>
      <p:pic>
        <p:nvPicPr>
          <p:cNvPr id="48" name="Janice">
            <a:extLst>
              <a:ext uri="{FF2B5EF4-FFF2-40B4-BE49-F238E27FC236}">
                <a16:creationId xmlns="" xmlns:a16="http://schemas.microsoft.com/office/drawing/2014/main" id="{9388CB62-5837-48B9-82F2-574F7FD1C848}"/>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rot="5400000">
            <a:off x="2404961" y="-14790"/>
            <a:ext cx="1177664" cy="1207244"/>
          </a:xfrm>
          <a:prstGeom prst="rect">
            <a:avLst/>
          </a:prstGeom>
        </p:spPr>
      </p:pic>
      <p:pic>
        <p:nvPicPr>
          <p:cNvPr id="15" name="Janice">
            <a:extLst>
              <a:ext uri="{FF2B5EF4-FFF2-40B4-BE49-F238E27FC236}">
                <a16:creationId xmlns="" xmlns:a16="http://schemas.microsoft.com/office/drawing/2014/main" id="{D0CF67AB-4C39-4883-91FA-EDFB5EB4D95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rot="16200000" flipH="1">
            <a:off x="8596072" y="21795"/>
            <a:ext cx="1177664" cy="1207244"/>
          </a:xfrm>
          <a:prstGeom prst="rect">
            <a:avLst/>
          </a:prstGeom>
        </p:spPr>
      </p:pic>
      <p:sp>
        <p:nvSpPr>
          <p:cNvPr id="16" name="文本框 15">
            <a:extLst>
              <a:ext uri="{FF2B5EF4-FFF2-40B4-BE49-F238E27FC236}">
                <a16:creationId xmlns="" xmlns:a16="http://schemas.microsoft.com/office/drawing/2014/main" id="{70A11BED-5779-4C0B-917F-9ABB1AF5078D}"/>
              </a:ext>
            </a:extLst>
          </p:cNvPr>
          <p:cNvSpPr txBox="1"/>
          <p:nvPr/>
        </p:nvSpPr>
        <p:spPr>
          <a:xfrm>
            <a:off x="5144687" y="265521"/>
            <a:ext cx="2646878" cy="461665"/>
          </a:xfrm>
          <a:prstGeom prst="rect">
            <a:avLst/>
          </a:prstGeom>
          <a:noFill/>
        </p:spPr>
        <p:txBody>
          <a:bodyPr wrap="none" rtlCol="0">
            <a:spAutoFit/>
          </a:bodyPr>
          <a:lstStyle/>
          <a:p>
            <a:r>
              <a:rPr lang="zh-CN" altLang="en-US" sz="2400" dirty="0">
                <a:solidFill>
                  <a:schemeClr val="tx1">
                    <a:lumMod val="65000"/>
                    <a:lumOff val="35000"/>
                  </a:schemeClr>
                </a:solidFill>
                <a:latin typeface="方正舒体" panose="02010601030101010101" pitchFamily="2" charset="-122"/>
                <a:ea typeface="方正舒体" panose="02010601030101010101" pitchFamily="2" charset="-122"/>
              </a:rPr>
              <a:t>点击此处添加标题</a:t>
            </a:r>
          </a:p>
        </p:txBody>
      </p:sp>
      <p:sp>
        <p:nvSpPr>
          <p:cNvPr id="17" name="文本框 16">
            <a:extLst>
              <a:ext uri="{FF2B5EF4-FFF2-40B4-BE49-F238E27FC236}">
                <a16:creationId xmlns="" xmlns:a16="http://schemas.microsoft.com/office/drawing/2014/main" id="{5483EAB1-3AAF-47F0-9AA1-CAF2EB222C53}"/>
              </a:ext>
            </a:extLst>
          </p:cNvPr>
          <p:cNvSpPr txBox="1"/>
          <p:nvPr/>
        </p:nvSpPr>
        <p:spPr>
          <a:xfrm>
            <a:off x="5204046" y="605527"/>
            <a:ext cx="2662908" cy="307777"/>
          </a:xfrm>
          <a:prstGeom prst="rect">
            <a:avLst/>
          </a:prstGeom>
          <a:noFill/>
        </p:spPr>
        <p:txBody>
          <a:bodyPr wrap="none" rtlCol="0">
            <a:spAutoFit/>
          </a:bodyPr>
          <a:lstStyle/>
          <a:p>
            <a:pPr algn="l"/>
            <a:r>
              <a:rPr lang="zh-CN" altLang="en-US" sz="1400" spc="300" dirty="0">
                <a:solidFill>
                  <a:schemeClr val="tx1">
                    <a:lumMod val="65000"/>
                    <a:lumOff val="35000"/>
                  </a:schemeClr>
                </a:solidFill>
                <a:uFillTx/>
                <a:latin typeface="方正舒体" panose="02010601030101010101" pitchFamily="2" charset="-122"/>
                <a:ea typeface="方正舒体" panose="02010601030101010101" pitchFamily="2" charset="-122"/>
              </a:rPr>
              <a:t>Click enter your title</a:t>
            </a:r>
          </a:p>
        </p:txBody>
      </p:sp>
      <p:sp>
        <p:nvSpPr>
          <p:cNvPr id="19" name="文本框 18">
            <a:extLst>
              <a:ext uri="{FF2B5EF4-FFF2-40B4-BE49-F238E27FC236}">
                <a16:creationId xmlns="" xmlns:a16="http://schemas.microsoft.com/office/drawing/2014/main" id="{235885CF-C004-4C27-819F-5118D83EC394}"/>
              </a:ext>
            </a:extLst>
          </p:cNvPr>
          <p:cNvSpPr txBox="1"/>
          <p:nvPr/>
        </p:nvSpPr>
        <p:spPr>
          <a:xfrm>
            <a:off x="4325046" y="133857"/>
            <a:ext cx="805322" cy="769441"/>
          </a:xfrm>
          <a:prstGeom prst="rect">
            <a:avLst/>
          </a:prstGeom>
          <a:noFill/>
        </p:spPr>
        <p:txBody>
          <a:bodyPr wrap="square" rtlCol="0">
            <a:spAutoFit/>
          </a:bodyPr>
          <a:lstStyle/>
          <a:p>
            <a:pPr algn="ctr"/>
            <a:r>
              <a:rPr lang="zh-CN" altLang="en-US" sz="4400" dirty="0">
                <a:solidFill>
                  <a:srgbClr val="B1865A"/>
                </a:solidFill>
                <a:latin typeface="方正舒体" panose="02010601030101010101" pitchFamily="2" charset="-122"/>
                <a:ea typeface="方正舒体" panose="02010601030101010101" pitchFamily="2" charset="-122"/>
              </a:rPr>
              <a:t>壹</a:t>
            </a:r>
          </a:p>
        </p:txBody>
      </p:sp>
      <p:cxnSp>
        <p:nvCxnSpPr>
          <p:cNvPr id="21" name="PA_直接连接符 44">
            <a:extLst>
              <a:ext uri="{FF2B5EF4-FFF2-40B4-BE49-F238E27FC236}">
                <a16:creationId xmlns="" xmlns:a16="http://schemas.microsoft.com/office/drawing/2014/main" id="{93359B81-F52D-434F-9047-E97860A5092F}"/>
              </a:ext>
            </a:extLst>
          </p:cNvPr>
          <p:cNvCxnSpPr/>
          <p:nvPr>
            <p:custDataLst>
              <p:tags r:id="rId2"/>
            </p:custDataLst>
          </p:nvPr>
        </p:nvCxnSpPr>
        <p:spPr>
          <a:xfrm rot="16200000" flipH="1">
            <a:off x="4264724" y="396656"/>
            <a:ext cx="325545"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22" name="PA_直接连接符 44">
            <a:extLst>
              <a:ext uri="{FF2B5EF4-FFF2-40B4-BE49-F238E27FC236}">
                <a16:creationId xmlns="" xmlns:a16="http://schemas.microsoft.com/office/drawing/2014/main" id="{C394B10C-4B86-4F79-B202-D86C37BEC9EA}"/>
              </a:ext>
            </a:extLst>
          </p:cNvPr>
          <p:cNvCxnSpPr/>
          <p:nvPr>
            <p:custDataLst>
              <p:tags r:id="rId3"/>
            </p:custDataLst>
          </p:nvPr>
        </p:nvCxnSpPr>
        <p:spPr>
          <a:xfrm rot="16200000" flipH="1">
            <a:off x="4879463" y="734939"/>
            <a:ext cx="325546"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23" name="PA_直接连接符 44">
            <a:extLst>
              <a:ext uri="{FF2B5EF4-FFF2-40B4-BE49-F238E27FC236}">
                <a16:creationId xmlns="" xmlns:a16="http://schemas.microsoft.com/office/drawing/2014/main" id="{5ABB9AD9-A327-43C0-879C-C75A403F4191}"/>
              </a:ext>
            </a:extLst>
          </p:cNvPr>
          <p:cNvCxnSpPr>
            <a:cxnSpLocks/>
          </p:cNvCxnSpPr>
          <p:nvPr>
            <p:custDataLst>
              <p:tags r:id="rId4"/>
            </p:custDataLst>
          </p:nvPr>
        </p:nvCxnSpPr>
        <p:spPr>
          <a:xfrm>
            <a:off x="4373295" y="263927"/>
            <a:ext cx="391235"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24" name="PA_直接连接符 44">
            <a:extLst>
              <a:ext uri="{FF2B5EF4-FFF2-40B4-BE49-F238E27FC236}">
                <a16:creationId xmlns="" xmlns:a16="http://schemas.microsoft.com/office/drawing/2014/main" id="{2B44F27A-5BD2-41ED-B011-80EA7CB377B2}"/>
              </a:ext>
            </a:extLst>
          </p:cNvPr>
          <p:cNvCxnSpPr>
            <a:cxnSpLocks/>
          </p:cNvCxnSpPr>
          <p:nvPr>
            <p:custDataLst>
              <p:tags r:id="rId5"/>
            </p:custDataLst>
          </p:nvPr>
        </p:nvCxnSpPr>
        <p:spPr>
          <a:xfrm>
            <a:off x="4732779" y="866797"/>
            <a:ext cx="355389"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grpSp>
        <p:nvGrpSpPr>
          <p:cNvPr id="30" name="组合 29">
            <a:extLst>
              <a:ext uri="{FF2B5EF4-FFF2-40B4-BE49-F238E27FC236}">
                <a16:creationId xmlns="" xmlns:a16="http://schemas.microsoft.com/office/drawing/2014/main" id="{F937E0DF-6633-40BF-AAF0-C6509E5EB8F7}"/>
              </a:ext>
            </a:extLst>
          </p:cNvPr>
          <p:cNvGrpSpPr/>
          <p:nvPr/>
        </p:nvGrpSpPr>
        <p:grpSpPr>
          <a:xfrm>
            <a:off x="2883461" y="3783459"/>
            <a:ext cx="1666171" cy="1123469"/>
            <a:chOff x="2050" y="6244"/>
            <a:chExt cx="4071" cy="2745"/>
          </a:xfrm>
        </p:grpSpPr>
        <p:sp>
          <p:nvSpPr>
            <p:cNvPr id="31" name="文本框 30">
              <a:extLst>
                <a:ext uri="{FF2B5EF4-FFF2-40B4-BE49-F238E27FC236}">
                  <a16:creationId xmlns="" xmlns:a16="http://schemas.microsoft.com/office/drawing/2014/main" id="{730258CA-94C7-49EC-A495-803458F6F482}"/>
                </a:ext>
              </a:extLst>
            </p:cNvPr>
            <p:cNvSpPr txBox="1"/>
            <p:nvPr/>
          </p:nvSpPr>
          <p:spPr>
            <a:xfrm>
              <a:off x="2050" y="6733"/>
              <a:ext cx="4071" cy="2256"/>
            </a:xfrm>
            <a:prstGeom prst="rect">
              <a:avLst/>
            </a:prstGeom>
            <a:noFill/>
          </p:spPr>
          <p:txBody>
            <a:bodyPr wrap="square" rtlCol="0">
              <a:spAutoFit/>
            </a:bodyPr>
            <a:lstStyle/>
            <a:p>
              <a:pPr algn="l">
                <a:lnSpc>
                  <a:spcPct val="150000"/>
                </a:lnSpc>
              </a:pPr>
              <a:r>
                <a:rPr lang="zh-CN" altLang="en-US" sz="900" dirty="0">
                  <a:solidFill>
                    <a:schemeClr val="tx1">
                      <a:lumMod val="65000"/>
                      <a:lumOff val="35000"/>
                    </a:schemeClr>
                  </a:solidFill>
                  <a:latin typeface="幼圆" panose="02010509060101010101" pitchFamily="49" charset="-122"/>
                  <a:ea typeface="幼圆" panose="02010509060101010101" pitchFamily="49" charset="-122"/>
                </a:rPr>
                <a:t>请输入适量文字在此处进行解释说明以便于读者合理理解上述标题的内容</a:t>
              </a:r>
              <a:r>
                <a:rPr lang="zh-CN" altLang="en-US" sz="900" dirty="0">
                  <a:solidFill>
                    <a:schemeClr val="tx1">
                      <a:lumMod val="65000"/>
                      <a:lumOff val="35000"/>
                    </a:schemeClr>
                  </a:solidFill>
                  <a:latin typeface="幼圆" panose="02010509060101010101" pitchFamily="49" charset="-122"/>
                  <a:ea typeface="幼圆" panose="02010509060101010101" pitchFamily="49" charset="-122"/>
                  <a:sym typeface="+mn-ea"/>
                </a:rPr>
                <a:t>请输入适量文字在此处进行解释说明</a:t>
              </a:r>
              <a:endParaRPr lang="zh-CN" altLang="en-US" sz="900" dirty="0">
                <a:solidFill>
                  <a:schemeClr val="tx1">
                    <a:lumMod val="65000"/>
                    <a:lumOff val="35000"/>
                  </a:schemeClr>
                </a:solidFill>
                <a:latin typeface="幼圆" panose="02010509060101010101" pitchFamily="49" charset="-122"/>
                <a:ea typeface="幼圆" panose="02010509060101010101" pitchFamily="49" charset="-122"/>
              </a:endParaRPr>
            </a:p>
          </p:txBody>
        </p:sp>
        <p:sp>
          <p:nvSpPr>
            <p:cNvPr id="32" name="文本框 31">
              <a:extLst>
                <a:ext uri="{FF2B5EF4-FFF2-40B4-BE49-F238E27FC236}">
                  <a16:creationId xmlns="" xmlns:a16="http://schemas.microsoft.com/office/drawing/2014/main" id="{D67F2E63-84E5-479E-ABDD-AA3F6CEA56F0}"/>
                </a:ext>
              </a:extLst>
            </p:cNvPr>
            <p:cNvSpPr txBox="1"/>
            <p:nvPr/>
          </p:nvSpPr>
          <p:spPr>
            <a:xfrm>
              <a:off x="2483" y="6244"/>
              <a:ext cx="3204" cy="970"/>
            </a:xfrm>
            <a:prstGeom prst="rect">
              <a:avLst/>
            </a:prstGeom>
            <a:noFill/>
          </p:spPr>
          <p:txBody>
            <a:bodyPr wrap="square" rtlCol="0">
              <a:spAutoFit/>
            </a:bodyPr>
            <a:lstStyle/>
            <a:p>
              <a:pPr algn="ctr">
                <a:lnSpc>
                  <a:spcPct val="90000"/>
                </a:lnSpc>
              </a:pPr>
              <a:r>
                <a:rPr lang="zh-CN" altLang="en-US" sz="1100" dirty="0">
                  <a:solidFill>
                    <a:schemeClr val="tx1">
                      <a:lumMod val="65000"/>
                      <a:lumOff val="35000"/>
                    </a:schemeClr>
                  </a:solidFill>
                  <a:latin typeface="幼圆" panose="02010509060101010101" pitchFamily="49" charset="-122"/>
                  <a:ea typeface="幼圆" panose="02010509060101010101" pitchFamily="49" charset="-122"/>
                </a:rPr>
                <a:t>点击添加标题</a:t>
              </a:r>
            </a:p>
            <a:p>
              <a:pPr algn="ctr">
                <a:lnSpc>
                  <a:spcPct val="90000"/>
                </a:lnSpc>
              </a:pPr>
              <a:endParaRPr lang="zh-CN" altLang="en-US" sz="1100" dirty="0">
                <a:solidFill>
                  <a:schemeClr val="tx1">
                    <a:lumMod val="65000"/>
                    <a:lumOff val="35000"/>
                  </a:schemeClr>
                </a:solidFill>
                <a:latin typeface="幼圆" panose="02010509060101010101" pitchFamily="49" charset="-122"/>
                <a:ea typeface="幼圆" panose="02010509060101010101" pitchFamily="49" charset="-122"/>
              </a:endParaRPr>
            </a:p>
          </p:txBody>
        </p:sp>
      </p:grpSp>
      <p:grpSp>
        <p:nvGrpSpPr>
          <p:cNvPr id="33" name="组合 32">
            <a:extLst>
              <a:ext uri="{FF2B5EF4-FFF2-40B4-BE49-F238E27FC236}">
                <a16:creationId xmlns="" xmlns:a16="http://schemas.microsoft.com/office/drawing/2014/main" id="{CCE1C784-1ADC-4C4B-A0C2-4346B872C271}"/>
              </a:ext>
            </a:extLst>
          </p:cNvPr>
          <p:cNvGrpSpPr/>
          <p:nvPr/>
        </p:nvGrpSpPr>
        <p:grpSpPr>
          <a:xfrm>
            <a:off x="5304944" y="3774045"/>
            <a:ext cx="1591274" cy="1123469"/>
            <a:chOff x="1616" y="6244"/>
            <a:chExt cx="3888" cy="2745"/>
          </a:xfrm>
        </p:grpSpPr>
        <p:sp>
          <p:nvSpPr>
            <p:cNvPr id="34" name="文本框 33">
              <a:extLst>
                <a:ext uri="{FF2B5EF4-FFF2-40B4-BE49-F238E27FC236}">
                  <a16:creationId xmlns="" xmlns:a16="http://schemas.microsoft.com/office/drawing/2014/main" id="{0239F78F-BFA6-47D9-A716-5001E5DFF716}"/>
                </a:ext>
              </a:extLst>
            </p:cNvPr>
            <p:cNvSpPr txBox="1"/>
            <p:nvPr/>
          </p:nvSpPr>
          <p:spPr>
            <a:xfrm>
              <a:off x="1616" y="6733"/>
              <a:ext cx="3888" cy="2256"/>
            </a:xfrm>
            <a:prstGeom prst="rect">
              <a:avLst/>
            </a:prstGeom>
            <a:noFill/>
          </p:spPr>
          <p:txBody>
            <a:bodyPr wrap="square" rtlCol="0">
              <a:spAutoFit/>
            </a:bodyPr>
            <a:lstStyle/>
            <a:p>
              <a:pPr algn="l">
                <a:lnSpc>
                  <a:spcPct val="150000"/>
                </a:lnSpc>
              </a:pPr>
              <a:r>
                <a:rPr lang="zh-CN" altLang="en-US" sz="900" dirty="0">
                  <a:solidFill>
                    <a:schemeClr val="tx1">
                      <a:lumMod val="65000"/>
                      <a:lumOff val="35000"/>
                    </a:schemeClr>
                  </a:solidFill>
                  <a:latin typeface="幼圆" panose="02010509060101010101" pitchFamily="49" charset="-122"/>
                  <a:ea typeface="幼圆" panose="02010509060101010101" pitchFamily="49" charset="-122"/>
                </a:rPr>
                <a:t>请输入适量文字在此处进行解释说明以便于读者合理理解上述标题的内容</a:t>
              </a:r>
              <a:r>
                <a:rPr lang="zh-CN" altLang="en-US" sz="900" dirty="0">
                  <a:solidFill>
                    <a:schemeClr val="tx1">
                      <a:lumMod val="65000"/>
                      <a:lumOff val="35000"/>
                    </a:schemeClr>
                  </a:solidFill>
                  <a:latin typeface="幼圆" panose="02010509060101010101" pitchFamily="49" charset="-122"/>
                  <a:ea typeface="幼圆" panose="02010509060101010101" pitchFamily="49" charset="-122"/>
                  <a:sym typeface="+mn-ea"/>
                </a:rPr>
                <a:t>请输入适量文字在此处进行解释说明</a:t>
              </a:r>
              <a:endParaRPr lang="zh-CN" altLang="en-US" sz="900" dirty="0">
                <a:solidFill>
                  <a:schemeClr val="tx1">
                    <a:lumMod val="65000"/>
                    <a:lumOff val="35000"/>
                  </a:schemeClr>
                </a:solidFill>
                <a:latin typeface="幼圆" panose="02010509060101010101" pitchFamily="49" charset="-122"/>
                <a:ea typeface="幼圆" panose="02010509060101010101" pitchFamily="49" charset="-122"/>
              </a:endParaRPr>
            </a:p>
          </p:txBody>
        </p:sp>
        <p:sp>
          <p:nvSpPr>
            <p:cNvPr id="35" name="文本框 34">
              <a:extLst>
                <a:ext uri="{FF2B5EF4-FFF2-40B4-BE49-F238E27FC236}">
                  <a16:creationId xmlns="" xmlns:a16="http://schemas.microsoft.com/office/drawing/2014/main" id="{49263806-E358-45EB-B6DB-6802F22FFDF1}"/>
                </a:ext>
              </a:extLst>
            </p:cNvPr>
            <p:cNvSpPr txBox="1"/>
            <p:nvPr/>
          </p:nvSpPr>
          <p:spPr>
            <a:xfrm>
              <a:off x="1958" y="6244"/>
              <a:ext cx="3204" cy="970"/>
            </a:xfrm>
            <a:prstGeom prst="rect">
              <a:avLst/>
            </a:prstGeom>
            <a:noFill/>
          </p:spPr>
          <p:txBody>
            <a:bodyPr wrap="square" rtlCol="0">
              <a:spAutoFit/>
            </a:bodyPr>
            <a:lstStyle/>
            <a:p>
              <a:pPr algn="ctr">
                <a:lnSpc>
                  <a:spcPct val="90000"/>
                </a:lnSpc>
              </a:pPr>
              <a:r>
                <a:rPr lang="zh-CN" altLang="en-US" sz="1100" dirty="0">
                  <a:solidFill>
                    <a:schemeClr val="tx1">
                      <a:lumMod val="65000"/>
                      <a:lumOff val="35000"/>
                    </a:schemeClr>
                  </a:solidFill>
                  <a:latin typeface="幼圆" panose="02010509060101010101" pitchFamily="49" charset="-122"/>
                  <a:ea typeface="幼圆" panose="02010509060101010101" pitchFamily="49" charset="-122"/>
                </a:rPr>
                <a:t>点击添加标题</a:t>
              </a:r>
            </a:p>
            <a:p>
              <a:pPr algn="ctr">
                <a:lnSpc>
                  <a:spcPct val="90000"/>
                </a:lnSpc>
              </a:pPr>
              <a:endParaRPr lang="zh-CN" altLang="en-US" sz="1100" dirty="0">
                <a:solidFill>
                  <a:schemeClr val="tx1">
                    <a:lumMod val="65000"/>
                    <a:lumOff val="35000"/>
                  </a:schemeClr>
                </a:solidFill>
                <a:latin typeface="幼圆" panose="02010509060101010101" pitchFamily="49" charset="-122"/>
                <a:ea typeface="幼圆" panose="02010509060101010101" pitchFamily="49" charset="-122"/>
              </a:endParaRPr>
            </a:p>
          </p:txBody>
        </p:sp>
      </p:grpSp>
      <p:grpSp>
        <p:nvGrpSpPr>
          <p:cNvPr id="36" name="组合 35">
            <a:extLst>
              <a:ext uri="{FF2B5EF4-FFF2-40B4-BE49-F238E27FC236}">
                <a16:creationId xmlns="" xmlns:a16="http://schemas.microsoft.com/office/drawing/2014/main" id="{DE4DFC1D-E9C9-41B1-97CD-987B327EFF57}"/>
              </a:ext>
            </a:extLst>
          </p:cNvPr>
          <p:cNvGrpSpPr/>
          <p:nvPr/>
        </p:nvGrpSpPr>
        <p:grpSpPr>
          <a:xfrm>
            <a:off x="7650520" y="3783459"/>
            <a:ext cx="1633020" cy="1123469"/>
            <a:chOff x="1771" y="6244"/>
            <a:chExt cx="3990" cy="2745"/>
          </a:xfrm>
        </p:grpSpPr>
        <p:sp>
          <p:nvSpPr>
            <p:cNvPr id="37" name="文本框 36">
              <a:extLst>
                <a:ext uri="{FF2B5EF4-FFF2-40B4-BE49-F238E27FC236}">
                  <a16:creationId xmlns="" xmlns:a16="http://schemas.microsoft.com/office/drawing/2014/main" id="{7D0E27B3-CBC9-4767-B165-C17A056CE6D8}"/>
                </a:ext>
              </a:extLst>
            </p:cNvPr>
            <p:cNvSpPr txBox="1"/>
            <p:nvPr/>
          </p:nvSpPr>
          <p:spPr>
            <a:xfrm>
              <a:off x="1771" y="6733"/>
              <a:ext cx="3990" cy="2256"/>
            </a:xfrm>
            <a:prstGeom prst="rect">
              <a:avLst/>
            </a:prstGeom>
            <a:noFill/>
          </p:spPr>
          <p:txBody>
            <a:bodyPr wrap="square" rtlCol="0">
              <a:spAutoFit/>
            </a:bodyPr>
            <a:lstStyle/>
            <a:p>
              <a:pPr algn="l">
                <a:lnSpc>
                  <a:spcPct val="150000"/>
                </a:lnSpc>
              </a:pPr>
              <a:r>
                <a:rPr lang="zh-CN" altLang="en-US" sz="900" dirty="0">
                  <a:solidFill>
                    <a:schemeClr val="tx1">
                      <a:lumMod val="65000"/>
                      <a:lumOff val="35000"/>
                    </a:schemeClr>
                  </a:solidFill>
                  <a:latin typeface="幼圆" panose="02010509060101010101" pitchFamily="49" charset="-122"/>
                  <a:ea typeface="幼圆" panose="02010509060101010101" pitchFamily="49" charset="-122"/>
                </a:rPr>
                <a:t>请输入适量文字在此处进行解释说明以便于读者合理理解上述标题的内容</a:t>
              </a:r>
              <a:r>
                <a:rPr lang="zh-CN" altLang="en-US" sz="900" dirty="0">
                  <a:solidFill>
                    <a:schemeClr val="tx1">
                      <a:lumMod val="65000"/>
                      <a:lumOff val="35000"/>
                    </a:schemeClr>
                  </a:solidFill>
                  <a:latin typeface="幼圆" panose="02010509060101010101" pitchFamily="49" charset="-122"/>
                  <a:ea typeface="幼圆" panose="02010509060101010101" pitchFamily="49" charset="-122"/>
                  <a:sym typeface="+mn-ea"/>
                </a:rPr>
                <a:t>请输入适量文字在此处进行解释说明</a:t>
              </a:r>
              <a:endParaRPr lang="zh-CN" altLang="en-US" sz="900" dirty="0">
                <a:solidFill>
                  <a:schemeClr val="tx1">
                    <a:lumMod val="65000"/>
                    <a:lumOff val="35000"/>
                  </a:schemeClr>
                </a:solidFill>
                <a:latin typeface="幼圆" panose="02010509060101010101" pitchFamily="49" charset="-122"/>
                <a:ea typeface="幼圆" panose="02010509060101010101" pitchFamily="49" charset="-122"/>
              </a:endParaRPr>
            </a:p>
          </p:txBody>
        </p:sp>
        <p:sp>
          <p:nvSpPr>
            <p:cNvPr id="39" name="文本框 38">
              <a:extLst>
                <a:ext uri="{FF2B5EF4-FFF2-40B4-BE49-F238E27FC236}">
                  <a16:creationId xmlns="" xmlns:a16="http://schemas.microsoft.com/office/drawing/2014/main" id="{DBCE04EC-2A57-48C8-AEF1-A44A1A00AA42}"/>
                </a:ext>
              </a:extLst>
            </p:cNvPr>
            <p:cNvSpPr txBox="1"/>
            <p:nvPr/>
          </p:nvSpPr>
          <p:spPr>
            <a:xfrm>
              <a:off x="2164" y="6244"/>
              <a:ext cx="3204" cy="970"/>
            </a:xfrm>
            <a:prstGeom prst="rect">
              <a:avLst/>
            </a:prstGeom>
            <a:noFill/>
          </p:spPr>
          <p:txBody>
            <a:bodyPr wrap="square" rtlCol="0">
              <a:spAutoFit/>
            </a:bodyPr>
            <a:lstStyle/>
            <a:p>
              <a:pPr algn="ctr">
                <a:lnSpc>
                  <a:spcPct val="90000"/>
                </a:lnSpc>
              </a:pPr>
              <a:r>
                <a:rPr lang="zh-CN" altLang="en-US" sz="1100" dirty="0">
                  <a:solidFill>
                    <a:schemeClr val="tx1">
                      <a:lumMod val="65000"/>
                      <a:lumOff val="35000"/>
                    </a:schemeClr>
                  </a:solidFill>
                  <a:latin typeface="幼圆" panose="02010509060101010101" pitchFamily="49" charset="-122"/>
                  <a:ea typeface="幼圆" panose="02010509060101010101" pitchFamily="49" charset="-122"/>
                </a:rPr>
                <a:t>点击添加标题</a:t>
              </a:r>
            </a:p>
            <a:p>
              <a:pPr algn="ctr">
                <a:lnSpc>
                  <a:spcPct val="90000"/>
                </a:lnSpc>
              </a:pPr>
              <a:endParaRPr lang="zh-CN" altLang="en-US" sz="1100" dirty="0">
                <a:solidFill>
                  <a:schemeClr val="tx1">
                    <a:lumMod val="65000"/>
                    <a:lumOff val="35000"/>
                  </a:schemeClr>
                </a:solidFill>
                <a:latin typeface="幼圆" panose="02010509060101010101" pitchFamily="49" charset="-122"/>
                <a:ea typeface="幼圆" panose="02010509060101010101" pitchFamily="49" charset="-122"/>
              </a:endParaRPr>
            </a:p>
          </p:txBody>
        </p:sp>
      </p:grpSp>
      <p:pic>
        <p:nvPicPr>
          <p:cNvPr id="27" name="图片 26" descr="C:\Users\Administrator\Desktop\QQ截图20170317130029.jpgQQ截图20170317130029">
            <a:extLst>
              <a:ext uri="{FF2B5EF4-FFF2-40B4-BE49-F238E27FC236}">
                <a16:creationId xmlns="" xmlns:a16="http://schemas.microsoft.com/office/drawing/2014/main" id="{66CF9C2C-88B4-4088-9554-19F505B55A50}"/>
              </a:ext>
            </a:extLst>
          </p:cNvPr>
          <p:cNvPicPr>
            <a:picLocks noChangeAspect="1"/>
          </p:cNvPicPr>
          <p:nvPr/>
        </p:nvPicPr>
        <p:blipFill>
          <a:blip r:embed="rId9" cstate="screen">
            <a:extLst>
              <a:ext uri="{BEBA8EAE-BF5A-486C-A8C5-ECC9F3942E4B}">
                <a14:imgProps xmlns:a14="http://schemas.microsoft.com/office/drawing/2010/main">
                  <a14:imgLayer r:embed="rId10">
                    <a14:imgEffect>
                      <a14:colorTemperature colorTemp="8800"/>
                    </a14:imgEffect>
                  </a14:imgLayer>
                </a14:imgProps>
              </a:ext>
              <a:ext uri="{28A0092B-C50C-407E-A947-70E740481C1C}">
                <a14:useLocalDpi xmlns:a14="http://schemas.microsoft.com/office/drawing/2010/main"/>
              </a:ext>
            </a:extLst>
          </a:blip>
          <a:srcRect/>
          <a:stretch>
            <a:fillRect/>
          </a:stretch>
        </p:blipFill>
        <p:spPr>
          <a:xfrm>
            <a:off x="2899617" y="2050573"/>
            <a:ext cx="1536021" cy="1543798"/>
          </a:xfrm>
          <a:prstGeom prst="ellipse">
            <a:avLst/>
          </a:prstGeom>
          <a:ln w="12700">
            <a:solidFill>
              <a:srgbClr val="B1865A"/>
            </a:solidFill>
          </a:ln>
        </p:spPr>
      </p:pic>
      <p:pic>
        <p:nvPicPr>
          <p:cNvPr id="28" name="图片 27" descr="C:\Users\Administrator\Desktop\QQ截图20170317130017.jpgQQ截图20170317130017">
            <a:extLst>
              <a:ext uri="{FF2B5EF4-FFF2-40B4-BE49-F238E27FC236}">
                <a16:creationId xmlns="" xmlns:a16="http://schemas.microsoft.com/office/drawing/2014/main" id="{F48AAD2F-8EF1-4D72-9653-8AA1775FCEEB}"/>
              </a:ext>
            </a:extLst>
          </p:cNvPr>
          <p:cNvPicPr>
            <a:picLocks noChangeAspect="1"/>
          </p:cNvPicPr>
          <p:nvPr/>
        </p:nvPicPr>
        <p:blipFill>
          <a:blip r:embed="rId11" cstate="screen">
            <a:extLst>
              <a:ext uri="{BEBA8EAE-BF5A-486C-A8C5-ECC9F3942E4B}">
                <a14:imgProps xmlns:a14="http://schemas.microsoft.com/office/drawing/2010/main">
                  <a14:imgLayer r:embed="rId12">
                    <a14:imgEffect>
                      <a14:colorTemperature colorTemp="8800"/>
                    </a14:imgEffect>
                  </a14:imgLayer>
                </a14:imgProps>
              </a:ext>
              <a:ext uri="{28A0092B-C50C-407E-A947-70E740481C1C}">
                <a14:useLocalDpi xmlns:a14="http://schemas.microsoft.com/office/drawing/2010/main"/>
              </a:ext>
            </a:extLst>
          </a:blip>
          <a:srcRect/>
          <a:stretch>
            <a:fillRect/>
          </a:stretch>
        </p:blipFill>
        <p:spPr>
          <a:xfrm>
            <a:off x="5274250" y="2039114"/>
            <a:ext cx="1549528" cy="1554439"/>
          </a:xfrm>
          <a:prstGeom prst="ellipse">
            <a:avLst/>
          </a:prstGeom>
          <a:ln w="12700">
            <a:solidFill>
              <a:srgbClr val="B1865A"/>
            </a:solidFill>
          </a:ln>
        </p:spPr>
      </p:pic>
      <p:pic>
        <p:nvPicPr>
          <p:cNvPr id="29" name="图片 28" descr="C:\Users\Administrator\Desktop\QQ截图20170317130003.jpgQQ截图20170317130003">
            <a:extLst>
              <a:ext uri="{FF2B5EF4-FFF2-40B4-BE49-F238E27FC236}">
                <a16:creationId xmlns="" xmlns:a16="http://schemas.microsoft.com/office/drawing/2014/main" id="{0167716E-5101-46E9-AD5F-CC54AD1DFE74}"/>
              </a:ext>
            </a:extLst>
          </p:cNvPr>
          <p:cNvPicPr>
            <a:picLocks noChangeAspect="1"/>
          </p:cNvPicPr>
          <p:nvPr/>
        </p:nvPicPr>
        <p:blipFill>
          <a:blip r:embed="rId13" cstate="screen">
            <a:extLst>
              <a:ext uri="{BEBA8EAE-BF5A-486C-A8C5-ECC9F3942E4B}">
                <a14:imgProps xmlns:a14="http://schemas.microsoft.com/office/drawing/2010/main">
                  <a14:imgLayer r:embed="rId14">
                    <a14:imgEffect>
                      <a14:colorTemperature colorTemp="8800"/>
                    </a14:imgEffect>
                  </a14:imgLayer>
                </a14:imgProps>
              </a:ext>
              <a:ext uri="{28A0092B-C50C-407E-A947-70E740481C1C}">
                <a14:useLocalDpi xmlns:a14="http://schemas.microsoft.com/office/drawing/2010/main"/>
              </a:ext>
            </a:extLst>
          </a:blip>
          <a:srcRect/>
          <a:stretch>
            <a:fillRect/>
          </a:stretch>
        </p:blipFill>
        <p:spPr>
          <a:xfrm>
            <a:off x="7650520" y="2038295"/>
            <a:ext cx="1534384" cy="1555258"/>
          </a:xfrm>
          <a:prstGeom prst="ellipse">
            <a:avLst/>
          </a:prstGeom>
          <a:ln w="12700">
            <a:solidFill>
              <a:srgbClr val="B1865A"/>
            </a:solidFill>
          </a:ln>
        </p:spPr>
      </p:pic>
    </p:spTree>
    <p:extLst>
      <p:ext uri="{BB962C8B-B14F-4D97-AF65-F5344CB8AC3E}">
        <p14:creationId xmlns:p14="http://schemas.microsoft.com/office/powerpoint/2010/main" val="1726817832"/>
      </p:ext>
    </p:extLst>
  </p:cSld>
  <p:clrMapOvr>
    <a:masterClrMapping/>
  </p:clrMapOvr>
  <p:transition spd="slow" advTm="45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1000"/>
                                        <p:tgtEl>
                                          <p:spTgt spid="48"/>
                                        </p:tgtEl>
                                      </p:cBhvr>
                                    </p:animEffect>
                                    <p:anim calcmode="lin" valueType="num">
                                      <p:cBhvr>
                                        <p:cTn id="8" dur="1000" fill="hold"/>
                                        <p:tgtEl>
                                          <p:spTgt spid="48"/>
                                        </p:tgtEl>
                                        <p:attrNameLst>
                                          <p:attrName>ppt_x</p:attrName>
                                        </p:attrNameLst>
                                      </p:cBhvr>
                                      <p:tavLst>
                                        <p:tav tm="0">
                                          <p:val>
                                            <p:strVal val="#ppt_x"/>
                                          </p:val>
                                        </p:tav>
                                        <p:tav tm="100000">
                                          <p:val>
                                            <p:strVal val="#ppt_x"/>
                                          </p:val>
                                        </p:tav>
                                      </p:tavLst>
                                    </p:anim>
                                    <p:anim calcmode="lin" valueType="num">
                                      <p:cBhvr>
                                        <p:cTn id="9" dur="1000" fill="hold"/>
                                        <p:tgtEl>
                                          <p:spTgt spid="48"/>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3" fill="hold" grpId="0" nodeType="afterEffect">
                                  <p:stCondLst>
                                    <p:cond delay="0"/>
                                  </p:stCondLst>
                                  <p:iterate type="lt">
                                    <p:tmPct val="14286"/>
                                  </p:iterate>
                                  <p:childTnLst>
                                    <p:set>
                                      <p:cBhvr>
                                        <p:cTn id="17" dur="1" fill="hold">
                                          <p:stCondLst>
                                            <p:cond delay="0"/>
                                          </p:stCondLst>
                                        </p:cTn>
                                        <p:tgtEl>
                                          <p:spTgt spid="16"/>
                                        </p:tgtEl>
                                        <p:attrNameLst>
                                          <p:attrName>style.visibility</p:attrName>
                                        </p:attrNameLst>
                                      </p:cBhvr>
                                      <p:to>
                                        <p:strVal val="visible"/>
                                      </p:to>
                                    </p:set>
                                    <p:anim calcmode="lin" valueType="num">
                                      <p:cBhvr additive="base">
                                        <p:cTn id="18" dur="500" fill="hold"/>
                                        <p:tgtEl>
                                          <p:spTgt spid="16"/>
                                        </p:tgtEl>
                                        <p:attrNameLst>
                                          <p:attrName>ppt_x</p:attrName>
                                        </p:attrNameLst>
                                      </p:cBhvr>
                                      <p:tavLst>
                                        <p:tav tm="0">
                                          <p:val>
                                            <p:strVal val="1+#ppt_w/2"/>
                                          </p:val>
                                        </p:tav>
                                        <p:tav tm="100000">
                                          <p:val>
                                            <p:strVal val="#ppt_x"/>
                                          </p:val>
                                        </p:tav>
                                      </p:tavLst>
                                    </p:anim>
                                    <p:anim calcmode="lin" valueType="num">
                                      <p:cBhvr additive="base">
                                        <p:cTn id="19" dur="500" fill="hold"/>
                                        <p:tgtEl>
                                          <p:spTgt spid="16"/>
                                        </p:tgtEl>
                                        <p:attrNameLst>
                                          <p:attrName>ppt_y</p:attrName>
                                        </p:attrNameLst>
                                      </p:cBhvr>
                                      <p:tavLst>
                                        <p:tav tm="0">
                                          <p:val>
                                            <p:strVal val="0-#ppt_h/2"/>
                                          </p:val>
                                        </p:tav>
                                        <p:tav tm="100000">
                                          <p:val>
                                            <p:strVal val="#ppt_y"/>
                                          </p:val>
                                        </p:tav>
                                      </p:tavLst>
                                    </p:anim>
                                  </p:childTnLst>
                                </p:cTn>
                              </p:par>
                              <p:par>
                                <p:cTn id="20" presetID="2" presetClass="entr" presetSubtype="6" fill="hold" grpId="0" nodeType="withEffect">
                                  <p:stCondLst>
                                    <p:cond delay="0"/>
                                  </p:stCondLst>
                                  <p:iterate type="lt">
                                    <p:tmPct val="5556"/>
                                  </p:iterate>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500" fill="hold"/>
                                        <p:tgtEl>
                                          <p:spTgt spid="17"/>
                                        </p:tgtEl>
                                        <p:attrNameLst>
                                          <p:attrName>ppt_x</p:attrName>
                                        </p:attrNameLst>
                                      </p:cBhvr>
                                      <p:tavLst>
                                        <p:tav tm="0">
                                          <p:val>
                                            <p:strVal val="1+#ppt_w/2"/>
                                          </p:val>
                                        </p:tav>
                                        <p:tav tm="100000">
                                          <p:val>
                                            <p:strVal val="#ppt_x"/>
                                          </p:val>
                                        </p:tav>
                                      </p:tavLst>
                                    </p:anim>
                                    <p:anim calcmode="lin" valueType="num">
                                      <p:cBhvr additive="base">
                                        <p:cTn id="23" dur="500" fill="hold"/>
                                        <p:tgtEl>
                                          <p:spTgt spid="17"/>
                                        </p:tgtEl>
                                        <p:attrNameLst>
                                          <p:attrName>ppt_y</p:attrName>
                                        </p:attrNameLst>
                                      </p:cBhvr>
                                      <p:tavLst>
                                        <p:tav tm="0">
                                          <p:val>
                                            <p:strVal val="1+#ppt_h/2"/>
                                          </p:val>
                                        </p:tav>
                                        <p:tav tm="100000">
                                          <p:val>
                                            <p:strVal val="#ppt_y"/>
                                          </p:val>
                                        </p:tav>
                                      </p:tavLst>
                                    </p:anim>
                                  </p:childTnLst>
                                </p:cTn>
                              </p:par>
                              <p:par>
                                <p:cTn id="24" presetID="12" presetClass="entr" presetSubtype="8" fill="hold" nodeType="withEffect">
                                  <p:stCondLst>
                                    <p:cond delay="0"/>
                                  </p:stCondLst>
                                  <p:childTnLst>
                                    <p:set>
                                      <p:cBhvr>
                                        <p:cTn id="25" dur="1" fill="hold">
                                          <p:stCondLst>
                                            <p:cond delay="0"/>
                                          </p:stCondLst>
                                        </p:cTn>
                                        <p:tgtEl>
                                          <p:spTgt spid="23"/>
                                        </p:tgtEl>
                                        <p:attrNameLst>
                                          <p:attrName>style.visibility</p:attrName>
                                        </p:attrNameLst>
                                      </p:cBhvr>
                                      <p:to>
                                        <p:strVal val="visible"/>
                                      </p:to>
                                    </p:set>
                                    <p:anim calcmode="lin" valueType="num">
                                      <p:cBhvr additive="base">
                                        <p:cTn id="26" dur="500"/>
                                        <p:tgtEl>
                                          <p:spTgt spid="23"/>
                                        </p:tgtEl>
                                        <p:attrNameLst>
                                          <p:attrName>ppt_x</p:attrName>
                                        </p:attrNameLst>
                                      </p:cBhvr>
                                      <p:tavLst>
                                        <p:tav tm="0">
                                          <p:val>
                                            <p:strVal val="#ppt_x-#ppt_w*1.125000"/>
                                          </p:val>
                                        </p:tav>
                                        <p:tav tm="100000">
                                          <p:val>
                                            <p:strVal val="#ppt_x"/>
                                          </p:val>
                                        </p:tav>
                                      </p:tavLst>
                                    </p:anim>
                                    <p:animEffect transition="in" filter="wipe(right)">
                                      <p:cBhvr>
                                        <p:cTn id="27" dur="500"/>
                                        <p:tgtEl>
                                          <p:spTgt spid="23"/>
                                        </p:tgtEl>
                                      </p:cBhvr>
                                    </p:animEffect>
                                  </p:childTnLst>
                                </p:cTn>
                              </p:par>
                              <p:par>
                                <p:cTn id="28" presetID="12" presetClass="entr" presetSubtype="1" fill="hold" nodeType="with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additive="base">
                                        <p:cTn id="30" dur="500"/>
                                        <p:tgtEl>
                                          <p:spTgt spid="21"/>
                                        </p:tgtEl>
                                        <p:attrNameLst>
                                          <p:attrName>ppt_y</p:attrName>
                                        </p:attrNameLst>
                                      </p:cBhvr>
                                      <p:tavLst>
                                        <p:tav tm="0">
                                          <p:val>
                                            <p:strVal val="#ppt_y-#ppt_h*1.125000"/>
                                          </p:val>
                                        </p:tav>
                                        <p:tav tm="100000">
                                          <p:val>
                                            <p:strVal val="#ppt_y"/>
                                          </p:val>
                                        </p:tav>
                                      </p:tavLst>
                                    </p:anim>
                                    <p:animEffect transition="in" filter="wipe(down)">
                                      <p:cBhvr>
                                        <p:cTn id="31" dur="500"/>
                                        <p:tgtEl>
                                          <p:spTgt spid="21"/>
                                        </p:tgtEl>
                                      </p:cBhvr>
                                    </p:animEffect>
                                  </p:childTnLst>
                                </p:cTn>
                              </p:par>
                              <p:par>
                                <p:cTn id="32" presetID="12" presetClass="entr" presetSubtype="8" fill="hold" nodeType="withEffect">
                                  <p:stCondLst>
                                    <p:cond delay="0"/>
                                  </p:stCondLst>
                                  <p:childTnLst>
                                    <p:set>
                                      <p:cBhvr>
                                        <p:cTn id="33" dur="1" fill="hold">
                                          <p:stCondLst>
                                            <p:cond delay="0"/>
                                          </p:stCondLst>
                                        </p:cTn>
                                        <p:tgtEl>
                                          <p:spTgt spid="24"/>
                                        </p:tgtEl>
                                        <p:attrNameLst>
                                          <p:attrName>style.visibility</p:attrName>
                                        </p:attrNameLst>
                                      </p:cBhvr>
                                      <p:to>
                                        <p:strVal val="visible"/>
                                      </p:to>
                                    </p:set>
                                    <p:anim calcmode="lin" valueType="num">
                                      <p:cBhvr additive="base">
                                        <p:cTn id="34" dur="500"/>
                                        <p:tgtEl>
                                          <p:spTgt spid="24"/>
                                        </p:tgtEl>
                                        <p:attrNameLst>
                                          <p:attrName>ppt_x</p:attrName>
                                        </p:attrNameLst>
                                      </p:cBhvr>
                                      <p:tavLst>
                                        <p:tav tm="0">
                                          <p:val>
                                            <p:strVal val="#ppt_x-#ppt_w*1.125000"/>
                                          </p:val>
                                        </p:tav>
                                        <p:tav tm="100000">
                                          <p:val>
                                            <p:strVal val="#ppt_x"/>
                                          </p:val>
                                        </p:tav>
                                      </p:tavLst>
                                    </p:anim>
                                    <p:animEffect transition="in" filter="wipe(right)">
                                      <p:cBhvr>
                                        <p:cTn id="35" dur="500"/>
                                        <p:tgtEl>
                                          <p:spTgt spid="24"/>
                                        </p:tgtEl>
                                      </p:cBhvr>
                                    </p:animEffect>
                                  </p:childTnLst>
                                </p:cTn>
                              </p:par>
                              <p:par>
                                <p:cTn id="36" presetID="12" presetClass="entr" presetSubtype="4" fill="hold" nodeType="withEffect">
                                  <p:stCondLst>
                                    <p:cond delay="0"/>
                                  </p:stCondLst>
                                  <p:childTnLst>
                                    <p:set>
                                      <p:cBhvr>
                                        <p:cTn id="37" dur="1" fill="hold">
                                          <p:stCondLst>
                                            <p:cond delay="0"/>
                                          </p:stCondLst>
                                        </p:cTn>
                                        <p:tgtEl>
                                          <p:spTgt spid="22"/>
                                        </p:tgtEl>
                                        <p:attrNameLst>
                                          <p:attrName>style.visibility</p:attrName>
                                        </p:attrNameLst>
                                      </p:cBhvr>
                                      <p:to>
                                        <p:strVal val="visible"/>
                                      </p:to>
                                    </p:set>
                                    <p:anim calcmode="lin" valueType="num">
                                      <p:cBhvr additive="base">
                                        <p:cTn id="38" dur="500"/>
                                        <p:tgtEl>
                                          <p:spTgt spid="22"/>
                                        </p:tgtEl>
                                        <p:attrNameLst>
                                          <p:attrName>ppt_y</p:attrName>
                                        </p:attrNameLst>
                                      </p:cBhvr>
                                      <p:tavLst>
                                        <p:tav tm="0">
                                          <p:val>
                                            <p:strVal val="#ppt_y+#ppt_h*1.125000"/>
                                          </p:val>
                                        </p:tav>
                                        <p:tav tm="100000">
                                          <p:val>
                                            <p:strVal val="#ppt_y"/>
                                          </p:val>
                                        </p:tav>
                                      </p:tavLst>
                                    </p:anim>
                                    <p:animEffect transition="in" filter="wipe(up)">
                                      <p:cBhvr>
                                        <p:cTn id="39" dur="500"/>
                                        <p:tgtEl>
                                          <p:spTgt spid="22"/>
                                        </p:tgtEl>
                                      </p:cBhvr>
                                    </p:animEffect>
                                  </p:childTnLst>
                                </p:cTn>
                              </p:par>
                              <p:par>
                                <p:cTn id="40" presetID="49" presetClass="entr" presetSubtype="0" decel="100000" fill="hold" grpId="0" nodeType="withEffect">
                                  <p:stCondLst>
                                    <p:cond delay="500"/>
                                  </p:stCondLst>
                                  <p:childTnLst>
                                    <p:set>
                                      <p:cBhvr>
                                        <p:cTn id="41" dur="1" fill="hold">
                                          <p:stCondLst>
                                            <p:cond delay="0"/>
                                          </p:stCondLst>
                                        </p:cTn>
                                        <p:tgtEl>
                                          <p:spTgt spid="19"/>
                                        </p:tgtEl>
                                        <p:attrNameLst>
                                          <p:attrName>style.visibility</p:attrName>
                                        </p:attrNameLst>
                                      </p:cBhvr>
                                      <p:to>
                                        <p:strVal val="visible"/>
                                      </p:to>
                                    </p:set>
                                    <p:anim calcmode="lin" valueType="num">
                                      <p:cBhvr>
                                        <p:cTn id="42" dur="500" fill="hold"/>
                                        <p:tgtEl>
                                          <p:spTgt spid="19"/>
                                        </p:tgtEl>
                                        <p:attrNameLst>
                                          <p:attrName>ppt_w</p:attrName>
                                        </p:attrNameLst>
                                      </p:cBhvr>
                                      <p:tavLst>
                                        <p:tav tm="0">
                                          <p:val>
                                            <p:fltVal val="0"/>
                                          </p:val>
                                        </p:tav>
                                        <p:tav tm="100000">
                                          <p:val>
                                            <p:strVal val="#ppt_w"/>
                                          </p:val>
                                        </p:tav>
                                      </p:tavLst>
                                    </p:anim>
                                    <p:anim calcmode="lin" valueType="num">
                                      <p:cBhvr>
                                        <p:cTn id="43" dur="500" fill="hold"/>
                                        <p:tgtEl>
                                          <p:spTgt spid="19"/>
                                        </p:tgtEl>
                                        <p:attrNameLst>
                                          <p:attrName>ppt_h</p:attrName>
                                        </p:attrNameLst>
                                      </p:cBhvr>
                                      <p:tavLst>
                                        <p:tav tm="0">
                                          <p:val>
                                            <p:fltVal val="0"/>
                                          </p:val>
                                        </p:tav>
                                        <p:tav tm="100000">
                                          <p:val>
                                            <p:strVal val="#ppt_h"/>
                                          </p:val>
                                        </p:tav>
                                      </p:tavLst>
                                    </p:anim>
                                    <p:anim calcmode="lin" valueType="num">
                                      <p:cBhvr>
                                        <p:cTn id="44" dur="500" fill="hold"/>
                                        <p:tgtEl>
                                          <p:spTgt spid="19"/>
                                        </p:tgtEl>
                                        <p:attrNameLst>
                                          <p:attrName>style.rotation</p:attrName>
                                        </p:attrNameLst>
                                      </p:cBhvr>
                                      <p:tavLst>
                                        <p:tav tm="0">
                                          <p:val>
                                            <p:fltVal val="360"/>
                                          </p:val>
                                        </p:tav>
                                        <p:tav tm="100000">
                                          <p:val>
                                            <p:fltVal val="0"/>
                                          </p:val>
                                        </p:tav>
                                      </p:tavLst>
                                    </p:anim>
                                    <p:animEffect transition="in" filter="fade">
                                      <p:cBhvr>
                                        <p:cTn id="45" dur="500"/>
                                        <p:tgtEl>
                                          <p:spTgt spid="19"/>
                                        </p:tgtEl>
                                      </p:cBhvr>
                                    </p:animEffect>
                                  </p:childTnLst>
                                </p:cTn>
                              </p:par>
                            </p:childTnLst>
                          </p:cTn>
                        </p:par>
                        <p:par>
                          <p:cTn id="46" fill="hold">
                            <p:stCondLst>
                              <p:cond delay="2000"/>
                            </p:stCondLst>
                            <p:childTnLst>
                              <p:par>
                                <p:cTn id="47" presetID="37" presetClass="entr" presetSubtype="0" fill="hold" nodeType="after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fade">
                                      <p:cBhvr>
                                        <p:cTn id="49" dur="1000"/>
                                        <p:tgtEl>
                                          <p:spTgt spid="27"/>
                                        </p:tgtEl>
                                      </p:cBhvr>
                                    </p:animEffect>
                                    <p:anim calcmode="lin" valueType="num">
                                      <p:cBhvr>
                                        <p:cTn id="50" dur="1000" fill="hold"/>
                                        <p:tgtEl>
                                          <p:spTgt spid="27"/>
                                        </p:tgtEl>
                                        <p:attrNameLst>
                                          <p:attrName>ppt_x</p:attrName>
                                        </p:attrNameLst>
                                      </p:cBhvr>
                                      <p:tavLst>
                                        <p:tav tm="0">
                                          <p:val>
                                            <p:strVal val="#ppt_x"/>
                                          </p:val>
                                        </p:tav>
                                        <p:tav tm="100000">
                                          <p:val>
                                            <p:strVal val="#ppt_x"/>
                                          </p:val>
                                        </p:tav>
                                      </p:tavLst>
                                    </p:anim>
                                    <p:anim calcmode="lin" valueType="num">
                                      <p:cBhvr>
                                        <p:cTn id="51" dur="900" decel="100000" fill="hold"/>
                                        <p:tgtEl>
                                          <p:spTgt spid="27"/>
                                        </p:tgtEl>
                                        <p:attrNameLst>
                                          <p:attrName>ppt_y</p:attrName>
                                        </p:attrNameLst>
                                      </p:cBhvr>
                                      <p:tavLst>
                                        <p:tav tm="0">
                                          <p:val>
                                            <p:strVal val="#ppt_y+1"/>
                                          </p:val>
                                        </p:tav>
                                        <p:tav tm="100000">
                                          <p:val>
                                            <p:strVal val="#ppt_y-.03"/>
                                          </p:val>
                                        </p:tav>
                                      </p:tavLst>
                                    </p:anim>
                                    <p:anim calcmode="lin" valueType="num">
                                      <p:cBhvr>
                                        <p:cTn id="52" dur="100" accel="100000" fill="hold">
                                          <p:stCondLst>
                                            <p:cond delay="900"/>
                                          </p:stCondLst>
                                        </p:cTn>
                                        <p:tgtEl>
                                          <p:spTgt spid="27"/>
                                        </p:tgtEl>
                                        <p:attrNameLst>
                                          <p:attrName>ppt_y</p:attrName>
                                        </p:attrNameLst>
                                      </p:cBhvr>
                                      <p:tavLst>
                                        <p:tav tm="0">
                                          <p:val>
                                            <p:strVal val="#ppt_y-.03"/>
                                          </p:val>
                                        </p:tav>
                                        <p:tav tm="100000">
                                          <p:val>
                                            <p:strVal val="#ppt_y"/>
                                          </p:val>
                                        </p:tav>
                                      </p:tavLst>
                                    </p:anim>
                                  </p:childTnLst>
                                </p:cTn>
                              </p:par>
                              <p:par>
                                <p:cTn id="53" presetID="37" presetClass="entr" presetSubtype="0" fill="hold" nodeType="withEffect">
                                  <p:stCondLst>
                                    <p:cond delay="0"/>
                                  </p:stCondLst>
                                  <p:childTnLst>
                                    <p:set>
                                      <p:cBhvr>
                                        <p:cTn id="54" dur="1" fill="hold">
                                          <p:stCondLst>
                                            <p:cond delay="0"/>
                                          </p:stCondLst>
                                        </p:cTn>
                                        <p:tgtEl>
                                          <p:spTgt spid="28"/>
                                        </p:tgtEl>
                                        <p:attrNameLst>
                                          <p:attrName>style.visibility</p:attrName>
                                        </p:attrNameLst>
                                      </p:cBhvr>
                                      <p:to>
                                        <p:strVal val="visible"/>
                                      </p:to>
                                    </p:set>
                                    <p:animEffect transition="in" filter="fade">
                                      <p:cBhvr>
                                        <p:cTn id="55" dur="1000"/>
                                        <p:tgtEl>
                                          <p:spTgt spid="28"/>
                                        </p:tgtEl>
                                      </p:cBhvr>
                                    </p:animEffect>
                                    <p:anim calcmode="lin" valueType="num">
                                      <p:cBhvr>
                                        <p:cTn id="56" dur="1000" fill="hold"/>
                                        <p:tgtEl>
                                          <p:spTgt spid="28"/>
                                        </p:tgtEl>
                                        <p:attrNameLst>
                                          <p:attrName>ppt_x</p:attrName>
                                        </p:attrNameLst>
                                      </p:cBhvr>
                                      <p:tavLst>
                                        <p:tav tm="0">
                                          <p:val>
                                            <p:strVal val="#ppt_x"/>
                                          </p:val>
                                        </p:tav>
                                        <p:tav tm="100000">
                                          <p:val>
                                            <p:strVal val="#ppt_x"/>
                                          </p:val>
                                        </p:tav>
                                      </p:tavLst>
                                    </p:anim>
                                    <p:anim calcmode="lin" valueType="num">
                                      <p:cBhvr>
                                        <p:cTn id="57" dur="900" decel="100000" fill="hold"/>
                                        <p:tgtEl>
                                          <p:spTgt spid="28"/>
                                        </p:tgtEl>
                                        <p:attrNameLst>
                                          <p:attrName>ppt_y</p:attrName>
                                        </p:attrNameLst>
                                      </p:cBhvr>
                                      <p:tavLst>
                                        <p:tav tm="0">
                                          <p:val>
                                            <p:strVal val="#ppt_y+1"/>
                                          </p:val>
                                        </p:tav>
                                        <p:tav tm="100000">
                                          <p:val>
                                            <p:strVal val="#ppt_y-.03"/>
                                          </p:val>
                                        </p:tav>
                                      </p:tavLst>
                                    </p:anim>
                                    <p:anim calcmode="lin" valueType="num">
                                      <p:cBhvr>
                                        <p:cTn id="58" dur="100" accel="100000" fill="hold">
                                          <p:stCondLst>
                                            <p:cond delay="900"/>
                                          </p:stCondLst>
                                        </p:cTn>
                                        <p:tgtEl>
                                          <p:spTgt spid="28"/>
                                        </p:tgtEl>
                                        <p:attrNameLst>
                                          <p:attrName>ppt_y</p:attrName>
                                        </p:attrNameLst>
                                      </p:cBhvr>
                                      <p:tavLst>
                                        <p:tav tm="0">
                                          <p:val>
                                            <p:strVal val="#ppt_y-.03"/>
                                          </p:val>
                                        </p:tav>
                                        <p:tav tm="100000">
                                          <p:val>
                                            <p:strVal val="#ppt_y"/>
                                          </p:val>
                                        </p:tav>
                                      </p:tavLst>
                                    </p:anim>
                                  </p:childTnLst>
                                </p:cTn>
                              </p:par>
                              <p:par>
                                <p:cTn id="59" presetID="37" presetClass="entr" presetSubtype="0" fill="hold" nodeType="withEffect">
                                  <p:stCondLst>
                                    <p:cond delay="0"/>
                                  </p:stCondLst>
                                  <p:childTnLst>
                                    <p:set>
                                      <p:cBhvr>
                                        <p:cTn id="60" dur="1" fill="hold">
                                          <p:stCondLst>
                                            <p:cond delay="0"/>
                                          </p:stCondLst>
                                        </p:cTn>
                                        <p:tgtEl>
                                          <p:spTgt spid="29"/>
                                        </p:tgtEl>
                                        <p:attrNameLst>
                                          <p:attrName>style.visibility</p:attrName>
                                        </p:attrNameLst>
                                      </p:cBhvr>
                                      <p:to>
                                        <p:strVal val="visible"/>
                                      </p:to>
                                    </p:set>
                                    <p:animEffect transition="in" filter="fade">
                                      <p:cBhvr>
                                        <p:cTn id="61" dur="1000"/>
                                        <p:tgtEl>
                                          <p:spTgt spid="29"/>
                                        </p:tgtEl>
                                      </p:cBhvr>
                                    </p:animEffect>
                                    <p:anim calcmode="lin" valueType="num">
                                      <p:cBhvr>
                                        <p:cTn id="62" dur="1000" fill="hold"/>
                                        <p:tgtEl>
                                          <p:spTgt spid="29"/>
                                        </p:tgtEl>
                                        <p:attrNameLst>
                                          <p:attrName>ppt_x</p:attrName>
                                        </p:attrNameLst>
                                      </p:cBhvr>
                                      <p:tavLst>
                                        <p:tav tm="0">
                                          <p:val>
                                            <p:strVal val="#ppt_x"/>
                                          </p:val>
                                        </p:tav>
                                        <p:tav tm="100000">
                                          <p:val>
                                            <p:strVal val="#ppt_x"/>
                                          </p:val>
                                        </p:tav>
                                      </p:tavLst>
                                    </p:anim>
                                    <p:anim calcmode="lin" valueType="num">
                                      <p:cBhvr>
                                        <p:cTn id="63" dur="900" decel="100000" fill="hold"/>
                                        <p:tgtEl>
                                          <p:spTgt spid="29"/>
                                        </p:tgtEl>
                                        <p:attrNameLst>
                                          <p:attrName>ppt_y</p:attrName>
                                        </p:attrNameLst>
                                      </p:cBhvr>
                                      <p:tavLst>
                                        <p:tav tm="0">
                                          <p:val>
                                            <p:strVal val="#ppt_y+1"/>
                                          </p:val>
                                        </p:tav>
                                        <p:tav tm="100000">
                                          <p:val>
                                            <p:strVal val="#ppt_y-.03"/>
                                          </p:val>
                                        </p:tav>
                                      </p:tavLst>
                                    </p:anim>
                                    <p:anim calcmode="lin" valueType="num">
                                      <p:cBhvr>
                                        <p:cTn id="64" dur="100" accel="100000" fill="hold">
                                          <p:stCondLst>
                                            <p:cond delay="900"/>
                                          </p:stCondLst>
                                        </p:cTn>
                                        <p:tgtEl>
                                          <p:spTgt spid="29"/>
                                        </p:tgtEl>
                                        <p:attrNameLst>
                                          <p:attrName>ppt_y</p:attrName>
                                        </p:attrNameLst>
                                      </p:cBhvr>
                                      <p:tavLst>
                                        <p:tav tm="0">
                                          <p:val>
                                            <p:strVal val="#ppt_y-.03"/>
                                          </p:val>
                                        </p:tav>
                                        <p:tav tm="100000">
                                          <p:val>
                                            <p:strVal val="#ppt_y"/>
                                          </p:val>
                                        </p:tav>
                                      </p:tavLst>
                                    </p:anim>
                                  </p:childTnLst>
                                </p:cTn>
                              </p:par>
                              <p:par>
                                <p:cTn id="65" presetID="31" presetClass="entr" presetSubtype="0" fill="hold" nodeType="withEffect">
                                  <p:stCondLst>
                                    <p:cond delay="250"/>
                                  </p:stCondLst>
                                  <p:childTnLst>
                                    <p:set>
                                      <p:cBhvr>
                                        <p:cTn id="66" dur="1" fill="hold">
                                          <p:stCondLst>
                                            <p:cond delay="0"/>
                                          </p:stCondLst>
                                        </p:cTn>
                                        <p:tgtEl>
                                          <p:spTgt spid="27"/>
                                        </p:tgtEl>
                                        <p:attrNameLst>
                                          <p:attrName>style.visibility</p:attrName>
                                        </p:attrNameLst>
                                      </p:cBhvr>
                                      <p:to>
                                        <p:strVal val="visible"/>
                                      </p:to>
                                    </p:set>
                                    <p:anim calcmode="lin" valueType="num">
                                      <p:cBhvr>
                                        <p:cTn id="67" dur="750" fill="hold"/>
                                        <p:tgtEl>
                                          <p:spTgt spid="27"/>
                                        </p:tgtEl>
                                        <p:attrNameLst>
                                          <p:attrName>ppt_w</p:attrName>
                                        </p:attrNameLst>
                                      </p:cBhvr>
                                      <p:tavLst>
                                        <p:tav tm="0">
                                          <p:val>
                                            <p:fltVal val="0"/>
                                          </p:val>
                                        </p:tav>
                                        <p:tav tm="100000">
                                          <p:val>
                                            <p:strVal val="#ppt_w"/>
                                          </p:val>
                                        </p:tav>
                                      </p:tavLst>
                                    </p:anim>
                                    <p:anim calcmode="lin" valueType="num">
                                      <p:cBhvr>
                                        <p:cTn id="68" dur="750" fill="hold"/>
                                        <p:tgtEl>
                                          <p:spTgt spid="27"/>
                                        </p:tgtEl>
                                        <p:attrNameLst>
                                          <p:attrName>ppt_h</p:attrName>
                                        </p:attrNameLst>
                                      </p:cBhvr>
                                      <p:tavLst>
                                        <p:tav tm="0">
                                          <p:val>
                                            <p:fltVal val="0"/>
                                          </p:val>
                                        </p:tav>
                                        <p:tav tm="100000">
                                          <p:val>
                                            <p:strVal val="#ppt_h"/>
                                          </p:val>
                                        </p:tav>
                                      </p:tavLst>
                                    </p:anim>
                                    <p:anim calcmode="lin" valueType="num">
                                      <p:cBhvr>
                                        <p:cTn id="69" dur="750" fill="hold"/>
                                        <p:tgtEl>
                                          <p:spTgt spid="27"/>
                                        </p:tgtEl>
                                        <p:attrNameLst>
                                          <p:attrName>style.rotation</p:attrName>
                                        </p:attrNameLst>
                                      </p:cBhvr>
                                      <p:tavLst>
                                        <p:tav tm="0">
                                          <p:val>
                                            <p:fltVal val="90"/>
                                          </p:val>
                                        </p:tav>
                                        <p:tav tm="100000">
                                          <p:val>
                                            <p:fltVal val="0"/>
                                          </p:val>
                                        </p:tav>
                                      </p:tavLst>
                                    </p:anim>
                                    <p:animEffect transition="in" filter="fade">
                                      <p:cBhvr>
                                        <p:cTn id="70" dur="750"/>
                                        <p:tgtEl>
                                          <p:spTgt spid="27"/>
                                        </p:tgtEl>
                                      </p:cBhvr>
                                    </p:animEffect>
                                  </p:childTnLst>
                                </p:cTn>
                              </p:par>
                              <p:par>
                                <p:cTn id="71" presetID="31" presetClass="entr" presetSubtype="0" fill="hold" nodeType="withEffect">
                                  <p:stCondLst>
                                    <p:cond delay="250"/>
                                  </p:stCondLst>
                                  <p:childTnLst>
                                    <p:set>
                                      <p:cBhvr>
                                        <p:cTn id="72" dur="1" fill="hold">
                                          <p:stCondLst>
                                            <p:cond delay="0"/>
                                          </p:stCondLst>
                                        </p:cTn>
                                        <p:tgtEl>
                                          <p:spTgt spid="28"/>
                                        </p:tgtEl>
                                        <p:attrNameLst>
                                          <p:attrName>style.visibility</p:attrName>
                                        </p:attrNameLst>
                                      </p:cBhvr>
                                      <p:to>
                                        <p:strVal val="visible"/>
                                      </p:to>
                                    </p:set>
                                    <p:anim calcmode="lin" valueType="num">
                                      <p:cBhvr>
                                        <p:cTn id="73" dur="750" fill="hold"/>
                                        <p:tgtEl>
                                          <p:spTgt spid="28"/>
                                        </p:tgtEl>
                                        <p:attrNameLst>
                                          <p:attrName>ppt_w</p:attrName>
                                        </p:attrNameLst>
                                      </p:cBhvr>
                                      <p:tavLst>
                                        <p:tav tm="0">
                                          <p:val>
                                            <p:fltVal val="0"/>
                                          </p:val>
                                        </p:tav>
                                        <p:tav tm="100000">
                                          <p:val>
                                            <p:strVal val="#ppt_w"/>
                                          </p:val>
                                        </p:tav>
                                      </p:tavLst>
                                    </p:anim>
                                    <p:anim calcmode="lin" valueType="num">
                                      <p:cBhvr>
                                        <p:cTn id="74" dur="750" fill="hold"/>
                                        <p:tgtEl>
                                          <p:spTgt spid="28"/>
                                        </p:tgtEl>
                                        <p:attrNameLst>
                                          <p:attrName>ppt_h</p:attrName>
                                        </p:attrNameLst>
                                      </p:cBhvr>
                                      <p:tavLst>
                                        <p:tav tm="0">
                                          <p:val>
                                            <p:fltVal val="0"/>
                                          </p:val>
                                        </p:tav>
                                        <p:tav tm="100000">
                                          <p:val>
                                            <p:strVal val="#ppt_h"/>
                                          </p:val>
                                        </p:tav>
                                      </p:tavLst>
                                    </p:anim>
                                    <p:anim calcmode="lin" valueType="num">
                                      <p:cBhvr>
                                        <p:cTn id="75" dur="750" fill="hold"/>
                                        <p:tgtEl>
                                          <p:spTgt spid="28"/>
                                        </p:tgtEl>
                                        <p:attrNameLst>
                                          <p:attrName>style.rotation</p:attrName>
                                        </p:attrNameLst>
                                      </p:cBhvr>
                                      <p:tavLst>
                                        <p:tav tm="0">
                                          <p:val>
                                            <p:fltVal val="90"/>
                                          </p:val>
                                        </p:tav>
                                        <p:tav tm="100000">
                                          <p:val>
                                            <p:fltVal val="0"/>
                                          </p:val>
                                        </p:tav>
                                      </p:tavLst>
                                    </p:anim>
                                    <p:animEffect transition="in" filter="fade">
                                      <p:cBhvr>
                                        <p:cTn id="76" dur="750"/>
                                        <p:tgtEl>
                                          <p:spTgt spid="28"/>
                                        </p:tgtEl>
                                      </p:cBhvr>
                                    </p:animEffect>
                                  </p:childTnLst>
                                </p:cTn>
                              </p:par>
                              <p:par>
                                <p:cTn id="77" presetID="31" presetClass="entr" presetSubtype="0" fill="hold" nodeType="withEffect">
                                  <p:stCondLst>
                                    <p:cond delay="250"/>
                                  </p:stCondLst>
                                  <p:childTnLst>
                                    <p:set>
                                      <p:cBhvr>
                                        <p:cTn id="78" dur="1" fill="hold">
                                          <p:stCondLst>
                                            <p:cond delay="0"/>
                                          </p:stCondLst>
                                        </p:cTn>
                                        <p:tgtEl>
                                          <p:spTgt spid="29"/>
                                        </p:tgtEl>
                                        <p:attrNameLst>
                                          <p:attrName>style.visibility</p:attrName>
                                        </p:attrNameLst>
                                      </p:cBhvr>
                                      <p:to>
                                        <p:strVal val="visible"/>
                                      </p:to>
                                    </p:set>
                                    <p:anim calcmode="lin" valueType="num">
                                      <p:cBhvr>
                                        <p:cTn id="79" dur="750" fill="hold"/>
                                        <p:tgtEl>
                                          <p:spTgt spid="29"/>
                                        </p:tgtEl>
                                        <p:attrNameLst>
                                          <p:attrName>ppt_w</p:attrName>
                                        </p:attrNameLst>
                                      </p:cBhvr>
                                      <p:tavLst>
                                        <p:tav tm="0">
                                          <p:val>
                                            <p:fltVal val="0"/>
                                          </p:val>
                                        </p:tav>
                                        <p:tav tm="100000">
                                          <p:val>
                                            <p:strVal val="#ppt_w"/>
                                          </p:val>
                                        </p:tav>
                                      </p:tavLst>
                                    </p:anim>
                                    <p:anim calcmode="lin" valueType="num">
                                      <p:cBhvr>
                                        <p:cTn id="80" dur="750" fill="hold"/>
                                        <p:tgtEl>
                                          <p:spTgt spid="29"/>
                                        </p:tgtEl>
                                        <p:attrNameLst>
                                          <p:attrName>ppt_h</p:attrName>
                                        </p:attrNameLst>
                                      </p:cBhvr>
                                      <p:tavLst>
                                        <p:tav tm="0">
                                          <p:val>
                                            <p:fltVal val="0"/>
                                          </p:val>
                                        </p:tav>
                                        <p:tav tm="100000">
                                          <p:val>
                                            <p:strVal val="#ppt_h"/>
                                          </p:val>
                                        </p:tav>
                                      </p:tavLst>
                                    </p:anim>
                                    <p:anim calcmode="lin" valueType="num">
                                      <p:cBhvr>
                                        <p:cTn id="81" dur="750" fill="hold"/>
                                        <p:tgtEl>
                                          <p:spTgt spid="29"/>
                                        </p:tgtEl>
                                        <p:attrNameLst>
                                          <p:attrName>style.rotation</p:attrName>
                                        </p:attrNameLst>
                                      </p:cBhvr>
                                      <p:tavLst>
                                        <p:tav tm="0">
                                          <p:val>
                                            <p:fltVal val="90"/>
                                          </p:val>
                                        </p:tav>
                                        <p:tav tm="100000">
                                          <p:val>
                                            <p:fltVal val="0"/>
                                          </p:val>
                                        </p:tav>
                                      </p:tavLst>
                                    </p:anim>
                                    <p:animEffect transition="in" filter="fade">
                                      <p:cBhvr>
                                        <p:cTn id="82" dur="750"/>
                                        <p:tgtEl>
                                          <p:spTgt spid="29"/>
                                        </p:tgtEl>
                                      </p:cBhvr>
                                    </p:animEffect>
                                  </p:childTnLst>
                                </p:cTn>
                              </p:par>
                            </p:childTnLst>
                          </p:cTn>
                        </p:par>
                        <p:par>
                          <p:cTn id="83" fill="hold">
                            <p:stCondLst>
                              <p:cond delay="3000"/>
                            </p:stCondLst>
                            <p:childTnLst>
                              <p:par>
                                <p:cTn id="84" presetID="47" presetClass="entr" presetSubtype="0" fill="hold" nodeType="afterEffect">
                                  <p:stCondLst>
                                    <p:cond delay="0"/>
                                  </p:stCondLst>
                                  <p:childTnLst>
                                    <p:set>
                                      <p:cBhvr>
                                        <p:cTn id="85" dur="1" fill="hold">
                                          <p:stCondLst>
                                            <p:cond delay="0"/>
                                          </p:stCondLst>
                                        </p:cTn>
                                        <p:tgtEl>
                                          <p:spTgt spid="30"/>
                                        </p:tgtEl>
                                        <p:attrNameLst>
                                          <p:attrName>style.visibility</p:attrName>
                                        </p:attrNameLst>
                                      </p:cBhvr>
                                      <p:to>
                                        <p:strVal val="visible"/>
                                      </p:to>
                                    </p:set>
                                    <p:animEffect transition="in" filter="fade">
                                      <p:cBhvr>
                                        <p:cTn id="86" dur="1000"/>
                                        <p:tgtEl>
                                          <p:spTgt spid="30"/>
                                        </p:tgtEl>
                                      </p:cBhvr>
                                    </p:animEffect>
                                    <p:anim calcmode="lin" valueType="num">
                                      <p:cBhvr>
                                        <p:cTn id="87" dur="1000" fill="hold"/>
                                        <p:tgtEl>
                                          <p:spTgt spid="30"/>
                                        </p:tgtEl>
                                        <p:attrNameLst>
                                          <p:attrName>ppt_x</p:attrName>
                                        </p:attrNameLst>
                                      </p:cBhvr>
                                      <p:tavLst>
                                        <p:tav tm="0">
                                          <p:val>
                                            <p:strVal val="#ppt_x"/>
                                          </p:val>
                                        </p:tav>
                                        <p:tav tm="100000">
                                          <p:val>
                                            <p:strVal val="#ppt_x"/>
                                          </p:val>
                                        </p:tav>
                                      </p:tavLst>
                                    </p:anim>
                                    <p:anim calcmode="lin" valueType="num">
                                      <p:cBhvr>
                                        <p:cTn id="88" dur="1000" fill="hold"/>
                                        <p:tgtEl>
                                          <p:spTgt spid="30"/>
                                        </p:tgtEl>
                                        <p:attrNameLst>
                                          <p:attrName>ppt_y</p:attrName>
                                        </p:attrNameLst>
                                      </p:cBhvr>
                                      <p:tavLst>
                                        <p:tav tm="0">
                                          <p:val>
                                            <p:strVal val="#ppt_y-.1"/>
                                          </p:val>
                                        </p:tav>
                                        <p:tav tm="100000">
                                          <p:val>
                                            <p:strVal val="#ppt_y"/>
                                          </p:val>
                                        </p:tav>
                                      </p:tavLst>
                                    </p:anim>
                                  </p:childTnLst>
                                </p:cTn>
                              </p:par>
                              <p:par>
                                <p:cTn id="89" presetID="47" presetClass="entr" presetSubtype="0" fill="hold" nodeType="withEffect">
                                  <p:stCondLst>
                                    <p:cond delay="0"/>
                                  </p:stCondLst>
                                  <p:childTnLst>
                                    <p:set>
                                      <p:cBhvr>
                                        <p:cTn id="90" dur="1" fill="hold">
                                          <p:stCondLst>
                                            <p:cond delay="0"/>
                                          </p:stCondLst>
                                        </p:cTn>
                                        <p:tgtEl>
                                          <p:spTgt spid="33"/>
                                        </p:tgtEl>
                                        <p:attrNameLst>
                                          <p:attrName>style.visibility</p:attrName>
                                        </p:attrNameLst>
                                      </p:cBhvr>
                                      <p:to>
                                        <p:strVal val="visible"/>
                                      </p:to>
                                    </p:set>
                                    <p:animEffect transition="in" filter="fade">
                                      <p:cBhvr>
                                        <p:cTn id="91" dur="1000"/>
                                        <p:tgtEl>
                                          <p:spTgt spid="33"/>
                                        </p:tgtEl>
                                      </p:cBhvr>
                                    </p:animEffect>
                                    <p:anim calcmode="lin" valueType="num">
                                      <p:cBhvr>
                                        <p:cTn id="92" dur="1000" fill="hold"/>
                                        <p:tgtEl>
                                          <p:spTgt spid="33"/>
                                        </p:tgtEl>
                                        <p:attrNameLst>
                                          <p:attrName>ppt_x</p:attrName>
                                        </p:attrNameLst>
                                      </p:cBhvr>
                                      <p:tavLst>
                                        <p:tav tm="0">
                                          <p:val>
                                            <p:strVal val="#ppt_x"/>
                                          </p:val>
                                        </p:tav>
                                        <p:tav tm="100000">
                                          <p:val>
                                            <p:strVal val="#ppt_x"/>
                                          </p:val>
                                        </p:tav>
                                      </p:tavLst>
                                    </p:anim>
                                    <p:anim calcmode="lin" valueType="num">
                                      <p:cBhvr>
                                        <p:cTn id="93" dur="1000" fill="hold"/>
                                        <p:tgtEl>
                                          <p:spTgt spid="33"/>
                                        </p:tgtEl>
                                        <p:attrNameLst>
                                          <p:attrName>ppt_y</p:attrName>
                                        </p:attrNameLst>
                                      </p:cBhvr>
                                      <p:tavLst>
                                        <p:tav tm="0">
                                          <p:val>
                                            <p:strVal val="#ppt_y-.1"/>
                                          </p:val>
                                        </p:tav>
                                        <p:tav tm="100000">
                                          <p:val>
                                            <p:strVal val="#ppt_y"/>
                                          </p:val>
                                        </p:tav>
                                      </p:tavLst>
                                    </p:anim>
                                  </p:childTnLst>
                                </p:cTn>
                              </p:par>
                              <p:par>
                                <p:cTn id="94" presetID="47" presetClass="entr" presetSubtype="0" fill="hold" nodeType="withEffect">
                                  <p:stCondLst>
                                    <p:cond delay="0"/>
                                  </p:stCondLst>
                                  <p:childTnLst>
                                    <p:set>
                                      <p:cBhvr>
                                        <p:cTn id="95" dur="1" fill="hold">
                                          <p:stCondLst>
                                            <p:cond delay="0"/>
                                          </p:stCondLst>
                                        </p:cTn>
                                        <p:tgtEl>
                                          <p:spTgt spid="36"/>
                                        </p:tgtEl>
                                        <p:attrNameLst>
                                          <p:attrName>style.visibility</p:attrName>
                                        </p:attrNameLst>
                                      </p:cBhvr>
                                      <p:to>
                                        <p:strVal val="visible"/>
                                      </p:to>
                                    </p:set>
                                    <p:animEffect transition="in" filter="fade">
                                      <p:cBhvr>
                                        <p:cTn id="96" dur="1000"/>
                                        <p:tgtEl>
                                          <p:spTgt spid="36"/>
                                        </p:tgtEl>
                                      </p:cBhvr>
                                    </p:animEffect>
                                    <p:anim calcmode="lin" valueType="num">
                                      <p:cBhvr>
                                        <p:cTn id="97" dur="1000" fill="hold"/>
                                        <p:tgtEl>
                                          <p:spTgt spid="36"/>
                                        </p:tgtEl>
                                        <p:attrNameLst>
                                          <p:attrName>ppt_x</p:attrName>
                                        </p:attrNameLst>
                                      </p:cBhvr>
                                      <p:tavLst>
                                        <p:tav tm="0">
                                          <p:val>
                                            <p:strVal val="#ppt_x"/>
                                          </p:val>
                                        </p:tav>
                                        <p:tav tm="100000">
                                          <p:val>
                                            <p:strVal val="#ppt_x"/>
                                          </p:val>
                                        </p:tav>
                                      </p:tavLst>
                                    </p:anim>
                                    <p:anim calcmode="lin" valueType="num">
                                      <p:cBhvr>
                                        <p:cTn id="98"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 xmlns:a16="http://schemas.microsoft.com/office/drawing/2014/main" id="{EEEFCB1A-3CD9-407F-8CDB-5A8886EC2BC3}"/>
              </a:ext>
            </a:extLst>
          </p:cNvPr>
          <p:cNvGrpSpPr/>
          <p:nvPr/>
        </p:nvGrpSpPr>
        <p:grpSpPr>
          <a:xfrm>
            <a:off x="2416175" y="-596900"/>
            <a:ext cx="7359651" cy="7454900"/>
            <a:chOff x="2571749" y="573184"/>
            <a:chExt cx="7359651" cy="6328006"/>
          </a:xfrm>
        </p:grpSpPr>
        <p:sp>
          <p:nvSpPr>
            <p:cNvPr id="3" name="矩形 2">
              <a:extLst>
                <a:ext uri="{FF2B5EF4-FFF2-40B4-BE49-F238E27FC236}">
                  <a16:creationId xmlns="" xmlns:a16="http://schemas.microsoft.com/office/drawing/2014/main" id="{FDA8E06B-966A-4A0B-BCE3-FB8344A41E07}"/>
                </a:ext>
              </a:extLst>
            </p:cNvPr>
            <p:cNvSpPr/>
            <p:nvPr/>
          </p:nvSpPr>
          <p:spPr>
            <a:xfrm>
              <a:off x="2571749" y="1069677"/>
              <a:ext cx="7359651" cy="58315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形 1">
              <a:extLst>
                <a:ext uri="{FF2B5EF4-FFF2-40B4-BE49-F238E27FC236}">
                  <a16:creationId xmlns="" xmlns:a16="http://schemas.microsoft.com/office/drawing/2014/main" id="{FFBB18F5-1685-4787-8661-065C693EF9B1}"/>
                </a:ext>
              </a:extLst>
            </p:cNvPr>
            <p:cNvPicPr>
              <a:picLocks noChangeAspect="1"/>
            </p:cNvPicPr>
            <p:nvPr/>
          </p:nvPicPr>
          <p:blipFill>
            <a:blip r:embed="rId8">
              <a:extLst>
                <a:ext uri="{96DAC541-7B7A-43D3-8B79-37D633B846F1}">
                  <asvg:svgBlip xmlns="" xmlns:asvg="http://schemas.microsoft.com/office/drawing/2016/SVG/main" r:embed="rId9"/>
                </a:ext>
              </a:extLst>
            </a:blip>
            <a:stretch>
              <a:fillRect/>
            </a:stretch>
          </p:blipFill>
          <p:spPr>
            <a:xfrm>
              <a:off x="2571749" y="573184"/>
              <a:ext cx="7359651" cy="6328005"/>
            </a:xfrm>
            <a:prstGeom prst="rect">
              <a:avLst/>
            </a:prstGeom>
          </p:spPr>
        </p:pic>
      </p:grpSp>
      <p:sp>
        <p:nvSpPr>
          <p:cNvPr id="6" name="矩形 5" hidden="1">
            <a:extLst>
              <a:ext uri="{FF2B5EF4-FFF2-40B4-BE49-F238E27FC236}">
                <a16:creationId xmlns="" xmlns:a16="http://schemas.microsoft.com/office/drawing/2014/main" id="{060F1E6E-CD8F-4ACF-93AF-E1E9C57DD7A0}"/>
              </a:ext>
            </a:extLst>
          </p:cNvPr>
          <p:cNvSpPr/>
          <p:nvPr/>
        </p:nvSpPr>
        <p:spPr>
          <a:xfrm>
            <a:off x="5243332" y="2060312"/>
            <a:ext cx="1689903" cy="1511568"/>
          </a:xfrm>
          <a:prstGeom prst="rect">
            <a:avLst/>
          </a:prstGeom>
          <a:solidFill>
            <a:srgbClr val="B186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文本框 43">
            <a:extLst>
              <a:ext uri="{FF2B5EF4-FFF2-40B4-BE49-F238E27FC236}">
                <a16:creationId xmlns="" xmlns:a16="http://schemas.microsoft.com/office/drawing/2014/main" id="{270BEDFB-2E0D-4450-8D7E-86DCD657A215}"/>
              </a:ext>
            </a:extLst>
          </p:cNvPr>
          <p:cNvSpPr txBox="1"/>
          <p:nvPr/>
        </p:nvSpPr>
        <p:spPr>
          <a:xfrm>
            <a:off x="4378960" y="3742284"/>
            <a:ext cx="3434080" cy="579120"/>
          </a:xfrm>
          <a:prstGeom prst="rect">
            <a:avLst/>
          </a:prstGeom>
          <a:noFill/>
        </p:spPr>
        <p:txBody>
          <a:bodyPr wrap="none" rtlCol="0">
            <a:spAutoFit/>
          </a:bodyPr>
          <a:lstStyle/>
          <a:p>
            <a:r>
              <a:rPr lang="zh-CN" altLang="en-US" sz="3200" dirty="0">
                <a:latin typeface="方正舒体" panose="02010601030101010101" pitchFamily="2" charset="-122"/>
                <a:ea typeface="方正舒体" panose="02010601030101010101" pitchFamily="2" charset="-122"/>
              </a:rPr>
              <a:t>点击输入您的标题</a:t>
            </a:r>
          </a:p>
        </p:txBody>
      </p:sp>
      <p:sp>
        <p:nvSpPr>
          <p:cNvPr id="45" name="文本框 44">
            <a:extLst>
              <a:ext uri="{FF2B5EF4-FFF2-40B4-BE49-F238E27FC236}">
                <a16:creationId xmlns="" xmlns:a16="http://schemas.microsoft.com/office/drawing/2014/main" id="{2F24C123-E03C-4F3B-B7B3-B8668BAD4975}"/>
              </a:ext>
            </a:extLst>
          </p:cNvPr>
          <p:cNvSpPr txBox="1"/>
          <p:nvPr/>
        </p:nvSpPr>
        <p:spPr>
          <a:xfrm>
            <a:off x="4590415" y="4203294"/>
            <a:ext cx="3129280" cy="369570"/>
          </a:xfrm>
          <a:prstGeom prst="rect">
            <a:avLst/>
          </a:prstGeom>
          <a:noFill/>
        </p:spPr>
        <p:txBody>
          <a:bodyPr wrap="none" rtlCol="0">
            <a:spAutoFit/>
          </a:bodyPr>
          <a:lstStyle/>
          <a:p>
            <a:pPr algn="l"/>
            <a:r>
              <a:rPr lang="zh-CN" altLang="en-US" spc="300" dirty="0">
                <a:solidFill>
                  <a:schemeClr val="tx1"/>
                </a:solidFill>
                <a:uFillTx/>
                <a:latin typeface="方正舒体" panose="02010601030101010101" pitchFamily="2" charset="-122"/>
                <a:ea typeface="方正舒体" panose="02010601030101010101" pitchFamily="2" charset="-122"/>
              </a:rPr>
              <a:t>Click enter your title</a:t>
            </a:r>
          </a:p>
        </p:txBody>
      </p:sp>
      <p:pic>
        <p:nvPicPr>
          <p:cNvPr id="48" name="Janice">
            <a:extLst>
              <a:ext uri="{FF2B5EF4-FFF2-40B4-BE49-F238E27FC236}">
                <a16:creationId xmlns="" xmlns:a16="http://schemas.microsoft.com/office/drawing/2014/main" id="{9388CB62-5837-48B9-82F2-574F7FD1C84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rot="16200000" flipV="1">
            <a:off x="2432028" y="547075"/>
            <a:ext cx="2598393" cy="2663659"/>
          </a:xfrm>
          <a:prstGeom prst="rect">
            <a:avLst/>
          </a:prstGeom>
        </p:spPr>
      </p:pic>
      <p:pic>
        <p:nvPicPr>
          <p:cNvPr id="50" name="Janice">
            <a:extLst>
              <a:ext uri="{FF2B5EF4-FFF2-40B4-BE49-F238E27FC236}">
                <a16:creationId xmlns="" xmlns:a16="http://schemas.microsoft.com/office/drawing/2014/main" id="{50EDA9C8-8C26-43E8-AA03-FA2CDE6217D9}"/>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rot="16200000" flipH="1">
            <a:off x="7171108" y="3610097"/>
            <a:ext cx="2598393" cy="2663659"/>
          </a:xfrm>
          <a:prstGeom prst="rect">
            <a:avLst/>
          </a:prstGeom>
        </p:spPr>
      </p:pic>
      <p:sp>
        <p:nvSpPr>
          <p:cNvPr id="42" name="文本框 41">
            <a:extLst>
              <a:ext uri="{FF2B5EF4-FFF2-40B4-BE49-F238E27FC236}">
                <a16:creationId xmlns="" xmlns:a16="http://schemas.microsoft.com/office/drawing/2014/main" id="{1C41557A-C015-45DC-84B6-A6A8EECD6999}"/>
              </a:ext>
            </a:extLst>
          </p:cNvPr>
          <p:cNvSpPr txBox="1"/>
          <p:nvPr/>
        </p:nvSpPr>
        <p:spPr>
          <a:xfrm>
            <a:off x="4885371" y="1536681"/>
            <a:ext cx="2421258" cy="2215991"/>
          </a:xfrm>
          <a:prstGeom prst="rect">
            <a:avLst/>
          </a:prstGeom>
          <a:noFill/>
        </p:spPr>
        <p:txBody>
          <a:bodyPr wrap="square" rtlCol="0">
            <a:spAutoFit/>
          </a:bodyPr>
          <a:lstStyle/>
          <a:p>
            <a:pPr algn="ctr"/>
            <a:r>
              <a:rPr lang="zh-CN" altLang="en-US" sz="13800" dirty="0">
                <a:solidFill>
                  <a:srgbClr val="B1865A"/>
                </a:solidFill>
                <a:latin typeface="方正舒体" panose="02010601030101010101" pitchFamily="2" charset="-122"/>
                <a:ea typeface="方正舒体" panose="02010601030101010101" pitchFamily="2" charset="-122"/>
              </a:rPr>
              <a:t>肆</a:t>
            </a:r>
          </a:p>
        </p:txBody>
      </p:sp>
      <p:cxnSp>
        <p:nvCxnSpPr>
          <p:cNvPr id="52" name="PA_直接连接符 44">
            <a:extLst>
              <a:ext uri="{FF2B5EF4-FFF2-40B4-BE49-F238E27FC236}">
                <a16:creationId xmlns="" xmlns:a16="http://schemas.microsoft.com/office/drawing/2014/main" id="{2A8861DD-9D9A-43A2-A1EA-7CBE9030B414}"/>
              </a:ext>
            </a:extLst>
          </p:cNvPr>
          <p:cNvCxnSpPr/>
          <p:nvPr>
            <p:custDataLst>
              <p:tags r:id="rId1"/>
            </p:custDataLst>
          </p:nvPr>
        </p:nvCxnSpPr>
        <p:spPr>
          <a:xfrm rot="16200000" flipH="1">
            <a:off x="4627642" y="2369042"/>
            <a:ext cx="978773" cy="0"/>
          </a:xfrm>
          <a:prstGeom prst="line">
            <a:avLst/>
          </a:prstGeom>
          <a:ln w="1270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53" name="PA_直接连接符 44">
            <a:extLst>
              <a:ext uri="{FF2B5EF4-FFF2-40B4-BE49-F238E27FC236}">
                <a16:creationId xmlns="" xmlns:a16="http://schemas.microsoft.com/office/drawing/2014/main" id="{F06DDBE4-8FB0-4E5B-959A-72380ED1CF97}"/>
              </a:ext>
            </a:extLst>
          </p:cNvPr>
          <p:cNvCxnSpPr/>
          <p:nvPr>
            <p:custDataLst>
              <p:tags r:id="rId2"/>
            </p:custDataLst>
          </p:nvPr>
        </p:nvCxnSpPr>
        <p:spPr>
          <a:xfrm rot="16200000" flipH="1">
            <a:off x="6571353" y="3290652"/>
            <a:ext cx="978775" cy="0"/>
          </a:xfrm>
          <a:prstGeom prst="line">
            <a:avLst/>
          </a:prstGeom>
          <a:ln w="1270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54" name="PA_直接连接符 44">
            <a:extLst>
              <a:ext uri="{FF2B5EF4-FFF2-40B4-BE49-F238E27FC236}">
                <a16:creationId xmlns="" xmlns:a16="http://schemas.microsoft.com/office/drawing/2014/main" id="{685F32BF-D960-4D18-9903-A48BA547FEBA}"/>
              </a:ext>
            </a:extLst>
          </p:cNvPr>
          <p:cNvCxnSpPr>
            <a:cxnSpLocks/>
          </p:cNvCxnSpPr>
          <p:nvPr>
            <p:custDataLst>
              <p:tags r:id="rId3"/>
            </p:custDataLst>
          </p:nvPr>
        </p:nvCxnSpPr>
        <p:spPr>
          <a:xfrm>
            <a:off x="4954058" y="1969983"/>
            <a:ext cx="1176279" cy="0"/>
          </a:xfrm>
          <a:prstGeom prst="line">
            <a:avLst/>
          </a:prstGeom>
          <a:ln w="1270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55" name="PA_直接连接符 44">
            <a:extLst>
              <a:ext uri="{FF2B5EF4-FFF2-40B4-BE49-F238E27FC236}">
                <a16:creationId xmlns="" xmlns:a16="http://schemas.microsoft.com/office/drawing/2014/main" id="{90DB6DF3-B05F-401C-B72F-05E894128DF1}"/>
              </a:ext>
            </a:extLst>
          </p:cNvPr>
          <p:cNvCxnSpPr>
            <a:cxnSpLocks/>
          </p:cNvCxnSpPr>
          <p:nvPr>
            <p:custDataLst>
              <p:tags r:id="rId4"/>
            </p:custDataLst>
          </p:nvPr>
        </p:nvCxnSpPr>
        <p:spPr>
          <a:xfrm>
            <a:off x="6130336" y="3687091"/>
            <a:ext cx="1068501" cy="0"/>
          </a:xfrm>
          <a:prstGeom prst="line">
            <a:avLst/>
          </a:prstGeom>
          <a:ln w="12700">
            <a:solidFill>
              <a:srgbClr val="B1865A"/>
            </a:solidFill>
          </a:ln>
        </p:spPr>
        <p:style>
          <a:lnRef idx="1">
            <a:schemeClr val="accent1"/>
          </a:lnRef>
          <a:fillRef idx="0">
            <a:schemeClr val="accent1"/>
          </a:fillRef>
          <a:effectRef idx="0">
            <a:schemeClr val="accent1"/>
          </a:effectRef>
          <a:fontRef idx="minor">
            <a:schemeClr val="tx1"/>
          </a:fontRef>
        </p:style>
      </p:cxnSp>
      <p:pic>
        <p:nvPicPr>
          <p:cNvPr id="38" name="PA_图片 37">
            <a:extLst>
              <a:ext uri="{FF2B5EF4-FFF2-40B4-BE49-F238E27FC236}">
                <a16:creationId xmlns="" xmlns:a16="http://schemas.microsoft.com/office/drawing/2014/main" id="{3C5AD3F5-7572-4CDB-8467-C637D99B6C88}"/>
              </a:ext>
            </a:extLst>
          </p:cNvPr>
          <p:cNvPicPr>
            <a:picLocks noChangeAspect="1"/>
          </p:cNvPicPr>
          <p:nvPr>
            <p:custDataLst>
              <p:tags r:id="rId5"/>
            </p:custDataLst>
          </p:nvPr>
        </p:nvPicPr>
        <p:blipFill>
          <a:blip r:embed="rId11"/>
          <a:stretch>
            <a:fillRect/>
          </a:stretch>
        </p:blipFill>
        <p:spPr>
          <a:xfrm rot="5400000">
            <a:off x="5773039" y="-3705185"/>
            <a:ext cx="645923" cy="7959187"/>
          </a:xfrm>
          <a:prstGeom prst="rect">
            <a:avLst/>
          </a:prstGeom>
        </p:spPr>
      </p:pic>
    </p:spTree>
    <p:extLst>
      <p:ext uri="{BB962C8B-B14F-4D97-AF65-F5344CB8AC3E}">
        <p14:creationId xmlns:p14="http://schemas.microsoft.com/office/powerpoint/2010/main" val="1013169142"/>
      </p:ext>
    </p:extLst>
  </p:cSld>
  <p:clrMapOvr>
    <a:masterClrMapping/>
  </p:clrMapOvr>
  <p:transition spd="slow" advTm="55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afterEffect">
                                  <p:stCondLst>
                                    <p:cond delay="0"/>
                                  </p:stCondLst>
                                  <p:childTnLst>
                                    <p:animMotion origin="layout" path="M 0 3.7037E-6 L 0 0.92106 " pathEditMode="relative" rAng="0" ptsTypes="AA">
                                      <p:cBhvr>
                                        <p:cTn id="6" dur="1000" fill="hold"/>
                                        <p:tgtEl>
                                          <p:spTgt spid="38"/>
                                        </p:tgtEl>
                                        <p:attrNameLst>
                                          <p:attrName>ppt_x</p:attrName>
                                          <p:attrName>ppt_y</p:attrName>
                                        </p:attrNameLst>
                                      </p:cBhvr>
                                      <p:rCtr x="0" y="46042"/>
                                    </p:animMotion>
                                  </p:childTnLst>
                                </p:cTn>
                              </p:par>
                              <p:par>
                                <p:cTn id="7" presetID="22" presetClass="entr" presetSubtype="1" fill="hold" nodeType="withEffect">
                                  <p:stCondLst>
                                    <p:cond delay="150"/>
                                  </p:stCondLst>
                                  <p:childTnLst>
                                    <p:set>
                                      <p:cBhvr>
                                        <p:cTn id="8" dur="1" fill="hold">
                                          <p:stCondLst>
                                            <p:cond delay="0"/>
                                          </p:stCondLst>
                                        </p:cTn>
                                        <p:tgtEl>
                                          <p:spTgt spid="4"/>
                                        </p:tgtEl>
                                        <p:attrNameLst>
                                          <p:attrName>style.visibility</p:attrName>
                                        </p:attrNameLst>
                                      </p:cBhvr>
                                      <p:to>
                                        <p:strVal val="visible"/>
                                      </p:to>
                                    </p:set>
                                    <p:animEffect transition="in" filter="wipe(up)">
                                      <p:cBhvr>
                                        <p:cTn id="9" dur="750"/>
                                        <p:tgtEl>
                                          <p:spTgt spid="4"/>
                                        </p:tgtEl>
                                      </p:cBhvr>
                                    </p:animEffect>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fade">
                                      <p:cBhvr>
                                        <p:cTn id="13" dur="1000"/>
                                        <p:tgtEl>
                                          <p:spTgt spid="48"/>
                                        </p:tgtEl>
                                      </p:cBhvr>
                                    </p:animEffect>
                                    <p:anim calcmode="lin" valueType="num">
                                      <p:cBhvr>
                                        <p:cTn id="14" dur="1000" fill="hold"/>
                                        <p:tgtEl>
                                          <p:spTgt spid="48"/>
                                        </p:tgtEl>
                                        <p:attrNameLst>
                                          <p:attrName>ppt_x</p:attrName>
                                        </p:attrNameLst>
                                      </p:cBhvr>
                                      <p:tavLst>
                                        <p:tav tm="0">
                                          <p:val>
                                            <p:strVal val="#ppt_x"/>
                                          </p:val>
                                        </p:tav>
                                        <p:tav tm="100000">
                                          <p:val>
                                            <p:strVal val="#ppt_x"/>
                                          </p:val>
                                        </p:tav>
                                      </p:tavLst>
                                    </p:anim>
                                    <p:anim calcmode="lin" valueType="num">
                                      <p:cBhvr>
                                        <p:cTn id="15" dur="1000" fill="hold"/>
                                        <p:tgtEl>
                                          <p:spTgt spid="48"/>
                                        </p:tgtEl>
                                        <p:attrNameLst>
                                          <p:attrName>ppt_y</p:attrName>
                                        </p:attrNameLst>
                                      </p:cBhvr>
                                      <p:tavLst>
                                        <p:tav tm="0">
                                          <p:val>
                                            <p:strVal val="#ppt_y+.1"/>
                                          </p:val>
                                        </p:tav>
                                        <p:tav tm="100000">
                                          <p:val>
                                            <p:strVal val="#ppt_y"/>
                                          </p:val>
                                        </p:tav>
                                      </p:tavLst>
                                    </p:anim>
                                  </p:childTnLst>
                                </p:cTn>
                              </p:par>
                              <p:par>
                                <p:cTn id="16" presetID="47" presetClass="entr" presetSubtype="0" fill="hold" nodeType="withEffect">
                                  <p:stCondLst>
                                    <p:cond delay="0"/>
                                  </p:stCondLst>
                                  <p:childTnLst>
                                    <p:set>
                                      <p:cBhvr>
                                        <p:cTn id="17" dur="1" fill="hold">
                                          <p:stCondLst>
                                            <p:cond delay="0"/>
                                          </p:stCondLst>
                                        </p:cTn>
                                        <p:tgtEl>
                                          <p:spTgt spid="50"/>
                                        </p:tgtEl>
                                        <p:attrNameLst>
                                          <p:attrName>style.visibility</p:attrName>
                                        </p:attrNameLst>
                                      </p:cBhvr>
                                      <p:to>
                                        <p:strVal val="visible"/>
                                      </p:to>
                                    </p:set>
                                    <p:animEffect transition="in" filter="fade">
                                      <p:cBhvr>
                                        <p:cTn id="18" dur="1000"/>
                                        <p:tgtEl>
                                          <p:spTgt spid="50"/>
                                        </p:tgtEl>
                                      </p:cBhvr>
                                    </p:animEffect>
                                    <p:anim calcmode="lin" valueType="num">
                                      <p:cBhvr>
                                        <p:cTn id="19" dur="1000" fill="hold"/>
                                        <p:tgtEl>
                                          <p:spTgt spid="50"/>
                                        </p:tgtEl>
                                        <p:attrNameLst>
                                          <p:attrName>ppt_x</p:attrName>
                                        </p:attrNameLst>
                                      </p:cBhvr>
                                      <p:tavLst>
                                        <p:tav tm="0">
                                          <p:val>
                                            <p:strVal val="#ppt_x"/>
                                          </p:val>
                                        </p:tav>
                                        <p:tav tm="100000">
                                          <p:val>
                                            <p:strVal val="#ppt_x"/>
                                          </p:val>
                                        </p:tav>
                                      </p:tavLst>
                                    </p:anim>
                                    <p:anim calcmode="lin" valueType="num">
                                      <p:cBhvr>
                                        <p:cTn id="20" dur="1000" fill="hold"/>
                                        <p:tgtEl>
                                          <p:spTgt spid="50"/>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12" presetClass="entr" presetSubtype="8" fill="hold" nodeType="afterEffect">
                                  <p:stCondLst>
                                    <p:cond delay="0"/>
                                  </p:stCondLst>
                                  <p:childTnLst>
                                    <p:set>
                                      <p:cBhvr>
                                        <p:cTn id="23" dur="1" fill="hold">
                                          <p:stCondLst>
                                            <p:cond delay="0"/>
                                          </p:stCondLst>
                                        </p:cTn>
                                        <p:tgtEl>
                                          <p:spTgt spid="54"/>
                                        </p:tgtEl>
                                        <p:attrNameLst>
                                          <p:attrName>style.visibility</p:attrName>
                                        </p:attrNameLst>
                                      </p:cBhvr>
                                      <p:to>
                                        <p:strVal val="visible"/>
                                      </p:to>
                                    </p:set>
                                    <p:anim calcmode="lin" valueType="num">
                                      <p:cBhvr additive="base">
                                        <p:cTn id="24" dur="500"/>
                                        <p:tgtEl>
                                          <p:spTgt spid="54"/>
                                        </p:tgtEl>
                                        <p:attrNameLst>
                                          <p:attrName>ppt_x</p:attrName>
                                        </p:attrNameLst>
                                      </p:cBhvr>
                                      <p:tavLst>
                                        <p:tav tm="0">
                                          <p:val>
                                            <p:strVal val="#ppt_x-#ppt_w*1.125000"/>
                                          </p:val>
                                        </p:tav>
                                        <p:tav tm="100000">
                                          <p:val>
                                            <p:strVal val="#ppt_x"/>
                                          </p:val>
                                        </p:tav>
                                      </p:tavLst>
                                    </p:anim>
                                    <p:animEffect transition="in" filter="wipe(right)">
                                      <p:cBhvr>
                                        <p:cTn id="25" dur="500"/>
                                        <p:tgtEl>
                                          <p:spTgt spid="54"/>
                                        </p:tgtEl>
                                      </p:cBhvr>
                                    </p:animEffect>
                                  </p:childTnLst>
                                </p:cTn>
                              </p:par>
                              <p:par>
                                <p:cTn id="26" presetID="12" presetClass="entr" presetSubtype="1" fill="hold" nodeType="withEffect">
                                  <p:stCondLst>
                                    <p:cond delay="0"/>
                                  </p:stCondLst>
                                  <p:childTnLst>
                                    <p:set>
                                      <p:cBhvr>
                                        <p:cTn id="27" dur="1" fill="hold">
                                          <p:stCondLst>
                                            <p:cond delay="0"/>
                                          </p:stCondLst>
                                        </p:cTn>
                                        <p:tgtEl>
                                          <p:spTgt spid="52"/>
                                        </p:tgtEl>
                                        <p:attrNameLst>
                                          <p:attrName>style.visibility</p:attrName>
                                        </p:attrNameLst>
                                      </p:cBhvr>
                                      <p:to>
                                        <p:strVal val="visible"/>
                                      </p:to>
                                    </p:set>
                                    <p:anim calcmode="lin" valueType="num">
                                      <p:cBhvr additive="base">
                                        <p:cTn id="28" dur="500"/>
                                        <p:tgtEl>
                                          <p:spTgt spid="52"/>
                                        </p:tgtEl>
                                        <p:attrNameLst>
                                          <p:attrName>ppt_y</p:attrName>
                                        </p:attrNameLst>
                                      </p:cBhvr>
                                      <p:tavLst>
                                        <p:tav tm="0">
                                          <p:val>
                                            <p:strVal val="#ppt_y-#ppt_h*1.125000"/>
                                          </p:val>
                                        </p:tav>
                                        <p:tav tm="100000">
                                          <p:val>
                                            <p:strVal val="#ppt_y"/>
                                          </p:val>
                                        </p:tav>
                                      </p:tavLst>
                                    </p:anim>
                                    <p:animEffect transition="in" filter="wipe(down)">
                                      <p:cBhvr>
                                        <p:cTn id="29" dur="500"/>
                                        <p:tgtEl>
                                          <p:spTgt spid="52"/>
                                        </p:tgtEl>
                                      </p:cBhvr>
                                    </p:animEffect>
                                  </p:childTnLst>
                                </p:cTn>
                              </p:par>
                              <p:par>
                                <p:cTn id="30" presetID="12" presetClass="entr" presetSubtype="4" fill="hold" nodeType="withEffect">
                                  <p:stCondLst>
                                    <p:cond delay="0"/>
                                  </p:stCondLst>
                                  <p:childTnLst>
                                    <p:set>
                                      <p:cBhvr>
                                        <p:cTn id="31" dur="1" fill="hold">
                                          <p:stCondLst>
                                            <p:cond delay="0"/>
                                          </p:stCondLst>
                                        </p:cTn>
                                        <p:tgtEl>
                                          <p:spTgt spid="53"/>
                                        </p:tgtEl>
                                        <p:attrNameLst>
                                          <p:attrName>style.visibility</p:attrName>
                                        </p:attrNameLst>
                                      </p:cBhvr>
                                      <p:to>
                                        <p:strVal val="visible"/>
                                      </p:to>
                                    </p:set>
                                    <p:anim calcmode="lin" valueType="num">
                                      <p:cBhvr additive="base">
                                        <p:cTn id="32" dur="500"/>
                                        <p:tgtEl>
                                          <p:spTgt spid="53"/>
                                        </p:tgtEl>
                                        <p:attrNameLst>
                                          <p:attrName>ppt_y</p:attrName>
                                        </p:attrNameLst>
                                      </p:cBhvr>
                                      <p:tavLst>
                                        <p:tav tm="0">
                                          <p:val>
                                            <p:strVal val="#ppt_y+#ppt_h*1.125000"/>
                                          </p:val>
                                        </p:tav>
                                        <p:tav tm="100000">
                                          <p:val>
                                            <p:strVal val="#ppt_y"/>
                                          </p:val>
                                        </p:tav>
                                      </p:tavLst>
                                    </p:anim>
                                    <p:animEffect transition="in" filter="wipe(up)">
                                      <p:cBhvr>
                                        <p:cTn id="33" dur="500"/>
                                        <p:tgtEl>
                                          <p:spTgt spid="53"/>
                                        </p:tgtEl>
                                      </p:cBhvr>
                                    </p:animEffect>
                                  </p:childTnLst>
                                </p:cTn>
                              </p:par>
                              <p:par>
                                <p:cTn id="34" presetID="12" presetClass="entr" presetSubtype="2" fill="hold" nodeType="withEffect">
                                  <p:stCondLst>
                                    <p:cond delay="0"/>
                                  </p:stCondLst>
                                  <p:childTnLst>
                                    <p:set>
                                      <p:cBhvr>
                                        <p:cTn id="35" dur="1" fill="hold">
                                          <p:stCondLst>
                                            <p:cond delay="0"/>
                                          </p:stCondLst>
                                        </p:cTn>
                                        <p:tgtEl>
                                          <p:spTgt spid="55"/>
                                        </p:tgtEl>
                                        <p:attrNameLst>
                                          <p:attrName>style.visibility</p:attrName>
                                        </p:attrNameLst>
                                      </p:cBhvr>
                                      <p:to>
                                        <p:strVal val="visible"/>
                                      </p:to>
                                    </p:set>
                                    <p:anim calcmode="lin" valueType="num">
                                      <p:cBhvr additive="base">
                                        <p:cTn id="36" dur="500"/>
                                        <p:tgtEl>
                                          <p:spTgt spid="55"/>
                                        </p:tgtEl>
                                        <p:attrNameLst>
                                          <p:attrName>ppt_x</p:attrName>
                                        </p:attrNameLst>
                                      </p:cBhvr>
                                      <p:tavLst>
                                        <p:tav tm="0">
                                          <p:val>
                                            <p:strVal val="#ppt_x+#ppt_w*1.125000"/>
                                          </p:val>
                                        </p:tav>
                                        <p:tav tm="100000">
                                          <p:val>
                                            <p:strVal val="#ppt_x"/>
                                          </p:val>
                                        </p:tav>
                                      </p:tavLst>
                                    </p:anim>
                                    <p:animEffect transition="in" filter="wipe(left)">
                                      <p:cBhvr>
                                        <p:cTn id="37" dur="500"/>
                                        <p:tgtEl>
                                          <p:spTgt spid="55"/>
                                        </p:tgtEl>
                                      </p:cBhvr>
                                    </p:animEffect>
                                  </p:childTnLst>
                                </p:cTn>
                              </p:par>
                            </p:childTnLst>
                          </p:cTn>
                        </p:par>
                        <p:par>
                          <p:cTn id="38" fill="hold">
                            <p:stCondLst>
                              <p:cond delay="2500"/>
                            </p:stCondLst>
                            <p:childTnLst>
                              <p:par>
                                <p:cTn id="39" presetID="13" presetClass="entr" presetSubtype="16" fill="hold" grpId="0" nodeType="afterEffect">
                                  <p:stCondLst>
                                    <p:cond delay="0"/>
                                  </p:stCondLst>
                                  <p:childTnLst>
                                    <p:set>
                                      <p:cBhvr>
                                        <p:cTn id="40" dur="1" fill="hold">
                                          <p:stCondLst>
                                            <p:cond delay="0"/>
                                          </p:stCondLst>
                                        </p:cTn>
                                        <p:tgtEl>
                                          <p:spTgt spid="42"/>
                                        </p:tgtEl>
                                        <p:attrNameLst>
                                          <p:attrName>style.visibility</p:attrName>
                                        </p:attrNameLst>
                                      </p:cBhvr>
                                      <p:to>
                                        <p:strVal val="visible"/>
                                      </p:to>
                                    </p:set>
                                    <p:animEffect transition="in" filter="plus(in)">
                                      <p:cBhvr>
                                        <p:cTn id="41" dur="1000"/>
                                        <p:tgtEl>
                                          <p:spTgt spid="42"/>
                                        </p:tgtEl>
                                      </p:cBhvr>
                                    </p:animEffect>
                                  </p:childTnLst>
                                </p:cTn>
                              </p:par>
                            </p:childTnLst>
                          </p:cTn>
                        </p:par>
                        <p:par>
                          <p:cTn id="42" fill="hold">
                            <p:stCondLst>
                              <p:cond delay="3500"/>
                            </p:stCondLst>
                            <p:childTnLst>
                              <p:par>
                                <p:cTn id="43" presetID="56" presetClass="entr" presetSubtype="0" fill="hold" grpId="0" nodeType="afterEffect">
                                  <p:stCondLst>
                                    <p:cond delay="0"/>
                                  </p:stCondLst>
                                  <p:iterate type="lt">
                                    <p:tmPct val="28571"/>
                                  </p:iterate>
                                  <p:childTnLst>
                                    <p:set>
                                      <p:cBhvr>
                                        <p:cTn id="44" dur="1" fill="hold">
                                          <p:stCondLst>
                                            <p:cond delay="0"/>
                                          </p:stCondLst>
                                        </p:cTn>
                                        <p:tgtEl>
                                          <p:spTgt spid="44"/>
                                        </p:tgtEl>
                                        <p:attrNameLst>
                                          <p:attrName>style.visibility</p:attrName>
                                        </p:attrNameLst>
                                      </p:cBhvr>
                                      <p:to>
                                        <p:strVal val="visible"/>
                                      </p:to>
                                    </p:set>
                                    <p:anim by="(-#ppt_w*2)" calcmode="lin" valueType="num">
                                      <p:cBhvr rctx="PPT">
                                        <p:cTn id="45" dur="250" autoRev="1" fill="hold">
                                          <p:stCondLst>
                                            <p:cond delay="0"/>
                                          </p:stCondLst>
                                        </p:cTn>
                                        <p:tgtEl>
                                          <p:spTgt spid="44"/>
                                        </p:tgtEl>
                                        <p:attrNameLst>
                                          <p:attrName>ppt_w</p:attrName>
                                        </p:attrNameLst>
                                      </p:cBhvr>
                                    </p:anim>
                                    <p:anim by="(#ppt_w*0.50)" calcmode="lin" valueType="num">
                                      <p:cBhvr>
                                        <p:cTn id="46" dur="250" decel="50000" autoRev="1" fill="hold">
                                          <p:stCondLst>
                                            <p:cond delay="0"/>
                                          </p:stCondLst>
                                        </p:cTn>
                                        <p:tgtEl>
                                          <p:spTgt spid="44"/>
                                        </p:tgtEl>
                                        <p:attrNameLst>
                                          <p:attrName>ppt_x</p:attrName>
                                        </p:attrNameLst>
                                      </p:cBhvr>
                                    </p:anim>
                                    <p:anim from="(-#ppt_h/2)" to="(#ppt_y)" calcmode="lin" valueType="num">
                                      <p:cBhvr>
                                        <p:cTn id="47" dur="500" fill="hold">
                                          <p:stCondLst>
                                            <p:cond delay="0"/>
                                          </p:stCondLst>
                                        </p:cTn>
                                        <p:tgtEl>
                                          <p:spTgt spid="44"/>
                                        </p:tgtEl>
                                        <p:attrNameLst>
                                          <p:attrName>ppt_y</p:attrName>
                                        </p:attrNameLst>
                                      </p:cBhvr>
                                    </p:anim>
                                    <p:animRot by="21600000">
                                      <p:cBhvr>
                                        <p:cTn id="48" dur="500" fill="hold">
                                          <p:stCondLst>
                                            <p:cond delay="0"/>
                                          </p:stCondLst>
                                        </p:cTn>
                                        <p:tgtEl>
                                          <p:spTgt spid="44"/>
                                        </p:tgtEl>
                                        <p:attrNameLst>
                                          <p:attrName>r</p:attrName>
                                        </p:attrNameLst>
                                      </p:cBhvr>
                                    </p:animRot>
                                  </p:childTnLst>
                                </p:cTn>
                              </p:par>
                              <p:par>
                                <p:cTn id="49" presetID="2" presetClass="entr" presetSubtype="6" fill="hold" grpId="0" nodeType="withEffect">
                                  <p:stCondLst>
                                    <p:cond delay="0"/>
                                  </p:stCondLst>
                                  <p:iterate type="lt">
                                    <p:tmPct val="11111"/>
                                  </p:iterate>
                                  <p:childTnLst>
                                    <p:set>
                                      <p:cBhvr>
                                        <p:cTn id="50" dur="1" fill="hold">
                                          <p:stCondLst>
                                            <p:cond delay="0"/>
                                          </p:stCondLst>
                                        </p:cTn>
                                        <p:tgtEl>
                                          <p:spTgt spid="45"/>
                                        </p:tgtEl>
                                        <p:attrNameLst>
                                          <p:attrName>style.visibility</p:attrName>
                                        </p:attrNameLst>
                                      </p:cBhvr>
                                      <p:to>
                                        <p:strVal val="visible"/>
                                      </p:to>
                                    </p:set>
                                    <p:anim calcmode="lin" valueType="num">
                                      <p:cBhvr additive="base">
                                        <p:cTn id="51" dur="500" fill="hold"/>
                                        <p:tgtEl>
                                          <p:spTgt spid="45"/>
                                        </p:tgtEl>
                                        <p:attrNameLst>
                                          <p:attrName>ppt_x</p:attrName>
                                        </p:attrNameLst>
                                      </p:cBhvr>
                                      <p:tavLst>
                                        <p:tav tm="0">
                                          <p:val>
                                            <p:strVal val="1+#ppt_w/2"/>
                                          </p:val>
                                        </p:tav>
                                        <p:tav tm="100000">
                                          <p:val>
                                            <p:strVal val="#ppt_x"/>
                                          </p:val>
                                        </p:tav>
                                      </p:tavLst>
                                    </p:anim>
                                    <p:anim calcmode="lin" valueType="num">
                                      <p:cBhvr additive="base">
                                        <p:cTn id="52"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4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Janice">
            <a:extLst>
              <a:ext uri="{FF2B5EF4-FFF2-40B4-BE49-F238E27FC236}">
                <a16:creationId xmlns="" xmlns:a16="http://schemas.microsoft.com/office/drawing/2014/main" id="{C6A628C9-D1A3-471B-A183-C2543A9DC3F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5400000">
            <a:off x="2404961" y="-14790"/>
            <a:ext cx="1177664" cy="1207244"/>
          </a:xfrm>
          <a:prstGeom prst="rect">
            <a:avLst/>
          </a:prstGeom>
        </p:spPr>
      </p:pic>
      <p:pic>
        <p:nvPicPr>
          <p:cNvPr id="40" name="Janice">
            <a:extLst>
              <a:ext uri="{FF2B5EF4-FFF2-40B4-BE49-F238E27FC236}">
                <a16:creationId xmlns="" xmlns:a16="http://schemas.microsoft.com/office/drawing/2014/main" id="{F40F2D3C-FF9B-4FC8-95D6-55178C26E24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16200000" flipH="1">
            <a:off x="8596072" y="21795"/>
            <a:ext cx="1177664" cy="1207244"/>
          </a:xfrm>
          <a:prstGeom prst="rect">
            <a:avLst/>
          </a:prstGeom>
        </p:spPr>
      </p:pic>
      <p:sp>
        <p:nvSpPr>
          <p:cNvPr id="41" name="文本框 40">
            <a:extLst>
              <a:ext uri="{FF2B5EF4-FFF2-40B4-BE49-F238E27FC236}">
                <a16:creationId xmlns="" xmlns:a16="http://schemas.microsoft.com/office/drawing/2014/main" id="{8EB5E889-AA8F-4D12-A233-DCD3A19AAB86}"/>
              </a:ext>
            </a:extLst>
          </p:cNvPr>
          <p:cNvSpPr txBox="1"/>
          <p:nvPr/>
        </p:nvSpPr>
        <p:spPr>
          <a:xfrm>
            <a:off x="5144687" y="265521"/>
            <a:ext cx="2646878" cy="461665"/>
          </a:xfrm>
          <a:prstGeom prst="rect">
            <a:avLst/>
          </a:prstGeom>
          <a:noFill/>
        </p:spPr>
        <p:txBody>
          <a:bodyPr wrap="none" rtlCol="0">
            <a:spAutoFit/>
          </a:bodyPr>
          <a:lstStyle/>
          <a:p>
            <a:r>
              <a:rPr lang="zh-CN" altLang="en-US" sz="2400" dirty="0">
                <a:solidFill>
                  <a:schemeClr val="tx1">
                    <a:lumMod val="65000"/>
                    <a:lumOff val="35000"/>
                  </a:schemeClr>
                </a:solidFill>
                <a:latin typeface="方正舒体" panose="02010601030101010101" pitchFamily="2" charset="-122"/>
                <a:ea typeface="方正舒体" panose="02010601030101010101" pitchFamily="2" charset="-122"/>
              </a:rPr>
              <a:t>点击此处添加标题</a:t>
            </a:r>
          </a:p>
        </p:txBody>
      </p:sp>
      <p:sp>
        <p:nvSpPr>
          <p:cNvPr id="42" name="文本框 41">
            <a:extLst>
              <a:ext uri="{FF2B5EF4-FFF2-40B4-BE49-F238E27FC236}">
                <a16:creationId xmlns="" xmlns:a16="http://schemas.microsoft.com/office/drawing/2014/main" id="{FA10461C-2705-483A-A73C-66F606E336AB}"/>
              </a:ext>
            </a:extLst>
          </p:cNvPr>
          <p:cNvSpPr txBox="1"/>
          <p:nvPr/>
        </p:nvSpPr>
        <p:spPr>
          <a:xfrm>
            <a:off x="5204046" y="605527"/>
            <a:ext cx="2662908" cy="307777"/>
          </a:xfrm>
          <a:prstGeom prst="rect">
            <a:avLst/>
          </a:prstGeom>
          <a:noFill/>
        </p:spPr>
        <p:txBody>
          <a:bodyPr wrap="none" rtlCol="0">
            <a:spAutoFit/>
          </a:bodyPr>
          <a:lstStyle/>
          <a:p>
            <a:pPr algn="l"/>
            <a:r>
              <a:rPr lang="zh-CN" altLang="en-US" sz="1400" spc="300" dirty="0">
                <a:solidFill>
                  <a:schemeClr val="tx1">
                    <a:lumMod val="65000"/>
                    <a:lumOff val="35000"/>
                  </a:schemeClr>
                </a:solidFill>
                <a:uFillTx/>
                <a:latin typeface="方正舒体" panose="02010601030101010101" pitchFamily="2" charset="-122"/>
                <a:ea typeface="方正舒体" panose="02010601030101010101" pitchFamily="2" charset="-122"/>
              </a:rPr>
              <a:t>Click enter your title</a:t>
            </a:r>
          </a:p>
        </p:txBody>
      </p:sp>
      <p:sp>
        <p:nvSpPr>
          <p:cNvPr id="43" name="文本框 42">
            <a:extLst>
              <a:ext uri="{FF2B5EF4-FFF2-40B4-BE49-F238E27FC236}">
                <a16:creationId xmlns="" xmlns:a16="http://schemas.microsoft.com/office/drawing/2014/main" id="{4CE0BF15-02EA-452A-A83C-1D4239877F29}"/>
              </a:ext>
            </a:extLst>
          </p:cNvPr>
          <p:cNvSpPr txBox="1"/>
          <p:nvPr/>
        </p:nvSpPr>
        <p:spPr>
          <a:xfrm>
            <a:off x="4325046" y="133857"/>
            <a:ext cx="805322" cy="769441"/>
          </a:xfrm>
          <a:prstGeom prst="rect">
            <a:avLst/>
          </a:prstGeom>
          <a:noFill/>
        </p:spPr>
        <p:txBody>
          <a:bodyPr wrap="square" rtlCol="0">
            <a:spAutoFit/>
          </a:bodyPr>
          <a:lstStyle/>
          <a:p>
            <a:pPr algn="ctr"/>
            <a:r>
              <a:rPr lang="zh-CN" altLang="en-US" sz="4400" dirty="0">
                <a:solidFill>
                  <a:srgbClr val="B1865A"/>
                </a:solidFill>
                <a:latin typeface="方正舒体" panose="02010601030101010101" pitchFamily="2" charset="-122"/>
                <a:ea typeface="方正舒体" panose="02010601030101010101" pitchFamily="2" charset="-122"/>
              </a:rPr>
              <a:t>壹</a:t>
            </a:r>
          </a:p>
        </p:txBody>
      </p:sp>
      <p:cxnSp>
        <p:nvCxnSpPr>
          <p:cNvPr id="44" name="PA_直接连接符 44">
            <a:extLst>
              <a:ext uri="{FF2B5EF4-FFF2-40B4-BE49-F238E27FC236}">
                <a16:creationId xmlns="" xmlns:a16="http://schemas.microsoft.com/office/drawing/2014/main" id="{0A0591C2-73EF-4DA6-AD2A-EBA29E391EF1}"/>
              </a:ext>
            </a:extLst>
          </p:cNvPr>
          <p:cNvCxnSpPr/>
          <p:nvPr>
            <p:custDataLst>
              <p:tags r:id="rId1"/>
            </p:custDataLst>
          </p:nvPr>
        </p:nvCxnSpPr>
        <p:spPr>
          <a:xfrm rot="16200000" flipH="1">
            <a:off x="4264724" y="396656"/>
            <a:ext cx="325545"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45" name="PA_直接连接符 44">
            <a:extLst>
              <a:ext uri="{FF2B5EF4-FFF2-40B4-BE49-F238E27FC236}">
                <a16:creationId xmlns="" xmlns:a16="http://schemas.microsoft.com/office/drawing/2014/main" id="{10119E43-3B55-4822-969A-B5A1A39D2BC6}"/>
              </a:ext>
            </a:extLst>
          </p:cNvPr>
          <p:cNvCxnSpPr/>
          <p:nvPr>
            <p:custDataLst>
              <p:tags r:id="rId2"/>
            </p:custDataLst>
          </p:nvPr>
        </p:nvCxnSpPr>
        <p:spPr>
          <a:xfrm rot="16200000" flipH="1">
            <a:off x="4879463" y="734939"/>
            <a:ext cx="325546"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46" name="PA_直接连接符 44">
            <a:extLst>
              <a:ext uri="{FF2B5EF4-FFF2-40B4-BE49-F238E27FC236}">
                <a16:creationId xmlns="" xmlns:a16="http://schemas.microsoft.com/office/drawing/2014/main" id="{4AF6799A-D4E5-4091-A333-024D76B0BDEF}"/>
              </a:ext>
            </a:extLst>
          </p:cNvPr>
          <p:cNvCxnSpPr>
            <a:cxnSpLocks/>
          </p:cNvCxnSpPr>
          <p:nvPr>
            <p:custDataLst>
              <p:tags r:id="rId3"/>
            </p:custDataLst>
          </p:nvPr>
        </p:nvCxnSpPr>
        <p:spPr>
          <a:xfrm>
            <a:off x="4373295" y="263927"/>
            <a:ext cx="391235"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47" name="PA_直接连接符 44">
            <a:extLst>
              <a:ext uri="{FF2B5EF4-FFF2-40B4-BE49-F238E27FC236}">
                <a16:creationId xmlns="" xmlns:a16="http://schemas.microsoft.com/office/drawing/2014/main" id="{9B287E3E-8EE6-4A83-802E-1A7E7FD83E09}"/>
              </a:ext>
            </a:extLst>
          </p:cNvPr>
          <p:cNvCxnSpPr>
            <a:cxnSpLocks/>
          </p:cNvCxnSpPr>
          <p:nvPr>
            <p:custDataLst>
              <p:tags r:id="rId4"/>
            </p:custDataLst>
          </p:nvPr>
        </p:nvCxnSpPr>
        <p:spPr>
          <a:xfrm>
            <a:off x="4732779" y="866797"/>
            <a:ext cx="355389"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sp>
        <p:nvSpPr>
          <p:cNvPr id="50" name="矩形 49">
            <a:extLst>
              <a:ext uri="{FF2B5EF4-FFF2-40B4-BE49-F238E27FC236}">
                <a16:creationId xmlns="" xmlns:a16="http://schemas.microsoft.com/office/drawing/2014/main" id="{24A900FB-91F3-4523-8067-33C07CDC1FB1}"/>
              </a:ext>
            </a:extLst>
          </p:cNvPr>
          <p:cNvSpPr/>
          <p:nvPr/>
        </p:nvSpPr>
        <p:spPr>
          <a:xfrm>
            <a:off x="4418839" y="2165216"/>
            <a:ext cx="1629446" cy="2461467"/>
          </a:xfrm>
          <a:prstGeom prst="rect">
            <a:avLst/>
          </a:prstGeom>
          <a:solidFill>
            <a:schemeClr val="bg1">
              <a:lumMod val="6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100" dirty="0">
              <a:solidFill>
                <a:schemeClr val="tx1"/>
              </a:solidFill>
            </a:endParaRPr>
          </a:p>
        </p:txBody>
      </p:sp>
      <p:cxnSp>
        <p:nvCxnSpPr>
          <p:cNvPr id="51" name="直接连接符 50">
            <a:extLst>
              <a:ext uri="{FF2B5EF4-FFF2-40B4-BE49-F238E27FC236}">
                <a16:creationId xmlns="" xmlns:a16="http://schemas.microsoft.com/office/drawing/2014/main" id="{3F4A764B-3A30-40B3-8CDC-45B2D6CBCF9D}"/>
              </a:ext>
            </a:extLst>
          </p:cNvPr>
          <p:cNvCxnSpPr/>
          <p:nvPr/>
        </p:nvCxnSpPr>
        <p:spPr>
          <a:xfrm>
            <a:off x="4418839" y="3312730"/>
            <a:ext cx="1629446"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52" name="矩形 51">
            <a:extLst>
              <a:ext uri="{FF2B5EF4-FFF2-40B4-BE49-F238E27FC236}">
                <a16:creationId xmlns="" xmlns:a16="http://schemas.microsoft.com/office/drawing/2014/main" id="{EB3E2D14-6C59-4EEB-B27F-B9709A092147}"/>
              </a:ext>
            </a:extLst>
          </p:cNvPr>
          <p:cNvSpPr/>
          <p:nvPr/>
        </p:nvSpPr>
        <p:spPr>
          <a:xfrm>
            <a:off x="2691190" y="2165216"/>
            <a:ext cx="1629446" cy="2461467"/>
          </a:xfrm>
          <a:prstGeom prst="rect">
            <a:avLst/>
          </a:prstGeom>
          <a:solidFill>
            <a:schemeClr val="accent6">
              <a:lumMod val="60000"/>
              <a:lumOff val="4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100">
              <a:solidFill>
                <a:schemeClr val="tx1"/>
              </a:solidFill>
            </a:endParaRPr>
          </a:p>
        </p:txBody>
      </p:sp>
      <p:sp>
        <p:nvSpPr>
          <p:cNvPr id="53" name="矩形 52">
            <a:extLst>
              <a:ext uri="{FF2B5EF4-FFF2-40B4-BE49-F238E27FC236}">
                <a16:creationId xmlns="" xmlns:a16="http://schemas.microsoft.com/office/drawing/2014/main" id="{DF810977-D1D7-44F9-992F-DD09D72F091E}"/>
              </a:ext>
            </a:extLst>
          </p:cNvPr>
          <p:cNvSpPr/>
          <p:nvPr/>
        </p:nvSpPr>
        <p:spPr>
          <a:xfrm>
            <a:off x="6149259" y="2165216"/>
            <a:ext cx="1628654" cy="2461467"/>
          </a:xfrm>
          <a:prstGeom prst="rect">
            <a:avLst/>
          </a:prstGeom>
          <a:solidFill>
            <a:schemeClr val="accent6">
              <a:lumMod val="60000"/>
              <a:lumOff val="4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100">
              <a:solidFill>
                <a:schemeClr val="tx1"/>
              </a:solidFill>
            </a:endParaRPr>
          </a:p>
        </p:txBody>
      </p:sp>
      <p:sp>
        <p:nvSpPr>
          <p:cNvPr id="54" name="矩形 53">
            <a:extLst>
              <a:ext uri="{FF2B5EF4-FFF2-40B4-BE49-F238E27FC236}">
                <a16:creationId xmlns="" xmlns:a16="http://schemas.microsoft.com/office/drawing/2014/main" id="{6B878E77-088E-424A-9EAE-C2607E375353}"/>
              </a:ext>
            </a:extLst>
          </p:cNvPr>
          <p:cNvSpPr/>
          <p:nvPr/>
        </p:nvSpPr>
        <p:spPr>
          <a:xfrm>
            <a:off x="7862652" y="2165216"/>
            <a:ext cx="1628258" cy="2461467"/>
          </a:xfrm>
          <a:prstGeom prst="rect">
            <a:avLst/>
          </a:prstGeom>
          <a:solidFill>
            <a:schemeClr val="bg1">
              <a:lumMod val="6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100">
              <a:solidFill>
                <a:schemeClr val="tx1"/>
              </a:solidFill>
            </a:endParaRPr>
          </a:p>
        </p:txBody>
      </p:sp>
      <p:sp>
        <p:nvSpPr>
          <p:cNvPr id="55" name="任意多边形 42">
            <a:extLst>
              <a:ext uri="{FF2B5EF4-FFF2-40B4-BE49-F238E27FC236}">
                <a16:creationId xmlns="" xmlns:a16="http://schemas.microsoft.com/office/drawing/2014/main" id="{2D580C61-9802-408D-9CDC-A89BD44A3DFB}"/>
              </a:ext>
            </a:extLst>
          </p:cNvPr>
          <p:cNvSpPr/>
          <p:nvPr/>
        </p:nvSpPr>
        <p:spPr bwMode="auto">
          <a:xfrm>
            <a:off x="3233679" y="2282029"/>
            <a:ext cx="545657" cy="526039"/>
          </a:xfrm>
          <a:custGeom>
            <a:avLst/>
            <a:gdLst>
              <a:gd name="T0" fmla="*/ 429337 w 875300"/>
              <a:gd name="T1" fmla="*/ 166392 h 874712"/>
              <a:gd name="T2" fmla="*/ 762041 w 875300"/>
              <a:gd name="T3" fmla="*/ 560207 h 874712"/>
              <a:gd name="T4" fmla="*/ 762041 w 875300"/>
              <a:gd name="T5" fmla="*/ 839159 h 874712"/>
              <a:gd name="T6" fmla="*/ 721135 w 875300"/>
              <a:gd name="T7" fmla="*/ 874712 h 874712"/>
              <a:gd name="T8" fmla="*/ 505695 w 875300"/>
              <a:gd name="T9" fmla="*/ 874712 h 874712"/>
              <a:gd name="T10" fmla="*/ 505695 w 875300"/>
              <a:gd name="T11" fmla="*/ 623108 h 874712"/>
              <a:gd name="T12" fmla="*/ 355705 w 875300"/>
              <a:gd name="T13" fmla="*/ 623108 h 874712"/>
              <a:gd name="T14" fmla="*/ 355705 w 875300"/>
              <a:gd name="T15" fmla="*/ 874712 h 874712"/>
              <a:gd name="T16" fmla="*/ 137539 w 875300"/>
              <a:gd name="T17" fmla="*/ 874712 h 874712"/>
              <a:gd name="T18" fmla="*/ 93905 w 875300"/>
              <a:gd name="T19" fmla="*/ 839159 h 874712"/>
              <a:gd name="T20" fmla="*/ 93905 w 875300"/>
              <a:gd name="T21" fmla="*/ 590290 h 874712"/>
              <a:gd name="T22" fmla="*/ 429337 w 875300"/>
              <a:gd name="T23" fmla="*/ 166392 h 874712"/>
              <a:gd name="T24" fmla="*/ 427074 w 875300"/>
              <a:gd name="T25" fmla="*/ 0 h 874712"/>
              <a:gd name="T26" fmla="*/ 457099 w 875300"/>
              <a:gd name="T27" fmla="*/ 13668 h 874712"/>
              <a:gd name="T28" fmla="*/ 866518 w 875300"/>
              <a:gd name="T29" fmla="*/ 502985 h 874712"/>
              <a:gd name="T30" fmla="*/ 861059 w 875300"/>
              <a:gd name="T31" fmla="*/ 560390 h 874712"/>
              <a:gd name="T32" fmla="*/ 811929 w 875300"/>
              <a:gd name="T33" fmla="*/ 565858 h 874712"/>
              <a:gd name="T34" fmla="*/ 429804 w 875300"/>
              <a:gd name="T35" fmla="*/ 114812 h 874712"/>
              <a:gd name="T36" fmla="*/ 61327 w 875300"/>
              <a:gd name="T37" fmla="*/ 576792 h 874712"/>
              <a:gd name="T38" fmla="*/ 12197 w 875300"/>
              <a:gd name="T39" fmla="*/ 571325 h 874712"/>
              <a:gd name="T40" fmla="*/ 6737 w 875300"/>
              <a:gd name="T41" fmla="*/ 513919 h 874712"/>
              <a:gd name="T42" fmla="*/ 397051 w 875300"/>
              <a:gd name="T43" fmla="*/ 13668 h 874712"/>
              <a:gd name="T44" fmla="*/ 427074 w 875300"/>
              <a:gd name="T45" fmla="*/ 0 h 87471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875300" h="874712">
                <a:moveTo>
                  <a:pt x="429913" y="166392"/>
                </a:moveTo>
                <a:cubicBezTo>
                  <a:pt x="429913" y="166392"/>
                  <a:pt x="763064" y="541063"/>
                  <a:pt x="763064" y="560207"/>
                </a:cubicBezTo>
                <a:cubicBezTo>
                  <a:pt x="763064" y="560207"/>
                  <a:pt x="763064" y="560207"/>
                  <a:pt x="763064" y="839159"/>
                </a:cubicBezTo>
                <a:cubicBezTo>
                  <a:pt x="763064" y="858303"/>
                  <a:pt x="743949" y="874712"/>
                  <a:pt x="722103" y="874712"/>
                </a:cubicBezTo>
                <a:cubicBezTo>
                  <a:pt x="722103" y="874712"/>
                  <a:pt x="722103" y="874712"/>
                  <a:pt x="506374" y="874712"/>
                </a:cubicBezTo>
                <a:cubicBezTo>
                  <a:pt x="506374" y="874712"/>
                  <a:pt x="506374" y="874712"/>
                  <a:pt x="506374" y="623108"/>
                </a:cubicBezTo>
                <a:cubicBezTo>
                  <a:pt x="506374" y="623108"/>
                  <a:pt x="506374" y="623108"/>
                  <a:pt x="356183" y="623108"/>
                </a:cubicBezTo>
                <a:cubicBezTo>
                  <a:pt x="356183" y="623108"/>
                  <a:pt x="356183" y="623108"/>
                  <a:pt x="356183" y="874712"/>
                </a:cubicBezTo>
                <a:cubicBezTo>
                  <a:pt x="356183" y="874712"/>
                  <a:pt x="356183" y="874712"/>
                  <a:pt x="137723" y="874712"/>
                </a:cubicBezTo>
                <a:cubicBezTo>
                  <a:pt x="113146" y="874712"/>
                  <a:pt x="94031" y="858303"/>
                  <a:pt x="94031" y="839159"/>
                </a:cubicBezTo>
                <a:cubicBezTo>
                  <a:pt x="94031" y="839159"/>
                  <a:pt x="94031" y="839159"/>
                  <a:pt x="94031" y="590290"/>
                </a:cubicBezTo>
                <a:cubicBezTo>
                  <a:pt x="94031" y="590290"/>
                  <a:pt x="94031" y="590290"/>
                  <a:pt x="429913" y="166392"/>
                </a:cubicBezTo>
                <a:close/>
                <a:moveTo>
                  <a:pt x="427648" y="0"/>
                </a:moveTo>
                <a:cubicBezTo>
                  <a:pt x="438581" y="0"/>
                  <a:pt x="449513" y="2734"/>
                  <a:pt x="457713" y="13668"/>
                </a:cubicBezTo>
                <a:cubicBezTo>
                  <a:pt x="463179" y="19135"/>
                  <a:pt x="867682" y="502985"/>
                  <a:pt x="867682" y="502985"/>
                </a:cubicBezTo>
                <a:cubicBezTo>
                  <a:pt x="878614" y="516653"/>
                  <a:pt x="878614" y="543989"/>
                  <a:pt x="862215" y="560390"/>
                </a:cubicBezTo>
                <a:cubicBezTo>
                  <a:pt x="848550" y="579526"/>
                  <a:pt x="826685" y="582259"/>
                  <a:pt x="813019" y="565858"/>
                </a:cubicBezTo>
                <a:cubicBezTo>
                  <a:pt x="813019" y="565858"/>
                  <a:pt x="813019" y="565858"/>
                  <a:pt x="430381" y="114812"/>
                </a:cubicBezTo>
                <a:cubicBezTo>
                  <a:pt x="430381" y="114812"/>
                  <a:pt x="430381" y="114812"/>
                  <a:pt x="61409" y="576792"/>
                </a:cubicBezTo>
                <a:cubicBezTo>
                  <a:pt x="50477" y="590460"/>
                  <a:pt x="28612" y="587727"/>
                  <a:pt x="12213" y="571325"/>
                </a:cubicBezTo>
                <a:cubicBezTo>
                  <a:pt x="-1453" y="554923"/>
                  <a:pt x="-4186" y="530321"/>
                  <a:pt x="6747" y="513919"/>
                </a:cubicBezTo>
                <a:cubicBezTo>
                  <a:pt x="6747" y="513919"/>
                  <a:pt x="392117" y="21869"/>
                  <a:pt x="397584" y="13668"/>
                </a:cubicBezTo>
                <a:cubicBezTo>
                  <a:pt x="405783" y="2734"/>
                  <a:pt x="416716" y="0"/>
                  <a:pt x="427648"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p>
        </p:txBody>
      </p:sp>
      <p:grpSp>
        <p:nvGrpSpPr>
          <p:cNvPr id="56" name="组合 45">
            <a:extLst>
              <a:ext uri="{FF2B5EF4-FFF2-40B4-BE49-F238E27FC236}">
                <a16:creationId xmlns="" xmlns:a16="http://schemas.microsoft.com/office/drawing/2014/main" id="{167C6795-E488-4C84-9867-1290F647E4FE}"/>
              </a:ext>
            </a:extLst>
          </p:cNvPr>
          <p:cNvGrpSpPr/>
          <p:nvPr/>
        </p:nvGrpSpPr>
        <p:grpSpPr bwMode="auto">
          <a:xfrm>
            <a:off x="6646210" y="2257216"/>
            <a:ext cx="635543" cy="575666"/>
            <a:chOff x="4983209" y="3059116"/>
            <a:chExt cx="1020304" cy="957907"/>
          </a:xfrm>
        </p:grpSpPr>
        <p:sp>
          <p:nvSpPr>
            <p:cNvPr id="62" name="Freeform 10">
              <a:extLst>
                <a:ext uri="{FF2B5EF4-FFF2-40B4-BE49-F238E27FC236}">
                  <a16:creationId xmlns="" xmlns:a16="http://schemas.microsoft.com/office/drawing/2014/main" id="{2489B457-EBDF-4C74-BFDA-92CD1ABBB929}"/>
                </a:ext>
              </a:extLst>
            </p:cNvPr>
            <p:cNvSpPr>
              <a:spLocks noEditPoints="1"/>
            </p:cNvSpPr>
            <p:nvPr/>
          </p:nvSpPr>
          <p:spPr bwMode="auto">
            <a:xfrm>
              <a:off x="4983209" y="3436963"/>
              <a:ext cx="580059" cy="580060"/>
            </a:xfrm>
            <a:custGeom>
              <a:avLst/>
              <a:gdLst>
                <a:gd name="T0" fmla="*/ 2147483646 w 212"/>
                <a:gd name="T1" fmla="*/ 2147483646 h 212"/>
                <a:gd name="T2" fmla="*/ 2147483646 w 212"/>
                <a:gd name="T3" fmla="*/ 2147483646 h 212"/>
                <a:gd name="T4" fmla="*/ 2147483646 w 212"/>
                <a:gd name="T5" fmla="*/ 2147483646 h 212"/>
                <a:gd name="T6" fmla="*/ 2147483646 w 212"/>
                <a:gd name="T7" fmla="*/ 2147483646 h 212"/>
                <a:gd name="T8" fmla="*/ 2147483646 w 212"/>
                <a:gd name="T9" fmla="*/ 2147483646 h 212"/>
                <a:gd name="T10" fmla="*/ 2147483646 w 212"/>
                <a:gd name="T11" fmla="*/ 2147483646 h 212"/>
                <a:gd name="T12" fmla="*/ 2147483646 w 212"/>
                <a:gd name="T13" fmla="*/ 2147483646 h 212"/>
                <a:gd name="T14" fmla="*/ 2147483646 w 212"/>
                <a:gd name="T15" fmla="*/ 2147483646 h 212"/>
                <a:gd name="T16" fmla="*/ 2147483646 w 212"/>
                <a:gd name="T17" fmla="*/ 2147483646 h 212"/>
                <a:gd name="T18" fmla="*/ 2147483646 w 212"/>
                <a:gd name="T19" fmla="*/ 2147483646 h 212"/>
                <a:gd name="T20" fmla="*/ 2147483646 w 212"/>
                <a:gd name="T21" fmla="*/ 2147483646 h 212"/>
                <a:gd name="T22" fmla="*/ 2147483646 w 212"/>
                <a:gd name="T23" fmla="*/ 2147483646 h 212"/>
                <a:gd name="T24" fmla="*/ 2147483646 w 212"/>
                <a:gd name="T25" fmla="*/ 0 h 212"/>
                <a:gd name="T26" fmla="*/ 2147483646 w 212"/>
                <a:gd name="T27" fmla="*/ 2147483646 h 212"/>
                <a:gd name="T28" fmla="*/ 2147483646 w 212"/>
                <a:gd name="T29" fmla="*/ 2147483646 h 212"/>
                <a:gd name="T30" fmla="*/ 2147483646 w 212"/>
                <a:gd name="T31" fmla="*/ 2147483646 h 212"/>
                <a:gd name="T32" fmla="*/ 2147483646 w 212"/>
                <a:gd name="T33" fmla="*/ 2147483646 h 212"/>
                <a:gd name="T34" fmla="*/ 2147483646 w 212"/>
                <a:gd name="T35" fmla="*/ 2147483646 h 212"/>
                <a:gd name="T36" fmla="*/ 2147483646 w 212"/>
                <a:gd name="T37" fmla="*/ 2147483646 h 212"/>
                <a:gd name="T38" fmla="*/ 2147483646 w 212"/>
                <a:gd name="T39" fmla="*/ 2147483646 h 212"/>
                <a:gd name="T40" fmla="*/ 2147483646 w 212"/>
                <a:gd name="T41" fmla="*/ 2147483646 h 212"/>
                <a:gd name="T42" fmla="*/ 2147483646 w 212"/>
                <a:gd name="T43" fmla="*/ 2147483646 h 212"/>
                <a:gd name="T44" fmla="*/ 2147483646 w 212"/>
                <a:gd name="T45" fmla="*/ 2147483646 h 212"/>
                <a:gd name="T46" fmla="*/ 2147483646 w 212"/>
                <a:gd name="T47" fmla="*/ 2147483646 h 212"/>
                <a:gd name="T48" fmla="*/ 2147483646 w 212"/>
                <a:gd name="T49" fmla="*/ 2147483646 h 212"/>
                <a:gd name="T50" fmla="*/ 2147483646 w 212"/>
                <a:gd name="T51" fmla="*/ 2147483646 h 212"/>
                <a:gd name="T52" fmla="*/ 2147483646 w 212"/>
                <a:gd name="T53" fmla="*/ 2147483646 h 212"/>
                <a:gd name="T54" fmla="*/ 2147483646 w 212"/>
                <a:gd name="T55" fmla="*/ 2147483646 h 212"/>
                <a:gd name="T56" fmla="*/ 2147483646 w 212"/>
                <a:gd name="T57" fmla="*/ 2147483646 h 212"/>
                <a:gd name="T58" fmla="*/ 2147483646 w 212"/>
                <a:gd name="T59" fmla="*/ 2147483646 h 212"/>
                <a:gd name="T60" fmla="*/ 2147483646 w 212"/>
                <a:gd name="T61" fmla="*/ 2147483646 h 212"/>
                <a:gd name="T62" fmla="*/ 2147483646 w 212"/>
                <a:gd name="T63" fmla="*/ 2147483646 h 212"/>
                <a:gd name="T64" fmla="*/ 2147483646 w 212"/>
                <a:gd name="T65" fmla="*/ 2147483646 h 212"/>
                <a:gd name="T66" fmla="*/ 2147483646 w 212"/>
                <a:gd name="T67" fmla="*/ 2147483646 h 212"/>
                <a:gd name="T68" fmla="*/ 2147483646 w 212"/>
                <a:gd name="T69" fmla="*/ 2147483646 h 212"/>
                <a:gd name="T70" fmla="*/ 2147483646 w 212"/>
                <a:gd name="T71" fmla="*/ 2147483646 h 212"/>
                <a:gd name="T72" fmla="*/ 2147483646 w 212"/>
                <a:gd name="T73" fmla="*/ 2147483646 h 212"/>
                <a:gd name="T74" fmla="*/ 2147483646 w 212"/>
                <a:gd name="T75" fmla="*/ 2147483646 h 212"/>
                <a:gd name="T76" fmla="*/ 2147483646 w 212"/>
                <a:gd name="T77" fmla="*/ 2147483646 h 212"/>
                <a:gd name="T78" fmla="*/ 2147483646 w 212"/>
                <a:gd name="T79" fmla="*/ 2147483646 h 212"/>
                <a:gd name="T80" fmla="*/ 2147483646 w 212"/>
                <a:gd name="T81" fmla="*/ 2147483646 h 212"/>
                <a:gd name="T82" fmla="*/ 2147483646 w 212"/>
                <a:gd name="T83" fmla="*/ 2147483646 h 212"/>
                <a:gd name="T84" fmla="*/ 2147483646 w 212"/>
                <a:gd name="T85" fmla="*/ 2147483646 h 212"/>
                <a:gd name="T86" fmla="*/ 2147483646 w 212"/>
                <a:gd name="T87" fmla="*/ 2147483646 h 212"/>
                <a:gd name="T88" fmla="*/ 2147483646 w 212"/>
                <a:gd name="T89" fmla="*/ 2147483646 h 212"/>
                <a:gd name="T90" fmla="*/ 2147483646 w 212"/>
                <a:gd name="T91" fmla="*/ 2147483646 h 212"/>
                <a:gd name="T92" fmla="*/ 2147483646 w 212"/>
                <a:gd name="T93" fmla="*/ 2147483646 h 212"/>
                <a:gd name="T94" fmla="*/ 2147483646 w 212"/>
                <a:gd name="T95" fmla="*/ 2147483646 h 212"/>
                <a:gd name="T96" fmla="*/ 2147483646 w 212"/>
                <a:gd name="T97" fmla="*/ 2147483646 h 212"/>
                <a:gd name="T98" fmla="*/ 2147483646 w 212"/>
                <a:gd name="T99" fmla="*/ 2147483646 h 212"/>
                <a:gd name="T100" fmla="*/ 2147483646 w 212"/>
                <a:gd name="T101" fmla="*/ 2147483646 h 212"/>
                <a:gd name="T102" fmla="*/ 2147483646 w 212"/>
                <a:gd name="T103" fmla="*/ 2147483646 h 212"/>
                <a:gd name="T104" fmla="*/ 2147483646 w 212"/>
                <a:gd name="T105" fmla="*/ 2147483646 h 212"/>
                <a:gd name="T106" fmla="*/ 2147483646 w 212"/>
                <a:gd name="T107" fmla="*/ 2147483646 h 212"/>
                <a:gd name="T108" fmla="*/ 2147483646 w 212"/>
                <a:gd name="T109" fmla="*/ 2147483646 h 212"/>
                <a:gd name="T110" fmla="*/ 2147483646 w 212"/>
                <a:gd name="T111" fmla="*/ 2147483646 h 212"/>
                <a:gd name="T112" fmla="*/ 2147483646 w 212"/>
                <a:gd name="T113" fmla="*/ 2147483646 h 212"/>
                <a:gd name="T114" fmla="*/ 2147483646 w 212"/>
                <a:gd name="T115" fmla="*/ 2147483646 h 21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12" h="212">
                  <a:moveTo>
                    <a:pt x="190" y="93"/>
                  </a:moveTo>
                  <a:cubicBezTo>
                    <a:pt x="190" y="89"/>
                    <a:pt x="189" y="86"/>
                    <a:pt x="188" y="82"/>
                  </a:cubicBezTo>
                  <a:cubicBezTo>
                    <a:pt x="205" y="67"/>
                    <a:pt x="205" y="67"/>
                    <a:pt x="205" y="67"/>
                  </a:cubicBezTo>
                  <a:cubicBezTo>
                    <a:pt x="202" y="60"/>
                    <a:pt x="199" y="54"/>
                    <a:pt x="195" y="48"/>
                  </a:cubicBezTo>
                  <a:cubicBezTo>
                    <a:pt x="173" y="53"/>
                    <a:pt x="173" y="53"/>
                    <a:pt x="173" y="53"/>
                  </a:cubicBezTo>
                  <a:cubicBezTo>
                    <a:pt x="170" y="50"/>
                    <a:pt x="168" y="47"/>
                    <a:pt x="165" y="44"/>
                  </a:cubicBezTo>
                  <a:cubicBezTo>
                    <a:pt x="172" y="23"/>
                    <a:pt x="172" y="23"/>
                    <a:pt x="172" y="23"/>
                  </a:cubicBezTo>
                  <a:cubicBezTo>
                    <a:pt x="169" y="21"/>
                    <a:pt x="166" y="19"/>
                    <a:pt x="163" y="17"/>
                  </a:cubicBezTo>
                  <a:cubicBezTo>
                    <a:pt x="160" y="15"/>
                    <a:pt x="157" y="13"/>
                    <a:pt x="154" y="12"/>
                  </a:cubicBezTo>
                  <a:cubicBezTo>
                    <a:pt x="138" y="27"/>
                    <a:pt x="138" y="27"/>
                    <a:pt x="138" y="27"/>
                  </a:cubicBezTo>
                  <a:cubicBezTo>
                    <a:pt x="134" y="26"/>
                    <a:pt x="130" y="24"/>
                    <a:pt x="127" y="23"/>
                  </a:cubicBezTo>
                  <a:cubicBezTo>
                    <a:pt x="122" y="1"/>
                    <a:pt x="122" y="1"/>
                    <a:pt x="122" y="1"/>
                  </a:cubicBezTo>
                  <a:cubicBezTo>
                    <a:pt x="115" y="0"/>
                    <a:pt x="108" y="0"/>
                    <a:pt x="101" y="0"/>
                  </a:cubicBezTo>
                  <a:cubicBezTo>
                    <a:pt x="94" y="22"/>
                    <a:pt x="94" y="22"/>
                    <a:pt x="94" y="22"/>
                  </a:cubicBezTo>
                  <a:cubicBezTo>
                    <a:pt x="90" y="23"/>
                    <a:pt x="87" y="23"/>
                    <a:pt x="83" y="24"/>
                  </a:cubicBezTo>
                  <a:cubicBezTo>
                    <a:pt x="68" y="8"/>
                    <a:pt x="68" y="8"/>
                    <a:pt x="68" y="8"/>
                  </a:cubicBezTo>
                  <a:cubicBezTo>
                    <a:pt x="61" y="10"/>
                    <a:pt x="55" y="13"/>
                    <a:pt x="49" y="17"/>
                  </a:cubicBezTo>
                  <a:cubicBezTo>
                    <a:pt x="54" y="39"/>
                    <a:pt x="54" y="39"/>
                    <a:pt x="54" y="39"/>
                  </a:cubicBezTo>
                  <a:cubicBezTo>
                    <a:pt x="51" y="42"/>
                    <a:pt x="48" y="44"/>
                    <a:pt x="45" y="47"/>
                  </a:cubicBezTo>
                  <a:cubicBezTo>
                    <a:pt x="24" y="40"/>
                    <a:pt x="24" y="40"/>
                    <a:pt x="24" y="40"/>
                  </a:cubicBezTo>
                  <a:cubicBezTo>
                    <a:pt x="22" y="43"/>
                    <a:pt x="19" y="46"/>
                    <a:pt x="17" y="49"/>
                  </a:cubicBezTo>
                  <a:cubicBezTo>
                    <a:pt x="15" y="52"/>
                    <a:pt x="14" y="55"/>
                    <a:pt x="12" y="58"/>
                  </a:cubicBezTo>
                  <a:cubicBezTo>
                    <a:pt x="28" y="75"/>
                    <a:pt x="28" y="75"/>
                    <a:pt x="28" y="75"/>
                  </a:cubicBezTo>
                  <a:cubicBezTo>
                    <a:pt x="27" y="78"/>
                    <a:pt x="25" y="82"/>
                    <a:pt x="24" y="86"/>
                  </a:cubicBezTo>
                  <a:cubicBezTo>
                    <a:pt x="2" y="90"/>
                    <a:pt x="2" y="90"/>
                    <a:pt x="2" y="90"/>
                  </a:cubicBezTo>
                  <a:cubicBezTo>
                    <a:pt x="1" y="97"/>
                    <a:pt x="0" y="104"/>
                    <a:pt x="1" y="111"/>
                  </a:cubicBezTo>
                  <a:cubicBezTo>
                    <a:pt x="23" y="118"/>
                    <a:pt x="23" y="118"/>
                    <a:pt x="23" y="118"/>
                  </a:cubicBezTo>
                  <a:cubicBezTo>
                    <a:pt x="24" y="122"/>
                    <a:pt x="24" y="126"/>
                    <a:pt x="25" y="129"/>
                  </a:cubicBezTo>
                  <a:cubicBezTo>
                    <a:pt x="8" y="145"/>
                    <a:pt x="8" y="145"/>
                    <a:pt x="8" y="145"/>
                  </a:cubicBezTo>
                  <a:cubicBezTo>
                    <a:pt x="11" y="151"/>
                    <a:pt x="14" y="158"/>
                    <a:pt x="18" y="164"/>
                  </a:cubicBezTo>
                  <a:cubicBezTo>
                    <a:pt x="40" y="158"/>
                    <a:pt x="40" y="158"/>
                    <a:pt x="40" y="158"/>
                  </a:cubicBezTo>
                  <a:cubicBezTo>
                    <a:pt x="43" y="161"/>
                    <a:pt x="45" y="164"/>
                    <a:pt x="48" y="167"/>
                  </a:cubicBezTo>
                  <a:cubicBezTo>
                    <a:pt x="41" y="189"/>
                    <a:pt x="41" y="189"/>
                    <a:pt x="41" y="189"/>
                  </a:cubicBezTo>
                  <a:cubicBezTo>
                    <a:pt x="44" y="191"/>
                    <a:pt x="46" y="193"/>
                    <a:pt x="49" y="195"/>
                  </a:cubicBezTo>
                  <a:cubicBezTo>
                    <a:pt x="52" y="197"/>
                    <a:pt x="56" y="199"/>
                    <a:pt x="59" y="200"/>
                  </a:cubicBezTo>
                  <a:cubicBezTo>
                    <a:pt x="76" y="184"/>
                    <a:pt x="76" y="184"/>
                    <a:pt x="76" y="184"/>
                  </a:cubicBezTo>
                  <a:cubicBezTo>
                    <a:pt x="79" y="186"/>
                    <a:pt x="83" y="187"/>
                    <a:pt x="87" y="188"/>
                  </a:cubicBezTo>
                  <a:cubicBezTo>
                    <a:pt x="91" y="210"/>
                    <a:pt x="91" y="210"/>
                    <a:pt x="91" y="210"/>
                  </a:cubicBezTo>
                  <a:cubicBezTo>
                    <a:pt x="98" y="212"/>
                    <a:pt x="105" y="212"/>
                    <a:pt x="112" y="211"/>
                  </a:cubicBezTo>
                  <a:cubicBezTo>
                    <a:pt x="119" y="189"/>
                    <a:pt x="119" y="189"/>
                    <a:pt x="119" y="189"/>
                  </a:cubicBezTo>
                  <a:cubicBezTo>
                    <a:pt x="123" y="189"/>
                    <a:pt x="127" y="188"/>
                    <a:pt x="130" y="187"/>
                  </a:cubicBezTo>
                  <a:cubicBezTo>
                    <a:pt x="146" y="204"/>
                    <a:pt x="146" y="204"/>
                    <a:pt x="146" y="204"/>
                  </a:cubicBezTo>
                  <a:cubicBezTo>
                    <a:pt x="152" y="201"/>
                    <a:pt x="159" y="198"/>
                    <a:pt x="165" y="194"/>
                  </a:cubicBezTo>
                  <a:cubicBezTo>
                    <a:pt x="159" y="172"/>
                    <a:pt x="159" y="172"/>
                    <a:pt x="159" y="172"/>
                  </a:cubicBezTo>
                  <a:cubicBezTo>
                    <a:pt x="162" y="169"/>
                    <a:pt x="165" y="167"/>
                    <a:pt x="168" y="164"/>
                  </a:cubicBezTo>
                  <a:cubicBezTo>
                    <a:pt x="189" y="171"/>
                    <a:pt x="189" y="171"/>
                    <a:pt x="189" y="171"/>
                  </a:cubicBezTo>
                  <a:cubicBezTo>
                    <a:pt x="191" y="169"/>
                    <a:pt x="193" y="166"/>
                    <a:pt x="195" y="163"/>
                  </a:cubicBezTo>
                  <a:cubicBezTo>
                    <a:pt x="197" y="160"/>
                    <a:pt x="199" y="156"/>
                    <a:pt x="201" y="153"/>
                  </a:cubicBezTo>
                  <a:cubicBezTo>
                    <a:pt x="185" y="137"/>
                    <a:pt x="185" y="137"/>
                    <a:pt x="185" y="137"/>
                  </a:cubicBezTo>
                  <a:cubicBezTo>
                    <a:pt x="187" y="133"/>
                    <a:pt x="188" y="129"/>
                    <a:pt x="189" y="126"/>
                  </a:cubicBezTo>
                  <a:cubicBezTo>
                    <a:pt x="211" y="121"/>
                    <a:pt x="211" y="121"/>
                    <a:pt x="211" y="121"/>
                  </a:cubicBezTo>
                  <a:cubicBezTo>
                    <a:pt x="212" y="114"/>
                    <a:pt x="212" y="107"/>
                    <a:pt x="212" y="100"/>
                  </a:cubicBezTo>
                  <a:lnTo>
                    <a:pt x="190" y="93"/>
                  </a:lnTo>
                  <a:close/>
                  <a:moveTo>
                    <a:pt x="163" y="142"/>
                  </a:moveTo>
                  <a:cubicBezTo>
                    <a:pt x="143" y="174"/>
                    <a:pt x="101" y="183"/>
                    <a:pt x="70" y="163"/>
                  </a:cubicBezTo>
                  <a:cubicBezTo>
                    <a:pt x="38" y="143"/>
                    <a:pt x="29" y="101"/>
                    <a:pt x="49" y="70"/>
                  </a:cubicBezTo>
                  <a:cubicBezTo>
                    <a:pt x="70" y="38"/>
                    <a:pt x="111" y="29"/>
                    <a:pt x="143" y="49"/>
                  </a:cubicBezTo>
                  <a:cubicBezTo>
                    <a:pt x="174" y="69"/>
                    <a:pt x="183" y="111"/>
                    <a:pt x="163" y="14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p>
          </p:txBody>
        </p:sp>
        <p:sp>
          <p:nvSpPr>
            <p:cNvPr id="63" name="Freeform 11">
              <a:extLst>
                <a:ext uri="{FF2B5EF4-FFF2-40B4-BE49-F238E27FC236}">
                  <a16:creationId xmlns="" xmlns:a16="http://schemas.microsoft.com/office/drawing/2014/main" id="{0560ADB2-FCF7-4C23-9908-2F2F962FEF6D}"/>
                </a:ext>
              </a:extLst>
            </p:cNvPr>
            <p:cNvSpPr>
              <a:spLocks noEditPoints="1"/>
            </p:cNvSpPr>
            <p:nvPr/>
          </p:nvSpPr>
          <p:spPr bwMode="auto">
            <a:xfrm>
              <a:off x="5522826" y="3382655"/>
              <a:ext cx="480687" cy="480687"/>
            </a:xfrm>
            <a:custGeom>
              <a:avLst/>
              <a:gdLst>
                <a:gd name="T0" fmla="*/ 2147483646 w 176"/>
                <a:gd name="T1" fmla="*/ 2147483646 h 176"/>
                <a:gd name="T2" fmla="*/ 2147483646 w 176"/>
                <a:gd name="T3" fmla="*/ 2147483646 h 176"/>
                <a:gd name="T4" fmla="*/ 2147483646 w 176"/>
                <a:gd name="T5" fmla="*/ 2147483646 h 176"/>
                <a:gd name="T6" fmla="*/ 2147483646 w 176"/>
                <a:gd name="T7" fmla="*/ 2147483646 h 176"/>
                <a:gd name="T8" fmla="*/ 2147483646 w 176"/>
                <a:gd name="T9" fmla="*/ 2147483646 h 176"/>
                <a:gd name="T10" fmla="*/ 2147483646 w 176"/>
                <a:gd name="T11" fmla="*/ 2147483646 h 176"/>
                <a:gd name="T12" fmla="*/ 2147483646 w 176"/>
                <a:gd name="T13" fmla="*/ 2147483646 h 176"/>
                <a:gd name="T14" fmla="*/ 2147483646 w 176"/>
                <a:gd name="T15" fmla="*/ 2147483646 h 176"/>
                <a:gd name="T16" fmla="*/ 2147483646 w 176"/>
                <a:gd name="T17" fmla="*/ 2147483646 h 176"/>
                <a:gd name="T18" fmla="*/ 2147483646 w 176"/>
                <a:gd name="T19" fmla="*/ 2147483646 h 176"/>
                <a:gd name="T20" fmla="*/ 2147483646 w 176"/>
                <a:gd name="T21" fmla="*/ 0 h 176"/>
                <a:gd name="T22" fmla="*/ 2147483646 w 176"/>
                <a:gd name="T23" fmla="*/ 2147483646 h 176"/>
                <a:gd name="T24" fmla="*/ 2147483646 w 176"/>
                <a:gd name="T25" fmla="*/ 2147483646 h 176"/>
                <a:gd name="T26" fmla="*/ 2147483646 w 176"/>
                <a:gd name="T27" fmla="*/ 2147483646 h 176"/>
                <a:gd name="T28" fmla="*/ 2147483646 w 176"/>
                <a:gd name="T29" fmla="*/ 2147483646 h 176"/>
                <a:gd name="T30" fmla="*/ 2147483646 w 176"/>
                <a:gd name="T31" fmla="*/ 2147483646 h 176"/>
                <a:gd name="T32" fmla="*/ 2147483646 w 176"/>
                <a:gd name="T33" fmla="*/ 2147483646 h 176"/>
                <a:gd name="T34" fmla="*/ 2147483646 w 176"/>
                <a:gd name="T35" fmla="*/ 2147483646 h 176"/>
                <a:gd name="T36" fmla="*/ 2147483646 w 176"/>
                <a:gd name="T37" fmla="*/ 2147483646 h 176"/>
                <a:gd name="T38" fmla="*/ 0 w 176"/>
                <a:gd name="T39" fmla="*/ 2147483646 h 176"/>
                <a:gd name="T40" fmla="*/ 2147483646 w 176"/>
                <a:gd name="T41" fmla="*/ 2147483646 h 176"/>
                <a:gd name="T42" fmla="*/ 2147483646 w 176"/>
                <a:gd name="T43" fmla="*/ 2147483646 h 176"/>
                <a:gd name="T44" fmla="*/ 2147483646 w 176"/>
                <a:gd name="T45" fmla="*/ 2147483646 h 176"/>
                <a:gd name="T46" fmla="*/ 2147483646 w 176"/>
                <a:gd name="T47" fmla="*/ 2147483646 h 176"/>
                <a:gd name="T48" fmla="*/ 2147483646 w 176"/>
                <a:gd name="T49" fmla="*/ 2147483646 h 176"/>
                <a:gd name="T50" fmla="*/ 2147483646 w 176"/>
                <a:gd name="T51" fmla="*/ 2147483646 h 176"/>
                <a:gd name="T52" fmla="*/ 2147483646 w 176"/>
                <a:gd name="T53" fmla="*/ 2147483646 h 176"/>
                <a:gd name="T54" fmla="*/ 2147483646 w 176"/>
                <a:gd name="T55" fmla="*/ 2147483646 h 176"/>
                <a:gd name="T56" fmla="*/ 2147483646 w 176"/>
                <a:gd name="T57" fmla="*/ 2147483646 h 176"/>
                <a:gd name="T58" fmla="*/ 2147483646 w 176"/>
                <a:gd name="T59" fmla="*/ 2147483646 h 176"/>
                <a:gd name="T60" fmla="*/ 2147483646 w 176"/>
                <a:gd name="T61" fmla="*/ 2147483646 h 176"/>
                <a:gd name="T62" fmla="*/ 2147483646 w 176"/>
                <a:gd name="T63" fmla="*/ 2147483646 h 176"/>
                <a:gd name="T64" fmla="*/ 2147483646 w 176"/>
                <a:gd name="T65" fmla="*/ 2147483646 h 176"/>
                <a:gd name="T66" fmla="*/ 2147483646 w 176"/>
                <a:gd name="T67" fmla="*/ 2147483646 h 176"/>
                <a:gd name="T68" fmla="*/ 2147483646 w 176"/>
                <a:gd name="T69" fmla="*/ 2147483646 h 176"/>
                <a:gd name="T70" fmla="*/ 2147483646 w 176"/>
                <a:gd name="T71" fmla="*/ 2147483646 h 176"/>
                <a:gd name="T72" fmla="*/ 2147483646 w 176"/>
                <a:gd name="T73" fmla="*/ 2147483646 h 176"/>
                <a:gd name="T74" fmla="*/ 2147483646 w 176"/>
                <a:gd name="T75" fmla="*/ 2147483646 h 176"/>
                <a:gd name="T76" fmla="*/ 2147483646 w 176"/>
                <a:gd name="T77" fmla="*/ 2147483646 h 176"/>
                <a:gd name="T78" fmla="*/ 2147483646 w 176"/>
                <a:gd name="T79" fmla="*/ 2147483646 h 176"/>
                <a:gd name="T80" fmla="*/ 2147483646 w 176"/>
                <a:gd name="T81" fmla="*/ 2147483646 h 176"/>
                <a:gd name="T82" fmla="*/ 2147483646 w 176"/>
                <a:gd name="T83" fmla="*/ 2147483646 h 17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76" h="176">
                  <a:moveTo>
                    <a:pt x="156" y="88"/>
                  </a:moveTo>
                  <a:cubicBezTo>
                    <a:pt x="176" y="75"/>
                    <a:pt x="176" y="75"/>
                    <a:pt x="176" y="75"/>
                  </a:cubicBezTo>
                  <a:cubicBezTo>
                    <a:pt x="175" y="69"/>
                    <a:pt x="174" y="64"/>
                    <a:pt x="172" y="58"/>
                  </a:cubicBezTo>
                  <a:cubicBezTo>
                    <a:pt x="147" y="55"/>
                    <a:pt x="147" y="55"/>
                    <a:pt x="147" y="55"/>
                  </a:cubicBezTo>
                  <a:cubicBezTo>
                    <a:pt x="145" y="51"/>
                    <a:pt x="142" y="47"/>
                    <a:pt x="138" y="43"/>
                  </a:cubicBezTo>
                  <a:cubicBezTo>
                    <a:pt x="144" y="20"/>
                    <a:pt x="144" y="20"/>
                    <a:pt x="144" y="20"/>
                  </a:cubicBezTo>
                  <a:cubicBezTo>
                    <a:pt x="141" y="18"/>
                    <a:pt x="139" y="16"/>
                    <a:pt x="136" y="14"/>
                  </a:cubicBezTo>
                  <a:cubicBezTo>
                    <a:pt x="134" y="12"/>
                    <a:pt x="131" y="11"/>
                    <a:pt x="128" y="10"/>
                  </a:cubicBezTo>
                  <a:cubicBezTo>
                    <a:pt x="109" y="24"/>
                    <a:pt x="109" y="24"/>
                    <a:pt x="109" y="24"/>
                  </a:cubicBezTo>
                  <a:cubicBezTo>
                    <a:pt x="104" y="23"/>
                    <a:pt x="99" y="22"/>
                    <a:pt x="94" y="21"/>
                  </a:cubicBezTo>
                  <a:cubicBezTo>
                    <a:pt x="81" y="0"/>
                    <a:pt x="81" y="0"/>
                    <a:pt x="81" y="0"/>
                  </a:cubicBezTo>
                  <a:cubicBezTo>
                    <a:pt x="76" y="1"/>
                    <a:pt x="70" y="2"/>
                    <a:pt x="64" y="4"/>
                  </a:cubicBezTo>
                  <a:cubicBezTo>
                    <a:pt x="61" y="27"/>
                    <a:pt x="61" y="27"/>
                    <a:pt x="61" y="27"/>
                  </a:cubicBezTo>
                  <a:cubicBezTo>
                    <a:pt x="55" y="29"/>
                    <a:pt x="50" y="33"/>
                    <a:pt x="45" y="37"/>
                  </a:cubicBezTo>
                  <a:cubicBezTo>
                    <a:pt x="21" y="31"/>
                    <a:pt x="21" y="31"/>
                    <a:pt x="21" y="31"/>
                  </a:cubicBezTo>
                  <a:cubicBezTo>
                    <a:pt x="18" y="34"/>
                    <a:pt x="16" y="38"/>
                    <a:pt x="14" y="41"/>
                  </a:cubicBezTo>
                  <a:cubicBezTo>
                    <a:pt x="13" y="42"/>
                    <a:pt x="13" y="43"/>
                    <a:pt x="12" y="44"/>
                  </a:cubicBezTo>
                  <a:cubicBezTo>
                    <a:pt x="26" y="62"/>
                    <a:pt x="26" y="62"/>
                    <a:pt x="26" y="62"/>
                  </a:cubicBezTo>
                  <a:cubicBezTo>
                    <a:pt x="23" y="70"/>
                    <a:pt x="22" y="77"/>
                    <a:pt x="21" y="85"/>
                  </a:cubicBezTo>
                  <a:cubicBezTo>
                    <a:pt x="0" y="98"/>
                    <a:pt x="0" y="98"/>
                    <a:pt x="0" y="98"/>
                  </a:cubicBezTo>
                  <a:cubicBezTo>
                    <a:pt x="1" y="103"/>
                    <a:pt x="1" y="107"/>
                    <a:pt x="3" y="111"/>
                  </a:cubicBezTo>
                  <a:cubicBezTo>
                    <a:pt x="26" y="114"/>
                    <a:pt x="26" y="114"/>
                    <a:pt x="26" y="114"/>
                  </a:cubicBezTo>
                  <a:cubicBezTo>
                    <a:pt x="29" y="122"/>
                    <a:pt x="34" y="130"/>
                    <a:pt x="41" y="137"/>
                  </a:cubicBezTo>
                  <a:cubicBezTo>
                    <a:pt x="36" y="160"/>
                    <a:pt x="36" y="160"/>
                    <a:pt x="36" y="160"/>
                  </a:cubicBezTo>
                  <a:cubicBezTo>
                    <a:pt x="37" y="161"/>
                    <a:pt x="39" y="163"/>
                    <a:pt x="41" y="164"/>
                  </a:cubicBezTo>
                  <a:cubicBezTo>
                    <a:pt x="42" y="165"/>
                    <a:pt x="44" y="166"/>
                    <a:pt x="46" y="167"/>
                  </a:cubicBezTo>
                  <a:cubicBezTo>
                    <a:pt x="65" y="152"/>
                    <a:pt x="65" y="152"/>
                    <a:pt x="65" y="152"/>
                  </a:cubicBezTo>
                  <a:cubicBezTo>
                    <a:pt x="74" y="155"/>
                    <a:pt x="83" y="157"/>
                    <a:pt x="92" y="156"/>
                  </a:cubicBezTo>
                  <a:cubicBezTo>
                    <a:pt x="104" y="176"/>
                    <a:pt x="104" y="176"/>
                    <a:pt x="104" y="176"/>
                  </a:cubicBezTo>
                  <a:cubicBezTo>
                    <a:pt x="109" y="175"/>
                    <a:pt x="113" y="174"/>
                    <a:pt x="117" y="173"/>
                  </a:cubicBezTo>
                  <a:cubicBezTo>
                    <a:pt x="120" y="149"/>
                    <a:pt x="120" y="149"/>
                    <a:pt x="120" y="149"/>
                  </a:cubicBezTo>
                  <a:cubicBezTo>
                    <a:pt x="127" y="145"/>
                    <a:pt x="133" y="140"/>
                    <a:pt x="139" y="134"/>
                  </a:cubicBezTo>
                  <a:cubicBezTo>
                    <a:pt x="162" y="139"/>
                    <a:pt x="162" y="139"/>
                    <a:pt x="162" y="139"/>
                  </a:cubicBezTo>
                  <a:cubicBezTo>
                    <a:pt x="162" y="138"/>
                    <a:pt x="163" y="138"/>
                    <a:pt x="163" y="137"/>
                  </a:cubicBezTo>
                  <a:cubicBezTo>
                    <a:pt x="165" y="133"/>
                    <a:pt x="167" y="130"/>
                    <a:pt x="169" y="126"/>
                  </a:cubicBezTo>
                  <a:cubicBezTo>
                    <a:pt x="154" y="106"/>
                    <a:pt x="154" y="106"/>
                    <a:pt x="154" y="106"/>
                  </a:cubicBezTo>
                  <a:cubicBezTo>
                    <a:pt x="156" y="100"/>
                    <a:pt x="156" y="94"/>
                    <a:pt x="156" y="88"/>
                  </a:cubicBezTo>
                  <a:close/>
                  <a:moveTo>
                    <a:pt x="131" y="116"/>
                  </a:moveTo>
                  <a:cubicBezTo>
                    <a:pt x="116" y="140"/>
                    <a:pt x="85" y="146"/>
                    <a:pt x="61" y="131"/>
                  </a:cubicBezTo>
                  <a:cubicBezTo>
                    <a:pt x="38" y="116"/>
                    <a:pt x="31" y="85"/>
                    <a:pt x="46" y="61"/>
                  </a:cubicBezTo>
                  <a:cubicBezTo>
                    <a:pt x="61" y="38"/>
                    <a:pt x="92" y="31"/>
                    <a:pt x="116" y="46"/>
                  </a:cubicBezTo>
                  <a:cubicBezTo>
                    <a:pt x="140" y="61"/>
                    <a:pt x="146" y="92"/>
                    <a:pt x="131" y="11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p>
          </p:txBody>
        </p:sp>
        <p:sp>
          <p:nvSpPr>
            <p:cNvPr id="64" name="Freeform 12">
              <a:extLst>
                <a:ext uri="{FF2B5EF4-FFF2-40B4-BE49-F238E27FC236}">
                  <a16:creationId xmlns="" xmlns:a16="http://schemas.microsoft.com/office/drawing/2014/main" id="{DEA1B985-8D71-455F-AEA8-133E7FA2E90D}"/>
                </a:ext>
              </a:extLst>
            </p:cNvPr>
            <p:cNvSpPr>
              <a:spLocks noEditPoints="1"/>
            </p:cNvSpPr>
            <p:nvPr/>
          </p:nvSpPr>
          <p:spPr bwMode="auto">
            <a:xfrm>
              <a:off x="5500872" y="3059116"/>
              <a:ext cx="358204" cy="367448"/>
            </a:xfrm>
            <a:custGeom>
              <a:avLst/>
              <a:gdLst>
                <a:gd name="T0" fmla="*/ 2147483646 w 131"/>
                <a:gd name="T1" fmla="*/ 2147483646 h 134"/>
                <a:gd name="T2" fmla="*/ 2147483646 w 131"/>
                <a:gd name="T3" fmla="*/ 2147483646 h 134"/>
                <a:gd name="T4" fmla="*/ 2147483646 w 131"/>
                <a:gd name="T5" fmla="*/ 2147483646 h 134"/>
                <a:gd name="T6" fmla="*/ 2147483646 w 131"/>
                <a:gd name="T7" fmla="*/ 2147483646 h 134"/>
                <a:gd name="T8" fmla="*/ 2147483646 w 131"/>
                <a:gd name="T9" fmla="*/ 2147483646 h 134"/>
                <a:gd name="T10" fmla="*/ 2147483646 w 131"/>
                <a:gd name="T11" fmla="*/ 2147483646 h 134"/>
                <a:gd name="T12" fmla="*/ 2147483646 w 131"/>
                <a:gd name="T13" fmla="*/ 2147483646 h 134"/>
                <a:gd name="T14" fmla="*/ 2147483646 w 131"/>
                <a:gd name="T15" fmla="*/ 2147483646 h 134"/>
                <a:gd name="T16" fmla="*/ 2147483646 w 131"/>
                <a:gd name="T17" fmla="*/ 2147483646 h 134"/>
                <a:gd name="T18" fmla="*/ 2147483646 w 131"/>
                <a:gd name="T19" fmla="*/ 2147483646 h 134"/>
                <a:gd name="T20" fmla="*/ 2147483646 w 131"/>
                <a:gd name="T21" fmla="*/ 2147483646 h 134"/>
                <a:gd name="T22" fmla="*/ 2147483646 w 131"/>
                <a:gd name="T23" fmla="*/ 2147483646 h 134"/>
                <a:gd name="T24" fmla="*/ 2147483646 w 131"/>
                <a:gd name="T25" fmla="*/ 2147483646 h 134"/>
                <a:gd name="T26" fmla="*/ 2147483646 w 131"/>
                <a:gd name="T27" fmla="*/ 2147483646 h 134"/>
                <a:gd name="T28" fmla="*/ 2147483646 w 131"/>
                <a:gd name="T29" fmla="*/ 2147483646 h 134"/>
                <a:gd name="T30" fmla="*/ 2147483646 w 131"/>
                <a:gd name="T31" fmla="*/ 2147483646 h 134"/>
                <a:gd name="T32" fmla="*/ 2147483646 w 131"/>
                <a:gd name="T33" fmla="*/ 2147483646 h 134"/>
                <a:gd name="T34" fmla="*/ 2147483646 w 131"/>
                <a:gd name="T35" fmla="*/ 2147483646 h 134"/>
                <a:gd name="T36" fmla="*/ 2147483646 w 131"/>
                <a:gd name="T37" fmla="*/ 2147483646 h 134"/>
                <a:gd name="T38" fmla="*/ 2147483646 w 131"/>
                <a:gd name="T39" fmla="*/ 2147483646 h 134"/>
                <a:gd name="T40" fmla="*/ 2147483646 w 131"/>
                <a:gd name="T41" fmla="*/ 2147483646 h 134"/>
                <a:gd name="T42" fmla="*/ 2147483646 w 131"/>
                <a:gd name="T43" fmla="*/ 2147483646 h 134"/>
                <a:gd name="T44" fmla="*/ 2147483646 w 131"/>
                <a:gd name="T45" fmla="*/ 2147483646 h 134"/>
                <a:gd name="T46" fmla="*/ 2147483646 w 131"/>
                <a:gd name="T47" fmla="*/ 0 h 134"/>
                <a:gd name="T48" fmla="*/ 2147483646 w 131"/>
                <a:gd name="T49" fmla="*/ 2147483646 h 134"/>
                <a:gd name="T50" fmla="*/ 2147483646 w 131"/>
                <a:gd name="T51" fmla="*/ 2147483646 h 134"/>
                <a:gd name="T52" fmla="*/ 2147483646 w 131"/>
                <a:gd name="T53" fmla="*/ 2147483646 h 134"/>
                <a:gd name="T54" fmla="*/ 2147483646 w 131"/>
                <a:gd name="T55" fmla="*/ 2147483646 h 134"/>
                <a:gd name="T56" fmla="*/ 0 w 131"/>
                <a:gd name="T57" fmla="*/ 2147483646 h 134"/>
                <a:gd name="T58" fmla="*/ 2147483646 w 131"/>
                <a:gd name="T59" fmla="*/ 2147483646 h 134"/>
                <a:gd name="T60" fmla="*/ 2147483646 w 131"/>
                <a:gd name="T61" fmla="*/ 2147483646 h 134"/>
                <a:gd name="T62" fmla="*/ 2147483646 w 131"/>
                <a:gd name="T63" fmla="*/ 2147483646 h 134"/>
                <a:gd name="T64" fmla="*/ 2147483646 w 131"/>
                <a:gd name="T65" fmla="*/ 2147483646 h 134"/>
                <a:gd name="T66" fmla="*/ 2147483646 w 131"/>
                <a:gd name="T67" fmla="*/ 2147483646 h 134"/>
                <a:gd name="T68" fmla="*/ 2147483646 w 131"/>
                <a:gd name="T69" fmla="*/ 2147483646 h 134"/>
                <a:gd name="T70" fmla="*/ 2147483646 w 131"/>
                <a:gd name="T71" fmla="*/ 2147483646 h 13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31" h="134">
                  <a:moveTo>
                    <a:pt x="14" y="79"/>
                  </a:moveTo>
                  <a:cubicBezTo>
                    <a:pt x="2" y="94"/>
                    <a:pt x="2" y="94"/>
                    <a:pt x="2" y="94"/>
                  </a:cubicBezTo>
                  <a:cubicBezTo>
                    <a:pt x="3" y="97"/>
                    <a:pt x="5" y="101"/>
                    <a:pt x="7" y="104"/>
                  </a:cubicBezTo>
                  <a:cubicBezTo>
                    <a:pt x="27" y="102"/>
                    <a:pt x="27" y="102"/>
                    <a:pt x="27" y="102"/>
                  </a:cubicBezTo>
                  <a:cubicBezTo>
                    <a:pt x="29" y="104"/>
                    <a:pt x="31" y="106"/>
                    <a:pt x="34" y="108"/>
                  </a:cubicBezTo>
                  <a:cubicBezTo>
                    <a:pt x="37" y="110"/>
                    <a:pt x="39" y="111"/>
                    <a:pt x="42" y="113"/>
                  </a:cubicBezTo>
                  <a:cubicBezTo>
                    <a:pt x="46" y="132"/>
                    <a:pt x="46" y="132"/>
                    <a:pt x="46" y="132"/>
                  </a:cubicBezTo>
                  <a:cubicBezTo>
                    <a:pt x="50" y="133"/>
                    <a:pt x="54" y="134"/>
                    <a:pt x="58" y="134"/>
                  </a:cubicBezTo>
                  <a:cubicBezTo>
                    <a:pt x="68" y="117"/>
                    <a:pt x="68" y="117"/>
                    <a:pt x="68" y="117"/>
                  </a:cubicBezTo>
                  <a:cubicBezTo>
                    <a:pt x="75" y="117"/>
                    <a:pt x="81" y="115"/>
                    <a:pt x="87" y="112"/>
                  </a:cubicBezTo>
                  <a:cubicBezTo>
                    <a:pt x="104" y="121"/>
                    <a:pt x="104" y="121"/>
                    <a:pt x="104" y="121"/>
                  </a:cubicBezTo>
                  <a:cubicBezTo>
                    <a:pt x="108" y="118"/>
                    <a:pt x="111" y="116"/>
                    <a:pt x="113" y="113"/>
                  </a:cubicBezTo>
                  <a:cubicBezTo>
                    <a:pt x="107" y="94"/>
                    <a:pt x="107" y="94"/>
                    <a:pt x="107" y="94"/>
                  </a:cubicBezTo>
                  <a:cubicBezTo>
                    <a:pt x="110" y="88"/>
                    <a:pt x="112" y="82"/>
                    <a:pt x="113" y="76"/>
                  </a:cubicBezTo>
                  <a:cubicBezTo>
                    <a:pt x="131" y="68"/>
                    <a:pt x="131" y="68"/>
                    <a:pt x="131" y="68"/>
                  </a:cubicBezTo>
                  <a:cubicBezTo>
                    <a:pt x="131" y="64"/>
                    <a:pt x="131" y="59"/>
                    <a:pt x="130" y="55"/>
                  </a:cubicBezTo>
                  <a:cubicBezTo>
                    <a:pt x="111" y="48"/>
                    <a:pt x="111" y="48"/>
                    <a:pt x="111" y="48"/>
                  </a:cubicBezTo>
                  <a:cubicBezTo>
                    <a:pt x="109" y="44"/>
                    <a:pt x="107" y="40"/>
                    <a:pt x="104" y="36"/>
                  </a:cubicBezTo>
                  <a:cubicBezTo>
                    <a:pt x="109" y="17"/>
                    <a:pt x="109" y="17"/>
                    <a:pt x="109" y="17"/>
                  </a:cubicBezTo>
                  <a:cubicBezTo>
                    <a:pt x="107" y="15"/>
                    <a:pt x="105" y="13"/>
                    <a:pt x="103" y="12"/>
                  </a:cubicBezTo>
                  <a:cubicBezTo>
                    <a:pt x="101" y="11"/>
                    <a:pt x="99" y="9"/>
                    <a:pt x="97" y="8"/>
                  </a:cubicBezTo>
                  <a:cubicBezTo>
                    <a:pt x="80" y="19"/>
                    <a:pt x="80" y="19"/>
                    <a:pt x="80" y="19"/>
                  </a:cubicBezTo>
                  <a:cubicBezTo>
                    <a:pt x="76" y="17"/>
                    <a:pt x="71" y="16"/>
                    <a:pt x="66" y="16"/>
                  </a:cubicBezTo>
                  <a:cubicBezTo>
                    <a:pt x="54" y="0"/>
                    <a:pt x="54" y="0"/>
                    <a:pt x="54" y="0"/>
                  </a:cubicBezTo>
                  <a:cubicBezTo>
                    <a:pt x="50" y="1"/>
                    <a:pt x="45" y="2"/>
                    <a:pt x="41" y="3"/>
                  </a:cubicBezTo>
                  <a:cubicBezTo>
                    <a:pt x="39" y="23"/>
                    <a:pt x="39" y="23"/>
                    <a:pt x="39" y="23"/>
                  </a:cubicBezTo>
                  <a:cubicBezTo>
                    <a:pt x="33" y="26"/>
                    <a:pt x="29" y="30"/>
                    <a:pt x="25" y="34"/>
                  </a:cubicBezTo>
                  <a:cubicBezTo>
                    <a:pt x="4" y="34"/>
                    <a:pt x="4" y="34"/>
                    <a:pt x="4" y="34"/>
                  </a:cubicBezTo>
                  <a:cubicBezTo>
                    <a:pt x="2" y="38"/>
                    <a:pt x="1" y="41"/>
                    <a:pt x="0" y="45"/>
                  </a:cubicBezTo>
                  <a:cubicBezTo>
                    <a:pt x="14" y="59"/>
                    <a:pt x="14" y="59"/>
                    <a:pt x="14" y="59"/>
                  </a:cubicBezTo>
                  <a:cubicBezTo>
                    <a:pt x="13" y="65"/>
                    <a:pt x="13" y="72"/>
                    <a:pt x="14" y="79"/>
                  </a:cubicBezTo>
                  <a:close/>
                  <a:moveTo>
                    <a:pt x="32" y="45"/>
                  </a:moveTo>
                  <a:cubicBezTo>
                    <a:pt x="45" y="28"/>
                    <a:pt x="69" y="24"/>
                    <a:pt x="86" y="36"/>
                  </a:cubicBezTo>
                  <a:cubicBezTo>
                    <a:pt x="103" y="49"/>
                    <a:pt x="106" y="72"/>
                    <a:pt x="94" y="89"/>
                  </a:cubicBezTo>
                  <a:cubicBezTo>
                    <a:pt x="82" y="106"/>
                    <a:pt x="58" y="110"/>
                    <a:pt x="41" y="98"/>
                  </a:cubicBezTo>
                  <a:cubicBezTo>
                    <a:pt x="24" y="86"/>
                    <a:pt x="20" y="62"/>
                    <a:pt x="32" y="4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p>
          </p:txBody>
        </p:sp>
      </p:grpSp>
      <p:sp>
        <p:nvSpPr>
          <p:cNvPr id="57" name="任意多边形 44">
            <a:extLst>
              <a:ext uri="{FF2B5EF4-FFF2-40B4-BE49-F238E27FC236}">
                <a16:creationId xmlns="" xmlns:a16="http://schemas.microsoft.com/office/drawing/2014/main" id="{74921B43-58EF-4B7E-A40C-96574A869666}"/>
              </a:ext>
            </a:extLst>
          </p:cNvPr>
          <p:cNvSpPr/>
          <p:nvPr/>
        </p:nvSpPr>
        <p:spPr bwMode="auto">
          <a:xfrm>
            <a:off x="8378611" y="2247672"/>
            <a:ext cx="595946" cy="595516"/>
          </a:xfrm>
          <a:custGeom>
            <a:avLst/>
            <a:gdLst>
              <a:gd name="T0" fmla="*/ 516215 w 956752"/>
              <a:gd name="T1" fmla="*/ 952455 h 990261"/>
              <a:gd name="T2" fmla="*/ 516215 w 956752"/>
              <a:gd name="T3" fmla="*/ 990600 h 990261"/>
              <a:gd name="T4" fmla="*/ 433978 w 956752"/>
              <a:gd name="T5" fmla="*/ 971527 h 990261"/>
              <a:gd name="T6" fmla="*/ 409513 w 956752"/>
              <a:gd name="T7" fmla="*/ 896972 h 990261"/>
              <a:gd name="T8" fmla="*/ 562095 w 956752"/>
              <a:gd name="T9" fmla="*/ 916623 h 990261"/>
              <a:gd name="T10" fmla="*/ 409513 w 956752"/>
              <a:gd name="T11" fmla="*/ 936272 h 990261"/>
              <a:gd name="T12" fmla="*/ 409513 w 956752"/>
              <a:gd name="T13" fmla="*/ 896972 h 990261"/>
              <a:gd name="T14" fmla="*/ 570707 w 956752"/>
              <a:gd name="T15" fmla="*/ 844957 h 990261"/>
              <a:gd name="T16" fmla="*/ 570707 w 956752"/>
              <a:gd name="T17" fmla="*/ 884258 h 990261"/>
              <a:gd name="T18" fmla="*/ 371651 w 956752"/>
              <a:gd name="T19" fmla="*/ 864608 h 990261"/>
              <a:gd name="T20" fmla="*/ 390739 w 956752"/>
              <a:gd name="T21" fmla="*/ 794098 h 990261"/>
              <a:gd name="T22" fmla="*/ 589794 w 956752"/>
              <a:gd name="T23" fmla="*/ 813170 h 990261"/>
              <a:gd name="T24" fmla="*/ 390739 w 956752"/>
              <a:gd name="T25" fmla="*/ 832243 h 990261"/>
              <a:gd name="T26" fmla="*/ 390739 w 956752"/>
              <a:gd name="T27" fmla="*/ 794098 h 990261"/>
              <a:gd name="T28" fmla="*/ 289887 w 956752"/>
              <a:gd name="T29" fmla="*/ 678998 h 990261"/>
              <a:gd name="T30" fmla="*/ 191476 w 956752"/>
              <a:gd name="T31" fmla="*/ 820605 h 990261"/>
              <a:gd name="T32" fmla="*/ 155938 w 956752"/>
              <a:gd name="T33" fmla="*/ 785204 h 990261"/>
              <a:gd name="T34" fmla="*/ 273485 w 956752"/>
              <a:gd name="T35" fmla="*/ 670488 h 990261"/>
              <a:gd name="T36" fmla="*/ 695981 w 956752"/>
              <a:gd name="T37" fmla="*/ 676275 h 990261"/>
              <a:gd name="T38" fmla="*/ 794665 w 956752"/>
              <a:gd name="T39" fmla="*/ 820605 h 990261"/>
              <a:gd name="T40" fmla="*/ 660345 w 956752"/>
              <a:gd name="T41" fmla="*/ 708954 h 990261"/>
              <a:gd name="T42" fmla="*/ 680562 w 956752"/>
              <a:gd name="T43" fmla="*/ 670148 h 990261"/>
              <a:gd name="T44" fmla="*/ 933827 w 956752"/>
              <a:gd name="T45" fmla="*/ 478540 h 990261"/>
              <a:gd name="T46" fmla="*/ 933827 w 956752"/>
              <a:gd name="T47" fmla="*/ 528244 h 990261"/>
              <a:gd name="T48" fmla="*/ 761770 w 956752"/>
              <a:gd name="T49" fmla="*/ 503391 h 990261"/>
              <a:gd name="T50" fmla="*/ 21848 w 956752"/>
              <a:gd name="T51" fmla="*/ 478540 h 990261"/>
              <a:gd name="T52" fmla="*/ 193905 w 956752"/>
              <a:gd name="T53" fmla="*/ 503391 h 990261"/>
              <a:gd name="T54" fmla="*/ 21848 w 956752"/>
              <a:gd name="T55" fmla="*/ 528244 h 990261"/>
              <a:gd name="T56" fmla="*/ 21848 w 956752"/>
              <a:gd name="T57" fmla="*/ 478540 h 990261"/>
              <a:gd name="T58" fmla="*/ 717911 w 956752"/>
              <a:gd name="T59" fmla="*/ 476043 h 990261"/>
              <a:gd name="T60" fmla="*/ 589775 w 956752"/>
              <a:gd name="T61" fmla="*/ 768668 h 990261"/>
              <a:gd name="T62" fmla="*/ 371672 w 956752"/>
              <a:gd name="T63" fmla="*/ 689359 h 990261"/>
              <a:gd name="T64" fmla="*/ 480723 w 956752"/>
              <a:gd name="T65" fmla="*/ 238113 h 990261"/>
              <a:gd name="T66" fmla="*/ 832814 w 956752"/>
              <a:gd name="T67" fmla="*/ 150784 h 990261"/>
              <a:gd name="T68" fmla="*/ 729214 w 956752"/>
              <a:gd name="T69" fmla="*/ 290029 h 990261"/>
              <a:gd name="T70" fmla="*/ 693772 w 956752"/>
              <a:gd name="T71" fmla="*/ 254535 h 990261"/>
              <a:gd name="T72" fmla="*/ 815434 w 956752"/>
              <a:gd name="T73" fmla="*/ 142252 h 990261"/>
              <a:gd name="T74" fmla="*/ 163658 w 956752"/>
              <a:gd name="T75" fmla="*/ 148054 h 990261"/>
              <a:gd name="T76" fmla="*/ 267258 w 956752"/>
              <a:gd name="T77" fmla="*/ 287298 h 990261"/>
              <a:gd name="T78" fmla="*/ 128216 w 956752"/>
              <a:gd name="T79" fmla="*/ 183548 h 990261"/>
              <a:gd name="T80" fmla="*/ 147300 w 956752"/>
              <a:gd name="T81" fmla="*/ 142252 h 990261"/>
              <a:gd name="T82" fmla="*/ 505539 w 956752"/>
              <a:gd name="T83" fmla="*/ 21880 h 990261"/>
              <a:gd name="T84" fmla="*/ 478203 w 956752"/>
              <a:gd name="T85" fmla="*/ 194189 h 990261"/>
              <a:gd name="T86" fmla="*/ 453600 w 956752"/>
              <a:gd name="T87" fmla="*/ 21880 h 99026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956752" h="990261">
                <a:moveTo>
                  <a:pt x="442700" y="952129"/>
                </a:moveTo>
                <a:cubicBezTo>
                  <a:pt x="516797" y="952129"/>
                  <a:pt x="516797" y="952129"/>
                  <a:pt x="516797" y="952129"/>
                </a:cubicBezTo>
                <a:cubicBezTo>
                  <a:pt x="519541" y="952129"/>
                  <a:pt x="522285" y="960300"/>
                  <a:pt x="522285" y="971195"/>
                </a:cubicBezTo>
                <a:cubicBezTo>
                  <a:pt x="522285" y="979366"/>
                  <a:pt x="519541" y="990261"/>
                  <a:pt x="516797" y="990261"/>
                </a:cubicBezTo>
                <a:cubicBezTo>
                  <a:pt x="442700" y="990261"/>
                  <a:pt x="442700" y="990261"/>
                  <a:pt x="442700" y="990261"/>
                </a:cubicBezTo>
                <a:cubicBezTo>
                  <a:pt x="439956" y="990261"/>
                  <a:pt x="434467" y="979366"/>
                  <a:pt x="434467" y="971195"/>
                </a:cubicBezTo>
                <a:cubicBezTo>
                  <a:pt x="434467" y="960300"/>
                  <a:pt x="439956" y="952129"/>
                  <a:pt x="442700" y="952129"/>
                </a:cubicBezTo>
                <a:close/>
                <a:moveTo>
                  <a:pt x="409975" y="896665"/>
                </a:moveTo>
                <a:cubicBezTo>
                  <a:pt x="549090" y="896665"/>
                  <a:pt x="549090" y="896665"/>
                  <a:pt x="549090" y="896665"/>
                </a:cubicBezTo>
                <a:cubicBezTo>
                  <a:pt x="557273" y="896665"/>
                  <a:pt x="562728" y="905084"/>
                  <a:pt x="562728" y="916309"/>
                </a:cubicBezTo>
                <a:cubicBezTo>
                  <a:pt x="562728" y="927533"/>
                  <a:pt x="557273" y="935952"/>
                  <a:pt x="549090" y="935952"/>
                </a:cubicBezTo>
                <a:cubicBezTo>
                  <a:pt x="409975" y="935952"/>
                  <a:pt x="409975" y="935952"/>
                  <a:pt x="409975" y="935952"/>
                </a:cubicBezTo>
                <a:cubicBezTo>
                  <a:pt x="401792" y="935952"/>
                  <a:pt x="396336" y="927533"/>
                  <a:pt x="396336" y="916309"/>
                </a:cubicBezTo>
                <a:cubicBezTo>
                  <a:pt x="396336" y="905084"/>
                  <a:pt x="401792" y="896665"/>
                  <a:pt x="409975" y="896665"/>
                </a:cubicBezTo>
                <a:close/>
                <a:moveTo>
                  <a:pt x="391179" y="844668"/>
                </a:moveTo>
                <a:cubicBezTo>
                  <a:pt x="571350" y="844668"/>
                  <a:pt x="571350" y="844668"/>
                  <a:pt x="571350" y="844668"/>
                </a:cubicBezTo>
                <a:cubicBezTo>
                  <a:pt x="582270" y="844668"/>
                  <a:pt x="590459" y="853087"/>
                  <a:pt x="590459" y="864312"/>
                </a:cubicBezTo>
                <a:cubicBezTo>
                  <a:pt x="590459" y="875536"/>
                  <a:pt x="582270" y="883955"/>
                  <a:pt x="571350" y="883955"/>
                </a:cubicBezTo>
                <a:cubicBezTo>
                  <a:pt x="391179" y="883955"/>
                  <a:pt x="391179" y="883955"/>
                  <a:pt x="391179" y="883955"/>
                </a:cubicBezTo>
                <a:cubicBezTo>
                  <a:pt x="380260" y="883955"/>
                  <a:pt x="372070" y="875536"/>
                  <a:pt x="372070" y="864312"/>
                </a:cubicBezTo>
                <a:cubicBezTo>
                  <a:pt x="372070" y="853087"/>
                  <a:pt x="380260" y="844668"/>
                  <a:pt x="391179" y="844668"/>
                </a:cubicBezTo>
                <a:close/>
                <a:moveTo>
                  <a:pt x="391179" y="793826"/>
                </a:moveTo>
                <a:cubicBezTo>
                  <a:pt x="571350" y="793826"/>
                  <a:pt x="571350" y="793826"/>
                  <a:pt x="571350" y="793826"/>
                </a:cubicBezTo>
                <a:cubicBezTo>
                  <a:pt x="582270" y="793826"/>
                  <a:pt x="590459" y="801997"/>
                  <a:pt x="590459" y="812892"/>
                </a:cubicBezTo>
                <a:cubicBezTo>
                  <a:pt x="590459" y="823787"/>
                  <a:pt x="582270" y="831958"/>
                  <a:pt x="571350" y="831958"/>
                </a:cubicBezTo>
                <a:cubicBezTo>
                  <a:pt x="391179" y="831958"/>
                  <a:pt x="391179" y="831958"/>
                  <a:pt x="391179" y="831958"/>
                </a:cubicBezTo>
                <a:cubicBezTo>
                  <a:pt x="380260" y="831958"/>
                  <a:pt x="372070" y="823787"/>
                  <a:pt x="372070" y="812892"/>
                </a:cubicBezTo>
                <a:cubicBezTo>
                  <a:pt x="372070" y="801997"/>
                  <a:pt x="380260" y="793826"/>
                  <a:pt x="391179" y="793826"/>
                </a:cubicBezTo>
                <a:close/>
                <a:moveTo>
                  <a:pt x="273793" y="670259"/>
                </a:moveTo>
                <a:cubicBezTo>
                  <a:pt x="279951" y="670599"/>
                  <a:pt x="286109" y="673322"/>
                  <a:pt x="290214" y="678766"/>
                </a:cubicBezTo>
                <a:cubicBezTo>
                  <a:pt x="301161" y="686933"/>
                  <a:pt x="303897" y="700544"/>
                  <a:pt x="295687" y="711433"/>
                </a:cubicBezTo>
                <a:lnTo>
                  <a:pt x="191692" y="820324"/>
                </a:lnTo>
                <a:cubicBezTo>
                  <a:pt x="183482" y="828491"/>
                  <a:pt x="167061" y="828491"/>
                  <a:pt x="158851" y="817602"/>
                </a:cubicBezTo>
                <a:cubicBezTo>
                  <a:pt x="147904" y="809435"/>
                  <a:pt x="147904" y="793102"/>
                  <a:pt x="156114" y="784935"/>
                </a:cubicBezTo>
                <a:cubicBezTo>
                  <a:pt x="257373" y="676044"/>
                  <a:pt x="257373" y="676044"/>
                  <a:pt x="257373" y="676044"/>
                </a:cubicBezTo>
                <a:cubicBezTo>
                  <a:pt x="261478" y="671960"/>
                  <a:pt x="267636" y="669919"/>
                  <a:pt x="273793" y="670259"/>
                </a:cubicBezTo>
                <a:close/>
                <a:moveTo>
                  <a:pt x="681329" y="669919"/>
                </a:moveTo>
                <a:cubicBezTo>
                  <a:pt x="687160" y="669919"/>
                  <a:pt x="692649" y="671961"/>
                  <a:pt x="696765" y="676044"/>
                </a:cubicBezTo>
                <a:lnTo>
                  <a:pt x="798305" y="784935"/>
                </a:lnTo>
                <a:cubicBezTo>
                  <a:pt x="806538" y="795824"/>
                  <a:pt x="806538" y="809435"/>
                  <a:pt x="795561" y="820324"/>
                </a:cubicBezTo>
                <a:cubicBezTo>
                  <a:pt x="784584" y="828491"/>
                  <a:pt x="770862" y="828491"/>
                  <a:pt x="762629" y="820324"/>
                </a:cubicBezTo>
                <a:cubicBezTo>
                  <a:pt x="661089" y="708711"/>
                  <a:pt x="661089" y="708711"/>
                  <a:pt x="661089" y="708711"/>
                </a:cubicBezTo>
                <a:cubicBezTo>
                  <a:pt x="652856" y="700544"/>
                  <a:pt x="652856" y="686933"/>
                  <a:pt x="663834" y="676044"/>
                </a:cubicBezTo>
                <a:cubicBezTo>
                  <a:pt x="669322" y="671961"/>
                  <a:pt x="675497" y="669919"/>
                  <a:pt x="681329" y="669919"/>
                </a:cubicBezTo>
                <a:close/>
                <a:moveTo>
                  <a:pt x="784501" y="478376"/>
                </a:moveTo>
                <a:cubicBezTo>
                  <a:pt x="934879" y="478376"/>
                  <a:pt x="934879" y="478376"/>
                  <a:pt x="934879" y="478376"/>
                </a:cubicBezTo>
                <a:cubicBezTo>
                  <a:pt x="948550" y="478376"/>
                  <a:pt x="956752" y="489417"/>
                  <a:pt x="956752" y="503219"/>
                </a:cubicBezTo>
                <a:cubicBezTo>
                  <a:pt x="956752" y="517021"/>
                  <a:pt x="948550" y="528063"/>
                  <a:pt x="934879" y="528063"/>
                </a:cubicBezTo>
                <a:lnTo>
                  <a:pt x="784501" y="528063"/>
                </a:lnTo>
                <a:cubicBezTo>
                  <a:pt x="773565" y="528063"/>
                  <a:pt x="762628" y="517021"/>
                  <a:pt x="762628" y="503219"/>
                </a:cubicBezTo>
                <a:cubicBezTo>
                  <a:pt x="762628" y="489417"/>
                  <a:pt x="773565" y="478376"/>
                  <a:pt x="784501" y="478376"/>
                </a:cubicBezTo>
                <a:close/>
                <a:moveTo>
                  <a:pt x="21873" y="478376"/>
                </a:moveTo>
                <a:lnTo>
                  <a:pt x="172251" y="478376"/>
                </a:lnTo>
                <a:cubicBezTo>
                  <a:pt x="185922" y="478376"/>
                  <a:pt x="194124" y="489417"/>
                  <a:pt x="194124" y="503219"/>
                </a:cubicBezTo>
                <a:cubicBezTo>
                  <a:pt x="194124" y="517021"/>
                  <a:pt x="185922" y="528063"/>
                  <a:pt x="172251" y="528063"/>
                </a:cubicBezTo>
                <a:cubicBezTo>
                  <a:pt x="21873" y="528063"/>
                  <a:pt x="21873" y="528063"/>
                  <a:pt x="21873" y="528063"/>
                </a:cubicBezTo>
                <a:cubicBezTo>
                  <a:pt x="10936" y="528063"/>
                  <a:pt x="0" y="517021"/>
                  <a:pt x="0" y="503219"/>
                </a:cubicBezTo>
                <a:cubicBezTo>
                  <a:pt x="0" y="489417"/>
                  <a:pt x="10936" y="478376"/>
                  <a:pt x="21873" y="478376"/>
                </a:cubicBezTo>
                <a:close/>
                <a:moveTo>
                  <a:pt x="481265" y="238032"/>
                </a:moveTo>
                <a:cubicBezTo>
                  <a:pt x="612275" y="238032"/>
                  <a:pt x="718720" y="344653"/>
                  <a:pt x="718720" y="475880"/>
                </a:cubicBezTo>
                <a:cubicBezTo>
                  <a:pt x="718720" y="568832"/>
                  <a:pt x="666862" y="648114"/>
                  <a:pt x="590440" y="689123"/>
                </a:cubicBezTo>
                <a:cubicBezTo>
                  <a:pt x="590440" y="689123"/>
                  <a:pt x="590440" y="689123"/>
                  <a:pt x="590440" y="768405"/>
                </a:cubicBezTo>
                <a:cubicBezTo>
                  <a:pt x="590440" y="768405"/>
                  <a:pt x="590440" y="768405"/>
                  <a:pt x="372091" y="768405"/>
                </a:cubicBezTo>
                <a:cubicBezTo>
                  <a:pt x="372091" y="768405"/>
                  <a:pt x="372091" y="768405"/>
                  <a:pt x="372091" y="689123"/>
                </a:cubicBezTo>
                <a:cubicBezTo>
                  <a:pt x="295668" y="648114"/>
                  <a:pt x="243810" y="568832"/>
                  <a:pt x="243810" y="475880"/>
                </a:cubicBezTo>
                <a:cubicBezTo>
                  <a:pt x="243810" y="344653"/>
                  <a:pt x="350256" y="238032"/>
                  <a:pt x="481265" y="238032"/>
                </a:cubicBezTo>
                <a:close/>
                <a:moveTo>
                  <a:pt x="816353" y="142203"/>
                </a:moveTo>
                <a:cubicBezTo>
                  <a:pt x="822153" y="142544"/>
                  <a:pt x="828294" y="145274"/>
                  <a:pt x="833753" y="150732"/>
                </a:cubicBezTo>
                <a:cubicBezTo>
                  <a:pt x="841941" y="158920"/>
                  <a:pt x="844670" y="175297"/>
                  <a:pt x="836482" y="183485"/>
                </a:cubicBezTo>
                <a:lnTo>
                  <a:pt x="730036" y="289930"/>
                </a:lnTo>
                <a:cubicBezTo>
                  <a:pt x="721848" y="298118"/>
                  <a:pt x="705472" y="295389"/>
                  <a:pt x="697284" y="287200"/>
                </a:cubicBezTo>
                <a:cubicBezTo>
                  <a:pt x="686366" y="276283"/>
                  <a:pt x="686366" y="262636"/>
                  <a:pt x="694554" y="254448"/>
                </a:cubicBezTo>
                <a:cubicBezTo>
                  <a:pt x="801000" y="148003"/>
                  <a:pt x="801000" y="148003"/>
                  <a:pt x="801000" y="148003"/>
                </a:cubicBezTo>
                <a:cubicBezTo>
                  <a:pt x="805094" y="143909"/>
                  <a:pt x="810553" y="141862"/>
                  <a:pt x="816353" y="142203"/>
                </a:cubicBezTo>
                <a:close/>
                <a:moveTo>
                  <a:pt x="147466" y="142203"/>
                </a:moveTo>
                <a:cubicBezTo>
                  <a:pt x="153607" y="141862"/>
                  <a:pt x="159748" y="143909"/>
                  <a:pt x="163842" y="148003"/>
                </a:cubicBezTo>
                <a:lnTo>
                  <a:pt x="270288" y="254448"/>
                </a:lnTo>
                <a:cubicBezTo>
                  <a:pt x="278476" y="262636"/>
                  <a:pt x="278476" y="276283"/>
                  <a:pt x="267559" y="287200"/>
                </a:cubicBezTo>
                <a:cubicBezTo>
                  <a:pt x="256641" y="295389"/>
                  <a:pt x="242994" y="298118"/>
                  <a:pt x="234806" y="289930"/>
                </a:cubicBezTo>
                <a:cubicBezTo>
                  <a:pt x="128360" y="183485"/>
                  <a:pt x="128360" y="183485"/>
                  <a:pt x="128360" y="183485"/>
                </a:cubicBezTo>
                <a:cubicBezTo>
                  <a:pt x="120172" y="175297"/>
                  <a:pt x="120172" y="158920"/>
                  <a:pt x="131089" y="150732"/>
                </a:cubicBezTo>
                <a:cubicBezTo>
                  <a:pt x="135183" y="145274"/>
                  <a:pt x="141324" y="142544"/>
                  <a:pt x="147466" y="142203"/>
                </a:cubicBezTo>
                <a:close/>
                <a:moveTo>
                  <a:pt x="478742" y="0"/>
                </a:moveTo>
                <a:cubicBezTo>
                  <a:pt x="495162" y="0"/>
                  <a:pt x="506109" y="10936"/>
                  <a:pt x="506109" y="21873"/>
                </a:cubicBezTo>
                <a:lnTo>
                  <a:pt x="506109" y="172250"/>
                </a:lnTo>
                <a:cubicBezTo>
                  <a:pt x="506109" y="183186"/>
                  <a:pt x="495162" y="194123"/>
                  <a:pt x="478742" y="194123"/>
                </a:cubicBezTo>
                <a:cubicBezTo>
                  <a:pt x="465058" y="194123"/>
                  <a:pt x="454111" y="183186"/>
                  <a:pt x="454111" y="172250"/>
                </a:cubicBezTo>
                <a:cubicBezTo>
                  <a:pt x="454111" y="21873"/>
                  <a:pt x="454111" y="21873"/>
                  <a:pt x="454111" y="21873"/>
                </a:cubicBezTo>
                <a:cubicBezTo>
                  <a:pt x="454111" y="10936"/>
                  <a:pt x="465058" y="0"/>
                  <a:pt x="47874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p>
        </p:txBody>
      </p:sp>
      <p:cxnSp>
        <p:nvCxnSpPr>
          <p:cNvPr id="58" name="直接连接符 57">
            <a:extLst>
              <a:ext uri="{FF2B5EF4-FFF2-40B4-BE49-F238E27FC236}">
                <a16:creationId xmlns="" xmlns:a16="http://schemas.microsoft.com/office/drawing/2014/main" id="{3A69F6E6-95D7-437B-9F71-EB3853DCE2CD}"/>
              </a:ext>
            </a:extLst>
          </p:cNvPr>
          <p:cNvCxnSpPr/>
          <p:nvPr/>
        </p:nvCxnSpPr>
        <p:spPr>
          <a:xfrm>
            <a:off x="2691190" y="3312730"/>
            <a:ext cx="1629446"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直接连接符 58">
            <a:extLst>
              <a:ext uri="{FF2B5EF4-FFF2-40B4-BE49-F238E27FC236}">
                <a16:creationId xmlns="" xmlns:a16="http://schemas.microsoft.com/office/drawing/2014/main" id="{864709CD-B118-431C-86BD-B6099350D2A7}"/>
              </a:ext>
            </a:extLst>
          </p:cNvPr>
          <p:cNvCxnSpPr/>
          <p:nvPr/>
        </p:nvCxnSpPr>
        <p:spPr>
          <a:xfrm>
            <a:off x="6149259" y="3312730"/>
            <a:ext cx="1628654"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直接连接符 59">
            <a:extLst>
              <a:ext uri="{FF2B5EF4-FFF2-40B4-BE49-F238E27FC236}">
                <a16:creationId xmlns="" xmlns:a16="http://schemas.microsoft.com/office/drawing/2014/main" id="{FB27F15B-C0B3-498A-A328-E270647CBE02}"/>
              </a:ext>
            </a:extLst>
          </p:cNvPr>
          <p:cNvCxnSpPr/>
          <p:nvPr/>
        </p:nvCxnSpPr>
        <p:spPr>
          <a:xfrm>
            <a:off x="7872552" y="3312730"/>
            <a:ext cx="162825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61" name="任意多边形 43">
            <a:extLst>
              <a:ext uri="{FF2B5EF4-FFF2-40B4-BE49-F238E27FC236}">
                <a16:creationId xmlns="" xmlns:a16="http://schemas.microsoft.com/office/drawing/2014/main" id="{6D114B04-21DC-497E-AB55-AFFEEE8916DF}"/>
              </a:ext>
            </a:extLst>
          </p:cNvPr>
          <p:cNvSpPr/>
          <p:nvPr/>
        </p:nvSpPr>
        <p:spPr bwMode="auto">
          <a:xfrm>
            <a:off x="4890051" y="2276303"/>
            <a:ext cx="667222" cy="537492"/>
          </a:xfrm>
          <a:custGeom>
            <a:avLst/>
            <a:gdLst>
              <a:gd name="T0" fmla="*/ 210534 w 1068881"/>
              <a:gd name="T1" fmla="*/ 598908 h 894355"/>
              <a:gd name="T2" fmla="*/ 344907 w 1068881"/>
              <a:gd name="T3" fmla="*/ 598908 h 894355"/>
              <a:gd name="T4" fmla="*/ 383300 w 1068881"/>
              <a:gd name="T5" fmla="*/ 612531 h 894355"/>
              <a:gd name="T6" fmla="*/ 383300 w 1068881"/>
              <a:gd name="T7" fmla="*/ 879546 h 894355"/>
              <a:gd name="T8" fmla="*/ 344907 w 1068881"/>
              <a:gd name="T9" fmla="*/ 893169 h 894355"/>
              <a:gd name="T10" fmla="*/ 210534 w 1068881"/>
              <a:gd name="T11" fmla="*/ 893169 h 894355"/>
              <a:gd name="T12" fmla="*/ 174885 w 1068881"/>
              <a:gd name="T13" fmla="*/ 879546 h 894355"/>
              <a:gd name="T14" fmla="*/ 174885 w 1068881"/>
              <a:gd name="T15" fmla="*/ 612531 h 894355"/>
              <a:gd name="T16" fmla="*/ 210534 w 1068881"/>
              <a:gd name="T17" fmla="*/ 598908 h 894355"/>
              <a:gd name="T18" fmla="*/ 440751 w 1068881"/>
              <a:gd name="T19" fmla="*/ 445430 h 894355"/>
              <a:gd name="T20" fmla="*/ 574378 w 1068881"/>
              <a:gd name="T21" fmla="*/ 445430 h 894355"/>
              <a:gd name="T22" fmla="*/ 612557 w 1068881"/>
              <a:gd name="T23" fmla="*/ 464542 h 894355"/>
              <a:gd name="T24" fmla="*/ 612557 w 1068881"/>
              <a:gd name="T25" fmla="*/ 871329 h 894355"/>
              <a:gd name="T26" fmla="*/ 574378 w 1068881"/>
              <a:gd name="T27" fmla="*/ 893169 h 894355"/>
              <a:gd name="T28" fmla="*/ 440751 w 1068881"/>
              <a:gd name="T29" fmla="*/ 893169 h 894355"/>
              <a:gd name="T30" fmla="*/ 405299 w 1068881"/>
              <a:gd name="T31" fmla="*/ 871329 h 894355"/>
              <a:gd name="T32" fmla="*/ 405299 w 1068881"/>
              <a:gd name="T33" fmla="*/ 464542 h 894355"/>
              <a:gd name="T34" fmla="*/ 440751 w 1068881"/>
              <a:gd name="T35" fmla="*/ 445430 h 894355"/>
              <a:gd name="T36" fmla="*/ 670280 w 1068881"/>
              <a:gd name="T37" fmla="*/ 265412 h 894355"/>
              <a:gd name="T38" fmla="*/ 804931 w 1068881"/>
              <a:gd name="T39" fmla="*/ 265412 h 894355"/>
              <a:gd name="T40" fmla="*/ 840656 w 1068881"/>
              <a:gd name="T41" fmla="*/ 292706 h 894355"/>
              <a:gd name="T42" fmla="*/ 840656 w 1068881"/>
              <a:gd name="T43" fmla="*/ 863145 h 894355"/>
              <a:gd name="T44" fmla="*/ 804931 w 1068881"/>
              <a:gd name="T45" fmla="*/ 893168 h 894355"/>
              <a:gd name="T46" fmla="*/ 670280 w 1068881"/>
              <a:gd name="T47" fmla="*/ 893168 h 894355"/>
              <a:gd name="T48" fmla="*/ 634556 w 1068881"/>
              <a:gd name="T49" fmla="*/ 863145 h 894355"/>
              <a:gd name="T50" fmla="*/ 634556 w 1068881"/>
              <a:gd name="T51" fmla="*/ 292706 h 894355"/>
              <a:gd name="T52" fmla="*/ 670280 w 1068881"/>
              <a:gd name="T53" fmla="*/ 265412 h 894355"/>
              <a:gd name="T54" fmla="*/ 900695 w 1068881"/>
              <a:gd name="T55" fmla="*/ 125782 h 894355"/>
              <a:gd name="T56" fmla="*/ 1035347 w 1068881"/>
              <a:gd name="T57" fmla="*/ 125782 h 894355"/>
              <a:gd name="T58" fmla="*/ 1071070 w 1068881"/>
              <a:gd name="T59" fmla="*/ 161284 h 894355"/>
              <a:gd name="T60" fmla="*/ 1071070 w 1068881"/>
              <a:gd name="T61" fmla="*/ 857668 h 894355"/>
              <a:gd name="T62" fmla="*/ 1035347 w 1068881"/>
              <a:gd name="T63" fmla="*/ 893169 h 894355"/>
              <a:gd name="T64" fmla="*/ 900695 w 1068881"/>
              <a:gd name="T65" fmla="*/ 893169 h 894355"/>
              <a:gd name="T66" fmla="*/ 864970 w 1068881"/>
              <a:gd name="T67" fmla="*/ 857668 h 894355"/>
              <a:gd name="T68" fmla="*/ 864970 w 1068881"/>
              <a:gd name="T69" fmla="*/ 161284 h 894355"/>
              <a:gd name="T70" fmla="*/ 900695 w 1068881"/>
              <a:gd name="T71" fmla="*/ 125782 h 894355"/>
              <a:gd name="T72" fmla="*/ 840656 w 1068881"/>
              <a:gd name="T73" fmla="*/ 0 h 894355"/>
              <a:gd name="T74" fmla="*/ 786236 w 1068881"/>
              <a:gd name="T75" fmla="*/ 177710 h 894355"/>
              <a:gd name="T76" fmla="*/ 735838 w 1068881"/>
              <a:gd name="T77" fmla="*/ 135150 h 894355"/>
              <a:gd name="T78" fmla="*/ 650058 w 1068881"/>
              <a:gd name="T79" fmla="*/ 208382 h 894355"/>
              <a:gd name="T80" fmla="*/ 429687 w 1068881"/>
              <a:gd name="T81" fmla="*/ 396508 h 894355"/>
              <a:gd name="T82" fmla="*/ 391310 w 1068881"/>
              <a:gd name="T83" fmla="*/ 401960 h 894355"/>
              <a:gd name="T84" fmla="*/ 369380 w 1068881"/>
              <a:gd name="T85" fmla="*/ 374696 h 894355"/>
              <a:gd name="T86" fmla="*/ 369380 w 1068881"/>
              <a:gd name="T87" fmla="*/ 284725 h 894355"/>
              <a:gd name="T88" fmla="*/ 59621 w 1068881"/>
              <a:gd name="T89" fmla="*/ 549186 h 894355"/>
              <a:gd name="T90" fmla="*/ 34951 w 1068881"/>
              <a:gd name="T91" fmla="*/ 557365 h 894355"/>
              <a:gd name="T92" fmla="*/ 10279 w 1068881"/>
              <a:gd name="T93" fmla="*/ 549186 h 894355"/>
              <a:gd name="T94" fmla="*/ 10279 w 1068881"/>
              <a:gd name="T95" fmla="*/ 505564 h 894355"/>
              <a:gd name="T96" fmla="*/ 380345 w 1068881"/>
              <a:gd name="T97" fmla="*/ 186575 h 894355"/>
              <a:gd name="T98" fmla="*/ 418723 w 1068881"/>
              <a:gd name="T99" fmla="*/ 181123 h 894355"/>
              <a:gd name="T100" fmla="*/ 440653 w 1068881"/>
              <a:gd name="T101" fmla="*/ 208387 h 894355"/>
              <a:gd name="T102" fmla="*/ 440653 w 1068881"/>
              <a:gd name="T103" fmla="*/ 301084 h 894355"/>
              <a:gd name="T104" fmla="*/ 673315 w 1068881"/>
              <a:gd name="T105" fmla="*/ 103080 h 894355"/>
              <a:gd name="T106" fmla="*/ 685540 w 1068881"/>
              <a:gd name="T107" fmla="*/ 92675 h 894355"/>
              <a:gd name="T108" fmla="*/ 634556 w 1068881"/>
              <a:gd name="T109" fmla="*/ 49620 h 89435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068881" h="894355">
                <a:moveTo>
                  <a:pt x="210104" y="599703"/>
                </a:moveTo>
                <a:cubicBezTo>
                  <a:pt x="344202" y="599703"/>
                  <a:pt x="344202" y="599703"/>
                  <a:pt x="344202" y="599703"/>
                </a:cubicBezTo>
                <a:cubicBezTo>
                  <a:pt x="366096" y="599703"/>
                  <a:pt x="382516" y="605160"/>
                  <a:pt x="382516" y="613344"/>
                </a:cubicBezTo>
                <a:lnTo>
                  <a:pt x="382516" y="880714"/>
                </a:lnTo>
                <a:cubicBezTo>
                  <a:pt x="382516" y="888899"/>
                  <a:pt x="366096" y="894355"/>
                  <a:pt x="344202" y="894355"/>
                </a:cubicBezTo>
                <a:cubicBezTo>
                  <a:pt x="210104" y="894355"/>
                  <a:pt x="210104" y="894355"/>
                  <a:pt x="210104" y="894355"/>
                </a:cubicBezTo>
                <a:cubicBezTo>
                  <a:pt x="190947" y="894355"/>
                  <a:pt x="174527" y="888899"/>
                  <a:pt x="174527" y="880714"/>
                </a:cubicBezTo>
                <a:cubicBezTo>
                  <a:pt x="174527" y="613344"/>
                  <a:pt x="174527" y="613344"/>
                  <a:pt x="174527" y="613344"/>
                </a:cubicBezTo>
                <a:cubicBezTo>
                  <a:pt x="174527" y="605160"/>
                  <a:pt x="190947" y="599703"/>
                  <a:pt x="210104" y="599703"/>
                </a:cubicBezTo>
                <a:close/>
                <a:moveTo>
                  <a:pt x="439850" y="446022"/>
                </a:moveTo>
                <a:cubicBezTo>
                  <a:pt x="573204" y="446022"/>
                  <a:pt x="573204" y="446022"/>
                  <a:pt x="573204" y="446022"/>
                </a:cubicBezTo>
                <a:cubicBezTo>
                  <a:pt x="594976" y="446022"/>
                  <a:pt x="611305" y="454223"/>
                  <a:pt x="611305" y="465158"/>
                </a:cubicBezTo>
                <a:lnTo>
                  <a:pt x="611305" y="872485"/>
                </a:lnTo>
                <a:cubicBezTo>
                  <a:pt x="611305" y="883420"/>
                  <a:pt x="594976" y="894355"/>
                  <a:pt x="573204" y="894355"/>
                </a:cubicBezTo>
                <a:cubicBezTo>
                  <a:pt x="439850" y="894355"/>
                  <a:pt x="439850" y="894355"/>
                  <a:pt x="439850" y="894355"/>
                </a:cubicBezTo>
                <a:cubicBezTo>
                  <a:pt x="420800" y="894355"/>
                  <a:pt x="404471" y="883420"/>
                  <a:pt x="404471" y="872485"/>
                </a:cubicBezTo>
                <a:cubicBezTo>
                  <a:pt x="404471" y="465158"/>
                  <a:pt x="404471" y="465158"/>
                  <a:pt x="404471" y="465158"/>
                </a:cubicBezTo>
                <a:cubicBezTo>
                  <a:pt x="404471" y="454223"/>
                  <a:pt x="420800" y="446022"/>
                  <a:pt x="439850" y="446022"/>
                </a:cubicBezTo>
                <a:close/>
                <a:moveTo>
                  <a:pt x="668910" y="265764"/>
                </a:moveTo>
                <a:cubicBezTo>
                  <a:pt x="803286" y="265764"/>
                  <a:pt x="803286" y="265764"/>
                  <a:pt x="803286" y="265764"/>
                </a:cubicBezTo>
                <a:cubicBezTo>
                  <a:pt x="825225" y="265764"/>
                  <a:pt x="838937" y="276696"/>
                  <a:pt x="838937" y="293094"/>
                </a:cubicBezTo>
                <a:lnTo>
                  <a:pt x="838937" y="864291"/>
                </a:lnTo>
                <a:cubicBezTo>
                  <a:pt x="838937" y="880689"/>
                  <a:pt x="825225" y="894354"/>
                  <a:pt x="803286" y="894354"/>
                </a:cubicBezTo>
                <a:cubicBezTo>
                  <a:pt x="668910" y="894354"/>
                  <a:pt x="668910" y="894354"/>
                  <a:pt x="668910" y="894354"/>
                </a:cubicBezTo>
                <a:cubicBezTo>
                  <a:pt x="649713" y="894354"/>
                  <a:pt x="633259" y="880689"/>
                  <a:pt x="633259" y="864291"/>
                </a:cubicBezTo>
                <a:cubicBezTo>
                  <a:pt x="633259" y="293094"/>
                  <a:pt x="633259" y="293094"/>
                  <a:pt x="633259" y="293094"/>
                </a:cubicBezTo>
                <a:cubicBezTo>
                  <a:pt x="633259" y="276696"/>
                  <a:pt x="649713" y="265764"/>
                  <a:pt x="668910" y="265764"/>
                </a:cubicBezTo>
                <a:close/>
                <a:moveTo>
                  <a:pt x="898854" y="125949"/>
                </a:moveTo>
                <a:cubicBezTo>
                  <a:pt x="1033230" y="125949"/>
                  <a:pt x="1033230" y="125949"/>
                  <a:pt x="1033230" y="125949"/>
                </a:cubicBezTo>
                <a:cubicBezTo>
                  <a:pt x="1052427" y="125949"/>
                  <a:pt x="1068881" y="142356"/>
                  <a:pt x="1068881" y="161498"/>
                </a:cubicBezTo>
                <a:lnTo>
                  <a:pt x="1068881" y="858806"/>
                </a:lnTo>
                <a:cubicBezTo>
                  <a:pt x="1068881" y="877948"/>
                  <a:pt x="1052427" y="894355"/>
                  <a:pt x="1033230" y="894355"/>
                </a:cubicBezTo>
                <a:cubicBezTo>
                  <a:pt x="898854" y="894355"/>
                  <a:pt x="898854" y="894355"/>
                  <a:pt x="898854" y="894355"/>
                </a:cubicBezTo>
                <a:cubicBezTo>
                  <a:pt x="879657" y="894355"/>
                  <a:pt x="863203" y="877948"/>
                  <a:pt x="863203" y="858806"/>
                </a:cubicBezTo>
                <a:cubicBezTo>
                  <a:pt x="863203" y="161498"/>
                  <a:pt x="863203" y="161498"/>
                  <a:pt x="863203" y="161498"/>
                </a:cubicBezTo>
                <a:cubicBezTo>
                  <a:pt x="863203" y="142356"/>
                  <a:pt x="879657" y="125949"/>
                  <a:pt x="898854" y="125949"/>
                </a:cubicBezTo>
                <a:close/>
                <a:moveTo>
                  <a:pt x="838937" y="0"/>
                </a:moveTo>
                <a:lnTo>
                  <a:pt x="784629" y="177946"/>
                </a:lnTo>
                <a:lnTo>
                  <a:pt x="734334" y="135330"/>
                </a:lnTo>
                <a:lnTo>
                  <a:pt x="648729" y="208658"/>
                </a:lnTo>
                <a:cubicBezTo>
                  <a:pt x="428809" y="397034"/>
                  <a:pt x="428809" y="397034"/>
                  <a:pt x="428809" y="397034"/>
                </a:cubicBezTo>
                <a:cubicBezTo>
                  <a:pt x="417867" y="405224"/>
                  <a:pt x="404189" y="407954"/>
                  <a:pt x="390510" y="402494"/>
                </a:cubicBezTo>
                <a:cubicBezTo>
                  <a:pt x="376832" y="399764"/>
                  <a:pt x="368625" y="388844"/>
                  <a:pt x="368625" y="375194"/>
                </a:cubicBezTo>
                <a:cubicBezTo>
                  <a:pt x="368625" y="285103"/>
                  <a:pt x="368625" y="285103"/>
                  <a:pt x="368625" y="285103"/>
                </a:cubicBezTo>
                <a:cubicBezTo>
                  <a:pt x="59499" y="549915"/>
                  <a:pt x="59499" y="549915"/>
                  <a:pt x="59499" y="549915"/>
                </a:cubicBezTo>
                <a:cubicBezTo>
                  <a:pt x="54028" y="555375"/>
                  <a:pt x="43086" y="558105"/>
                  <a:pt x="34879" y="558105"/>
                </a:cubicBezTo>
                <a:cubicBezTo>
                  <a:pt x="26672" y="558105"/>
                  <a:pt x="15729" y="555375"/>
                  <a:pt x="10258" y="549915"/>
                </a:cubicBezTo>
                <a:cubicBezTo>
                  <a:pt x="-3420" y="536265"/>
                  <a:pt x="-3420" y="517155"/>
                  <a:pt x="10258" y="506235"/>
                </a:cubicBezTo>
                <a:cubicBezTo>
                  <a:pt x="379568" y="186823"/>
                  <a:pt x="379568" y="186823"/>
                  <a:pt x="379568" y="186823"/>
                </a:cubicBezTo>
                <a:cubicBezTo>
                  <a:pt x="387775" y="178633"/>
                  <a:pt x="404189" y="175903"/>
                  <a:pt x="417867" y="181363"/>
                </a:cubicBezTo>
                <a:cubicBezTo>
                  <a:pt x="431545" y="186823"/>
                  <a:pt x="439752" y="197743"/>
                  <a:pt x="439752" y="208663"/>
                </a:cubicBezTo>
                <a:cubicBezTo>
                  <a:pt x="439752" y="301484"/>
                  <a:pt x="439752" y="301484"/>
                  <a:pt x="439752" y="301484"/>
                </a:cubicBezTo>
                <a:cubicBezTo>
                  <a:pt x="572430" y="188188"/>
                  <a:pt x="638769" y="131540"/>
                  <a:pt x="671939" y="103216"/>
                </a:cubicBezTo>
                <a:lnTo>
                  <a:pt x="684139" y="92798"/>
                </a:lnTo>
                <a:lnTo>
                  <a:pt x="633259" y="49686"/>
                </a:lnTo>
                <a:lnTo>
                  <a:pt x="838937"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100"/>
          </a:p>
        </p:txBody>
      </p:sp>
      <p:sp>
        <p:nvSpPr>
          <p:cNvPr id="65" name="文本框 64">
            <a:extLst>
              <a:ext uri="{FF2B5EF4-FFF2-40B4-BE49-F238E27FC236}">
                <a16:creationId xmlns="" xmlns:a16="http://schemas.microsoft.com/office/drawing/2014/main" id="{789A930F-F216-4432-B140-358A4B45D0DD}"/>
              </a:ext>
            </a:extLst>
          </p:cNvPr>
          <p:cNvSpPr txBox="1"/>
          <p:nvPr/>
        </p:nvSpPr>
        <p:spPr>
          <a:xfrm>
            <a:off x="2777918" y="2991390"/>
            <a:ext cx="1446753" cy="1408079"/>
          </a:xfrm>
          <a:prstGeom prst="rect">
            <a:avLst/>
          </a:prstGeom>
          <a:noFill/>
        </p:spPr>
        <p:txBody>
          <a:bodyPr wrap="square" rtlCol="0">
            <a:spAutoFit/>
          </a:bodyPr>
          <a:lstStyle/>
          <a:p>
            <a:pPr algn="ctr">
              <a:lnSpc>
                <a:spcPct val="150000"/>
              </a:lnSpc>
            </a:pPr>
            <a:r>
              <a:rPr lang="zh-CN" altLang="en-US" sz="1200" b="1" dirty="0">
                <a:solidFill>
                  <a:schemeClr val="bg1"/>
                </a:solidFill>
                <a:latin typeface="幼圆" panose="02010509060101010101" pitchFamily="49" charset="-122"/>
                <a:ea typeface="幼圆" panose="02010509060101010101" pitchFamily="49" charset="-122"/>
              </a:rPr>
              <a:t>添加标题</a:t>
            </a:r>
          </a:p>
          <a:p>
            <a:pPr algn="just">
              <a:lnSpc>
                <a:spcPct val="150000"/>
              </a:lnSpc>
            </a:pPr>
            <a:r>
              <a:rPr lang="zh-CN" altLang="en-US" sz="900" dirty="0">
                <a:solidFill>
                  <a:schemeClr val="bg1"/>
                </a:solidFill>
                <a:latin typeface="幼圆" panose="02010509060101010101" pitchFamily="49" charset="-122"/>
                <a:ea typeface="幼圆" panose="02010509060101010101" pitchFamily="49" charset="-122"/>
              </a:rPr>
              <a:t>请输入适量文字在此处进行解释说明以便于读者合理理解上述标题的内容</a:t>
            </a:r>
            <a:r>
              <a:rPr lang="en-US" altLang="zh-CN" sz="900" dirty="0">
                <a:solidFill>
                  <a:schemeClr val="bg1"/>
                </a:solidFill>
                <a:latin typeface="幼圆" panose="02010509060101010101" pitchFamily="49" charset="-122"/>
                <a:ea typeface="幼圆" panose="02010509060101010101" pitchFamily="49" charset="-122"/>
              </a:rPr>
              <a:t>.</a:t>
            </a:r>
            <a:r>
              <a:rPr lang="zh-CN" altLang="en-US" sz="900" dirty="0">
                <a:solidFill>
                  <a:schemeClr val="bg1"/>
                </a:solidFill>
                <a:latin typeface="幼圆" panose="02010509060101010101" pitchFamily="49" charset="-122"/>
                <a:ea typeface="幼圆" panose="02010509060101010101" pitchFamily="49" charset="-122"/>
                <a:sym typeface="+mn-ea"/>
              </a:rPr>
              <a:t>请输入适量文字在此处进行解释说明</a:t>
            </a:r>
            <a:r>
              <a:rPr lang="en-US" sz="900" dirty="0">
                <a:solidFill>
                  <a:schemeClr val="bg1"/>
                </a:solidFill>
                <a:latin typeface="幼圆" panose="02010509060101010101" pitchFamily="49" charset="-122"/>
                <a:ea typeface="幼圆" panose="02010509060101010101" pitchFamily="49" charset="-122"/>
                <a:sym typeface="+mn-ea"/>
              </a:rPr>
              <a:t>.</a:t>
            </a:r>
            <a:endParaRPr lang="en-US" sz="900" dirty="0">
              <a:solidFill>
                <a:schemeClr val="bg1"/>
              </a:solidFill>
              <a:latin typeface="幼圆" panose="02010509060101010101" pitchFamily="49" charset="-122"/>
              <a:ea typeface="幼圆" panose="02010509060101010101" pitchFamily="49" charset="-122"/>
            </a:endParaRPr>
          </a:p>
        </p:txBody>
      </p:sp>
      <p:sp>
        <p:nvSpPr>
          <p:cNvPr id="66" name="文本框 65">
            <a:extLst>
              <a:ext uri="{FF2B5EF4-FFF2-40B4-BE49-F238E27FC236}">
                <a16:creationId xmlns="" xmlns:a16="http://schemas.microsoft.com/office/drawing/2014/main" id="{DEC3AB23-5F0A-4239-BDD2-ABBE426B907C}"/>
              </a:ext>
            </a:extLst>
          </p:cNvPr>
          <p:cNvSpPr txBox="1"/>
          <p:nvPr/>
        </p:nvSpPr>
        <p:spPr>
          <a:xfrm>
            <a:off x="4485716" y="2971422"/>
            <a:ext cx="1446753" cy="1408079"/>
          </a:xfrm>
          <a:prstGeom prst="rect">
            <a:avLst/>
          </a:prstGeom>
          <a:noFill/>
        </p:spPr>
        <p:txBody>
          <a:bodyPr wrap="square" rtlCol="0">
            <a:spAutoFit/>
          </a:bodyPr>
          <a:lstStyle/>
          <a:p>
            <a:pPr algn="ctr">
              <a:lnSpc>
                <a:spcPct val="150000"/>
              </a:lnSpc>
            </a:pPr>
            <a:r>
              <a:rPr lang="zh-CN" altLang="en-US" sz="1200" b="1" dirty="0">
                <a:solidFill>
                  <a:schemeClr val="bg1"/>
                </a:solidFill>
                <a:latin typeface="幼圆" panose="02010509060101010101" pitchFamily="49" charset="-122"/>
                <a:ea typeface="幼圆" panose="02010509060101010101" pitchFamily="49" charset="-122"/>
              </a:rPr>
              <a:t>添加标题</a:t>
            </a:r>
          </a:p>
          <a:p>
            <a:pPr algn="just">
              <a:lnSpc>
                <a:spcPct val="150000"/>
              </a:lnSpc>
            </a:pPr>
            <a:r>
              <a:rPr lang="zh-CN" altLang="en-US" sz="900" dirty="0">
                <a:solidFill>
                  <a:schemeClr val="bg1"/>
                </a:solidFill>
                <a:latin typeface="幼圆" panose="02010509060101010101" pitchFamily="49" charset="-122"/>
                <a:ea typeface="幼圆" panose="02010509060101010101" pitchFamily="49" charset="-122"/>
              </a:rPr>
              <a:t>请输入适量文字在此处进行解释说明以便于读者合理理解上述标题的内容</a:t>
            </a:r>
            <a:r>
              <a:rPr lang="en-US" altLang="zh-CN" sz="900" dirty="0">
                <a:solidFill>
                  <a:schemeClr val="bg1"/>
                </a:solidFill>
                <a:latin typeface="幼圆" panose="02010509060101010101" pitchFamily="49" charset="-122"/>
                <a:ea typeface="幼圆" panose="02010509060101010101" pitchFamily="49" charset="-122"/>
              </a:rPr>
              <a:t>.</a:t>
            </a:r>
            <a:r>
              <a:rPr lang="zh-CN" altLang="en-US" sz="900" dirty="0">
                <a:solidFill>
                  <a:schemeClr val="bg1"/>
                </a:solidFill>
                <a:latin typeface="幼圆" panose="02010509060101010101" pitchFamily="49" charset="-122"/>
                <a:ea typeface="幼圆" panose="02010509060101010101" pitchFamily="49" charset="-122"/>
                <a:sym typeface="+mn-ea"/>
              </a:rPr>
              <a:t>请输入适量文字在此处进行解释说明</a:t>
            </a:r>
            <a:r>
              <a:rPr lang="en-US" sz="900" dirty="0">
                <a:solidFill>
                  <a:schemeClr val="bg1"/>
                </a:solidFill>
                <a:latin typeface="幼圆" panose="02010509060101010101" pitchFamily="49" charset="-122"/>
                <a:ea typeface="幼圆" panose="02010509060101010101" pitchFamily="49" charset="-122"/>
                <a:sym typeface="+mn-ea"/>
              </a:rPr>
              <a:t>.</a:t>
            </a:r>
            <a:endParaRPr lang="en-US" sz="900" dirty="0">
              <a:solidFill>
                <a:schemeClr val="bg1"/>
              </a:solidFill>
              <a:latin typeface="幼圆" panose="02010509060101010101" pitchFamily="49" charset="-122"/>
              <a:ea typeface="幼圆" panose="02010509060101010101" pitchFamily="49" charset="-122"/>
            </a:endParaRPr>
          </a:p>
        </p:txBody>
      </p:sp>
      <p:sp>
        <p:nvSpPr>
          <p:cNvPr id="67" name="文本框 66">
            <a:extLst>
              <a:ext uri="{FF2B5EF4-FFF2-40B4-BE49-F238E27FC236}">
                <a16:creationId xmlns="" xmlns:a16="http://schemas.microsoft.com/office/drawing/2014/main" id="{042B9F63-9AD8-4E7B-A2FC-3D907FCAF9C7}"/>
              </a:ext>
            </a:extLst>
          </p:cNvPr>
          <p:cNvSpPr txBox="1"/>
          <p:nvPr/>
        </p:nvSpPr>
        <p:spPr>
          <a:xfrm>
            <a:off x="6240209" y="2899058"/>
            <a:ext cx="1446753" cy="1500411"/>
          </a:xfrm>
          <a:prstGeom prst="rect">
            <a:avLst/>
          </a:prstGeom>
          <a:noFill/>
        </p:spPr>
        <p:txBody>
          <a:bodyPr wrap="square" rtlCol="0">
            <a:spAutoFit/>
          </a:bodyPr>
          <a:lstStyle/>
          <a:p>
            <a:pPr algn="ctr">
              <a:lnSpc>
                <a:spcPct val="200000"/>
              </a:lnSpc>
            </a:pPr>
            <a:r>
              <a:rPr lang="zh-CN" altLang="en-US" sz="1200" b="1" dirty="0">
                <a:solidFill>
                  <a:schemeClr val="bg1"/>
                </a:solidFill>
                <a:latin typeface="幼圆" panose="02010509060101010101" pitchFamily="49" charset="-122"/>
                <a:ea typeface="幼圆" panose="02010509060101010101" pitchFamily="49" charset="-122"/>
              </a:rPr>
              <a:t>添加标题</a:t>
            </a:r>
          </a:p>
          <a:p>
            <a:pPr algn="just">
              <a:lnSpc>
                <a:spcPct val="150000"/>
              </a:lnSpc>
            </a:pPr>
            <a:r>
              <a:rPr lang="zh-CN" altLang="en-US" sz="900" dirty="0">
                <a:solidFill>
                  <a:schemeClr val="bg1"/>
                </a:solidFill>
                <a:latin typeface="幼圆" panose="02010509060101010101" pitchFamily="49" charset="-122"/>
                <a:ea typeface="幼圆" panose="02010509060101010101" pitchFamily="49" charset="-122"/>
              </a:rPr>
              <a:t>请输入适量文字在此处进行解释说明以便于读者合理理解上述标题的内容</a:t>
            </a:r>
            <a:r>
              <a:rPr lang="en-US" altLang="zh-CN" sz="900" dirty="0">
                <a:solidFill>
                  <a:schemeClr val="bg1"/>
                </a:solidFill>
                <a:latin typeface="幼圆" panose="02010509060101010101" pitchFamily="49" charset="-122"/>
                <a:ea typeface="幼圆" panose="02010509060101010101" pitchFamily="49" charset="-122"/>
              </a:rPr>
              <a:t>.</a:t>
            </a:r>
            <a:r>
              <a:rPr lang="zh-CN" altLang="en-US" sz="900" dirty="0">
                <a:solidFill>
                  <a:schemeClr val="bg1"/>
                </a:solidFill>
                <a:latin typeface="幼圆" panose="02010509060101010101" pitchFamily="49" charset="-122"/>
                <a:ea typeface="幼圆" panose="02010509060101010101" pitchFamily="49" charset="-122"/>
                <a:sym typeface="+mn-ea"/>
              </a:rPr>
              <a:t>请输入适量文字在此处进行解释说明</a:t>
            </a:r>
            <a:r>
              <a:rPr lang="en-US" sz="900" dirty="0">
                <a:solidFill>
                  <a:schemeClr val="bg1"/>
                </a:solidFill>
                <a:latin typeface="幼圆" panose="02010509060101010101" pitchFamily="49" charset="-122"/>
                <a:ea typeface="幼圆" panose="02010509060101010101" pitchFamily="49" charset="-122"/>
                <a:sym typeface="+mn-ea"/>
              </a:rPr>
              <a:t>.</a:t>
            </a:r>
            <a:endParaRPr lang="en-US" sz="900" dirty="0">
              <a:solidFill>
                <a:schemeClr val="bg1"/>
              </a:solidFill>
              <a:latin typeface="幼圆" panose="02010509060101010101" pitchFamily="49" charset="-122"/>
              <a:ea typeface="幼圆" panose="02010509060101010101" pitchFamily="49" charset="-122"/>
            </a:endParaRPr>
          </a:p>
        </p:txBody>
      </p:sp>
      <p:sp>
        <p:nvSpPr>
          <p:cNvPr id="68" name="文本框 67">
            <a:extLst>
              <a:ext uri="{FF2B5EF4-FFF2-40B4-BE49-F238E27FC236}">
                <a16:creationId xmlns="" xmlns:a16="http://schemas.microsoft.com/office/drawing/2014/main" id="{F438CC52-86EE-443F-B482-040C8C7B075E}"/>
              </a:ext>
            </a:extLst>
          </p:cNvPr>
          <p:cNvSpPr txBox="1"/>
          <p:nvPr/>
        </p:nvSpPr>
        <p:spPr>
          <a:xfrm>
            <a:off x="7972076" y="2971422"/>
            <a:ext cx="1446753" cy="1408079"/>
          </a:xfrm>
          <a:prstGeom prst="rect">
            <a:avLst/>
          </a:prstGeom>
          <a:noFill/>
        </p:spPr>
        <p:txBody>
          <a:bodyPr wrap="square" rtlCol="0">
            <a:spAutoFit/>
          </a:bodyPr>
          <a:lstStyle/>
          <a:p>
            <a:pPr algn="ctr">
              <a:lnSpc>
                <a:spcPct val="150000"/>
              </a:lnSpc>
            </a:pPr>
            <a:r>
              <a:rPr lang="zh-CN" altLang="en-US" sz="1200" b="1" dirty="0">
                <a:solidFill>
                  <a:schemeClr val="bg1"/>
                </a:solidFill>
                <a:latin typeface="幼圆" panose="02010509060101010101" pitchFamily="49" charset="-122"/>
                <a:ea typeface="幼圆" panose="02010509060101010101" pitchFamily="49" charset="-122"/>
              </a:rPr>
              <a:t>添加标题</a:t>
            </a:r>
          </a:p>
          <a:p>
            <a:pPr algn="just">
              <a:lnSpc>
                <a:spcPct val="150000"/>
              </a:lnSpc>
            </a:pPr>
            <a:r>
              <a:rPr lang="zh-CN" altLang="en-US" sz="900" dirty="0">
                <a:solidFill>
                  <a:schemeClr val="bg1"/>
                </a:solidFill>
                <a:latin typeface="幼圆" panose="02010509060101010101" pitchFamily="49" charset="-122"/>
                <a:ea typeface="幼圆" panose="02010509060101010101" pitchFamily="49" charset="-122"/>
              </a:rPr>
              <a:t>请输入适量文字在此处进行解释说明以便于读者合理理解上述标题的内容</a:t>
            </a:r>
            <a:r>
              <a:rPr lang="en-US" altLang="zh-CN" sz="900" dirty="0">
                <a:solidFill>
                  <a:schemeClr val="bg1"/>
                </a:solidFill>
                <a:latin typeface="幼圆" panose="02010509060101010101" pitchFamily="49" charset="-122"/>
                <a:ea typeface="幼圆" panose="02010509060101010101" pitchFamily="49" charset="-122"/>
              </a:rPr>
              <a:t>.</a:t>
            </a:r>
            <a:r>
              <a:rPr lang="zh-CN" altLang="en-US" sz="900" dirty="0">
                <a:solidFill>
                  <a:schemeClr val="bg1"/>
                </a:solidFill>
                <a:latin typeface="幼圆" panose="02010509060101010101" pitchFamily="49" charset="-122"/>
                <a:ea typeface="幼圆" panose="02010509060101010101" pitchFamily="49" charset="-122"/>
                <a:sym typeface="+mn-ea"/>
              </a:rPr>
              <a:t>请输入适量文字在此处进行解释说明</a:t>
            </a:r>
            <a:r>
              <a:rPr lang="en-US" sz="900" dirty="0">
                <a:solidFill>
                  <a:schemeClr val="bg1"/>
                </a:solidFill>
                <a:latin typeface="幼圆" panose="02010509060101010101" pitchFamily="49" charset="-122"/>
                <a:ea typeface="幼圆" panose="02010509060101010101" pitchFamily="49" charset="-122"/>
                <a:sym typeface="+mn-ea"/>
              </a:rPr>
              <a:t>.</a:t>
            </a:r>
            <a:endParaRPr lang="en-US" sz="900" dirty="0">
              <a:solidFill>
                <a:schemeClr val="bg1"/>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3382011396"/>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1000"/>
                                        <p:tgtEl>
                                          <p:spTgt spid="40"/>
                                        </p:tgtEl>
                                      </p:cBhvr>
                                    </p:animEffect>
                                    <p:anim calcmode="lin" valueType="num">
                                      <p:cBhvr>
                                        <p:cTn id="13" dur="1000" fill="hold"/>
                                        <p:tgtEl>
                                          <p:spTgt spid="40"/>
                                        </p:tgtEl>
                                        <p:attrNameLst>
                                          <p:attrName>ppt_x</p:attrName>
                                        </p:attrNameLst>
                                      </p:cBhvr>
                                      <p:tavLst>
                                        <p:tav tm="0">
                                          <p:val>
                                            <p:strVal val="#ppt_x"/>
                                          </p:val>
                                        </p:tav>
                                        <p:tav tm="100000">
                                          <p:val>
                                            <p:strVal val="#ppt_x"/>
                                          </p:val>
                                        </p:tav>
                                      </p:tavLst>
                                    </p:anim>
                                    <p:anim calcmode="lin" valueType="num">
                                      <p:cBhvr>
                                        <p:cTn id="14" dur="1000" fill="hold"/>
                                        <p:tgtEl>
                                          <p:spTgt spid="40"/>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3" fill="hold" grpId="0" nodeType="afterEffect">
                                  <p:stCondLst>
                                    <p:cond delay="0"/>
                                  </p:stCondLst>
                                  <p:iterate type="lt">
                                    <p:tmPct val="14286"/>
                                  </p:iterate>
                                  <p:childTnLst>
                                    <p:set>
                                      <p:cBhvr>
                                        <p:cTn id="17" dur="1" fill="hold">
                                          <p:stCondLst>
                                            <p:cond delay="0"/>
                                          </p:stCondLst>
                                        </p:cTn>
                                        <p:tgtEl>
                                          <p:spTgt spid="41"/>
                                        </p:tgtEl>
                                        <p:attrNameLst>
                                          <p:attrName>style.visibility</p:attrName>
                                        </p:attrNameLst>
                                      </p:cBhvr>
                                      <p:to>
                                        <p:strVal val="visible"/>
                                      </p:to>
                                    </p:set>
                                    <p:anim calcmode="lin" valueType="num">
                                      <p:cBhvr additive="base">
                                        <p:cTn id="18" dur="500" fill="hold"/>
                                        <p:tgtEl>
                                          <p:spTgt spid="41"/>
                                        </p:tgtEl>
                                        <p:attrNameLst>
                                          <p:attrName>ppt_x</p:attrName>
                                        </p:attrNameLst>
                                      </p:cBhvr>
                                      <p:tavLst>
                                        <p:tav tm="0">
                                          <p:val>
                                            <p:strVal val="1+#ppt_w/2"/>
                                          </p:val>
                                        </p:tav>
                                        <p:tav tm="100000">
                                          <p:val>
                                            <p:strVal val="#ppt_x"/>
                                          </p:val>
                                        </p:tav>
                                      </p:tavLst>
                                    </p:anim>
                                    <p:anim calcmode="lin" valueType="num">
                                      <p:cBhvr additive="base">
                                        <p:cTn id="19" dur="500" fill="hold"/>
                                        <p:tgtEl>
                                          <p:spTgt spid="41"/>
                                        </p:tgtEl>
                                        <p:attrNameLst>
                                          <p:attrName>ppt_y</p:attrName>
                                        </p:attrNameLst>
                                      </p:cBhvr>
                                      <p:tavLst>
                                        <p:tav tm="0">
                                          <p:val>
                                            <p:strVal val="0-#ppt_h/2"/>
                                          </p:val>
                                        </p:tav>
                                        <p:tav tm="100000">
                                          <p:val>
                                            <p:strVal val="#ppt_y"/>
                                          </p:val>
                                        </p:tav>
                                      </p:tavLst>
                                    </p:anim>
                                  </p:childTnLst>
                                </p:cTn>
                              </p:par>
                              <p:par>
                                <p:cTn id="20" presetID="2" presetClass="entr" presetSubtype="6" fill="hold" grpId="0" nodeType="withEffect">
                                  <p:stCondLst>
                                    <p:cond delay="0"/>
                                  </p:stCondLst>
                                  <p:iterate type="lt">
                                    <p:tmPct val="5556"/>
                                  </p:iterate>
                                  <p:childTnLst>
                                    <p:set>
                                      <p:cBhvr>
                                        <p:cTn id="21" dur="1" fill="hold">
                                          <p:stCondLst>
                                            <p:cond delay="0"/>
                                          </p:stCondLst>
                                        </p:cTn>
                                        <p:tgtEl>
                                          <p:spTgt spid="42"/>
                                        </p:tgtEl>
                                        <p:attrNameLst>
                                          <p:attrName>style.visibility</p:attrName>
                                        </p:attrNameLst>
                                      </p:cBhvr>
                                      <p:to>
                                        <p:strVal val="visible"/>
                                      </p:to>
                                    </p:set>
                                    <p:anim calcmode="lin" valueType="num">
                                      <p:cBhvr additive="base">
                                        <p:cTn id="22" dur="500" fill="hold"/>
                                        <p:tgtEl>
                                          <p:spTgt spid="42"/>
                                        </p:tgtEl>
                                        <p:attrNameLst>
                                          <p:attrName>ppt_x</p:attrName>
                                        </p:attrNameLst>
                                      </p:cBhvr>
                                      <p:tavLst>
                                        <p:tav tm="0">
                                          <p:val>
                                            <p:strVal val="1+#ppt_w/2"/>
                                          </p:val>
                                        </p:tav>
                                        <p:tav tm="100000">
                                          <p:val>
                                            <p:strVal val="#ppt_x"/>
                                          </p:val>
                                        </p:tav>
                                      </p:tavLst>
                                    </p:anim>
                                    <p:anim calcmode="lin" valueType="num">
                                      <p:cBhvr additive="base">
                                        <p:cTn id="23" dur="500" fill="hold"/>
                                        <p:tgtEl>
                                          <p:spTgt spid="42"/>
                                        </p:tgtEl>
                                        <p:attrNameLst>
                                          <p:attrName>ppt_y</p:attrName>
                                        </p:attrNameLst>
                                      </p:cBhvr>
                                      <p:tavLst>
                                        <p:tav tm="0">
                                          <p:val>
                                            <p:strVal val="1+#ppt_h/2"/>
                                          </p:val>
                                        </p:tav>
                                        <p:tav tm="100000">
                                          <p:val>
                                            <p:strVal val="#ppt_y"/>
                                          </p:val>
                                        </p:tav>
                                      </p:tavLst>
                                    </p:anim>
                                  </p:childTnLst>
                                </p:cTn>
                              </p:par>
                              <p:par>
                                <p:cTn id="24" presetID="12" presetClass="entr" presetSubtype="8" fill="hold" nodeType="withEffect">
                                  <p:stCondLst>
                                    <p:cond delay="0"/>
                                  </p:stCondLst>
                                  <p:childTnLst>
                                    <p:set>
                                      <p:cBhvr>
                                        <p:cTn id="25" dur="1" fill="hold">
                                          <p:stCondLst>
                                            <p:cond delay="0"/>
                                          </p:stCondLst>
                                        </p:cTn>
                                        <p:tgtEl>
                                          <p:spTgt spid="46"/>
                                        </p:tgtEl>
                                        <p:attrNameLst>
                                          <p:attrName>style.visibility</p:attrName>
                                        </p:attrNameLst>
                                      </p:cBhvr>
                                      <p:to>
                                        <p:strVal val="visible"/>
                                      </p:to>
                                    </p:set>
                                    <p:anim calcmode="lin" valueType="num">
                                      <p:cBhvr additive="base">
                                        <p:cTn id="26" dur="500"/>
                                        <p:tgtEl>
                                          <p:spTgt spid="46"/>
                                        </p:tgtEl>
                                        <p:attrNameLst>
                                          <p:attrName>ppt_x</p:attrName>
                                        </p:attrNameLst>
                                      </p:cBhvr>
                                      <p:tavLst>
                                        <p:tav tm="0">
                                          <p:val>
                                            <p:strVal val="#ppt_x-#ppt_w*1.125000"/>
                                          </p:val>
                                        </p:tav>
                                        <p:tav tm="100000">
                                          <p:val>
                                            <p:strVal val="#ppt_x"/>
                                          </p:val>
                                        </p:tav>
                                      </p:tavLst>
                                    </p:anim>
                                    <p:animEffect transition="in" filter="wipe(right)">
                                      <p:cBhvr>
                                        <p:cTn id="27" dur="500"/>
                                        <p:tgtEl>
                                          <p:spTgt spid="46"/>
                                        </p:tgtEl>
                                      </p:cBhvr>
                                    </p:animEffect>
                                  </p:childTnLst>
                                </p:cTn>
                              </p:par>
                              <p:par>
                                <p:cTn id="28" presetID="12" presetClass="entr" presetSubtype="1" fill="hold" nodeType="withEffect">
                                  <p:stCondLst>
                                    <p:cond delay="0"/>
                                  </p:stCondLst>
                                  <p:childTnLst>
                                    <p:set>
                                      <p:cBhvr>
                                        <p:cTn id="29" dur="1" fill="hold">
                                          <p:stCondLst>
                                            <p:cond delay="0"/>
                                          </p:stCondLst>
                                        </p:cTn>
                                        <p:tgtEl>
                                          <p:spTgt spid="44"/>
                                        </p:tgtEl>
                                        <p:attrNameLst>
                                          <p:attrName>style.visibility</p:attrName>
                                        </p:attrNameLst>
                                      </p:cBhvr>
                                      <p:to>
                                        <p:strVal val="visible"/>
                                      </p:to>
                                    </p:set>
                                    <p:anim calcmode="lin" valueType="num">
                                      <p:cBhvr additive="base">
                                        <p:cTn id="30" dur="500"/>
                                        <p:tgtEl>
                                          <p:spTgt spid="44"/>
                                        </p:tgtEl>
                                        <p:attrNameLst>
                                          <p:attrName>ppt_y</p:attrName>
                                        </p:attrNameLst>
                                      </p:cBhvr>
                                      <p:tavLst>
                                        <p:tav tm="0">
                                          <p:val>
                                            <p:strVal val="#ppt_y-#ppt_h*1.125000"/>
                                          </p:val>
                                        </p:tav>
                                        <p:tav tm="100000">
                                          <p:val>
                                            <p:strVal val="#ppt_y"/>
                                          </p:val>
                                        </p:tav>
                                      </p:tavLst>
                                    </p:anim>
                                    <p:animEffect transition="in" filter="wipe(down)">
                                      <p:cBhvr>
                                        <p:cTn id="31" dur="500"/>
                                        <p:tgtEl>
                                          <p:spTgt spid="44"/>
                                        </p:tgtEl>
                                      </p:cBhvr>
                                    </p:animEffect>
                                  </p:childTnLst>
                                </p:cTn>
                              </p:par>
                              <p:par>
                                <p:cTn id="32" presetID="12" presetClass="entr" presetSubtype="8" fill="hold" nodeType="withEffect">
                                  <p:stCondLst>
                                    <p:cond delay="0"/>
                                  </p:stCondLst>
                                  <p:childTnLst>
                                    <p:set>
                                      <p:cBhvr>
                                        <p:cTn id="33" dur="1" fill="hold">
                                          <p:stCondLst>
                                            <p:cond delay="0"/>
                                          </p:stCondLst>
                                        </p:cTn>
                                        <p:tgtEl>
                                          <p:spTgt spid="47"/>
                                        </p:tgtEl>
                                        <p:attrNameLst>
                                          <p:attrName>style.visibility</p:attrName>
                                        </p:attrNameLst>
                                      </p:cBhvr>
                                      <p:to>
                                        <p:strVal val="visible"/>
                                      </p:to>
                                    </p:set>
                                    <p:anim calcmode="lin" valueType="num">
                                      <p:cBhvr additive="base">
                                        <p:cTn id="34" dur="500"/>
                                        <p:tgtEl>
                                          <p:spTgt spid="47"/>
                                        </p:tgtEl>
                                        <p:attrNameLst>
                                          <p:attrName>ppt_x</p:attrName>
                                        </p:attrNameLst>
                                      </p:cBhvr>
                                      <p:tavLst>
                                        <p:tav tm="0">
                                          <p:val>
                                            <p:strVal val="#ppt_x-#ppt_w*1.125000"/>
                                          </p:val>
                                        </p:tav>
                                        <p:tav tm="100000">
                                          <p:val>
                                            <p:strVal val="#ppt_x"/>
                                          </p:val>
                                        </p:tav>
                                      </p:tavLst>
                                    </p:anim>
                                    <p:animEffect transition="in" filter="wipe(right)">
                                      <p:cBhvr>
                                        <p:cTn id="35" dur="500"/>
                                        <p:tgtEl>
                                          <p:spTgt spid="47"/>
                                        </p:tgtEl>
                                      </p:cBhvr>
                                    </p:animEffect>
                                  </p:childTnLst>
                                </p:cTn>
                              </p:par>
                              <p:par>
                                <p:cTn id="36" presetID="12" presetClass="entr" presetSubtype="4" fill="hold" nodeType="withEffect">
                                  <p:stCondLst>
                                    <p:cond delay="0"/>
                                  </p:stCondLst>
                                  <p:childTnLst>
                                    <p:set>
                                      <p:cBhvr>
                                        <p:cTn id="37" dur="1" fill="hold">
                                          <p:stCondLst>
                                            <p:cond delay="0"/>
                                          </p:stCondLst>
                                        </p:cTn>
                                        <p:tgtEl>
                                          <p:spTgt spid="45"/>
                                        </p:tgtEl>
                                        <p:attrNameLst>
                                          <p:attrName>style.visibility</p:attrName>
                                        </p:attrNameLst>
                                      </p:cBhvr>
                                      <p:to>
                                        <p:strVal val="visible"/>
                                      </p:to>
                                    </p:set>
                                    <p:anim calcmode="lin" valueType="num">
                                      <p:cBhvr additive="base">
                                        <p:cTn id="38" dur="500"/>
                                        <p:tgtEl>
                                          <p:spTgt spid="45"/>
                                        </p:tgtEl>
                                        <p:attrNameLst>
                                          <p:attrName>ppt_y</p:attrName>
                                        </p:attrNameLst>
                                      </p:cBhvr>
                                      <p:tavLst>
                                        <p:tav tm="0">
                                          <p:val>
                                            <p:strVal val="#ppt_y+#ppt_h*1.125000"/>
                                          </p:val>
                                        </p:tav>
                                        <p:tav tm="100000">
                                          <p:val>
                                            <p:strVal val="#ppt_y"/>
                                          </p:val>
                                        </p:tav>
                                      </p:tavLst>
                                    </p:anim>
                                    <p:animEffect transition="in" filter="wipe(up)">
                                      <p:cBhvr>
                                        <p:cTn id="39" dur="500"/>
                                        <p:tgtEl>
                                          <p:spTgt spid="45"/>
                                        </p:tgtEl>
                                      </p:cBhvr>
                                    </p:animEffect>
                                  </p:childTnLst>
                                </p:cTn>
                              </p:par>
                              <p:par>
                                <p:cTn id="40" presetID="49" presetClass="entr" presetSubtype="0" decel="100000" fill="hold" grpId="0" nodeType="withEffect">
                                  <p:stCondLst>
                                    <p:cond delay="500"/>
                                  </p:stCondLst>
                                  <p:childTnLst>
                                    <p:set>
                                      <p:cBhvr>
                                        <p:cTn id="41" dur="1" fill="hold">
                                          <p:stCondLst>
                                            <p:cond delay="0"/>
                                          </p:stCondLst>
                                        </p:cTn>
                                        <p:tgtEl>
                                          <p:spTgt spid="43"/>
                                        </p:tgtEl>
                                        <p:attrNameLst>
                                          <p:attrName>style.visibility</p:attrName>
                                        </p:attrNameLst>
                                      </p:cBhvr>
                                      <p:to>
                                        <p:strVal val="visible"/>
                                      </p:to>
                                    </p:set>
                                    <p:anim calcmode="lin" valueType="num">
                                      <p:cBhvr>
                                        <p:cTn id="42" dur="500" fill="hold"/>
                                        <p:tgtEl>
                                          <p:spTgt spid="43"/>
                                        </p:tgtEl>
                                        <p:attrNameLst>
                                          <p:attrName>ppt_w</p:attrName>
                                        </p:attrNameLst>
                                      </p:cBhvr>
                                      <p:tavLst>
                                        <p:tav tm="0">
                                          <p:val>
                                            <p:fltVal val="0"/>
                                          </p:val>
                                        </p:tav>
                                        <p:tav tm="100000">
                                          <p:val>
                                            <p:strVal val="#ppt_w"/>
                                          </p:val>
                                        </p:tav>
                                      </p:tavLst>
                                    </p:anim>
                                    <p:anim calcmode="lin" valueType="num">
                                      <p:cBhvr>
                                        <p:cTn id="43" dur="500" fill="hold"/>
                                        <p:tgtEl>
                                          <p:spTgt spid="43"/>
                                        </p:tgtEl>
                                        <p:attrNameLst>
                                          <p:attrName>ppt_h</p:attrName>
                                        </p:attrNameLst>
                                      </p:cBhvr>
                                      <p:tavLst>
                                        <p:tav tm="0">
                                          <p:val>
                                            <p:fltVal val="0"/>
                                          </p:val>
                                        </p:tav>
                                        <p:tav tm="100000">
                                          <p:val>
                                            <p:strVal val="#ppt_h"/>
                                          </p:val>
                                        </p:tav>
                                      </p:tavLst>
                                    </p:anim>
                                    <p:anim calcmode="lin" valueType="num">
                                      <p:cBhvr>
                                        <p:cTn id="44" dur="500" fill="hold"/>
                                        <p:tgtEl>
                                          <p:spTgt spid="43"/>
                                        </p:tgtEl>
                                        <p:attrNameLst>
                                          <p:attrName>style.rotation</p:attrName>
                                        </p:attrNameLst>
                                      </p:cBhvr>
                                      <p:tavLst>
                                        <p:tav tm="0">
                                          <p:val>
                                            <p:fltVal val="360"/>
                                          </p:val>
                                        </p:tav>
                                        <p:tav tm="100000">
                                          <p:val>
                                            <p:fltVal val="0"/>
                                          </p:val>
                                        </p:tav>
                                      </p:tavLst>
                                    </p:anim>
                                    <p:animEffect transition="in" filter="fade">
                                      <p:cBhvr>
                                        <p:cTn id="45" dur="500"/>
                                        <p:tgtEl>
                                          <p:spTgt spid="43"/>
                                        </p:tgtEl>
                                      </p:cBhvr>
                                    </p:animEffect>
                                  </p:childTnLst>
                                </p:cTn>
                              </p:par>
                            </p:childTnLst>
                          </p:cTn>
                        </p:par>
                        <p:par>
                          <p:cTn id="46" fill="hold">
                            <p:stCondLst>
                              <p:cond delay="2000"/>
                            </p:stCondLst>
                            <p:childTnLst>
                              <p:par>
                                <p:cTn id="47" presetID="12" presetClass="entr" presetSubtype="4" fill="hold" grpId="0" nodeType="afterEffect">
                                  <p:stCondLst>
                                    <p:cond delay="0"/>
                                  </p:stCondLst>
                                  <p:childTnLst>
                                    <p:set>
                                      <p:cBhvr>
                                        <p:cTn id="48" dur="1" fill="hold">
                                          <p:stCondLst>
                                            <p:cond delay="0"/>
                                          </p:stCondLst>
                                        </p:cTn>
                                        <p:tgtEl>
                                          <p:spTgt spid="52"/>
                                        </p:tgtEl>
                                        <p:attrNameLst>
                                          <p:attrName>style.visibility</p:attrName>
                                        </p:attrNameLst>
                                      </p:cBhvr>
                                      <p:to>
                                        <p:strVal val="visible"/>
                                      </p:to>
                                    </p:set>
                                    <p:anim calcmode="lin" valueType="num">
                                      <p:cBhvr additive="base">
                                        <p:cTn id="49" dur="500"/>
                                        <p:tgtEl>
                                          <p:spTgt spid="52"/>
                                        </p:tgtEl>
                                        <p:attrNameLst>
                                          <p:attrName>ppt_y</p:attrName>
                                        </p:attrNameLst>
                                      </p:cBhvr>
                                      <p:tavLst>
                                        <p:tav tm="0">
                                          <p:val>
                                            <p:strVal val="#ppt_y+#ppt_h*1.125000"/>
                                          </p:val>
                                        </p:tav>
                                        <p:tav tm="100000">
                                          <p:val>
                                            <p:strVal val="#ppt_y"/>
                                          </p:val>
                                        </p:tav>
                                      </p:tavLst>
                                    </p:anim>
                                    <p:animEffect transition="in" filter="wipe(up)">
                                      <p:cBhvr>
                                        <p:cTn id="50" dur="500"/>
                                        <p:tgtEl>
                                          <p:spTgt spid="52"/>
                                        </p:tgtEl>
                                      </p:cBhvr>
                                    </p:animEffect>
                                  </p:childTnLst>
                                </p:cTn>
                              </p:par>
                              <p:par>
                                <p:cTn id="51" presetID="12" presetClass="entr" presetSubtype="1" fill="hold" grpId="0" nodeType="withEffect">
                                  <p:stCondLst>
                                    <p:cond delay="0"/>
                                  </p:stCondLst>
                                  <p:childTnLst>
                                    <p:set>
                                      <p:cBhvr>
                                        <p:cTn id="52" dur="1" fill="hold">
                                          <p:stCondLst>
                                            <p:cond delay="0"/>
                                          </p:stCondLst>
                                        </p:cTn>
                                        <p:tgtEl>
                                          <p:spTgt spid="50"/>
                                        </p:tgtEl>
                                        <p:attrNameLst>
                                          <p:attrName>style.visibility</p:attrName>
                                        </p:attrNameLst>
                                      </p:cBhvr>
                                      <p:to>
                                        <p:strVal val="visible"/>
                                      </p:to>
                                    </p:set>
                                    <p:anim calcmode="lin" valueType="num">
                                      <p:cBhvr additive="base">
                                        <p:cTn id="53" dur="500"/>
                                        <p:tgtEl>
                                          <p:spTgt spid="50"/>
                                        </p:tgtEl>
                                        <p:attrNameLst>
                                          <p:attrName>ppt_y</p:attrName>
                                        </p:attrNameLst>
                                      </p:cBhvr>
                                      <p:tavLst>
                                        <p:tav tm="0">
                                          <p:val>
                                            <p:strVal val="#ppt_y-#ppt_h*1.125000"/>
                                          </p:val>
                                        </p:tav>
                                        <p:tav tm="100000">
                                          <p:val>
                                            <p:strVal val="#ppt_y"/>
                                          </p:val>
                                        </p:tav>
                                      </p:tavLst>
                                    </p:anim>
                                    <p:animEffect transition="in" filter="wipe(down)">
                                      <p:cBhvr>
                                        <p:cTn id="54" dur="500"/>
                                        <p:tgtEl>
                                          <p:spTgt spid="50"/>
                                        </p:tgtEl>
                                      </p:cBhvr>
                                    </p:animEffect>
                                  </p:childTnLst>
                                </p:cTn>
                              </p:par>
                              <p:par>
                                <p:cTn id="55" presetID="12" presetClass="entr" presetSubtype="4" fill="hold" grpId="0" nodeType="withEffect">
                                  <p:stCondLst>
                                    <p:cond delay="0"/>
                                  </p:stCondLst>
                                  <p:childTnLst>
                                    <p:set>
                                      <p:cBhvr>
                                        <p:cTn id="56" dur="1" fill="hold">
                                          <p:stCondLst>
                                            <p:cond delay="0"/>
                                          </p:stCondLst>
                                        </p:cTn>
                                        <p:tgtEl>
                                          <p:spTgt spid="53"/>
                                        </p:tgtEl>
                                        <p:attrNameLst>
                                          <p:attrName>style.visibility</p:attrName>
                                        </p:attrNameLst>
                                      </p:cBhvr>
                                      <p:to>
                                        <p:strVal val="visible"/>
                                      </p:to>
                                    </p:set>
                                    <p:anim calcmode="lin" valueType="num">
                                      <p:cBhvr additive="base">
                                        <p:cTn id="57" dur="500"/>
                                        <p:tgtEl>
                                          <p:spTgt spid="53"/>
                                        </p:tgtEl>
                                        <p:attrNameLst>
                                          <p:attrName>ppt_y</p:attrName>
                                        </p:attrNameLst>
                                      </p:cBhvr>
                                      <p:tavLst>
                                        <p:tav tm="0">
                                          <p:val>
                                            <p:strVal val="#ppt_y+#ppt_h*1.125000"/>
                                          </p:val>
                                        </p:tav>
                                        <p:tav tm="100000">
                                          <p:val>
                                            <p:strVal val="#ppt_y"/>
                                          </p:val>
                                        </p:tav>
                                      </p:tavLst>
                                    </p:anim>
                                    <p:animEffect transition="in" filter="wipe(up)">
                                      <p:cBhvr>
                                        <p:cTn id="58" dur="500"/>
                                        <p:tgtEl>
                                          <p:spTgt spid="53"/>
                                        </p:tgtEl>
                                      </p:cBhvr>
                                    </p:animEffect>
                                  </p:childTnLst>
                                </p:cTn>
                              </p:par>
                              <p:par>
                                <p:cTn id="59" presetID="12" presetClass="entr" presetSubtype="1" fill="hold" grpId="0" nodeType="withEffect">
                                  <p:stCondLst>
                                    <p:cond delay="0"/>
                                  </p:stCondLst>
                                  <p:childTnLst>
                                    <p:set>
                                      <p:cBhvr>
                                        <p:cTn id="60" dur="1" fill="hold">
                                          <p:stCondLst>
                                            <p:cond delay="0"/>
                                          </p:stCondLst>
                                        </p:cTn>
                                        <p:tgtEl>
                                          <p:spTgt spid="54"/>
                                        </p:tgtEl>
                                        <p:attrNameLst>
                                          <p:attrName>style.visibility</p:attrName>
                                        </p:attrNameLst>
                                      </p:cBhvr>
                                      <p:to>
                                        <p:strVal val="visible"/>
                                      </p:to>
                                    </p:set>
                                    <p:anim calcmode="lin" valueType="num">
                                      <p:cBhvr additive="base">
                                        <p:cTn id="61" dur="500"/>
                                        <p:tgtEl>
                                          <p:spTgt spid="54"/>
                                        </p:tgtEl>
                                        <p:attrNameLst>
                                          <p:attrName>ppt_y</p:attrName>
                                        </p:attrNameLst>
                                      </p:cBhvr>
                                      <p:tavLst>
                                        <p:tav tm="0">
                                          <p:val>
                                            <p:strVal val="#ppt_y-#ppt_h*1.125000"/>
                                          </p:val>
                                        </p:tav>
                                        <p:tav tm="100000">
                                          <p:val>
                                            <p:strVal val="#ppt_y"/>
                                          </p:val>
                                        </p:tav>
                                      </p:tavLst>
                                    </p:anim>
                                    <p:animEffect transition="in" filter="wipe(down)">
                                      <p:cBhvr>
                                        <p:cTn id="62" dur="500"/>
                                        <p:tgtEl>
                                          <p:spTgt spid="54"/>
                                        </p:tgtEl>
                                      </p:cBhvr>
                                    </p:animEffect>
                                  </p:childTnLst>
                                </p:cTn>
                              </p:par>
                            </p:childTnLst>
                          </p:cTn>
                        </p:par>
                        <p:par>
                          <p:cTn id="63" fill="hold">
                            <p:stCondLst>
                              <p:cond delay="2500"/>
                            </p:stCondLst>
                            <p:childTnLst>
                              <p:par>
                                <p:cTn id="64" presetID="53" presetClass="entr" presetSubtype="16" fill="hold" grpId="0" nodeType="afterEffect">
                                  <p:stCondLst>
                                    <p:cond delay="0"/>
                                  </p:stCondLst>
                                  <p:childTnLst>
                                    <p:set>
                                      <p:cBhvr>
                                        <p:cTn id="65" dur="1" fill="hold">
                                          <p:stCondLst>
                                            <p:cond delay="0"/>
                                          </p:stCondLst>
                                        </p:cTn>
                                        <p:tgtEl>
                                          <p:spTgt spid="55"/>
                                        </p:tgtEl>
                                        <p:attrNameLst>
                                          <p:attrName>style.visibility</p:attrName>
                                        </p:attrNameLst>
                                      </p:cBhvr>
                                      <p:to>
                                        <p:strVal val="visible"/>
                                      </p:to>
                                    </p:set>
                                    <p:anim calcmode="lin" valueType="num">
                                      <p:cBhvr>
                                        <p:cTn id="66" dur="500" fill="hold"/>
                                        <p:tgtEl>
                                          <p:spTgt spid="55"/>
                                        </p:tgtEl>
                                        <p:attrNameLst>
                                          <p:attrName>ppt_w</p:attrName>
                                        </p:attrNameLst>
                                      </p:cBhvr>
                                      <p:tavLst>
                                        <p:tav tm="0">
                                          <p:val>
                                            <p:fltVal val="0"/>
                                          </p:val>
                                        </p:tav>
                                        <p:tav tm="100000">
                                          <p:val>
                                            <p:strVal val="#ppt_w"/>
                                          </p:val>
                                        </p:tav>
                                      </p:tavLst>
                                    </p:anim>
                                    <p:anim calcmode="lin" valueType="num">
                                      <p:cBhvr>
                                        <p:cTn id="67" dur="500" fill="hold"/>
                                        <p:tgtEl>
                                          <p:spTgt spid="55"/>
                                        </p:tgtEl>
                                        <p:attrNameLst>
                                          <p:attrName>ppt_h</p:attrName>
                                        </p:attrNameLst>
                                      </p:cBhvr>
                                      <p:tavLst>
                                        <p:tav tm="0">
                                          <p:val>
                                            <p:fltVal val="0"/>
                                          </p:val>
                                        </p:tav>
                                        <p:tav tm="100000">
                                          <p:val>
                                            <p:strVal val="#ppt_h"/>
                                          </p:val>
                                        </p:tav>
                                      </p:tavLst>
                                    </p:anim>
                                    <p:animEffect transition="in" filter="fade">
                                      <p:cBhvr>
                                        <p:cTn id="68" dur="500"/>
                                        <p:tgtEl>
                                          <p:spTgt spid="55"/>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61"/>
                                        </p:tgtEl>
                                        <p:attrNameLst>
                                          <p:attrName>style.visibility</p:attrName>
                                        </p:attrNameLst>
                                      </p:cBhvr>
                                      <p:to>
                                        <p:strVal val="visible"/>
                                      </p:to>
                                    </p:set>
                                    <p:anim calcmode="lin" valueType="num">
                                      <p:cBhvr>
                                        <p:cTn id="71" dur="500" fill="hold"/>
                                        <p:tgtEl>
                                          <p:spTgt spid="61"/>
                                        </p:tgtEl>
                                        <p:attrNameLst>
                                          <p:attrName>ppt_w</p:attrName>
                                        </p:attrNameLst>
                                      </p:cBhvr>
                                      <p:tavLst>
                                        <p:tav tm="0">
                                          <p:val>
                                            <p:fltVal val="0"/>
                                          </p:val>
                                        </p:tav>
                                        <p:tav tm="100000">
                                          <p:val>
                                            <p:strVal val="#ppt_w"/>
                                          </p:val>
                                        </p:tav>
                                      </p:tavLst>
                                    </p:anim>
                                    <p:anim calcmode="lin" valueType="num">
                                      <p:cBhvr>
                                        <p:cTn id="72" dur="500" fill="hold"/>
                                        <p:tgtEl>
                                          <p:spTgt spid="61"/>
                                        </p:tgtEl>
                                        <p:attrNameLst>
                                          <p:attrName>ppt_h</p:attrName>
                                        </p:attrNameLst>
                                      </p:cBhvr>
                                      <p:tavLst>
                                        <p:tav tm="0">
                                          <p:val>
                                            <p:fltVal val="0"/>
                                          </p:val>
                                        </p:tav>
                                        <p:tav tm="100000">
                                          <p:val>
                                            <p:strVal val="#ppt_h"/>
                                          </p:val>
                                        </p:tav>
                                      </p:tavLst>
                                    </p:anim>
                                    <p:animEffect transition="in" filter="fade">
                                      <p:cBhvr>
                                        <p:cTn id="73" dur="500"/>
                                        <p:tgtEl>
                                          <p:spTgt spid="61"/>
                                        </p:tgtEl>
                                      </p:cBhvr>
                                    </p:animEffect>
                                  </p:childTnLst>
                                </p:cTn>
                              </p:par>
                              <p:par>
                                <p:cTn id="74" presetID="53" presetClass="entr" presetSubtype="16" fill="hold" nodeType="withEffect">
                                  <p:stCondLst>
                                    <p:cond delay="0"/>
                                  </p:stCondLst>
                                  <p:childTnLst>
                                    <p:set>
                                      <p:cBhvr>
                                        <p:cTn id="75" dur="1" fill="hold">
                                          <p:stCondLst>
                                            <p:cond delay="0"/>
                                          </p:stCondLst>
                                        </p:cTn>
                                        <p:tgtEl>
                                          <p:spTgt spid="56"/>
                                        </p:tgtEl>
                                        <p:attrNameLst>
                                          <p:attrName>style.visibility</p:attrName>
                                        </p:attrNameLst>
                                      </p:cBhvr>
                                      <p:to>
                                        <p:strVal val="visible"/>
                                      </p:to>
                                    </p:set>
                                    <p:anim calcmode="lin" valueType="num">
                                      <p:cBhvr>
                                        <p:cTn id="76" dur="500" fill="hold"/>
                                        <p:tgtEl>
                                          <p:spTgt spid="56"/>
                                        </p:tgtEl>
                                        <p:attrNameLst>
                                          <p:attrName>ppt_w</p:attrName>
                                        </p:attrNameLst>
                                      </p:cBhvr>
                                      <p:tavLst>
                                        <p:tav tm="0">
                                          <p:val>
                                            <p:fltVal val="0"/>
                                          </p:val>
                                        </p:tav>
                                        <p:tav tm="100000">
                                          <p:val>
                                            <p:strVal val="#ppt_w"/>
                                          </p:val>
                                        </p:tav>
                                      </p:tavLst>
                                    </p:anim>
                                    <p:anim calcmode="lin" valueType="num">
                                      <p:cBhvr>
                                        <p:cTn id="77" dur="500" fill="hold"/>
                                        <p:tgtEl>
                                          <p:spTgt spid="56"/>
                                        </p:tgtEl>
                                        <p:attrNameLst>
                                          <p:attrName>ppt_h</p:attrName>
                                        </p:attrNameLst>
                                      </p:cBhvr>
                                      <p:tavLst>
                                        <p:tav tm="0">
                                          <p:val>
                                            <p:fltVal val="0"/>
                                          </p:val>
                                        </p:tav>
                                        <p:tav tm="100000">
                                          <p:val>
                                            <p:strVal val="#ppt_h"/>
                                          </p:val>
                                        </p:tav>
                                      </p:tavLst>
                                    </p:anim>
                                    <p:animEffect transition="in" filter="fade">
                                      <p:cBhvr>
                                        <p:cTn id="78" dur="500"/>
                                        <p:tgtEl>
                                          <p:spTgt spid="56"/>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57"/>
                                        </p:tgtEl>
                                        <p:attrNameLst>
                                          <p:attrName>style.visibility</p:attrName>
                                        </p:attrNameLst>
                                      </p:cBhvr>
                                      <p:to>
                                        <p:strVal val="visible"/>
                                      </p:to>
                                    </p:set>
                                    <p:anim calcmode="lin" valueType="num">
                                      <p:cBhvr>
                                        <p:cTn id="81" dur="500" fill="hold"/>
                                        <p:tgtEl>
                                          <p:spTgt spid="57"/>
                                        </p:tgtEl>
                                        <p:attrNameLst>
                                          <p:attrName>ppt_w</p:attrName>
                                        </p:attrNameLst>
                                      </p:cBhvr>
                                      <p:tavLst>
                                        <p:tav tm="0">
                                          <p:val>
                                            <p:fltVal val="0"/>
                                          </p:val>
                                        </p:tav>
                                        <p:tav tm="100000">
                                          <p:val>
                                            <p:strVal val="#ppt_w"/>
                                          </p:val>
                                        </p:tav>
                                      </p:tavLst>
                                    </p:anim>
                                    <p:anim calcmode="lin" valueType="num">
                                      <p:cBhvr>
                                        <p:cTn id="82" dur="500" fill="hold"/>
                                        <p:tgtEl>
                                          <p:spTgt spid="57"/>
                                        </p:tgtEl>
                                        <p:attrNameLst>
                                          <p:attrName>ppt_h</p:attrName>
                                        </p:attrNameLst>
                                      </p:cBhvr>
                                      <p:tavLst>
                                        <p:tav tm="0">
                                          <p:val>
                                            <p:fltVal val="0"/>
                                          </p:val>
                                        </p:tav>
                                        <p:tav tm="100000">
                                          <p:val>
                                            <p:strVal val="#ppt_h"/>
                                          </p:val>
                                        </p:tav>
                                      </p:tavLst>
                                    </p:anim>
                                    <p:animEffect transition="in" filter="fade">
                                      <p:cBhvr>
                                        <p:cTn id="83" dur="500"/>
                                        <p:tgtEl>
                                          <p:spTgt spid="57"/>
                                        </p:tgtEl>
                                      </p:cBhvr>
                                    </p:animEffect>
                                  </p:childTnLst>
                                </p:cTn>
                              </p:par>
                              <p:par>
                                <p:cTn id="84" presetID="49" presetClass="entr" presetSubtype="0" decel="100000" fill="hold" nodeType="withEffect">
                                  <p:stCondLst>
                                    <p:cond delay="0"/>
                                  </p:stCondLst>
                                  <p:childTnLst>
                                    <p:set>
                                      <p:cBhvr>
                                        <p:cTn id="85" dur="1" fill="hold">
                                          <p:stCondLst>
                                            <p:cond delay="0"/>
                                          </p:stCondLst>
                                        </p:cTn>
                                        <p:tgtEl>
                                          <p:spTgt spid="51"/>
                                        </p:tgtEl>
                                        <p:attrNameLst>
                                          <p:attrName>style.visibility</p:attrName>
                                        </p:attrNameLst>
                                      </p:cBhvr>
                                      <p:to>
                                        <p:strVal val="visible"/>
                                      </p:to>
                                    </p:set>
                                    <p:anim calcmode="lin" valueType="num">
                                      <p:cBhvr>
                                        <p:cTn id="86" dur="500" fill="hold"/>
                                        <p:tgtEl>
                                          <p:spTgt spid="51"/>
                                        </p:tgtEl>
                                        <p:attrNameLst>
                                          <p:attrName>ppt_w</p:attrName>
                                        </p:attrNameLst>
                                      </p:cBhvr>
                                      <p:tavLst>
                                        <p:tav tm="0">
                                          <p:val>
                                            <p:fltVal val="0"/>
                                          </p:val>
                                        </p:tav>
                                        <p:tav tm="100000">
                                          <p:val>
                                            <p:strVal val="#ppt_w"/>
                                          </p:val>
                                        </p:tav>
                                      </p:tavLst>
                                    </p:anim>
                                    <p:anim calcmode="lin" valueType="num">
                                      <p:cBhvr>
                                        <p:cTn id="87" dur="500" fill="hold"/>
                                        <p:tgtEl>
                                          <p:spTgt spid="51"/>
                                        </p:tgtEl>
                                        <p:attrNameLst>
                                          <p:attrName>ppt_h</p:attrName>
                                        </p:attrNameLst>
                                      </p:cBhvr>
                                      <p:tavLst>
                                        <p:tav tm="0">
                                          <p:val>
                                            <p:fltVal val="0"/>
                                          </p:val>
                                        </p:tav>
                                        <p:tav tm="100000">
                                          <p:val>
                                            <p:strVal val="#ppt_h"/>
                                          </p:val>
                                        </p:tav>
                                      </p:tavLst>
                                    </p:anim>
                                    <p:anim calcmode="lin" valueType="num">
                                      <p:cBhvr>
                                        <p:cTn id="88" dur="500" fill="hold"/>
                                        <p:tgtEl>
                                          <p:spTgt spid="51"/>
                                        </p:tgtEl>
                                        <p:attrNameLst>
                                          <p:attrName>style.rotation</p:attrName>
                                        </p:attrNameLst>
                                      </p:cBhvr>
                                      <p:tavLst>
                                        <p:tav tm="0">
                                          <p:val>
                                            <p:fltVal val="360"/>
                                          </p:val>
                                        </p:tav>
                                        <p:tav tm="100000">
                                          <p:val>
                                            <p:fltVal val="0"/>
                                          </p:val>
                                        </p:tav>
                                      </p:tavLst>
                                    </p:anim>
                                    <p:animEffect transition="in" filter="fade">
                                      <p:cBhvr>
                                        <p:cTn id="89" dur="500"/>
                                        <p:tgtEl>
                                          <p:spTgt spid="51"/>
                                        </p:tgtEl>
                                      </p:cBhvr>
                                    </p:animEffect>
                                  </p:childTnLst>
                                </p:cTn>
                              </p:par>
                              <p:par>
                                <p:cTn id="90" presetID="49" presetClass="entr" presetSubtype="0" decel="100000" fill="hold" nodeType="withEffect">
                                  <p:stCondLst>
                                    <p:cond delay="0"/>
                                  </p:stCondLst>
                                  <p:childTnLst>
                                    <p:set>
                                      <p:cBhvr>
                                        <p:cTn id="91" dur="1" fill="hold">
                                          <p:stCondLst>
                                            <p:cond delay="0"/>
                                          </p:stCondLst>
                                        </p:cTn>
                                        <p:tgtEl>
                                          <p:spTgt spid="58"/>
                                        </p:tgtEl>
                                        <p:attrNameLst>
                                          <p:attrName>style.visibility</p:attrName>
                                        </p:attrNameLst>
                                      </p:cBhvr>
                                      <p:to>
                                        <p:strVal val="visible"/>
                                      </p:to>
                                    </p:set>
                                    <p:anim calcmode="lin" valueType="num">
                                      <p:cBhvr>
                                        <p:cTn id="92" dur="500" fill="hold"/>
                                        <p:tgtEl>
                                          <p:spTgt spid="58"/>
                                        </p:tgtEl>
                                        <p:attrNameLst>
                                          <p:attrName>ppt_w</p:attrName>
                                        </p:attrNameLst>
                                      </p:cBhvr>
                                      <p:tavLst>
                                        <p:tav tm="0">
                                          <p:val>
                                            <p:fltVal val="0"/>
                                          </p:val>
                                        </p:tav>
                                        <p:tav tm="100000">
                                          <p:val>
                                            <p:strVal val="#ppt_w"/>
                                          </p:val>
                                        </p:tav>
                                      </p:tavLst>
                                    </p:anim>
                                    <p:anim calcmode="lin" valueType="num">
                                      <p:cBhvr>
                                        <p:cTn id="93" dur="500" fill="hold"/>
                                        <p:tgtEl>
                                          <p:spTgt spid="58"/>
                                        </p:tgtEl>
                                        <p:attrNameLst>
                                          <p:attrName>ppt_h</p:attrName>
                                        </p:attrNameLst>
                                      </p:cBhvr>
                                      <p:tavLst>
                                        <p:tav tm="0">
                                          <p:val>
                                            <p:fltVal val="0"/>
                                          </p:val>
                                        </p:tav>
                                        <p:tav tm="100000">
                                          <p:val>
                                            <p:strVal val="#ppt_h"/>
                                          </p:val>
                                        </p:tav>
                                      </p:tavLst>
                                    </p:anim>
                                    <p:anim calcmode="lin" valueType="num">
                                      <p:cBhvr>
                                        <p:cTn id="94" dur="500" fill="hold"/>
                                        <p:tgtEl>
                                          <p:spTgt spid="58"/>
                                        </p:tgtEl>
                                        <p:attrNameLst>
                                          <p:attrName>style.rotation</p:attrName>
                                        </p:attrNameLst>
                                      </p:cBhvr>
                                      <p:tavLst>
                                        <p:tav tm="0">
                                          <p:val>
                                            <p:fltVal val="360"/>
                                          </p:val>
                                        </p:tav>
                                        <p:tav tm="100000">
                                          <p:val>
                                            <p:fltVal val="0"/>
                                          </p:val>
                                        </p:tav>
                                      </p:tavLst>
                                    </p:anim>
                                    <p:animEffect transition="in" filter="fade">
                                      <p:cBhvr>
                                        <p:cTn id="95" dur="500"/>
                                        <p:tgtEl>
                                          <p:spTgt spid="58"/>
                                        </p:tgtEl>
                                      </p:cBhvr>
                                    </p:animEffect>
                                  </p:childTnLst>
                                </p:cTn>
                              </p:par>
                              <p:par>
                                <p:cTn id="96" presetID="49" presetClass="entr" presetSubtype="0" decel="100000" fill="hold" nodeType="withEffect">
                                  <p:stCondLst>
                                    <p:cond delay="0"/>
                                  </p:stCondLst>
                                  <p:childTnLst>
                                    <p:set>
                                      <p:cBhvr>
                                        <p:cTn id="97" dur="1" fill="hold">
                                          <p:stCondLst>
                                            <p:cond delay="0"/>
                                          </p:stCondLst>
                                        </p:cTn>
                                        <p:tgtEl>
                                          <p:spTgt spid="59"/>
                                        </p:tgtEl>
                                        <p:attrNameLst>
                                          <p:attrName>style.visibility</p:attrName>
                                        </p:attrNameLst>
                                      </p:cBhvr>
                                      <p:to>
                                        <p:strVal val="visible"/>
                                      </p:to>
                                    </p:set>
                                    <p:anim calcmode="lin" valueType="num">
                                      <p:cBhvr>
                                        <p:cTn id="98" dur="500" fill="hold"/>
                                        <p:tgtEl>
                                          <p:spTgt spid="59"/>
                                        </p:tgtEl>
                                        <p:attrNameLst>
                                          <p:attrName>ppt_w</p:attrName>
                                        </p:attrNameLst>
                                      </p:cBhvr>
                                      <p:tavLst>
                                        <p:tav tm="0">
                                          <p:val>
                                            <p:fltVal val="0"/>
                                          </p:val>
                                        </p:tav>
                                        <p:tav tm="100000">
                                          <p:val>
                                            <p:strVal val="#ppt_w"/>
                                          </p:val>
                                        </p:tav>
                                      </p:tavLst>
                                    </p:anim>
                                    <p:anim calcmode="lin" valueType="num">
                                      <p:cBhvr>
                                        <p:cTn id="99" dur="500" fill="hold"/>
                                        <p:tgtEl>
                                          <p:spTgt spid="59"/>
                                        </p:tgtEl>
                                        <p:attrNameLst>
                                          <p:attrName>ppt_h</p:attrName>
                                        </p:attrNameLst>
                                      </p:cBhvr>
                                      <p:tavLst>
                                        <p:tav tm="0">
                                          <p:val>
                                            <p:fltVal val="0"/>
                                          </p:val>
                                        </p:tav>
                                        <p:tav tm="100000">
                                          <p:val>
                                            <p:strVal val="#ppt_h"/>
                                          </p:val>
                                        </p:tav>
                                      </p:tavLst>
                                    </p:anim>
                                    <p:anim calcmode="lin" valueType="num">
                                      <p:cBhvr>
                                        <p:cTn id="100" dur="500" fill="hold"/>
                                        <p:tgtEl>
                                          <p:spTgt spid="59"/>
                                        </p:tgtEl>
                                        <p:attrNameLst>
                                          <p:attrName>style.rotation</p:attrName>
                                        </p:attrNameLst>
                                      </p:cBhvr>
                                      <p:tavLst>
                                        <p:tav tm="0">
                                          <p:val>
                                            <p:fltVal val="360"/>
                                          </p:val>
                                        </p:tav>
                                        <p:tav tm="100000">
                                          <p:val>
                                            <p:fltVal val="0"/>
                                          </p:val>
                                        </p:tav>
                                      </p:tavLst>
                                    </p:anim>
                                    <p:animEffect transition="in" filter="fade">
                                      <p:cBhvr>
                                        <p:cTn id="101" dur="500"/>
                                        <p:tgtEl>
                                          <p:spTgt spid="59"/>
                                        </p:tgtEl>
                                      </p:cBhvr>
                                    </p:animEffect>
                                  </p:childTnLst>
                                </p:cTn>
                              </p:par>
                              <p:par>
                                <p:cTn id="102" presetID="49" presetClass="entr" presetSubtype="0" decel="100000" fill="hold" nodeType="withEffect">
                                  <p:stCondLst>
                                    <p:cond delay="0"/>
                                  </p:stCondLst>
                                  <p:childTnLst>
                                    <p:set>
                                      <p:cBhvr>
                                        <p:cTn id="103" dur="1" fill="hold">
                                          <p:stCondLst>
                                            <p:cond delay="0"/>
                                          </p:stCondLst>
                                        </p:cTn>
                                        <p:tgtEl>
                                          <p:spTgt spid="60"/>
                                        </p:tgtEl>
                                        <p:attrNameLst>
                                          <p:attrName>style.visibility</p:attrName>
                                        </p:attrNameLst>
                                      </p:cBhvr>
                                      <p:to>
                                        <p:strVal val="visible"/>
                                      </p:to>
                                    </p:set>
                                    <p:anim calcmode="lin" valueType="num">
                                      <p:cBhvr>
                                        <p:cTn id="104" dur="500" fill="hold"/>
                                        <p:tgtEl>
                                          <p:spTgt spid="60"/>
                                        </p:tgtEl>
                                        <p:attrNameLst>
                                          <p:attrName>ppt_w</p:attrName>
                                        </p:attrNameLst>
                                      </p:cBhvr>
                                      <p:tavLst>
                                        <p:tav tm="0">
                                          <p:val>
                                            <p:fltVal val="0"/>
                                          </p:val>
                                        </p:tav>
                                        <p:tav tm="100000">
                                          <p:val>
                                            <p:strVal val="#ppt_w"/>
                                          </p:val>
                                        </p:tav>
                                      </p:tavLst>
                                    </p:anim>
                                    <p:anim calcmode="lin" valueType="num">
                                      <p:cBhvr>
                                        <p:cTn id="105" dur="500" fill="hold"/>
                                        <p:tgtEl>
                                          <p:spTgt spid="60"/>
                                        </p:tgtEl>
                                        <p:attrNameLst>
                                          <p:attrName>ppt_h</p:attrName>
                                        </p:attrNameLst>
                                      </p:cBhvr>
                                      <p:tavLst>
                                        <p:tav tm="0">
                                          <p:val>
                                            <p:fltVal val="0"/>
                                          </p:val>
                                        </p:tav>
                                        <p:tav tm="100000">
                                          <p:val>
                                            <p:strVal val="#ppt_h"/>
                                          </p:val>
                                        </p:tav>
                                      </p:tavLst>
                                    </p:anim>
                                    <p:anim calcmode="lin" valueType="num">
                                      <p:cBhvr>
                                        <p:cTn id="106" dur="500" fill="hold"/>
                                        <p:tgtEl>
                                          <p:spTgt spid="60"/>
                                        </p:tgtEl>
                                        <p:attrNameLst>
                                          <p:attrName>style.rotation</p:attrName>
                                        </p:attrNameLst>
                                      </p:cBhvr>
                                      <p:tavLst>
                                        <p:tav tm="0">
                                          <p:val>
                                            <p:fltVal val="360"/>
                                          </p:val>
                                        </p:tav>
                                        <p:tav tm="100000">
                                          <p:val>
                                            <p:fltVal val="0"/>
                                          </p:val>
                                        </p:tav>
                                      </p:tavLst>
                                    </p:anim>
                                    <p:animEffect transition="in" filter="fade">
                                      <p:cBhvr>
                                        <p:cTn id="107" dur="500"/>
                                        <p:tgtEl>
                                          <p:spTgt spid="60"/>
                                        </p:tgtEl>
                                      </p:cBhvr>
                                    </p:animEffect>
                                  </p:childTnLst>
                                </p:cTn>
                              </p:par>
                            </p:childTnLst>
                          </p:cTn>
                        </p:par>
                        <p:par>
                          <p:cTn id="108" fill="hold">
                            <p:stCondLst>
                              <p:cond delay="3000"/>
                            </p:stCondLst>
                            <p:childTnLst>
                              <p:par>
                                <p:cTn id="109" presetID="16" presetClass="entr" presetSubtype="42" fill="hold" grpId="0" nodeType="afterEffect">
                                  <p:stCondLst>
                                    <p:cond delay="0"/>
                                  </p:stCondLst>
                                  <p:childTnLst>
                                    <p:set>
                                      <p:cBhvr>
                                        <p:cTn id="110" dur="1" fill="hold">
                                          <p:stCondLst>
                                            <p:cond delay="0"/>
                                          </p:stCondLst>
                                        </p:cTn>
                                        <p:tgtEl>
                                          <p:spTgt spid="65"/>
                                        </p:tgtEl>
                                        <p:attrNameLst>
                                          <p:attrName>style.visibility</p:attrName>
                                        </p:attrNameLst>
                                      </p:cBhvr>
                                      <p:to>
                                        <p:strVal val="visible"/>
                                      </p:to>
                                    </p:set>
                                    <p:animEffect transition="in" filter="barn(outHorizontal)">
                                      <p:cBhvr>
                                        <p:cTn id="111" dur="500"/>
                                        <p:tgtEl>
                                          <p:spTgt spid="65"/>
                                        </p:tgtEl>
                                      </p:cBhvr>
                                    </p:animEffect>
                                  </p:childTnLst>
                                </p:cTn>
                              </p:par>
                              <p:par>
                                <p:cTn id="112" presetID="16" presetClass="entr" presetSubtype="42" fill="hold" grpId="0" nodeType="withEffect">
                                  <p:stCondLst>
                                    <p:cond delay="0"/>
                                  </p:stCondLst>
                                  <p:childTnLst>
                                    <p:set>
                                      <p:cBhvr>
                                        <p:cTn id="113" dur="1" fill="hold">
                                          <p:stCondLst>
                                            <p:cond delay="0"/>
                                          </p:stCondLst>
                                        </p:cTn>
                                        <p:tgtEl>
                                          <p:spTgt spid="66"/>
                                        </p:tgtEl>
                                        <p:attrNameLst>
                                          <p:attrName>style.visibility</p:attrName>
                                        </p:attrNameLst>
                                      </p:cBhvr>
                                      <p:to>
                                        <p:strVal val="visible"/>
                                      </p:to>
                                    </p:set>
                                    <p:animEffect transition="in" filter="barn(outHorizontal)">
                                      <p:cBhvr>
                                        <p:cTn id="114" dur="500"/>
                                        <p:tgtEl>
                                          <p:spTgt spid="66"/>
                                        </p:tgtEl>
                                      </p:cBhvr>
                                    </p:animEffect>
                                  </p:childTnLst>
                                </p:cTn>
                              </p:par>
                              <p:par>
                                <p:cTn id="115" presetID="16" presetClass="entr" presetSubtype="42" fill="hold" grpId="0" nodeType="withEffect">
                                  <p:stCondLst>
                                    <p:cond delay="0"/>
                                  </p:stCondLst>
                                  <p:childTnLst>
                                    <p:set>
                                      <p:cBhvr>
                                        <p:cTn id="116" dur="1" fill="hold">
                                          <p:stCondLst>
                                            <p:cond delay="0"/>
                                          </p:stCondLst>
                                        </p:cTn>
                                        <p:tgtEl>
                                          <p:spTgt spid="67"/>
                                        </p:tgtEl>
                                        <p:attrNameLst>
                                          <p:attrName>style.visibility</p:attrName>
                                        </p:attrNameLst>
                                      </p:cBhvr>
                                      <p:to>
                                        <p:strVal val="visible"/>
                                      </p:to>
                                    </p:set>
                                    <p:animEffect transition="in" filter="barn(outHorizontal)">
                                      <p:cBhvr>
                                        <p:cTn id="117" dur="500"/>
                                        <p:tgtEl>
                                          <p:spTgt spid="67"/>
                                        </p:tgtEl>
                                      </p:cBhvr>
                                    </p:animEffect>
                                  </p:childTnLst>
                                </p:cTn>
                              </p:par>
                              <p:par>
                                <p:cTn id="118" presetID="16" presetClass="entr" presetSubtype="42" fill="hold" grpId="0" nodeType="withEffect">
                                  <p:stCondLst>
                                    <p:cond delay="0"/>
                                  </p:stCondLst>
                                  <p:childTnLst>
                                    <p:set>
                                      <p:cBhvr>
                                        <p:cTn id="119" dur="1" fill="hold">
                                          <p:stCondLst>
                                            <p:cond delay="0"/>
                                          </p:stCondLst>
                                        </p:cTn>
                                        <p:tgtEl>
                                          <p:spTgt spid="68"/>
                                        </p:tgtEl>
                                        <p:attrNameLst>
                                          <p:attrName>style.visibility</p:attrName>
                                        </p:attrNameLst>
                                      </p:cBhvr>
                                      <p:to>
                                        <p:strVal val="visible"/>
                                      </p:to>
                                    </p:set>
                                    <p:animEffect transition="in" filter="barn(outHorizontal)">
                                      <p:cBhvr>
                                        <p:cTn id="120"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50" grpId="0" animBg="1"/>
      <p:bldP spid="52" grpId="0" animBg="1"/>
      <p:bldP spid="53" grpId="0" animBg="1"/>
      <p:bldP spid="54" grpId="0" animBg="1"/>
      <p:bldP spid="55" grpId="0" animBg="1"/>
      <p:bldP spid="57" grpId="0" animBg="1"/>
      <p:bldP spid="61" grpId="0" animBg="1"/>
      <p:bldP spid="65" grpId="0"/>
      <p:bldP spid="66" grpId="0"/>
      <p:bldP spid="67" grpId="0"/>
      <p:bldP spid="6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Janice">
            <a:extLst>
              <a:ext uri="{FF2B5EF4-FFF2-40B4-BE49-F238E27FC236}">
                <a16:creationId xmlns="" xmlns:a16="http://schemas.microsoft.com/office/drawing/2014/main" id="{C6A628C9-D1A3-471B-A183-C2543A9DC3F9}"/>
              </a:ext>
            </a:extLst>
          </p:cNvPr>
          <p:cNvPicPr>
            <a:picLocks noChangeAspect="1"/>
          </p:cNvPicPr>
          <p:nvPr/>
        </p:nvPicPr>
        <p:blipFill>
          <a:blip r:embed="rId22" cstate="screen">
            <a:extLst>
              <a:ext uri="{28A0092B-C50C-407E-A947-70E740481C1C}">
                <a14:useLocalDpi xmlns:a14="http://schemas.microsoft.com/office/drawing/2010/main"/>
              </a:ext>
            </a:extLst>
          </a:blip>
          <a:stretch>
            <a:fillRect/>
          </a:stretch>
        </p:blipFill>
        <p:spPr>
          <a:xfrm rot="5400000">
            <a:off x="2404961" y="-14790"/>
            <a:ext cx="1177664" cy="1207244"/>
          </a:xfrm>
          <a:prstGeom prst="rect">
            <a:avLst/>
          </a:prstGeom>
        </p:spPr>
      </p:pic>
      <p:pic>
        <p:nvPicPr>
          <p:cNvPr id="40" name="Janice">
            <a:extLst>
              <a:ext uri="{FF2B5EF4-FFF2-40B4-BE49-F238E27FC236}">
                <a16:creationId xmlns="" xmlns:a16="http://schemas.microsoft.com/office/drawing/2014/main" id="{F40F2D3C-FF9B-4FC8-95D6-55178C26E246}"/>
              </a:ext>
            </a:extLst>
          </p:cNvPr>
          <p:cNvPicPr>
            <a:picLocks noChangeAspect="1"/>
          </p:cNvPicPr>
          <p:nvPr/>
        </p:nvPicPr>
        <p:blipFill>
          <a:blip r:embed="rId22" cstate="screen">
            <a:extLst>
              <a:ext uri="{28A0092B-C50C-407E-A947-70E740481C1C}">
                <a14:useLocalDpi xmlns:a14="http://schemas.microsoft.com/office/drawing/2010/main"/>
              </a:ext>
            </a:extLst>
          </a:blip>
          <a:stretch>
            <a:fillRect/>
          </a:stretch>
        </p:blipFill>
        <p:spPr>
          <a:xfrm rot="16200000" flipH="1">
            <a:off x="8596072" y="21795"/>
            <a:ext cx="1177664" cy="1207244"/>
          </a:xfrm>
          <a:prstGeom prst="rect">
            <a:avLst/>
          </a:prstGeom>
        </p:spPr>
      </p:pic>
      <p:sp>
        <p:nvSpPr>
          <p:cNvPr id="41" name="文本框 40">
            <a:extLst>
              <a:ext uri="{FF2B5EF4-FFF2-40B4-BE49-F238E27FC236}">
                <a16:creationId xmlns="" xmlns:a16="http://schemas.microsoft.com/office/drawing/2014/main" id="{8EB5E889-AA8F-4D12-A233-DCD3A19AAB86}"/>
              </a:ext>
            </a:extLst>
          </p:cNvPr>
          <p:cNvSpPr txBox="1"/>
          <p:nvPr/>
        </p:nvSpPr>
        <p:spPr>
          <a:xfrm>
            <a:off x="5144687" y="265521"/>
            <a:ext cx="2646878" cy="461665"/>
          </a:xfrm>
          <a:prstGeom prst="rect">
            <a:avLst/>
          </a:prstGeom>
          <a:noFill/>
        </p:spPr>
        <p:txBody>
          <a:bodyPr wrap="none" rtlCol="0">
            <a:spAutoFit/>
          </a:bodyPr>
          <a:lstStyle/>
          <a:p>
            <a:r>
              <a:rPr lang="zh-CN" altLang="en-US" sz="2400" dirty="0">
                <a:solidFill>
                  <a:schemeClr val="tx1">
                    <a:lumMod val="65000"/>
                    <a:lumOff val="35000"/>
                  </a:schemeClr>
                </a:solidFill>
                <a:latin typeface="方正舒体" panose="02010601030101010101" pitchFamily="2" charset="-122"/>
                <a:ea typeface="方正舒体" panose="02010601030101010101" pitchFamily="2" charset="-122"/>
              </a:rPr>
              <a:t>点击此处添加标题</a:t>
            </a:r>
          </a:p>
        </p:txBody>
      </p:sp>
      <p:sp>
        <p:nvSpPr>
          <p:cNvPr id="42" name="文本框 41">
            <a:extLst>
              <a:ext uri="{FF2B5EF4-FFF2-40B4-BE49-F238E27FC236}">
                <a16:creationId xmlns="" xmlns:a16="http://schemas.microsoft.com/office/drawing/2014/main" id="{FA10461C-2705-483A-A73C-66F606E336AB}"/>
              </a:ext>
            </a:extLst>
          </p:cNvPr>
          <p:cNvSpPr txBox="1"/>
          <p:nvPr/>
        </p:nvSpPr>
        <p:spPr>
          <a:xfrm>
            <a:off x="5204046" y="605527"/>
            <a:ext cx="2662908" cy="307777"/>
          </a:xfrm>
          <a:prstGeom prst="rect">
            <a:avLst/>
          </a:prstGeom>
          <a:noFill/>
        </p:spPr>
        <p:txBody>
          <a:bodyPr wrap="none" rtlCol="0">
            <a:spAutoFit/>
          </a:bodyPr>
          <a:lstStyle/>
          <a:p>
            <a:pPr algn="l"/>
            <a:r>
              <a:rPr lang="zh-CN" altLang="en-US" sz="1400" spc="300" dirty="0">
                <a:solidFill>
                  <a:schemeClr val="tx1">
                    <a:lumMod val="65000"/>
                    <a:lumOff val="35000"/>
                  </a:schemeClr>
                </a:solidFill>
                <a:uFillTx/>
                <a:latin typeface="方正舒体" panose="02010601030101010101" pitchFamily="2" charset="-122"/>
                <a:ea typeface="方正舒体" panose="02010601030101010101" pitchFamily="2" charset="-122"/>
              </a:rPr>
              <a:t>Click enter your title</a:t>
            </a:r>
          </a:p>
        </p:txBody>
      </p:sp>
      <p:sp>
        <p:nvSpPr>
          <p:cNvPr id="43" name="文本框 42">
            <a:extLst>
              <a:ext uri="{FF2B5EF4-FFF2-40B4-BE49-F238E27FC236}">
                <a16:creationId xmlns="" xmlns:a16="http://schemas.microsoft.com/office/drawing/2014/main" id="{4CE0BF15-02EA-452A-A83C-1D4239877F29}"/>
              </a:ext>
            </a:extLst>
          </p:cNvPr>
          <p:cNvSpPr txBox="1"/>
          <p:nvPr/>
        </p:nvSpPr>
        <p:spPr>
          <a:xfrm>
            <a:off x="4325046" y="133857"/>
            <a:ext cx="805322" cy="769441"/>
          </a:xfrm>
          <a:prstGeom prst="rect">
            <a:avLst/>
          </a:prstGeom>
          <a:noFill/>
        </p:spPr>
        <p:txBody>
          <a:bodyPr wrap="square" rtlCol="0">
            <a:spAutoFit/>
          </a:bodyPr>
          <a:lstStyle/>
          <a:p>
            <a:pPr algn="ctr"/>
            <a:r>
              <a:rPr lang="zh-CN" altLang="en-US" sz="4400" dirty="0">
                <a:solidFill>
                  <a:srgbClr val="B1865A"/>
                </a:solidFill>
                <a:latin typeface="方正舒体" panose="02010601030101010101" pitchFamily="2" charset="-122"/>
                <a:ea typeface="方正舒体" panose="02010601030101010101" pitchFamily="2" charset="-122"/>
              </a:rPr>
              <a:t>壹</a:t>
            </a:r>
          </a:p>
        </p:txBody>
      </p:sp>
      <p:cxnSp>
        <p:nvCxnSpPr>
          <p:cNvPr id="44" name="PA_直接连接符 44">
            <a:extLst>
              <a:ext uri="{FF2B5EF4-FFF2-40B4-BE49-F238E27FC236}">
                <a16:creationId xmlns="" xmlns:a16="http://schemas.microsoft.com/office/drawing/2014/main" id="{0A0591C2-73EF-4DA6-AD2A-EBA29E391EF1}"/>
              </a:ext>
            </a:extLst>
          </p:cNvPr>
          <p:cNvCxnSpPr/>
          <p:nvPr>
            <p:custDataLst>
              <p:tags r:id="rId1"/>
            </p:custDataLst>
          </p:nvPr>
        </p:nvCxnSpPr>
        <p:spPr>
          <a:xfrm rot="16200000" flipH="1">
            <a:off x="4264724" y="396656"/>
            <a:ext cx="325545"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45" name="PA_直接连接符 44">
            <a:extLst>
              <a:ext uri="{FF2B5EF4-FFF2-40B4-BE49-F238E27FC236}">
                <a16:creationId xmlns="" xmlns:a16="http://schemas.microsoft.com/office/drawing/2014/main" id="{10119E43-3B55-4822-969A-B5A1A39D2BC6}"/>
              </a:ext>
            </a:extLst>
          </p:cNvPr>
          <p:cNvCxnSpPr/>
          <p:nvPr>
            <p:custDataLst>
              <p:tags r:id="rId2"/>
            </p:custDataLst>
          </p:nvPr>
        </p:nvCxnSpPr>
        <p:spPr>
          <a:xfrm rot="16200000" flipH="1">
            <a:off x="4879463" y="734939"/>
            <a:ext cx="325546"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46" name="PA_直接连接符 44">
            <a:extLst>
              <a:ext uri="{FF2B5EF4-FFF2-40B4-BE49-F238E27FC236}">
                <a16:creationId xmlns="" xmlns:a16="http://schemas.microsoft.com/office/drawing/2014/main" id="{4AF6799A-D4E5-4091-A333-024D76B0BDEF}"/>
              </a:ext>
            </a:extLst>
          </p:cNvPr>
          <p:cNvCxnSpPr>
            <a:cxnSpLocks/>
          </p:cNvCxnSpPr>
          <p:nvPr>
            <p:custDataLst>
              <p:tags r:id="rId3"/>
            </p:custDataLst>
          </p:nvPr>
        </p:nvCxnSpPr>
        <p:spPr>
          <a:xfrm>
            <a:off x="4373295" y="263927"/>
            <a:ext cx="391235"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47" name="PA_直接连接符 44">
            <a:extLst>
              <a:ext uri="{FF2B5EF4-FFF2-40B4-BE49-F238E27FC236}">
                <a16:creationId xmlns="" xmlns:a16="http://schemas.microsoft.com/office/drawing/2014/main" id="{9B287E3E-8EE6-4A83-802E-1A7E7FD83E09}"/>
              </a:ext>
            </a:extLst>
          </p:cNvPr>
          <p:cNvCxnSpPr>
            <a:cxnSpLocks/>
          </p:cNvCxnSpPr>
          <p:nvPr>
            <p:custDataLst>
              <p:tags r:id="rId4"/>
            </p:custDataLst>
          </p:nvPr>
        </p:nvCxnSpPr>
        <p:spPr>
          <a:xfrm>
            <a:off x="4732779" y="866797"/>
            <a:ext cx="355389"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sp>
        <p:nvSpPr>
          <p:cNvPr id="12" name="MH_SubTitle_1">
            <a:extLst>
              <a:ext uri="{FF2B5EF4-FFF2-40B4-BE49-F238E27FC236}">
                <a16:creationId xmlns="" xmlns:a16="http://schemas.microsoft.com/office/drawing/2014/main" id="{6E5E8F48-D0B9-45BF-ABFD-20C6DE1A178C}"/>
              </a:ext>
            </a:extLst>
          </p:cNvPr>
          <p:cNvSpPr/>
          <p:nvPr>
            <p:custDataLst>
              <p:tags r:id="rId5"/>
            </p:custDataLst>
          </p:nvPr>
        </p:nvSpPr>
        <p:spPr>
          <a:xfrm>
            <a:off x="2919853" y="2093454"/>
            <a:ext cx="1246188" cy="671512"/>
          </a:xfrm>
          <a:prstGeom prst="round2Diag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600" dirty="0">
                <a:solidFill>
                  <a:srgbClr val="FFFFFF"/>
                </a:solidFill>
              </a:rPr>
              <a:t>添加文本</a:t>
            </a:r>
          </a:p>
        </p:txBody>
      </p:sp>
      <p:sp>
        <p:nvSpPr>
          <p:cNvPr id="13" name="MH_SubTitle_2">
            <a:extLst>
              <a:ext uri="{FF2B5EF4-FFF2-40B4-BE49-F238E27FC236}">
                <a16:creationId xmlns="" xmlns:a16="http://schemas.microsoft.com/office/drawing/2014/main" id="{1D283D8E-815B-49FC-A866-755E6422874D}"/>
              </a:ext>
            </a:extLst>
          </p:cNvPr>
          <p:cNvSpPr/>
          <p:nvPr>
            <p:custDataLst>
              <p:tags r:id="rId6"/>
            </p:custDataLst>
          </p:nvPr>
        </p:nvSpPr>
        <p:spPr>
          <a:xfrm>
            <a:off x="3848542" y="2841167"/>
            <a:ext cx="1247775" cy="671513"/>
          </a:xfrm>
          <a:prstGeom prst="round2Diag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600" dirty="0">
                <a:solidFill>
                  <a:srgbClr val="FFFFFF"/>
                </a:solidFill>
              </a:rPr>
              <a:t>添加文本</a:t>
            </a:r>
          </a:p>
        </p:txBody>
      </p:sp>
      <p:sp>
        <p:nvSpPr>
          <p:cNvPr id="14" name="MH_SubTitle_3">
            <a:extLst>
              <a:ext uri="{FF2B5EF4-FFF2-40B4-BE49-F238E27FC236}">
                <a16:creationId xmlns="" xmlns:a16="http://schemas.microsoft.com/office/drawing/2014/main" id="{34EACB1E-60A6-4381-AB93-3A44AB079A87}"/>
              </a:ext>
            </a:extLst>
          </p:cNvPr>
          <p:cNvSpPr/>
          <p:nvPr>
            <p:custDataLst>
              <p:tags r:id="rId7"/>
            </p:custDataLst>
          </p:nvPr>
        </p:nvSpPr>
        <p:spPr>
          <a:xfrm>
            <a:off x="4777229" y="3588879"/>
            <a:ext cx="1247775" cy="671512"/>
          </a:xfrm>
          <a:prstGeom prst="round2Diag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600" dirty="0">
                <a:solidFill>
                  <a:srgbClr val="FFFFFF"/>
                </a:solidFill>
              </a:rPr>
              <a:t>添加文本</a:t>
            </a:r>
          </a:p>
        </p:txBody>
      </p:sp>
      <p:sp>
        <p:nvSpPr>
          <p:cNvPr id="15" name="MH_SubTitle_4">
            <a:extLst>
              <a:ext uri="{FF2B5EF4-FFF2-40B4-BE49-F238E27FC236}">
                <a16:creationId xmlns="" xmlns:a16="http://schemas.microsoft.com/office/drawing/2014/main" id="{212B5CE6-1194-4989-A6E2-89DD1A0A065E}"/>
              </a:ext>
            </a:extLst>
          </p:cNvPr>
          <p:cNvSpPr/>
          <p:nvPr>
            <p:custDataLst>
              <p:tags r:id="rId8"/>
            </p:custDataLst>
          </p:nvPr>
        </p:nvSpPr>
        <p:spPr>
          <a:xfrm>
            <a:off x="5707503" y="4336592"/>
            <a:ext cx="1246188" cy="671513"/>
          </a:xfrm>
          <a:prstGeom prst="round2Diag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600" dirty="0">
                <a:solidFill>
                  <a:schemeClr val="accent6"/>
                </a:solidFill>
              </a:rPr>
              <a:t>添加文本</a:t>
            </a:r>
          </a:p>
        </p:txBody>
      </p:sp>
      <p:cxnSp>
        <p:nvCxnSpPr>
          <p:cNvPr id="16" name="MH_Other_1">
            <a:extLst>
              <a:ext uri="{FF2B5EF4-FFF2-40B4-BE49-F238E27FC236}">
                <a16:creationId xmlns="" xmlns:a16="http://schemas.microsoft.com/office/drawing/2014/main" id="{1DF54456-2F1C-42D9-9C56-ABDDF0483B10}"/>
              </a:ext>
            </a:extLst>
          </p:cNvPr>
          <p:cNvCxnSpPr/>
          <p:nvPr>
            <p:custDataLst>
              <p:tags r:id="rId9"/>
            </p:custDataLst>
          </p:nvPr>
        </p:nvCxnSpPr>
        <p:spPr>
          <a:xfrm>
            <a:off x="4307328" y="2220454"/>
            <a:ext cx="615950" cy="0"/>
          </a:xfrm>
          <a:prstGeom prst="straightConnector1">
            <a:avLst/>
          </a:prstGeom>
          <a:ln cap="rnd">
            <a:solidFill>
              <a:schemeClr val="tx1">
                <a:lumMod val="65000"/>
                <a:lumOff val="35000"/>
              </a:schemeClr>
            </a:solidFill>
            <a:prstDash val="sysDash"/>
            <a:tailEnd type="stealth"/>
          </a:ln>
        </p:spPr>
        <p:style>
          <a:lnRef idx="1">
            <a:schemeClr val="accent1"/>
          </a:lnRef>
          <a:fillRef idx="0">
            <a:schemeClr val="accent1"/>
          </a:fillRef>
          <a:effectRef idx="0">
            <a:schemeClr val="accent1"/>
          </a:effectRef>
          <a:fontRef idx="minor">
            <a:schemeClr val="tx1"/>
          </a:fontRef>
        </p:style>
      </p:cxnSp>
      <p:sp>
        <p:nvSpPr>
          <p:cNvPr id="17" name="MH_Text_1">
            <a:extLst>
              <a:ext uri="{FF2B5EF4-FFF2-40B4-BE49-F238E27FC236}">
                <a16:creationId xmlns="" xmlns:a16="http://schemas.microsoft.com/office/drawing/2014/main" id="{9E33E909-8E93-42BF-9474-BE761F0CC5B2}"/>
              </a:ext>
            </a:extLst>
          </p:cNvPr>
          <p:cNvSpPr txBox="1">
            <a:spLocks noChangeArrowheads="1"/>
          </p:cNvSpPr>
          <p:nvPr>
            <p:custDataLst>
              <p:tags r:id="rId10"/>
            </p:custDataLst>
          </p:nvPr>
        </p:nvSpPr>
        <p:spPr bwMode="auto">
          <a:xfrm>
            <a:off x="4923280" y="2079166"/>
            <a:ext cx="1963296"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20000"/>
              </a:lnSpc>
            </a:pPr>
            <a:r>
              <a:rPr lang="en-US" altLang="zh-CN" sz="1000" dirty="0" err="1">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rPr>
              <a:t>请输入适量文字在此处进行解释说明以便于读者合理理解</a:t>
            </a:r>
            <a:r>
              <a:rPr lang="zh-CN" altLang="en-US" sz="1000" dirty="0">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rPr>
              <a:t>。</a:t>
            </a:r>
          </a:p>
        </p:txBody>
      </p:sp>
      <p:cxnSp>
        <p:nvCxnSpPr>
          <p:cNvPr id="18" name="MH_Other_2">
            <a:extLst>
              <a:ext uri="{FF2B5EF4-FFF2-40B4-BE49-F238E27FC236}">
                <a16:creationId xmlns="" xmlns:a16="http://schemas.microsoft.com/office/drawing/2014/main" id="{CFD93680-DA4D-46BA-A351-849A76FCC5D4}"/>
              </a:ext>
            </a:extLst>
          </p:cNvPr>
          <p:cNvCxnSpPr/>
          <p:nvPr>
            <p:custDataLst>
              <p:tags r:id="rId11"/>
            </p:custDataLst>
          </p:nvPr>
        </p:nvCxnSpPr>
        <p:spPr>
          <a:xfrm>
            <a:off x="5223316" y="2980866"/>
            <a:ext cx="615950" cy="0"/>
          </a:xfrm>
          <a:prstGeom prst="straightConnector1">
            <a:avLst/>
          </a:prstGeom>
          <a:ln cap="rnd">
            <a:solidFill>
              <a:schemeClr val="tx1">
                <a:lumMod val="65000"/>
                <a:lumOff val="35000"/>
              </a:schemeClr>
            </a:solidFill>
            <a:prstDash val="sysDash"/>
            <a:tailEnd type="stealth"/>
          </a:ln>
        </p:spPr>
        <p:style>
          <a:lnRef idx="1">
            <a:schemeClr val="accent1"/>
          </a:lnRef>
          <a:fillRef idx="0">
            <a:schemeClr val="accent1"/>
          </a:fillRef>
          <a:effectRef idx="0">
            <a:schemeClr val="accent1"/>
          </a:effectRef>
          <a:fontRef idx="minor">
            <a:schemeClr val="tx1"/>
          </a:fontRef>
        </p:style>
      </p:cxnSp>
      <p:sp>
        <p:nvSpPr>
          <p:cNvPr id="19" name="MH_Text_2">
            <a:extLst>
              <a:ext uri="{FF2B5EF4-FFF2-40B4-BE49-F238E27FC236}">
                <a16:creationId xmlns="" xmlns:a16="http://schemas.microsoft.com/office/drawing/2014/main" id="{6FB4B0CD-CC11-4CD1-863A-6FED87B81C97}"/>
              </a:ext>
            </a:extLst>
          </p:cNvPr>
          <p:cNvSpPr txBox="1">
            <a:spLocks noChangeArrowheads="1"/>
          </p:cNvSpPr>
          <p:nvPr>
            <p:custDataLst>
              <p:tags r:id="rId12"/>
            </p:custDataLst>
          </p:nvPr>
        </p:nvSpPr>
        <p:spPr bwMode="auto">
          <a:xfrm>
            <a:off x="5847205" y="2818942"/>
            <a:ext cx="1982346" cy="6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20000"/>
              </a:lnSpc>
            </a:pPr>
            <a:r>
              <a:rPr lang="en-US" altLang="zh-CN" sz="1000" dirty="0" err="1">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rPr>
              <a:t>请输入适量文字在此处进行解释说明以便于读者合理理解</a:t>
            </a:r>
            <a:r>
              <a:rPr lang="zh-CN" altLang="en-US" sz="1000" dirty="0">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rPr>
              <a:t>。</a:t>
            </a:r>
          </a:p>
        </p:txBody>
      </p:sp>
      <p:cxnSp>
        <p:nvCxnSpPr>
          <p:cNvPr id="20" name="MH_Other_3">
            <a:extLst>
              <a:ext uri="{FF2B5EF4-FFF2-40B4-BE49-F238E27FC236}">
                <a16:creationId xmlns="" xmlns:a16="http://schemas.microsoft.com/office/drawing/2014/main" id="{80F20177-2E40-4A7B-AA6F-24FEB1392F51}"/>
              </a:ext>
            </a:extLst>
          </p:cNvPr>
          <p:cNvCxnSpPr/>
          <p:nvPr>
            <p:custDataLst>
              <p:tags r:id="rId13"/>
            </p:custDataLst>
          </p:nvPr>
        </p:nvCxnSpPr>
        <p:spPr>
          <a:xfrm>
            <a:off x="6139303" y="3741279"/>
            <a:ext cx="615950" cy="0"/>
          </a:xfrm>
          <a:prstGeom prst="straightConnector1">
            <a:avLst/>
          </a:prstGeom>
          <a:ln cap="rnd">
            <a:solidFill>
              <a:schemeClr val="tx1">
                <a:lumMod val="65000"/>
                <a:lumOff val="35000"/>
              </a:schemeClr>
            </a:solidFill>
            <a:prstDash val="sysDash"/>
            <a:tailEnd type="stealth"/>
          </a:ln>
        </p:spPr>
        <p:style>
          <a:lnRef idx="1">
            <a:schemeClr val="accent1"/>
          </a:lnRef>
          <a:fillRef idx="0">
            <a:schemeClr val="accent1"/>
          </a:fillRef>
          <a:effectRef idx="0">
            <a:schemeClr val="accent1"/>
          </a:effectRef>
          <a:fontRef idx="minor">
            <a:schemeClr val="tx1"/>
          </a:fontRef>
        </p:style>
      </p:cxnSp>
      <p:sp>
        <p:nvSpPr>
          <p:cNvPr id="21" name="MH_Text_3">
            <a:extLst>
              <a:ext uri="{FF2B5EF4-FFF2-40B4-BE49-F238E27FC236}">
                <a16:creationId xmlns="" xmlns:a16="http://schemas.microsoft.com/office/drawing/2014/main" id="{C3CB72F9-F5F7-4E41-9588-5EBBEC68BC88}"/>
              </a:ext>
            </a:extLst>
          </p:cNvPr>
          <p:cNvSpPr txBox="1">
            <a:spLocks noChangeArrowheads="1"/>
          </p:cNvSpPr>
          <p:nvPr>
            <p:custDataLst>
              <p:tags r:id="rId14"/>
            </p:custDataLst>
          </p:nvPr>
        </p:nvSpPr>
        <p:spPr bwMode="auto">
          <a:xfrm>
            <a:off x="6775893" y="3588879"/>
            <a:ext cx="1995890" cy="67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20000"/>
              </a:lnSpc>
            </a:pPr>
            <a:r>
              <a:rPr lang="en-US" altLang="zh-CN" sz="1000" dirty="0" err="1">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rPr>
              <a:t>请输入适量文字在此处进行解释说明以便于读者合理理解</a:t>
            </a:r>
            <a:r>
              <a:rPr lang="zh-CN" altLang="en-US" sz="1000" dirty="0">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rPr>
              <a:t>。</a:t>
            </a:r>
          </a:p>
        </p:txBody>
      </p:sp>
      <p:cxnSp>
        <p:nvCxnSpPr>
          <p:cNvPr id="22" name="MH_Other_4">
            <a:extLst>
              <a:ext uri="{FF2B5EF4-FFF2-40B4-BE49-F238E27FC236}">
                <a16:creationId xmlns="" xmlns:a16="http://schemas.microsoft.com/office/drawing/2014/main" id="{974441CF-5646-4436-B778-3DC588BF7C7B}"/>
              </a:ext>
            </a:extLst>
          </p:cNvPr>
          <p:cNvCxnSpPr/>
          <p:nvPr>
            <p:custDataLst>
              <p:tags r:id="rId15"/>
            </p:custDataLst>
          </p:nvPr>
        </p:nvCxnSpPr>
        <p:spPr>
          <a:xfrm>
            <a:off x="7055291" y="4501691"/>
            <a:ext cx="615950" cy="0"/>
          </a:xfrm>
          <a:prstGeom prst="straightConnector1">
            <a:avLst/>
          </a:prstGeom>
          <a:ln cap="rnd">
            <a:solidFill>
              <a:schemeClr val="tx1">
                <a:lumMod val="65000"/>
                <a:lumOff val="35000"/>
              </a:schemeClr>
            </a:solidFill>
            <a:prstDash val="sysDash"/>
            <a:tailEnd type="stealth"/>
          </a:ln>
        </p:spPr>
        <p:style>
          <a:lnRef idx="1">
            <a:schemeClr val="accent1"/>
          </a:lnRef>
          <a:fillRef idx="0">
            <a:schemeClr val="accent1"/>
          </a:fillRef>
          <a:effectRef idx="0">
            <a:schemeClr val="accent1"/>
          </a:effectRef>
          <a:fontRef idx="minor">
            <a:schemeClr val="tx1"/>
          </a:fontRef>
        </p:style>
      </p:cxnSp>
      <p:sp>
        <p:nvSpPr>
          <p:cNvPr id="23" name="MH_Text_4">
            <a:extLst>
              <a:ext uri="{FF2B5EF4-FFF2-40B4-BE49-F238E27FC236}">
                <a16:creationId xmlns="" xmlns:a16="http://schemas.microsoft.com/office/drawing/2014/main" id="{EE78BDEA-ECC4-4617-A1C6-AC69F4A3D66D}"/>
              </a:ext>
            </a:extLst>
          </p:cNvPr>
          <p:cNvSpPr txBox="1">
            <a:spLocks noChangeArrowheads="1"/>
          </p:cNvSpPr>
          <p:nvPr>
            <p:custDataLst>
              <p:tags r:id="rId16"/>
            </p:custDataLst>
          </p:nvPr>
        </p:nvSpPr>
        <p:spPr bwMode="auto">
          <a:xfrm>
            <a:off x="7688704" y="4361992"/>
            <a:ext cx="1931545" cy="6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20000"/>
              </a:lnSpc>
            </a:pPr>
            <a:r>
              <a:rPr lang="en-US" altLang="zh-CN" sz="1000" dirty="0" err="1">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rPr>
              <a:t>请输入适量文字在此处进行解释说明以便于读者合理理解</a:t>
            </a:r>
            <a:r>
              <a:rPr lang="zh-CN" altLang="en-US" sz="1000" dirty="0">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rPr>
              <a:t>。</a:t>
            </a:r>
          </a:p>
        </p:txBody>
      </p:sp>
      <p:sp>
        <p:nvSpPr>
          <p:cNvPr id="24" name="MH_Other_5">
            <a:extLst>
              <a:ext uri="{FF2B5EF4-FFF2-40B4-BE49-F238E27FC236}">
                <a16:creationId xmlns="" xmlns:a16="http://schemas.microsoft.com/office/drawing/2014/main" id="{F06763CF-CDC0-43AA-B625-A4449FD97014}"/>
              </a:ext>
            </a:extLst>
          </p:cNvPr>
          <p:cNvSpPr/>
          <p:nvPr>
            <p:custDataLst>
              <p:tags r:id="rId17"/>
            </p:custDataLst>
          </p:nvPr>
        </p:nvSpPr>
        <p:spPr>
          <a:xfrm rot="5400000">
            <a:off x="3242116" y="2839579"/>
            <a:ext cx="538163" cy="528638"/>
          </a:xfrm>
          <a:prstGeom prst="bentUp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
        <p:nvSpPr>
          <p:cNvPr id="25" name="MH_Other_6">
            <a:extLst>
              <a:ext uri="{FF2B5EF4-FFF2-40B4-BE49-F238E27FC236}">
                <a16:creationId xmlns="" xmlns:a16="http://schemas.microsoft.com/office/drawing/2014/main" id="{B43D9E25-64EF-4CF4-B9B5-88893C9DBD8F}"/>
              </a:ext>
            </a:extLst>
          </p:cNvPr>
          <p:cNvSpPr/>
          <p:nvPr>
            <p:custDataLst>
              <p:tags r:id="rId18"/>
            </p:custDataLst>
          </p:nvPr>
        </p:nvSpPr>
        <p:spPr>
          <a:xfrm rot="5400000">
            <a:off x="4181916" y="3577766"/>
            <a:ext cx="539750" cy="527050"/>
          </a:xfrm>
          <a:prstGeom prst="bentUpArrow">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
        <p:nvSpPr>
          <p:cNvPr id="26" name="MH_Other_7">
            <a:extLst>
              <a:ext uri="{FF2B5EF4-FFF2-40B4-BE49-F238E27FC236}">
                <a16:creationId xmlns="" xmlns:a16="http://schemas.microsoft.com/office/drawing/2014/main" id="{0B709F60-C718-41C6-A678-C033C75A1C16}"/>
              </a:ext>
            </a:extLst>
          </p:cNvPr>
          <p:cNvSpPr/>
          <p:nvPr>
            <p:custDataLst>
              <p:tags r:id="rId19"/>
            </p:custDataLst>
          </p:nvPr>
        </p:nvSpPr>
        <p:spPr>
          <a:xfrm rot="5400000">
            <a:off x="5122510" y="4315161"/>
            <a:ext cx="539750" cy="528637"/>
          </a:xfrm>
          <a:prstGeom prst="bentUpArrow">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Tree>
    <p:extLst>
      <p:ext uri="{BB962C8B-B14F-4D97-AF65-F5344CB8AC3E}">
        <p14:creationId xmlns:p14="http://schemas.microsoft.com/office/powerpoint/2010/main" val="422726605"/>
      </p:ext>
    </p:extLst>
  </p:cSld>
  <p:clrMapOvr>
    <a:masterClrMapping/>
  </p:clrMapOvr>
  <p:transition spd="slow" advTm="10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1000"/>
                                        <p:tgtEl>
                                          <p:spTgt spid="40"/>
                                        </p:tgtEl>
                                      </p:cBhvr>
                                    </p:animEffect>
                                    <p:anim calcmode="lin" valueType="num">
                                      <p:cBhvr>
                                        <p:cTn id="13" dur="1000" fill="hold"/>
                                        <p:tgtEl>
                                          <p:spTgt spid="40"/>
                                        </p:tgtEl>
                                        <p:attrNameLst>
                                          <p:attrName>ppt_x</p:attrName>
                                        </p:attrNameLst>
                                      </p:cBhvr>
                                      <p:tavLst>
                                        <p:tav tm="0">
                                          <p:val>
                                            <p:strVal val="#ppt_x"/>
                                          </p:val>
                                        </p:tav>
                                        <p:tav tm="100000">
                                          <p:val>
                                            <p:strVal val="#ppt_x"/>
                                          </p:val>
                                        </p:tav>
                                      </p:tavLst>
                                    </p:anim>
                                    <p:anim calcmode="lin" valueType="num">
                                      <p:cBhvr>
                                        <p:cTn id="14" dur="1000" fill="hold"/>
                                        <p:tgtEl>
                                          <p:spTgt spid="40"/>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3" fill="hold" grpId="0" nodeType="afterEffect">
                                  <p:stCondLst>
                                    <p:cond delay="0"/>
                                  </p:stCondLst>
                                  <p:iterate type="lt">
                                    <p:tmPct val="14286"/>
                                  </p:iterate>
                                  <p:childTnLst>
                                    <p:set>
                                      <p:cBhvr>
                                        <p:cTn id="17" dur="1" fill="hold">
                                          <p:stCondLst>
                                            <p:cond delay="0"/>
                                          </p:stCondLst>
                                        </p:cTn>
                                        <p:tgtEl>
                                          <p:spTgt spid="41"/>
                                        </p:tgtEl>
                                        <p:attrNameLst>
                                          <p:attrName>style.visibility</p:attrName>
                                        </p:attrNameLst>
                                      </p:cBhvr>
                                      <p:to>
                                        <p:strVal val="visible"/>
                                      </p:to>
                                    </p:set>
                                    <p:anim calcmode="lin" valueType="num">
                                      <p:cBhvr additive="base">
                                        <p:cTn id="18" dur="500" fill="hold"/>
                                        <p:tgtEl>
                                          <p:spTgt spid="41"/>
                                        </p:tgtEl>
                                        <p:attrNameLst>
                                          <p:attrName>ppt_x</p:attrName>
                                        </p:attrNameLst>
                                      </p:cBhvr>
                                      <p:tavLst>
                                        <p:tav tm="0">
                                          <p:val>
                                            <p:strVal val="1+#ppt_w/2"/>
                                          </p:val>
                                        </p:tav>
                                        <p:tav tm="100000">
                                          <p:val>
                                            <p:strVal val="#ppt_x"/>
                                          </p:val>
                                        </p:tav>
                                      </p:tavLst>
                                    </p:anim>
                                    <p:anim calcmode="lin" valueType="num">
                                      <p:cBhvr additive="base">
                                        <p:cTn id="19" dur="500" fill="hold"/>
                                        <p:tgtEl>
                                          <p:spTgt spid="41"/>
                                        </p:tgtEl>
                                        <p:attrNameLst>
                                          <p:attrName>ppt_y</p:attrName>
                                        </p:attrNameLst>
                                      </p:cBhvr>
                                      <p:tavLst>
                                        <p:tav tm="0">
                                          <p:val>
                                            <p:strVal val="0-#ppt_h/2"/>
                                          </p:val>
                                        </p:tav>
                                        <p:tav tm="100000">
                                          <p:val>
                                            <p:strVal val="#ppt_y"/>
                                          </p:val>
                                        </p:tav>
                                      </p:tavLst>
                                    </p:anim>
                                  </p:childTnLst>
                                </p:cTn>
                              </p:par>
                              <p:par>
                                <p:cTn id="20" presetID="2" presetClass="entr" presetSubtype="6" fill="hold" grpId="0" nodeType="withEffect">
                                  <p:stCondLst>
                                    <p:cond delay="0"/>
                                  </p:stCondLst>
                                  <p:iterate type="lt">
                                    <p:tmPct val="5556"/>
                                  </p:iterate>
                                  <p:childTnLst>
                                    <p:set>
                                      <p:cBhvr>
                                        <p:cTn id="21" dur="1" fill="hold">
                                          <p:stCondLst>
                                            <p:cond delay="0"/>
                                          </p:stCondLst>
                                        </p:cTn>
                                        <p:tgtEl>
                                          <p:spTgt spid="42"/>
                                        </p:tgtEl>
                                        <p:attrNameLst>
                                          <p:attrName>style.visibility</p:attrName>
                                        </p:attrNameLst>
                                      </p:cBhvr>
                                      <p:to>
                                        <p:strVal val="visible"/>
                                      </p:to>
                                    </p:set>
                                    <p:anim calcmode="lin" valueType="num">
                                      <p:cBhvr additive="base">
                                        <p:cTn id="22" dur="500" fill="hold"/>
                                        <p:tgtEl>
                                          <p:spTgt spid="42"/>
                                        </p:tgtEl>
                                        <p:attrNameLst>
                                          <p:attrName>ppt_x</p:attrName>
                                        </p:attrNameLst>
                                      </p:cBhvr>
                                      <p:tavLst>
                                        <p:tav tm="0">
                                          <p:val>
                                            <p:strVal val="1+#ppt_w/2"/>
                                          </p:val>
                                        </p:tav>
                                        <p:tav tm="100000">
                                          <p:val>
                                            <p:strVal val="#ppt_x"/>
                                          </p:val>
                                        </p:tav>
                                      </p:tavLst>
                                    </p:anim>
                                    <p:anim calcmode="lin" valueType="num">
                                      <p:cBhvr additive="base">
                                        <p:cTn id="23" dur="500" fill="hold"/>
                                        <p:tgtEl>
                                          <p:spTgt spid="42"/>
                                        </p:tgtEl>
                                        <p:attrNameLst>
                                          <p:attrName>ppt_y</p:attrName>
                                        </p:attrNameLst>
                                      </p:cBhvr>
                                      <p:tavLst>
                                        <p:tav tm="0">
                                          <p:val>
                                            <p:strVal val="1+#ppt_h/2"/>
                                          </p:val>
                                        </p:tav>
                                        <p:tav tm="100000">
                                          <p:val>
                                            <p:strVal val="#ppt_y"/>
                                          </p:val>
                                        </p:tav>
                                      </p:tavLst>
                                    </p:anim>
                                  </p:childTnLst>
                                </p:cTn>
                              </p:par>
                              <p:par>
                                <p:cTn id="24" presetID="12" presetClass="entr" presetSubtype="8" fill="hold" nodeType="withEffect">
                                  <p:stCondLst>
                                    <p:cond delay="0"/>
                                  </p:stCondLst>
                                  <p:childTnLst>
                                    <p:set>
                                      <p:cBhvr>
                                        <p:cTn id="25" dur="1" fill="hold">
                                          <p:stCondLst>
                                            <p:cond delay="0"/>
                                          </p:stCondLst>
                                        </p:cTn>
                                        <p:tgtEl>
                                          <p:spTgt spid="46"/>
                                        </p:tgtEl>
                                        <p:attrNameLst>
                                          <p:attrName>style.visibility</p:attrName>
                                        </p:attrNameLst>
                                      </p:cBhvr>
                                      <p:to>
                                        <p:strVal val="visible"/>
                                      </p:to>
                                    </p:set>
                                    <p:anim calcmode="lin" valueType="num">
                                      <p:cBhvr additive="base">
                                        <p:cTn id="26" dur="500"/>
                                        <p:tgtEl>
                                          <p:spTgt spid="46"/>
                                        </p:tgtEl>
                                        <p:attrNameLst>
                                          <p:attrName>ppt_x</p:attrName>
                                        </p:attrNameLst>
                                      </p:cBhvr>
                                      <p:tavLst>
                                        <p:tav tm="0">
                                          <p:val>
                                            <p:strVal val="#ppt_x-#ppt_w*1.125000"/>
                                          </p:val>
                                        </p:tav>
                                        <p:tav tm="100000">
                                          <p:val>
                                            <p:strVal val="#ppt_x"/>
                                          </p:val>
                                        </p:tav>
                                      </p:tavLst>
                                    </p:anim>
                                    <p:animEffect transition="in" filter="wipe(right)">
                                      <p:cBhvr>
                                        <p:cTn id="27" dur="500"/>
                                        <p:tgtEl>
                                          <p:spTgt spid="46"/>
                                        </p:tgtEl>
                                      </p:cBhvr>
                                    </p:animEffect>
                                  </p:childTnLst>
                                </p:cTn>
                              </p:par>
                              <p:par>
                                <p:cTn id="28" presetID="12" presetClass="entr" presetSubtype="1" fill="hold" nodeType="withEffect">
                                  <p:stCondLst>
                                    <p:cond delay="0"/>
                                  </p:stCondLst>
                                  <p:childTnLst>
                                    <p:set>
                                      <p:cBhvr>
                                        <p:cTn id="29" dur="1" fill="hold">
                                          <p:stCondLst>
                                            <p:cond delay="0"/>
                                          </p:stCondLst>
                                        </p:cTn>
                                        <p:tgtEl>
                                          <p:spTgt spid="44"/>
                                        </p:tgtEl>
                                        <p:attrNameLst>
                                          <p:attrName>style.visibility</p:attrName>
                                        </p:attrNameLst>
                                      </p:cBhvr>
                                      <p:to>
                                        <p:strVal val="visible"/>
                                      </p:to>
                                    </p:set>
                                    <p:anim calcmode="lin" valueType="num">
                                      <p:cBhvr additive="base">
                                        <p:cTn id="30" dur="500"/>
                                        <p:tgtEl>
                                          <p:spTgt spid="44"/>
                                        </p:tgtEl>
                                        <p:attrNameLst>
                                          <p:attrName>ppt_y</p:attrName>
                                        </p:attrNameLst>
                                      </p:cBhvr>
                                      <p:tavLst>
                                        <p:tav tm="0">
                                          <p:val>
                                            <p:strVal val="#ppt_y-#ppt_h*1.125000"/>
                                          </p:val>
                                        </p:tav>
                                        <p:tav tm="100000">
                                          <p:val>
                                            <p:strVal val="#ppt_y"/>
                                          </p:val>
                                        </p:tav>
                                      </p:tavLst>
                                    </p:anim>
                                    <p:animEffect transition="in" filter="wipe(down)">
                                      <p:cBhvr>
                                        <p:cTn id="31" dur="500"/>
                                        <p:tgtEl>
                                          <p:spTgt spid="44"/>
                                        </p:tgtEl>
                                      </p:cBhvr>
                                    </p:animEffect>
                                  </p:childTnLst>
                                </p:cTn>
                              </p:par>
                              <p:par>
                                <p:cTn id="32" presetID="12" presetClass="entr" presetSubtype="8" fill="hold" nodeType="withEffect">
                                  <p:stCondLst>
                                    <p:cond delay="0"/>
                                  </p:stCondLst>
                                  <p:childTnLst>
                                    <p:set>
                                      <p:cBhvr>
                                        <p:cTn id="33" dur="1" fill="hold">
                                          <p:stCondLst>
                                            <p:cond delay="0"/>
                                          </p:stCondLst>
                                        </p:cTn>
                                        <p:tgtEl>
                                          <p:spTgt spid="47"/>
                                        </p:tgtEl>
                                        <p:attrNameLst>
                                          <p:attrName>style.visibility</p:attrName>
                                        </p:attrNameLst>
                                      </p:cBhvr>
                                      <p:to>
                                        <p:strVal val="visible"/>
                                      </p:to>
                                    </p:set>
                                    <p:anim calcmode="lin" valueType="num">
                                      <p:cBhvr additive="base">
                                        <p:cTn id="34" dur="500"/>
                                        <p:tgtEl>
                                          <p:spTgt spid="47"/>
                                        </p:tgtEl>
                                        <p:attrNameLst>
                                          <p:attrName>ppt_x</p:attrName>
                                        </p:attrNameLst>
                                      </p:cBhvr>
                                      <p:tavLst>
                                        <p:tav tm="0">
                                          <p:val>
                                            <p:strVal val="#ppt_x-#ppt_w*1.125000"/>
                                          </p:val>
                                        </p:tav>
                                        <p:tav tm="100000">
                                          <p:val>
                                            <p:strVal val="#ppt_x"/>
                                          </p:val>
                                        </p:tav>
                                      </p:tavLst>
                                    </p:anim>
                                    <p:animEffect transition="in" filter="wipe(right)">
                                      <p:cBhvr>
                                        <p:cTn id="35" dur="500"/>
                                        <p:tgtEl>
                                          <p:spTgt spid="47"/>
                                        </p:tgtEl>
                                      </p:cBhvr>
                                    </p:animEffect>
                                  </p:childTnLst>
                                </p:cTn>
                              </p:par>
                              <p:par>
                                <p:cTn id="36" presetID="12" presetClass="entr" presetSubtype="4" fill="hold" nodeType="withEffect">
                                  <p:stCondLst>
                                    <p:cond delay="0"/>
                                  </p:stCondLst>
                                  <p:childTnLst>
                                    <p:set>
                                      <p:cBhvr>
                                        <p:cTn id="37" dur="1" fill="hold">
                                          <p:stCondLst>
                                            <p:cond delay="0"/>
                                          </p:stCondLst>
                                        </p:cTn>
                                        <p:tgtEl>
                                          <p:spTgt spid="45"/>
                                        </p:tgtEl>
                                        <p:attrNameLst>
                                          <p:attrName>style.visibility</p:attrName>
                                        </p:attrNameLst>
                                      </p:cBhvr>
                                      <p:to>
                                        <p:strVal val="visible"/>
                                      </p:to>
                                    </p:set>
                                    <p:anim calcmode="lin" valueType="num">
                                      <p:cBhvr additive="base">
                                        <p:cTn id="38" dur="500"/>
                                        <p:tgtEl>
                                          <p:spTgt spid="45"/>
                                        </p:tgtEl>
                                        <p:attrNameLst>
                                          <p:attrName>ppt_y</p:attrName>
                                        </p:attrNameLst>
                                      </p:cBhvr>
                                      <p:tavLst>
                                        <p:tav tm="0">
                                          <p:val>
                                            <p:strVal val="#ppt_y+#ppt_h*1.125000"/>
                                          </p:val>
                                        </p:tav>
                                        <p:tav tm="100000">
                                          <p:val>
                                            <p:strVal val="#ppt_y"/>
                                          </p:val>
                                        </p:tav>
                                      </p:tavLst>
                                    </p:anim>
                                    <p:animEffect transition="in" filter="wipe(up)">
                                      <p:cBhvr>
                                        <p:cTn id="39" dur="500"/>
                                        <p:tgtEl>
                                          <p:spTgt spid="45"/>
                                        </p:tgtEl>
                                      </p:cBhvr>
                                    </p:animEffect>
                                  </p:childTnLst>
                                </p:cTn>
                              </p:par>
                              <p:par>
                                <p:cTn id="40" presetID="49" presetClass="entr" presetSubtype="0" decel="100000" fill="hold" grpId="0" nodeType="withEffect">
                                  <p:stCondLst>
                                    <p:cond delay="500"/>
                                  </p:stCondLst>
                                  <p:childTnLst>
                                    <p:set>
                                      <p:cBhvr>
                                        <p:cTn id="41" dur="1" fill="hold">
                                          <p:stCondLst>
                                            <p:cond delay="0"/>
                                          </p:stCondLst>
                                        </p:cTn>
                                        <p:tgtEl>
                                          <p:spTgt spid="43"/>
                                        </p:tgtEl>
                                        <p:attrNameLst>
                                          <p:attrName>style.visibility</p:attrName>
                                        </p:attrNameLst>
                                      </p:cBhvr>
                                      <p:to>
                                        <p:strVal val="visible"/>
                                      </p:to>
                                    </p:set>
                                    <p:anim calcmode="lin" valueType="num">
                                      <p:cBhvr>
                                        <p:cTn id="42" dur="500" fill="hold"/>
                                        <p:tgtEl>
                                          <p:spTgt spid="43"/>
                                        </p:tgtEl>
                                        <p:attrNameLst>
                                          <p:attrName>ppt_w</p:attrName>
                                        </p:attrNameLst>
                                      </p:cBhvr>
                                      <p:tavLst>
                                        <p:tav tm="0">
                                          <p:val>
                                            <p:fltVal val="0"/>
                                          </p:val>
                                        </p:tav>
                                        <p:tav tm="100000">
                                          <p:val>
                                            <p:strVal val="#ppt_w"/>
                                          </p:val>
                                        </p:tav>
                                      </p:tavLst>
                                    </p:anim>
                                    <p:anim calcmode="lin" valueType="num">
                                      <p:cBhvr>
                                        <p:cTn id="43" dur="500" fill="hold"/>
                                        <p:tgtEl>
                                          <p:spTgt spid="43"/>
                                        </p:tgtEl>
                                        <p:attrNameLst>
                                          <p:attrName>ppt_h</p:attrName>
                                        </p:attrNameLst>
                                      </p:cBhvr>
                                      <p:tavLst>
                                        <p:tav tm="0">
                                          <p:val>
                                            <p:fltVal val="0"/>
                                          </p:val>
                                        </p:tav>
                                        <p:tav tm="100000">
                                          <p:val>
                                            <p:strVal val="#ppt_h"/>
                                          </p:val>
                                        </p:tav>
                                      </p:tavLst>
                                    </p:anim>
                                    <p:anim calcmode="lin" valueType="num">
                                      <p:cBhvr>
                                        <p:cTn id="44" dur="500" fill="hold"/>
                                        <p:tgtEl>
                                          <p:spTgt spid="43"/>
                                        </p:tgtEl>
                                        <p:attrNameLst>
                                          <p:attrName>style.rotation</p:attrName>
                                        </p:attrNameLst>
                                      </p:cBhvr>
                                      <p:tavLst>
                                        <p:tav tm="0">
                                          <p:val>
                                            <p:fltVal val="360"/>
                                          </p:val>
                                        </p:tav>
                                        <p:tav tm="100000">
                                          <p:val>
                                            <p:fltVal val="0"/>
                                          </p:val>
                                        </p:tav>
                                      </p:tavLst>
                                    </p:anim>
                                    <p:animEffect transition="in" filter="fade">
                                      <p:cBhvr>
                                        <p:cTn id="45" dur="500"/>
                                        <p:tgtEl>
                                          <p:spTgt spid="43"/>
                                        </p:tgtEl>
                                      </p:cBhvr>
                                    </p:animEffect>
                                  </p:childTnLst>
                                </p:cTn>
                              </p:par>
                            </p:childTnLst>
                          </p:cTn>
                        </p:par>
                        <p:par>
                          <p:cTn id="46" fill="hold">
                            <p:stCondLst>
                              <p:cond delay="2000"/>
                            </p:stCondLst>
                            <p:childTnLst>
                              <p:par>
                                <p:cTn id="47" presetID="18" presetClass="entr" presetSubtype="12"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strips(downLeft)">
                                      <p:cBhvr>
                                        <p:cTn id="49" dur="500"/>
                                        <p:tgtEl>
                                          <p:spTgt spid="12"/>
                                        </p:tgtEl>
                                      </p:cBhvr>
                                    </p:animEffect>
                                  </p:childTnLst>
                                </p:cTn>
                              </p:par>
                            </p:childTnLst>
                          </p:cTn>
                        </p:par>
                        <p:par>
                          <p:cTn id="50" fill="hold">
                            <p:stCondLst>
                              <p:cond delay="2500"/>
                            </p:stCondLst>
                            <p:childTnLst>
                              <p:par>
                                <p:cTn id="51" presetID="22" presetClass="entr" presetSubtype="8" fill="hold" nodeType="after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wipe(left)">
                                      <p:cBhvr>
                                        <p:cTn id="53" dur="500"/>
                                        <p:tgtEl>
                                          <p:spTgt spid="16"/>
                                        </p:tgtEl>
                                      </p:cBhvr>
                                    </p:animEffect>
                                  </p:childTnLst>
                                </p:cTn>
                              </p:par>
                            </p:childTnLst>
                          </p:cTn>
                        </p:par>
                        <p:par>
                          <p:cTn id="54" fill="hold">
                            <p:stCondLst>
                              <p:cond delay="3000"/>
                            </p:stCondLst>
                            <p:childTnLst>
                              <p:par>
                                <p:cTn id="55" presetID="37" presetClass="entr" presetSubtype="0" fill="hold" grpId="0" nodeType="after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500"/>
                                        <p:tgtEl>
                                          <p:spTgt spid="17"/>
                                        </p:tgtEl>
                                      </p:cBhvr>
                                    </p:animEffect>
                                    <p:anim calcmode="lin" valueType="num">
                                      <p:cBhvr>
                                        <p:cTn id="58" dur="500" fill="hold"/>
                                        <p:tgtEl>
                                          <p:spTgt spid="17"/>
                                        </p:tgtEl>
                                        <p:attrNameLst>
                                          <p:attrName>ppt_x</p:attrName>
                                        </p:attrNameLst>
                                      </p:cBhvr>
                                      <p:tavLst>
                                        <p:tav tm="0">
                                          <p:val>
                                            <p:strVal val="#ppt_x"/>
                                          </p:val>
                                        </p:tav>
                                        <p:tav tm="100000">
                                          <p:val>
                                            <p:strVal val="#ppt_x"/>
                                          </p:val>
                                        </p:tav>
                                      </p:tavLst>
                                    </p:anim>
                                    <p:anim calcmode="lin" valueType="num">
                                      <p:cBhvr>
                                        <p:cTn id="59" dur="450" decel="100000" fill="hold"/>
                                        <p:tgtEl>
                                          <p:spTgt spid="17"/>
                                        </p:tgtEl>
                                        <p:attrNameLst>
                                          <p:attrName>ppt_y</p:attrName>
                                        </p:attrNameLst>
                                      </p:cBhvr>
                                      <p:tavLst>
                                        <p:tav tm="0">
                                          <p:val>
                                            <p:strVal val="#ppt_y+1"/>
                                          </p:val>
                                        </p:tav>
                                        <p:tav tm="100000">
                                          <p:val>
                                            <p:strVal val="#ppt_y-.03"/>
                                          </p:val>
                                        </p:tav>
                                      </p:tavLst>
                                    </p:anim>
                                    <p:anim calcmode="lin" valueType="num">
                                      <p:cBhvr>
                                        <p:cTn id="60" dur="50" accel="100000" fill="hold">
                                          <p:stCondLst>
                                            <p:cond delay="450"/>
                                          </p:stCondLst>
                                        </p:cTn>
                                        <p:tgtEl>
                                          <p:spTgt spid="17"/>
                                        </p:tgtEl>
                                        <p:attrNameLst>
                                          <p:attrName>ppt_y</p:attrName>
                                        </p:attrNameLst>
                                      </p:cBhvr>
                                      <p:tavLst>
                                        <p:tav tm="0">
                                          <p:val>
                                            <p:strVal val="#ppt_y-.03"/>
                                          </p:val>
                                        </p:tav>
                                        <p:tav tm="100000">
                                          <p:val>
                                            <p:strVal val="#ppt_y"/>
                                          </p:val>
                                        </p:tav>
                                      </p:tavLst>
                                    </p:anim>
                                  </p:childTnLst>
                                </p:cTn>
                              </p:par>
                            </p:childTnLst>
                          </p:cTn>
                        </p:par>
                        <p:par>
                          <p:cTn id="61" fill="hold">
                            <p:stCondLst>
                              <p:cond delay="3500"/>
                            </p:stCondLst>
                            <p:childTnLst>
                              <p:par>
                                <p:cTn id="62" presetID="17" presetClass="entr" presetSubtype="1" fill="hold" grpId="0" nodeType="afterEffect">
                                  <p:stCondLst>
                                    <p:cond delay="0"/>
                                  </p:stCondLst>
                                  <p:childTnLst>
                                    <p:set>
                                      <p:cBhvr>
                                        <p:cTn id="63" dur="1" fill="hold">
                                          <p:stCondLst>
                                            <p:cond delay="0"/>
                                          </p:stCondLst>
                                        </p:cTn>
                                        <p:tgtEl>
                                          <p:spTgt spid="24"/>
                                        </p:tgtEl>
                                        <p:attrNameLst>
                                          <p:attrName>style.visibility</p:attrName>
                                        </p:attrNameLst>
                                      </p:cBhvr>
                                      <p:to>
                                        <p:strVal val="visible"/>
                                      </p:to>
                                    </p:set>
                                    <p:anim calcmode="lin" valueType="num">
                                      <p:cBhvr>
                                        <p:cTn id="64" dur="500" fill="hold"/>
                                        <p:tgtEl>
                                          <p:spTgt spid="24"/>
                                        </p:tgtEl>
                                        <p:attrNameLst>
                                          <p:attrName>ppt_x</p:attrName>
                                        </p:attrNameLst>
                                      </p:cBhvr>
                                      <p:tavLst>
                                        <p:tav tm="0">
                                          <p:val>
                                            <p:strVal val="#ppt_x"/>
                                          </p:val>
                                        </p:tav>
                                        <p:tav tm="100000">
                                          <p:val>
                                            <p:strVal val="#ppt_x"/>
                                          </p:val>
                                        </p:tav>
                                      </p:tavLst>
                                    </p:anim>
                                    <p:anim calcmode="lin" valueType="num">
                                      <p:cBhvr>
                                        <p:cTn id="65" dur="500" fill="hold"/>
                                        <p:tgtEl>
                                          <p:spTgt spid="24"/>
                                        </p:tgtEl>
                                        <p:attrNameLst>
                                          <p:attrName>ppt_y</p:attrName>
                                        </p:attrNameLst>
                                      </p:cBhvr>
                                      <p:tavLst>
                                        <p:tav tm="0">
                                          <p:val>
                                            <p:strVal val="#ppt_y-#ppt_h/2"/>
                                          </p:val>
                                        </p:tav>
                                        <p:tav tm="100000">
                                          <p:val>
                                            <p:strVal val="#ppt_y"/>
                                          </p:val>
                                        </p:tav>
                                      </p:tavLst>
                                    </p:anim>
                                    <p:anim calcmode="lin" valueType="num">
                                      <p:cBhvr>
                                        <p:cTn id="66" dur="500" fill="hold"/>
                                        <p:tgtEl>
                                          <p:spTgt spid="24"/>
                                        </p:tgtEl>
                                        <p:attrNameLst>
                                          <p:attrName>ppt_w</p:attrName>
                                        </p:attrNameLst>
                                      </p:cBhvr>
                                      <p:tavLst>
                                        <p:tav tm="0">
                                          <p:val>
                                            <p:strVal val="#ppt_w"/>
                                          </p:val>
                                        </p:tav>
                                        <p:tav tm="100000">
                                          <p:val>
                                            <p:strVal val="#ppt_w"/>
                                          </p:val>
                                        </p:tav>
                                      </p:tavLst>
                                    </p:anim>
                                    <p:anim calcmode="lin" valueType="num">
                                      <p:cBhvr>
                                        <p:cTn id="67" dur="500" fill="hold"/>
                                        <p:tgtEl>
                                          <p:spTgt spid="24"/>
                                        </p:tgtEl>
                                        <p:attrNameLst>
                                          <p:attrName>ppt_h</p:attrName>
                                        </p:attrNameLst>
                                      </p:cBhvr>
                                      <p:tavLst>
                                        <p:tav tm="0">
                                          <p:val>
                                            <p:fltVal val="0"/>
                                          </p:val>
                                        </p:tav>
                                        <p:tav tm="100000">
                                          <p:val>
                                            <p:strVal val="#ppt_h"/>
                                          </p:val>
                                        </p:tav>
                                      </p:tavLst>
                                    </p:anim>
                                  </p:childTnLst>
                                </p:cTn>
                              </p:par>
                            </p:childTnLst>
                          </p:cTn>
                        </p:par>
                        <p:par>
                          <p:cTn id="68" fill="hold">
                            <p:stCondLst>
                              <p:cond delay="4000"/>
                            </p:stCondLst>
                            <p:childTnLst>
                              <p:par>
                                <p:cTn id="69" presetID="18" presetClass="entr" presetSubtype="12" fill="hold" grpId="0" nodeType="afterEffect">
                                  <p:stCondLst>
                                    <p:cond delay="0"/>
                                  </p:stCondLst>
                                  <p:childTnLst>
                                    <p:set>
                                      <p:cBhvr>
                                        <p:cTn id="70" dur="1" fill="hold">
                                          <p:stCondLst>
                                            <p:cond delay="0"/>
                                          </p:stCondLst>
                                        </p:cTn>
                                        <p:tgtEl>
                                          <p:spTgt spid="13"/>
                                        </p:tgtEl>
                                        <p:attrNameLst>
                                          <p:attrName>style.visibility</p:attrName>
                                        </p:attrNameLst>
                                      </p:cBhvr>
                                      <p:to>
                                        <p:strVal val="visible"/>
                                      </p:to>
                                    </p:set>
                                    <p:animEffect transition="in" filter="strips(downLeft)">
                                      <p:cBhvr>
                                        <p:cTn id="71" dur="500"/>
                                        <p:tgtEl>
                                          <p:spTgt spid="13"/>
                                        </p:tgtEl>
                                      </p:cBhvr>
                                    </p:animEffect>
                                  </p:childTnLst>
                                </p:cTn>
                              </p:par>
                            </p:childTnLst>
                          </p:cTn>
                        </p:par>
                        <p:par>
                          <p:cTn id="72" fill="hold">
                            <p:stCondLst>
                              <p:cond delay="4500"/>
                            </p:stCondLst>
                            <p:childTnLst>
                              <p:par>
                                <p:cTn id="73" presetID="22" presetClass="entr" presetSubtype="8" fill="hold" nodeType="afterEffect">
                                  <p:stCondLst>
                                    <p:cond delay="0"/>
                                  </p:stCondLst>
                                  <p:childTnLst>
                                    <p:set>
                                      <p:cBhvr>
                                        <p:cTn id="74" dur="1" fill="hold">
                                          <p:stCondLst>
                                            <p:cond delay="0"/>
                                          </p:stCondLst>
                                        </p:cTn>
                                        <p:tgtEl>
                                          <p:spTgt spid="18"/>
                                        </p:tgtEl>
                                        <p:attrNameLst>
                                          <p:attrName>style.visibility</p:attrName>
                                        </p:attrNameLst>
                                      </p:cBhvr>
                                      <p:to>
                                        <p:strVal val="visible"/>
                                      </p:to>
                                    </p:set>
                                    <p:animEffect transition="in" filter="wipe(left)">
                                      <p:cBhvr>
                                        <p:cTn id="75" dur="500"/>
                                        <p:tgtEl>
                                          <p:spTgt spid="18"/>
                                        </p:tgtEl>
                                      </p:cBhvr>
                                    </p:animEffect>
                                  </p:childTnLst>
                                </p:cTn>
                              </p:par>
                            </p:childTnLst>
                          </p:cTn>
                        </p:par>
                        <p:par>
                          <p:cTn id="76" fill="hold">
                            <p:stCondLst>
                              <p:cond delay="5000"/>
                            </p:stCondLst>
                            <p:childTnLst>
                              <p:par>
                                <p:cTn id="77" presetID="37" presetClass="entr" presetSubtype="0" fill="hold" grpId="0" nodeType="after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fade">
                                      <p:cBhvr>
                                        <p:cTn id="79" dur="500"/>
                                        <p:tgtEl>
                                          <p:spTgt spid="19"/>
                                        </p:tgtEl>
                                      </p:cBhvr>
                                    </p:animEffect>
                                    <p:anim calcmode="lin" valueType="num">
                                      <p:cBhvr>
                                        <p:cTn id="80" dur="500" fill="hold"/>
                                        <p:tgtEl>
                                          <p:spTgt spid="19"/>
                                        </p:tgtEl>
                                        <p:attrNameLst>
                                          <p:attrName>ppt_x</p:attrName>
                                        </p:attrNameLst>
                                      </p:cBhvr>
                                      <p:tavLst>
                                        <p:tav tm="0">
                                          <p:val>
                                            <p:strVal val="#ppt_x"/>
                                          </p:val>
                                        </p:tav>
                                        <p:tav tm="100000">
                                          <p:val>
                                            <p:strVal val="#ppt_x"/>
                                          </p:val>
                                        </p:tav>
                                      </p:tavLst>
                                    </p:anim>
                                    <p:anim calcmode="lin" valueType="num">
                                      <p:cBhvr>
                                        <p:cTn id="81" dur="450" decel="100000" fill="hold"/>
                                        <p:tgtEl>
                                          <p:spTgt spid="19"/>
                                        </p:tgtEl>
                                        <p:attrNameLst>
                                          <p:attrName>ppt_y</p:attrName>
                                        </p:attrNameLst>
                                      </p:cBhvr>
                                      <p:tavLst>
                                        <p:tav tm="0">
                                          <p:val>
                                            <p:strVal val="#ppt_y+1"/>
                                          </p:val>
                                        </p:tav>
                                        <p:tav tm="100000">
                                          <p:val>
                                            <p:strVal val="#ppt_y-.03"/>
                                          </p:val>
                                        </p:tav>
                                      </p:tavLst>
                                    </p:anim>
                                    <p:anim calcmode="lin" valueType="num">
                                      <p:cBhvr>
                                        <p:cTn id="82" dur="50" accel="100000" fill="hold">
                                          <p:stCondLst>
                                            <p:cond delay="450"/>
                                          </p:stCondLst>
                                        </p:cTn>
                                        <p:tgtEl>
                                          <p:spTgt spid="19"/>
                                        </p:tgtEl>
                                        <p:attrNameLst>
                                          <p:attrName>ppt_y</p:attrName>
                                        </p:attrNameLst>
                                      </p:cBhvr>
                                      <p:tavLst>
                                        <p:tav tm="0">
                                          <p:val>
                                            <p:strVal val="#ppt_y-.03"/>
                                          </p:val>
                                        </p:tav>
                                        <p:tav tm="100000">
                                          <p:val>
                                            <p:strVal val="#ppt_y"/>
                                          </p:val>
                                        </p:tav>
                                      </p:tavLst>
                                    </p:anim>
                                  </p:childTnLst>
                                </p:cTn>
                              </p:par>
                            </p:childTnLst>
                          </p:cTn>
                        </p:par>
                        <p:par>
                          <p:cTn id="83" fill="hold">
                            <p:stCondLst>
                              <p:cond delay="5500"/>
                            </p:stCondLst>
                            <p:childTnLst>
                              <p:par>
                                <p:cTn id="84" presetID="17" presetClass="entr" presetSubtype="1" fill="hold" grpId="0" nodeType="afterEffect">
                                  <p:stCondLst>
                                    <p:cond delay="0"/>
                                  </p:stCondLst>
                                  <p:childTnLst>
                                    <p:set>
                                      <p:cBhvr>
                                        <p:cTn id="85" dur="1" fill="hold">
                                          <p:stCondLst>
                                            <p:cond delay="0"/>
                                          </p:stCondLst>
                                        </p:cTn>
                                        <p:tgtEl>
                                          <p:spTgt spid="25"/>
                                        </p:tgtEl>
                                        <p:attrNameLst>
                                          <p:attrName>style.visibility</p:attrName>
                                        </p:attrNameLst>
                                      </p:cBhvr>
                                      <p:to>
                                        <p:strVal val="visible"/>
                                      </p:to>
                                    </p:set>
                                    <p:anim calcmode="lin" valueType="num">
                                      <p:cBhvr>
                                        <p:cTn id="86" dur="500" fill="hold"/>
                                        <p:tgtEl>
                                          <p:spTgt spid="25"/>
                                        </p:tgtEl>
                                        <p:attrNameLst>
                                          <p:attrName>ppt_x</p:attrName>
                                        </p:attrNameLst>
                                      </p:cBhvr>
                                      <p:tavLst>
                                        <p:tav tm="0">
                                          <p:val>
                                            <p:strVal val="#ppt_x"/>
                                          </p:val>
                                        </p:tav>
                                        <p:tav tm="100000">
                                          <p:val>
                                            <p:strVal val="#ppt_x"/>
                                          </p:val>
                                        </p:tav>
                                      </p:tavLst>
                                    </p:anim>
                                    <p:anim calcmode="lin" valueType="num">
                                      <p:cBhvr>
                                        <p:cTn id="87" dur="500" fill="hold"/>
                                        <p:tgtEl>
                                          <p:spTgt spid="25"/>
                                        </p:tgtEl>
                                        <p:attrNameLst>
                                          <p:attrName>ppt_y</p:attrName>
                                        </p:attrNameLst>
                                      </p:cBhvr>
                                      <p:tavLst>
                                        <p:tav tm="0">
                                          <p:val>
                                            <p:strVal val="#ppt_y-#ppt_h/2"/>
                                          </p:val>
                                        </p:tav>
                                        <p:tav tm="100000">
                                          <p:val>
                                            <p:strVal val="#ppt_y"/>
                                          </p:val>
                                        </p:tav>
                                      </p:tavLst>
                                    </p:anim>
                                    <p:anim calcmode="lin" valueType="num">
                                      <p:cBhvr>
                                        <p:cTn id="88" dur="500" fill="hold"/>
                                        <p:tgtEl>
                                          <p:spTgt spid="25"/>
                                        </p:tgtEl>
                                        <p:attrNameLst>
                                          <p:attrName>ppt_w</p:attrName>
                                        </p:attrNameLst>
                                      </p:cBhvr>
                                      <p:tavLst>
                                        <p:tav tm="0">
                                          <p:val>
                                            <p:strVal val="#ppt_w"/>
                                          </p:val>
                                        </p:tav>
                                        <p:tav tm="100000">
                                          <p:val>
                                            <p:strVal val="#ppt_w"/>
                                          </p:val>
                                        </p:tav>
                                      </p:tavLst>
                                    </p:anim>
                                    <p:anim calcmode="lin" valueType="num">
                                      <p:cBhvr>
                                        <p:cTn id="89" dur="500" fill="hold"/>
                                        <p:tgtEl>
                                          <p:spTgt spid="25"/>
                                        </p:tgtEl>
                                        <p:attrNameLst>
                                          <p:attrName>ppt_h</p:attrName>
                                        </p:attrNameLst>
                                      </p:cBhvr>
                                      <p:tavLst>
                                        <p:tav tm="0">
                                          <p:val>
                                            <p:fltVal val="0"/>
                                          </p:val>
                                        </p:tav>
                                        <p:tav tm="100000">
                                          <p:val>
                                            <p:strVal val="#ppt_h"/>
                                          </p:val>
                                        </p:tav>
                                      </p:tavLst>
                                    </p:anim>
                                  </p:childTnLst>
                                </p:cTn>
                              </p:par>
                            </p:childTnLst>
                          </p:cTn>
                        </p:par>
                        <p:par>
                          <p:cTn id="90" fill="hold">
                            <p:stCondLst>
                              <p:cond delay="6000"/>
                            </p:stCondLst>
                            <p:childTnLst>
                              <p:par>
                                <p:cTn id="91" presetID="18" presetClass="entr" presetSubtype="12" fill="hold" grpId="0" nodeType="afterEffect">
                                  <p:stCondLst>
                                    <p:cond delay="0"/>
                                  </p:stCondLst>
                                  <p:childTnLst>
                                    <p:set>
                                      <p:cBhvr>
                                        <p:cTn id="92" dur="1" fill="hold">
                                          <p:stCondLst>
                                            <p:cond delay="0"/>
                                          </p:stCondLst>
                                        </p:cTn>
                                        <p:tgtEl>
                                          <p:spTgt spid="14"/>
                                        </p:tgtEl>
                                        <p:attrNameLst>
                                          <p:attrName>style.visibility</p:attrName>
                                        </p:attrNameLst>
                                      </p:cBhvr>
                                      <p:to>
                                        <p:strVal val="visible"/>
                                      </p:to>
                                    </p:set>
                                    <p:animEffect transition="in" filter="strips(downLeft)">
                                      <p:cBhvr>
                                        <p:cTn id="93" dur="500"/>
                                        <p:tgtEl>
                                          <p:spTgt spid="14"/>
                                        </p:tgtEl>
                                      </p:cBhvr>
                                    </p:animEffect>
                                  </p:childTnLst>
                                </p:cTn>
                              </p:par>
                            </p:childTnLst>
                          </p:cTn>
                        </p:par>
                        <p:par>
                          <p:cTn id="94" fill="hold">
                            <p:stCondLst>
                              <p:cond delay="6500"/>
                            </p:stCondLst>
                            <p:childTnLst>
                              <p:par>
                                <p:cTn id="95" presetID="22" presetClass="entr" presetSubtype="8" fill="hold" nodeType="afterEffect">
                                  <p:stCondLst>
                                    <p:cond delay="0"/>
                                  </p:stCondLst>
                                  <p:childTnLst>
                                    <p:set>
                                      <p:cBhvr>
                                        <p:cTn id="96" dur="1" fill="hold">
                                          <p:stCondLst>
                                            <p:cond delay="0"/>
                                          </p:stCondLst>
                                        </p:cTn>
                                        <p:tgtEl>
                                          <p:spTgt spid="20"/>
                                        </p:tgtEl>
                                        <p:attrNameLst>
                                          <p:attrName>style.visibility</p:attrName>
                                        </p:attrNameLst>
                                      </p:cBhvr>
                                      <p:to>
                                        <p:strVal val="visible"/>
                                      </p:to>
                                    </p:set>
                                    <p:animEffect transition="in" filter="wipe(left)">
                                      <p:cBhvr>
                                        <p:cTn id="97" dur="500"/>
                                        <p:tgtEl>
                                          <p:spTgt spid="20"/>
                                        </p:tgtEl>
                                      </p:cBhvr>
                                    </p:animEffect>
                                  </p:childTnLst>
                                </p:cTn>
                              </p:par>
                            </p:childTnLst>
                          </p:cTn>
                        </p:par>
                        <p:par>
                          <p:cTn id="98" fill="hold">
                            <p:stCondLst>
                              <p:cond delay="7000"/>
                            </p:stCondLst>
                            <p:childTnLst>
                              <p:par>
                                <p:cTn id="99" presetID="37" presetClass="entr" presetSubtype="0" fill="hold" grpId="0" nodeType="afterEffect">
                                  <p:stCondLst>
                                    <p:cond delay="0"/>
                                  </p:stCondLst>
                                  <p:childTnLst>
                                    <p:set>
                                      <p:cBhvr>
                                        <p:cTn id="100" dur="1" fill="hold">
                                          <p:stCondLst>
                                            <p:cond delay="0"/>
                                          </p:stCondLst>
                                        </p:cTn>
                                        <p:tgtEl>
                                          <p:spTgt spid="21"/>
                                        </p:tgtEl>
                                        <p:attrNameLst>
                                          <p:attrName>style.visibility</p:attrName>
                                        </p:attrNameLst>
                                      </p:cBhvr>
                                      <p:to>
                                        <p:strVal val="visible"/>
                                      </p:to>
                                    </p:set>
                                    <p:animEffect transition="in" filter="fade">
                                      <p:cBhvr>
                                        <p:cTn id="101" dur="500"/>
                                        <p:tgtEl>
                                          <p:spTgt spid="21"/>
                                        </p:tgtEl>
                                      </p:cBhvr>
                                    </p:animEffect>
                                    <p:anim calcmode="lin" valueType="num">
                                      <p:cBhvr>
                                        <p:cTn id="102" dur="500" fill="hold"/>
                                        <p:tgtEl>
                                          <p:spTgt spid="21"/>
                                        </p:tgtEl>
                                        <p:attrNameLst>
                                          <p:attrName>ppt_x</p:attrName>
                                        </p:attrNameLst>
                                      </p:cBhvr>
                                      <p:tavLst>
                                        <p:tav tm="0">
                                          <p:val>
                                            <p:strVal val="#ppt_x"/>
                                          </p:val>
                                        </p:tav>
                                        <p:tav tm="100000">
                                          <p:val>
                                            <p:strVal val="#ppt_x"/>
                                          </p:val>
                                        </p:tav>
                                      </p:tavLst>
                                    </p:anim>
                                    <p:anim calcmode="lin" valueType="num">
                                      <p:cBhvr>
                                        <p:cTn id="103" dur="450" decel="100000" fill="hold"/>
                                        <p:tgtEl>
                                          <p:spTgt spid="21"/>
                                        </p:tgtEl>
                                        <p:attrNameLst>
                                          <p:attrName>ppt_y</p:attrName>
                                        </p:attrNameLst>
                                      </p:cBhvr>
                                      <p:tavLst>
                                        <p:tav tm="0">
                                          <p:val>
                                            <p:strVal val="#ppt_y+1"/>
                                          </p:val>
                                        </p:tav>
                                        <p:tav tm="100000">
                                          <p:val>
                                            <p:strVal val="#ppt_y-.03"/>
                                          </p:val>
                                        </p:tav>
                                      </p:tavLst>
                                    </p:anim>
                                    <p:anim calcmode="lin" valueType="num">
                                      <p:cBhvr>
                                        <p:cTn id="104" dur="50" accel="100000" fill="hold">
                                          <p:stCondLst>
                                            <p:cond delay="450"/>
                                          </p:stCondLst>
                                        </p:cTn>
                                        <p:tgtEl>
                                          <p:spTgt spid="21"/>
                                        </p:tgtEl>
                                        <p:attrNameLst>
                                          <p:attrName>ppt_y</p:attrName>
                                        </p:attrNameLst>
                                      </p:cBhvr>
                                      <p:tavLst>
                                        <p:tav tm="0">
                                          <p:val>
                                            <p:strVal val="#ppt_y-.03"/>
                                          </p:val>
                                        </p:tav>
                                        <p:tav tm="100000">
                                          <p:val>
                                            <p:strVal val="#ppt_y"/>
                                          </p:val>
                                        </p:tav>
                                      </p:tavLst>
                                    </p:anim>
                                  </p:childTnLst>
                                </p:cTn>
                              </p:par>
                            </p:childTnLst>
                          </p:cTn>
                        </p:par>
                        <p:par>
                          <p:cTn id="105" fill="hold">
                            <p:stCondLst>
                              <p:cond delay="7500"/>
                            </p:stCondLst>
                            <p:childTnLst>
                              <p:par>
                                <p:cTn id="106" presetID="17" presetClass="entr" presetSubtype="1" fill="hold" grpId="0" nodeType="afterEffect">
                                  <p:stCondLst>
                                    <p:cond delay="0"/>
                                  </p:stCondLst>
                                  <p:childTnLst>
                                    <p:set>
                                      <p:cBhvr>
                                        <p:cTn id="107" dur="1" fill="hold">
                                          <p:stCondLst>
                                            <p:cond delay="0"/>
                                          </p:stCondLst>
                                        </p:cTn>
                                        <p:tgtEl>
                                          <p:spTgt spid="26"/>
                                        </p:tgtEl>
                                        <p:attrNameLst>
                                          <p:attrName>style.visibility</p:attrName>
                                        </p:attrNameLst>
                                      </p:cBhvr>
                                      <p:to>
                                        <p:strVal val="visible"/>
                                      </p:to>
                                    </p:set>
                                    <p:anim calcmode="lin" valueType="num">
                                      <p:cBhvr>
                                        <p:cTn id="108" dur="500" fill="hold"/>
                                        <p:tgtEl>
                                          <p:spTgt spid="26"/>
                                        </p:tgtEl>
                                        <p:attrNameLst>
                                          <p:attrName>ppt_x</p:attrName>
                                        </p:attrNameLst>
                                      </p:cBhvr>
                                      <p:tavLst>
                                        <p:tav tm="0">
                                          <p:val>
                                            <p:strVal val="#ppt_x"/>
                                          </p:val>
                                        </p:tav>
                                        <p:tav tm="100000">
                                          <p:val>
                                            <p:strVal val="#ppt_x"/>
                                          </p:val>
                                        </p:tav>
                                      </p:tavLst>
                                    </p:anim>
                                    <p:anim calcmode="lin" valueType="num">
                                      <p:cBhvr>
                                        <p:cTn id="109" dur="500" fill="hold"/>
                                        <p:tgtEl>
                                          <p:spTgt spid="26"/>
                                        </p:tgtEl>
                                        <p:attrNameLst>
                                          <p:attrName>ppt_y</p:attrName>
                                        </p:attrNameLst>
                                      </p:cBhvr>
                                      <p:tavLst>
                                        <p:tav tm="0">
                                          <p:val>
                                            <p:strVal val="#ppt_y-#ppt_h/2"/>
                                          </p:val>
                                        </p:tav>
                                        <p:tav tm="100000">
                                          <p:val>
                                            <p:strVal val="#ppt_y"/>
                                          </p:val>
                                        </p:tav>
                                      </p:tavLst>
                                    </p:anim>
                                    <p:anim calcmode="lin" valueType="num">
                                      <p:cBhvr>
                                        <p:cTn id="110" dur="500" fill="hold"/>
                                        <p:tgtEl>
                                          <p:spTgt spid="26"/>
                                        </p:tgtEl>
                                        <p:attrNameLst>
                                          <p:attrName>ppt_w</p:attrName>
                                        </p:attrNameLst>
                                      </p:cBhvr>
                                      <p:tavLst>
                                        <p:tav tm="0">
                                          <p:val>
                                            <p:strVal val="#ppt_w"/>
                                          </p:val>
                                        </p:tav>
                                        <p:tav tm="100000">
                                          <p:val>
                                            <p:strVal val="#ppt_w"/>
                                          </p:val>
                                        </p:tav>
                                      </p:tavLst>
                                    </p:anim>
                                    <p:anim calcmode="lin" valueType="num">
                                      <p:cBhvr>
                                        <p:cTn id="111" dur="500" fill="hold"/>
                                        <p:tgtEl>
                                          <p:spTgt spid="26"/>
                                        </p:tgtEl>
                                        <p:attrNameLst>
                                          <p:attrName>ppt_h</p:attrName>
                                        </p:attrNameLst>
                                      </p:cBhvr>
                                      <p:tavLst>
                                        <p:tav tm="0">
                                          <p:val>
                                            <p:fltVal val="0"/>
                                          </p:val>
                                        </p:tav>
                                        <p:tav tm="100000">
                                          <p:val>
                                            <p:strVal val="#ppt_h"/>
                                          </p:val>
                                        </p:tav>
                                      </p:tavLst>
                                    </p:anim>
                                  </p:childTnLst>
                                </p:cTn>
                              </p:par>
                            </p:childTnLst>
                          </p:cTn>
                        </p:par>
                        <p:par>
                          <p:cTn id="112" fill="hold">
                            <p:stCondLst>
                              <p:cond delay="8000"/>
                            </p:stCondLst>
                            <p:childTnLst>
                              <p:par>
                                <p:cTn id="113" presetID="18" presetClass="entr" presetSubtype="12" fill="hold" grpId="0" nodeType="afterEffect">
                                  <p:stCondLst>
                                    <p:cond delay="0"/>
                                  </p:stCondLst>
                                  <p:childTnLst>
                                    <p:set>
                                      <p:cBhvr>
                                        <p:cTn id="114" dur="1" fill="hold">
                                          <p:stCondLst>
                                            <p:cond delay="0"/>
                                          </p:stCondLst>
                                        </p:cTn>
                                        <p:tgtEl>
                                          <p:spTgt spid="15"/>
                                        </p:tgtEl>
                                        <p:attrNameLst>
                                          <p:attrName>style.visibility</p:attrName>
                                        </p:attrNameLst>
                                      </p:cBhvr>
                                      <p:to>
                                        <p:strVal val="visible"/>
                                      </p:to>
                                    </p:set>
                                    <p:animEffect transition="in" filter="strips(downLeft)">
                                      <p:cBhvr>
                                        <p:cTn id="115" dur="500"/>
                                        <p:tgtEl>
                                          <p:spTgt spid="15"/>
                                        </p:tgtEl>
                                      </p:cBhvr>
                                    </p:animEffect>
                                  </p:childTnLst>
                                </p:cTn>
                              </p:par>
                            </p:childTnLst>
                          </p:cTn>
                        </p:par>
                        <p:par>
                          <p:cTn id="116" fill="hold">
                            <p:stCondLst>
                              <p:cond delay="8500"/>
                            </p:stCondLst>
                            <p:childTnLst>
                              <p:par>
                                <p:cTn id="117" presetID="22" presetClass="entr" presetSubtype="8" fill="hold" nodeType="afterEffect">
                                  <p:stCondLst>
                                    <p:cond delay="0"/>
                                  </p:stCondLst>
                                  <p:childTnLst>
                                    <p:set>
                                      <p:cBhvr>
                                        <p:cTn id="118" dur="1" fill="hold">
                                          <p:stCondLst>
                                            <p:cond delay="0"/>
                                          </p:stCondLst>
                                        </p:cTn>
                                        <p:tgtEl>
                                          <p:spTgt spid="22"/>
                                        </p:tgtEl>
                                        <p:attrNameLst>
                                          <p:attrName>style.visibility</p:attrName>
                                        </p:attrNameLst>
                                      </p:cBhvr>
                                      <p:to>
                                        <p:strVal val="visible"/>
                                      </p:to>
                                    </p:set>
                                    <p:animEffect transition="in" filter="wipe(left)">
                                      <p:cBhvr>
                                        <p:cTn id="119" dur="500"/>
                                        <p:tgtEl>
                                          <p:spTgt spid="22"/>
                                        </p:tgtEl>
                                      </p:cBhvr>
                                    </p:animEffect>
                                  </p:childTnLst>
                                </p:cTn>
                              </p:par>
                            </p:childTnLst>
                          </p:cTn>
                        </p:par>
                        <p:par>
                          <p:cTn id="120" fill="hold">
                            <p:stCondLst>
                              <p:cond delay="9000"/>
                            </p:stCondLst>
                            <p:childTnLst>
                              <p:par>
                                <p:cTn id="121" presetID="37" presetClass="entr" presetSubtype="0" fill="hold" grpId="0" nodeType="afterEffect">
                                  <p:stCondLst>
                                    <p:cond delay="0"/>
                                  </p:stCondLst>
                                  <p:childTnLst>
                                    <p:set>
                                      <p:cBhvr>
                                        <p:cTn id="122" dur="1" fill="hold">
                                          <p:stCondLst>
                                            <p:cond delay="0"/>
                                          </p:stCondLst>
                                        </p:cTn>
                                        <p:tgtEl>
                                          <p:spTgt spid="23"/>
                                        </p:tgtEl>
                                        <p:attrNameLst>
                                          <p:attrName>style.visibility</p:attrName>
                                        </p:attrNameLst>
                                      </p:cBhvr>
                                      <p:to>
                                        <p:strVal val="visible"/>
                                      </p:to>
                                    </p:set>
                                    <p:animEffect transition="in" filter="fade">
                                      <p:cBhvr>
                                        <p:cTn id="123" dur="500"/>
                                        <p:tgtEl>
                                          <p:spTgt spid="23"/>
                                        </p:tgtEl>
                                      </p:cBhvr>
                                    </p:animEffect>
                                    <p:anim calcmode="lin" valueType="num">
                                      <p:cBhvr>
                                        <p:cTn id="124" dur="500" fill="hold"/>
                                        <p:tgtEl>
                                          <p:spTgt spid="23"/>
                                        </p:tgtEl>
                                        <p:attrNameLst>
                                          <p:attrName>ppt_x</p:attrName>
                                        </p:attrNameLst>
                                      </p:cBhvr>
                                      <p:tavLst>
                                        <p:tav tm="0">
                                          <p:val>
                                            <p:strVal val="#ppt_x"/>
                                          </p:val>
                                        </p:tav>
                                        <p:tav tm="100000">
                                          <p:val>
                                            <p:strVal val="#ppt_x"/>
                                          </p:val>
                                        </p:tav>
                                      </p:tavLst>
                                    </p:anim>
                                    <p:anim calcmode="lin" valueType="num">
                                      <p:cBhvr>
                                        <p:cTn id="125" dur="450" decel="100000" fill="hold"/>
                                        <p:tgtEl>
                                          <p:spTgt spid="23"/>
                                        </p:tgtEl>
                                        <p:attrNameLst>
                                          <p:attrName>ppt_y</p:attrName>
                                        </p:attrNameLst>
                                      </p:cBhvr>
                                      <p:tavLst>
                                        <p:tav tm="0">
                                          <p:val>
                                            <p:strVal val="#ppt_y+1"/>
                                          </p:val>
                                        </p:tav>
                                        <p:tav tm="100000">
                                          <p:val>
                                            <p:strVal val="#ppt_y-.03"/>
                                          </p:val>
                                        </p:tav>
                                      </p:tavLst>
                                    </p:anim>
                                    <p:anim calcmode="lin" valueType="num">
                                      <p:cBhvr>
                                        <p:cTn id="126" dur="50" accel="100000" fill="hold">
                                          <p:stCondLst>
                                            <p:cond delay="450"/>
                                          </p:stCondLst>
                                        </p:cTn>
                                        <p:tgtEl>
                                          <p:spTgt spid="2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12" grpId="0" animBg="1"/>
      <p:bldP spid="13" grpId="0" animBg="1"/>
      <p:bldP spid="14" grpId="0" animBg="1"/>
      <p:bldP spid="15" grpId="0" animBg="1"/>
      <p:bldP spid="17" grpId="0"/>
      <p:bldP spid="19" grpId="0"/>
      <p:bldP spid="21" grpId="0"/>
      <p:bldP spid="23" grpId="0"/>
      <p:bldP spid="24" grpId="0" animBg="1"/>
      <p:bldP spid="25" grpId="0" animBg="1"/>
      <p:bldP spid="2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Janice">
            <a:extLst>
              <a:ext uri="{FF2B5EF4-FFF2-40B4-BE49-F238E27FC236}">
                <a16:creationId xmlns="" xmlns:a16="http://schemas.microsoft.com/office/drawing/2014/main" id="{C6A628C9-D1A3-471B-A183-C2543A9DC3F9}"/>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rot="5400000">
            <a:off x="2404961" y="-14790"/>
            <a:ext cx="1177664" cy="1207244"/>
          </a:xfrm>
          <a:prstGeom prst="rect">
            <a:avLst/>
          </a:prstGeom>
        </p:spPr>
      </p:pic>
      <p:pic>
        <p:nvPicPr>
          <p:cNvPr id="40" name="Janice">
            <a:extLst>
              <a:ext uri="{FF2B5EF4-FFF2-40B4-BE49-F238E27FC236}">
                <a16:creationId xmlns="" xmlns:a16="http://schemas.microsoft.com/office/drawing/2014/main" id="{F40F2D3C-FF9B-4FC8-95D6-55178C26E246}"/>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rot="16200000" flipH="1">
            <a:off x="8596072" y="21795"/>
            <a:ext cx="1177664" cy="1207244"/>
          </a:xfrm>
          <a:prstGeom prst="rect">
            <a:avLst/>
          </a:prstGeom>
        </p:spPr>
      </p:pic>
      <p:sp>
        <p:nvSpPr>
          <p:cNvPr id="41" name="文本框 40">
            <a:extLst>
              <a:ext uri="{FF2B5EF4-FFF2-40B4-BE49-F238E27FC236}">
                <a16:creationId xmlns="" xmlns:a16="http://schemas.microsoft.com/office/drawing/2014/main" id="{8EB5E889-AA8F-4D12-A233-DCD3A19AAB86}"/>
              </a:ext>
            </a:extLst>
          </p:cNvPr>
          <p:cNvSpPr txBox="1"/>
          <p:nvPr/>
        </p:nvSpPr>
        <p:spPr>
          <a:xfrm>
            <a:off x="5144687" y="265521"/>
            <a:ext cx="2646878" cy="461665"/>
          </a:xfrm>
          <a:prstGeom prst="rect">
            <a:avLst/>
          </a:prstGeom>
          <a:noFill/>
        </p:spPr>
        <p:txBody>
          <a:bodyPr wrap="none" rtlCol="0">
            <a:spAutoFit/>
          </a:bodyPr>
          <a:lstStyle/>
          <a:p>
            <a:r>
              <a:rPr lang="zh-CN" altLang="en-US" sz="2400" dirty="0">
                <a:solidFill>
                  <a:schemeClr val="tx1">
                    <a:lumMod val="65000"/>
                    <a:lumOff val="35000"/>
                  </a:schemeClr>
                </a:solidFill>
                <a:latin typeface="方正舒体" panose="02010601030101010101" pitchFamily="2" charset="-122"/>
                <a:ea typeface="方正舒体" panose="02010601030101010101" pitchFamily="2" charset="-122"/>
              </a:rPr>
              <a:t>点击此处添加标题</a:t>
            </a:r>
          </a:p>
        </p:txBody>
      </p:sp>
      <p:sp>
        <p:nvSpPr>
          <p:cNvPr id="42" name="文本框 41">
            <a:extLst>
              <a:ext uri="{FF2B5EF4-FFF2-40B4-BE49-F238E27FC236}">
                <a16:creationId xmlns="" xmlns:a16="http://schemas.microsoft.com/office/drawing/2014/main" id="{FA10461C-2705-483A-A73C-66F606E336AB}"/>
              </a:ext>
            </a:extLst>
          </p:cNvPr>
          <p:cNvSpPr txBox="1"/>
          <p:nvPr/>
        </p:nvSpPr>
        <p:spPr>
          <a:xfrm>
            <a:off x="5204046" y="605527"/>
            <a:ext cx="2662908" cy="307777"/>
          </a:xfrm>
          <a:prstGeom prst="rect">
            <a:avLst/>
          </a:prstGeom>
          <a:noFill/>
        </p:spPr>
        <p:txBody>
          <a:bodyPr wrap="none" rtlCol="0">
            <a:spAutoFit/>
          </a:bodyPr>
          <a:lstStyle/>
          <a:p>
            <a:pPr algn="l"/>
            <a:r>
              <a:rPr lang="zh-CN" altLang="en-US" sz="1400" spc="300" dirty="0">
                <a:solidFill>
                  <a:schemeClr val="tx1">
                    <a:lumMod val="65000"/>
                    <a:lumOff val="35000"/>
                  </a:schemeClr>
                </a:solidFill>
                <a:uFillTx/>
                <a:latin typeface="方正舒体" panose="02010601030101010101" pitchFamily="2" charset="-122"/>
                <a:ea typeface="方正舒体" panose="02010601030101010101" pitchFamily="2" charset="-122"/>
              </a:rPr>
              <a:t>Click enter your title</a:t>
            </a:r>
          </a:p>
        </p:txBody>
      </p:sp>
      <p:sp>
        <p:nvSpPr>
          <p:cNvPr id="43" name="文本框 42">
            <a:extLst>
              <a:ext uri="{FF2B5EF4-FFF2-40B4-BE49-F238E27FC236}">
                <a16:creationId xmlns="" xmlns:a16="http://schemas.microsoft.com/office/drawing/2014/main" id="{4CE0BF15-02EA-452A-A83C-1D4239877F29}"/>
              </a:ext>
            </a:extLst>
          </p:cNvPr>
          <p:cNvSpPr txBox="1"/>
          <p:nvPr/>
        </p:nvSpPr>
        <p:spPr>
          <a:xfrm>
            <a:off x="4325046" y="133857"/>
            <a:ext cx="805322" cy="769441"/>
          </a:xfrm>
          <a:prstGeom prst="rect">
            <a:avLst/>
          </a:prstGeom>
          <a:noFill/>
        </p:spPr>
        <p:txBody>
          <a:bodyPr wrap="square" rtlCol="0">
            <a:spAutoFit/>
          </a:bodyPr>
          <a:lstStyle/>
          <a:p>
            <a:pPr algn="ctr"/>
            <a:r>
              <a:rPr lang="zh-CN" altLang="en-US" sz="4400" dirty="0">
                <a:solidFill>
                  <a:srgbClr val="B1865A"/>
                </a:solidFill>
                <a:latin typeface="方正舒体" panose="02010601030101010101" pitchFamily="2" charset="-122"/>
                <a:ea typeface="方正舒体" panose="02010601030101010101" pitchFamily="2" charset="-122"/>
              </a:rPr>
              <a:t>壹</a:t>
            </a:r>
          </a:p>
        </p:txBody>
      </p:sp>
      <p:cxnSp>
        <p:nvCxnSpPr>
          <p:cNvPr id="44" name="PA_直接连接符 44">
            <a:extLst>
              <a:ext uri="{FF2B5EF4-FFF2-40B4-BE49-F238E27FC236}">
                <a16:creationId xmlns="" xmlns:a16="http://schemas.microsoft.com/office/drawing/2014/main" id="{0A0591C2-73EF-4DA6-AD2A-EBA29E391EF1}"/>
              </a:ext>
            </a:extLst>
          </p:cNvPr>
          <p:cNvCxnSpPr/>
          <p:nvPr>
            <p:custDataLst>
              <p:tags r:id="rId1"/>
            </p:custDataLst>
          </p:nvPr>
        </p:nvCxnSpPr>
        <p:spPr>
          <a:xfrm rot="16200000" flipH="1">
            <a:off x="4264724" y="396656"/>
            <a:ext cx="325545"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45" name="PA_直接连接符 44">
            <a:extLst>
              <a:ext uri="{FF2B5EF4-FFF2-40B4-BE49-F238E27FC236}">
                <a16:creationId xmlns="" xmlns:a16="http://schemas.microsoft.com/office/drawing/2014/main" id="{10119E43-3B55-4822-969A-B5A1A39D2BC6}"/>
              </a:ext>
            </a:extLst>
          </p:cNvPr>
          <p:cNvCxnSpPr/>
          <p:nvPr>
            <p:custDataLst>
              <p:tags r:id="rId2"/>
            </p:custDataLst>
          </p:nvPr>
        </p:nvCxnSpPr>
        <p:spPr>
          <a:xfrm rot="16200000" flipH="1">
            <a:off x="4879463" y="734939"/>
            <a:ext cx="325546"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46" name="PA_直接连接符 44">
            <a:extLst>
              <a:ext uri="{FF2B5EF4-FFF2-40B4-BE49-F238E27FC236}">
                <a16:creationId xmlns="" xmlns:a16="http://schemas.microsoft.com/office/drawing/2014/main" id="{4AF6799A-D4E5-4091-A333-024D76B0BDEF}"/>
              </a:ext>
            </a:extLst>
          </p:cNvPr>
          <p:cNvCxnSpPr>
            <a:cxnSpLocks/>
          </p:cNvCxnSpPr>
          <p:nvPr>
            <p:custDataLst>
              <p:tags r:id="rId3"/>
            </p:custDataLst>
          </p:nvPr>
        </p:nvCxnSpPr>
        <p:spPr>
          <a:xfrm>
            <a:off x="4373295" y="263927"/>
            <a:ext cx="391235"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47" name="PA_直接连接符 44">
            <a:extLst>
              <a:ext uri="{FF2B5EF4-FFF2-40B4-BE49-F238E27FC236}">
                <a16:creationId xmlns="" xmlns:a16="http://schemas.microsoft.com/office/drawing/2014/main" id="{9B287E3E-8EE6-4A83-802E-1A7E7FD83E09}"/>
              </a:ext>
            </a:extLst>
          </p:cNvPr>
          <p:cNvCxnSpPr>
            <a:cxnSpLocks/>
          </p:cNvCxnSpPr>
          <p:nvPr>
            <p:custDataLst>
              <p:tags r:id="rId4"/>
            </p:custDataLst>
          </p:nvPr>
        </p:nvCxnSpPr>
        <p:spPr>
          <a:xfrm>
            <a:off x="4732779" y="866797"/>
            <a:ext cx="355389"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15" name="MH_Other_1">
            <a:extLst>
              <a:ext uri="{FF2B5EF4-FFF2-40B4-BE49-F238E27FC236}">
                <a16:creationId xmlns="" xmlns:a16="http://schemas.microsoft.com/office/drawing/2014/main" id="{E04F8873-458D-48E8-B8D3-B4D163B46CEF}"/>
              </a:ext>
            </a:extLst>
          </p:cNvPr>
          <p:cNvCxnSpPr>
            <a:cxnSpLocks noChangeShapeType="1"/>
          </p:cNvCxnSpPr>
          <p:nvPr>
            <p:custDataLst>
              <p:tags r:id="rId5"/>
            </p:custDataLst>
          </p:nvPr>
        </p:nvCxnSpPr>
        <p:spPr bwMode="auto">
          <a:xfrm>
            <a:off x="5002998" y="2713686"/>
            <a:ext cx="4257297" cy="0"/>
          </a:xfrm>
          <a:prstGeom prst="line">
            <a:avLst/>
          </a:prstGeom>
          <a:noFill/>
          <a:ln w="25400">
            <a:solidFill>
              <a:srgbClr val="C7A787"/>
            </a:solidFill>
            <a:round/>
            <a:headEnd/>
            <a:tailEnd/>
          </a:ln>
          <a:extLst>
            <a:ext uri="{909E8E84-426E-40DD-AFC4-6F175D3DCCD1}">
              <a14:hiddenFill xmlns:a14="http://schemas.microsoft.com/office/drawing/2010/main">
                <a:noFill/>
              </a14:hiddenFill>
            </a:ext>
          </a:extLst>
        </p:spPr>
      </p:cxnSp>
      <p:cxnSp>
        <p:nvCxnSpPr>
          <p:cNvPr id="16" name="MH_Other_2">
            <a:extLst>
              <a:ext uri="{FF2B5EF4-FFF2-40B4-BE49-F238E27FC236}">
                <a16:creationId xmlns="" xmlns:a16="http://schemas.microsoft.com/office/drawing/2014/main" id="{99197570-79D6-447C-AE19-F29B8625B32B}"/>
              </a:ext>
            </a:extLst>
          </p:cNvPr>
          <p:cNvCxnSpPr>
            <a:cxnSpLocks noChangeShapeType="1"/>
          </p:cNvCxnSpPr>
          <p:nvPr>
            <p:custDataLst>
              <p:tags r:id="rId6"/>
            </p:custDataLst>
          </p:nvPr>
        </p:nvCxnSpPr>
        <p:spPr bwMode="auto">
          <a:xfrm>
            <a:off x="2873650" y="4585271"/>
            <a:ext cx="6386645" cy="0"/>
          </a:xfrm>
          <a:prstGeom prst="line">
            <a:avLst/>
          </a:prstGeom>
          <a:noFill/>
          <a:ln w="25400">
            <a:solidFill>
              <a:srgbClr val="C7A787"/>
            </a:solidFill>
            <a:round/>
            <a:headEnd/>
            <a:tailEnd/>
          </a:ln>
          <a:extLst>
            <a:ext uri="{909E8E84-426E-40DD-AFC4-6F175D3DCCD1}">
              <a14:hiddenFill xmlns:a14="http://schemas.microsoft.com/office/drawing/2010/main">
                <a:noFill/>
              </a14:hiddenFill>
            </a:ext>
          </a:extLst>
        </p:spPr>
      </p:cxnSp>
      <p:sp>
        <p:nvSpPr>
          <p:cNvPr id="17" name="MH_SubTitle_1">
            <a:extLst>
              <a:ext uri="{FF2B5EF4-FFF2-40B4-BE49-F238E27FC236}">
                <a16:creationId xmlns="" xmlns:a16="http://schemas.microsoft.com/office/drawing/2014/main" id="{FE566E9E-CD57-41B7-8F50-3C76528C946C}"/>
              </a:ext>
            </a:extLst>
          </p:cNvPr>
          <p:cNvSpPr txBox="1">
            <a:spLocks noChangeArrowheads="1"/>
          </p:cNvSpPr>
          <p:nvPr>
            <p:custDataLst>
              <p:tags r:id="rId7"/>
            </p:custDataLst>
          </p:nvPr>
        </p:nvSpPr>
        <p:spPr bwMode="auto">
          <a:xfrm>
            <a:off x="5002998" y="1817118"/>
            <a:ext cx="4257297" cy="515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defRPr/>
            </a:pPr>
            <a:r>
              <a:rPr lang="zh-CN" altLang="en-US" sz="3200" b="1" dirty="0">
                <a:solidFill>
                  <a:srgbClr val="B1865A"/>
                </a:solidFill>
                <a:latin typeface="+mn-lt"/>
                <a:ea typeface="+mn-ea"/>
              </a:rPr>
              <a:t>点击此处添加标题</a:t>
            </a:r>
          </a:p>
        </p:txBody>
      </p:sp>
      <p:sp>
        <p:nvSpPr>
          <p:cNvPr id="18" name="MH_Other_3">
            <a:extLst>
              <a:ext uri="{FF2B5EF4-FFF2-40B4-BE49-F238E27FC236}">
                <a16:creationId xmlns="" xmlns:a16="http://schemas.microsoft.com/office/drawing/2014/main" id="{56EAE790-B107-4B47-A8DF-4024BE789C21}"/>
              </a:ext>
            </a:extLst>
          </p:cNvPr>
          <p:cNvSpPr txBox="1">
            <a:spLocks noChangeArrowheads="1"/>
          </p:cNvSpPr>
          <p:nvPr>
            <p:custDataLst>
              <p:tags r:id="rId8"/>
            </p:custDataLst>
          </p:nvPr>
        </p:nvSpPr>
        <p:spPr bwMode="auto">
          <a:xfrm>
            <a:off x="5002998" y="2308554"/>
            <a:ext cx="4247490" cy="36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ormAutofit fontScale="92500"/>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defRPr/>
            </a:pPr>
            <a:r>
              <a:rPr lang="en-US" altLang="zh-CN" sz="1400" dirty="0">
                <a:solidFill>
                  <a:srgbClr val="BABABA"/>
                </a:solidFill>
                <a:latin typeface="+mn-lt"/>
                <a:ea typeface="+mn-ea"/>
              </a:rPr>
              <a:t>Lorem ipsum dolor sit </a:t>
            </a:r>
            <a:r>
              <a:rPr lang="en-US" altLang="zh-CN" sz="1400" dirty="0" err="1">
                <a:solidFill>
                  <a:srgbClr val="BABABA"/>
                </a:solidFill>
                <a:latin typeface="+mn-lt"/>
                <a:ea typeface="+mn-ea"/>
              </a:rPr>
              <a:t>amet</a:t>
            </a:r>
            <a:r>
              <a:rPr lang="en-US" altLang="zh-CN" sz="1400" dirty="0">
                <a:solidFill>
                  <a:srgbClr val="BABABA"/>
                </a:solidFill>
                <a:latin typeface="+mn-lt"/>
                <a:ea typeface="+mn-ea"/>
              </a:rPr>
              <a:t> </a:t>
            </a:r>
            <a:r>
              <a:rPr lang="en-US" altLang="zh-CN" sz="1400" dirty="0" err="1">
                <a:solidFill>
                  <a:srgbClr val="BABABA"/>
                </a:solidFill>
                <a:latin typeface="+mn-lt"/>
                <a:ea typeface="+mn-ea"/>
              </a:rPr>
              <a:t>consectetur</a:t>
            </a:r>
            <a:r>
              <a:rPr lang="en-US" altLang="zh-CN" sz="1400" dirty="0">
                <a:solidFill>
                  <a:srgbClr val="BABABA"/>
                </a:solidFill>
                <a:latin typeface="+mn-lt"/>
                <a:ea typeface="+mn-ea"/>
              </a:rPr>
              <a:t> </a:t>
            </a:r>
            <a:r>
              <a:rPr lang="en-US" altLang="zh-CN" sz="1400" dirty="0" err="1">
                <a:solidFill>
                  <a:srgbClr val="BABABA"/>
                </a:solidFill>
                <a:latin typeface="+mn-lt"/>
                <a:ea typeface="+mn-ea"/>
              </a:rPr>
              <a:t>adipisicing</a:t>
            </a:r>
            <a:r>
              <a:rPr lang="en-US" altLang="zh-CN" sz="1400" dirty="0">
                <a:solidFill>
                  <a:srgbClr val="BABABA"/>
                </a:solidFill>
                <a:latin typeface="+mn-lt"/>
                <a:ea typeface="+mn-ea"/>
              </a:rPr>
              <a:t> </a:t>
            </a:r>
            <a:r>
              <a:rPr lang="en-US" altLang="zh-CN" sz="1400" dirty="0" err="1">
                <a:solidFill>
                  <a:srgbClr val="BABABA"/>
                </a:solidFill>
                <a:latin typeface="+mn-lt"/>
                <a:ea typeface="+mn-ea"/>
              </a:rPr>
              <a:t>elit</a:t>
            </a:r>
            <a:endParaRPr lang="en-US" altLang="zh-CN" sz="1400" dirty="0">
              <a:solidFill>
                <a:srgbClr val="BABABA"/>
              </a:solidFill>
              <a:latin typeface="+mn-lt"/>
              <a:ea typeface="+mn-ea"/>
            </a:endParaRPr>
          </a:p>
        </p:txBody>
      </p:sp>
      <p:sp>
        <p:nvSpPr>
          <p:cNvPr id="19" name="MH_Text_1">
            <a:extLst>
              <a:ext uri="{FF2B5EF4-FFF2-40B4-BE49-F238E27FC236}">
                <a16:creationId xmlns="" xmlns:a16="http://schemas.microsoft.com/office/drawing/2014/main" id="{E5AEB6FA-1A77-4229-B195-D10249576045}"/>
              </a:ext>
            </a:extLst>
          </p:cNvPr>
          <p:cNvSpPr txBox="1">
            <a:spLocks noChangeArrowheads="1"/>
          </p:cNvSpPr>
          <p:nvPr>
            <p:custDataLst>
              <p:tags r:id="rId9"/>
            </p:custDataLst>
          </p:nvPr>
        </p:nvSpPr>
        <p:spPr bwMode="auto">
          <a:xfrm>
            <a:off x="3040165" y="4730963"/>
            <a:ext cx="6111670" cy="1479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rmAutofit/>
          </a:bodyPr>
          <a:lstStyle>
            <a:lvl1pPr marL="266700" indent="-266700">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marL="0" indent="0">
              <a:lnSpc>
                <a:spcPct val="120000"/>
              </a:lnSpc>
              <a:buNone/>
            </a:pPr>
            <a:r>
              <a:rPr lang="en-US" altLang="zh-CN" sz="1400" dirty="0" err="1">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rPr>
              <a:t>请输入适量文字在此处进行解释说明以便于读者合理理解上述标题的内容请输入适量文字</a:t>
            </a:r>
            <a:r>
              <a:rPr lang="zh-CN" altLang="en-US" sz="1400" dirty="0">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rPr>
              <a:t>。</a:t>
            </a:r>
            <a:r>
              <a:rPr lang="en-US" altLang="zh-CN" sz="1400" dirty="0" err="1">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rPr>
              <a:t>请输入适量文字在此处进行解释说明以便于读者合理理解上述标题的内容</a:t>
            </a:r>
            <a:r>
              <a:rPr lang="zh-CN" altLang="en-US" sz="1400" dirty="0">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rPr>
              <a:t>。</a:t>
            </a:r>
          </a:p>
        </p:txBody>
      </p:sp>
      <p:pic>
        <p:nvPicPr>
          <p:cNvPr id="4" name="PA_图片 3">
            <a:extLst>
              <a:ext uri="{FF2B5EF4-FFF2-40B4-BE49-F238E27FC236}">
                <a16:creationId xmlns="" xmlns:a16="http://schemas.microsoft.com/office/drawing/2014/main" id="{5E1A8D2E-E0C0-47DD-98F1-0E9C4AC3ABC3}"/>
              </a:ext>
            </a:extLst>
          </p:cNvPr>
          <p:cNvPicPr>
            <a:picLocks noChangeAspect="1"/>
          </p:cNvPicPr>
          <p:nvPr>
            <p:custDataLst>
              <p:tags r:id="rId10"/>
            </p:custDataLst>
          </p:nvPr>
        </p:nvPicPr>
        <p:blipFill>
          <a:blip r:embed="rId16" cstate="screen">
            <a:extLst>
              <a:ext uri="{28A0092B-C50C-407E-A947-70E740481C1C}">
                <a14:useLocalDpi xmlns:a14="http://schemas.microsoft.com/office/drawing/2010/main"/>
              </a:ext>
            </a:extLst>
          </a:blip>
          <a:stretch>
            <a:fillRect/>
          </a:stretch>
        </p:blipFill>
        <p:spPr>
          <a:xfrm>
            <a:off x="5005243" y="2842142"/>
            <a:ext cx="2092925" cy="1597437"/>
          </a:xfrm>
          <a:prstGeom prst="rect">
            <a:avLst/>
          </a:prstGeom>
        </p:spPr>
      </p:pic>
      <p:pic>
        <p:nvPicPr>
          <p:cNvPr id="6" name="PA_图片 5">
            <a:extLst>
              <a:ext uri="{FF2B5EF4-FFF2-40B4-BE49-F238E27FC236}">
                <a16:creationId xmlns="" xmlns:a16="http://schemas.microsoft.com/office/drawing/2014/main" id="{F0D9F783-66AC-4241-AA19-7DDF09104AE0}"/>
              </a:ext>
            </a:extLst>
          </p:cNvPr>
          <p:cNvPicPr>
            <a:picLocks noChangeAspect="1"/>
          </p:cNvPicPr>
          <p:nvPr>
            <p:custDataLst>
              <p:tags r:id="rId11"/>
            </p:custDataLst>
          </p:nvPr>
        </p:nvPicPr>
        <p:blipFill>
          <a:blip r:embed="rId17" cstate="screen">
            <a:extLst>
              <a:ext uri="{28A0092B-C50C-407E-A947-70E740481C1C}">
                <a14:useLocalDpi xmlns:a14="http://schemas.microsoft.com/office/drawing/2010/main"/>
              </a:ext>
            </a:extLst>
          </a:blip>
          <a:stretch>
            <a:fillRect/>
          </a:stretch>
        </p:blipFill>
        <p:spPr>
          <a:xfrm>
            <a:off x="2988787" y="1739200"/>
            <a:ext cx="1971121" cy="2711300"/>
          </a:xfrm>
          <a:prstGeom prst="rect">
            <a:avLst/>
          </a:prstGeom>
        </p:spPr>
      </p:pic>
      <p:pic>
        <p:nvPicPr>
          <p:cNvPr id="24" name="PA_图片 3">
            <a:extLst>
              <a:ext uri="{FF2B5EF4-FFF2-40B4-BE49-F238E27FC236}">
                <a16:creationId xmlns="" xmlns:a16="http://schemas.microsoft.com/office/drawing/2014/main" id="{A4865236-090F-4C97-A106-D708BEBC6AC9}"/>
              </a:ext>
            </a:extLst>
          </p:cNvPr>
          <p:cNvPicPr>
            <a:picLocks noChangeAspect="1"/>
          </p:cNvPicPr>
          <p:nvPr>
            <p:custDataLst>
              <p:tags r:id="rId12"/>
            </p:custDataLst>
          </p:nvPr>
        </p:nvPicPr>
        <p:blipFill>
          <a:blip r:embed="rId18" cstate="screen">
            <a:extLst>
              <a:ext uri="{28A0092B-C50C-407E-A947-70E740481C1C}">
                <a14:useLocalDpi xmlns:a14="http://schemas.microsoft.com/office/drawing/2010/main"/>
              </a:ext>
            </a:extLst>
          </a:blip>
          <a:stretch>
            <a:fillRect/>
          </a:stretch>
        </p:blipFill>
        <p:spPr>
          <a:xfrm>
            <a:off x="7126743" y="2842142"/>
            <a:ext cx="2133551" cy="1597437"/>
          </a:xfrm>
          <a:prstGeom prst="rect">
            <a:avLst/>
          </a:prstGeom>
        </p:spPr>
      </p:pic>
    </p:spTree>
    <p:extLst>
      <p:ext uri="{BB962C8B-B14F-4D97-AF65-F5344CB8AC3E}">
        <p14:creationId xmlns:p14="http://schemas.microsoft.com/office/powerpoint/2010/main" val="1993050683"/>
      </p:ext>
    </p:extLst>
  </p:cSld>
  <p:clrMapOvr>
    <a:masterClrMapping/>
  </p:clrMapOvr>
  <p:transition spd="slow" advTm="66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1000"/>
                                        <p:tgtEl>
                                          <p:spTgt spid="40"/>
                                        </p:tgtEl>
                                      </p:cBhvr>
                                    </p:animEffect>
                                    <p:anim calcmode="lin" valueType="num">
                                      <p:cBhvr>
                                        <p:cTn id="13" dur="1000" fill="hold"/>
                                        <p:tgtEl>
                                          <p:spTgt spid="40"/>
                                        </p:tgtEl>
                                        <p:attrNameLst>
                                          <p:attrName>ppt_x</p:attrName>
                                        </p:attrNameLst>
                                      </p:cBhvr>
                                      <p:tavLst>
                                        <p:tav tm="0">
                                          <p:val>
                                            <p:strVal val="#ppt_x"/>
                                          </p:val>
                                        </p:tav>
                                        <p:tav tm="100000">
                                          <p:val>
                                            <p:strVal val="#ppt_x"/>
                                          </p:val>
                                        </p:tav>
                                      </p:tavLst>
                                    </p:anim>
                                    <p:anim calcmode="lin" valueType="num">
                                      <p:cBhvr>
                                        <p:cTn id="14" dur="1000" fill="hold"/>
                                        <p:tgtEl>
                                          <p:spTgt spid="40"/>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3" fill="hold" grpId="0" nodeType="afterEffect">
                                  <p:stCondLst>
                                    <p:cond delay="0"/>
                                  </p:stCondLst>
                                  <p:iterate type="lt">
                                    <p:tmPct val="14286"/>
                                  </p:iterate>
                                  <p:childTnLst>
                                    <p:set>
                                      <p:cBhvr>
                                        <p:cTn id="17" dur="1" fill="hold">
                                          <p:stCondLst>
                                            <p:cond delay="0"/>
                                          </p:stCondLst>
                                        </p:cTn>
                                        <p:tgtEl>
                                          <p:spTgt spid="41"/>
                                        </p:tgtEl>
                                        <p:attrNameLst>
                                          <p:attrName>style.visibility</p:attrName>
                                        </p:attrNameLst>
                                      </p:cBhvr>
                                      <p:to>
                                        <p:strVal val="visible"/>
                                      </p:to>
                                    </p:set>
                                    <p:anim calcmode="lin" valueType="num">
                                      <p:cBhvr additive="base">
                                        <p:cTn id="18" dur="500" fill="hold"/>
                                        <p:tgtEl>
                                          <p:spTgt spid="41"/>
                                        </p:tgtEl>
                                        <p:attrNameLst>
                                          <p:attrName>ppt_x</p:attrName>
                                        </p:attrNameLst>
                                      </p:cBhvr>
                                      <p:tavLst>
                                        <p:tav tm="0">
                                          <p:val>
                                            <p:strVal val="1+#ppt_w/2"/>
                                          </p:val>
                                        </p:tav>
                                        <p:tav tm="100000">
                                          <p:val>
                                            <p:strVal val="#ppt_x"/>
                                          </p:val>
                                        </p:tav>
                                      </p:tavLst>
                                    </p:anim>
                                    <p:anim calcmode="lin" valueType="num">
                                      <p:cBhvr additive="base">
                                        <p:cTn id="19" dur="500" fill="hold"/>
                                        <p:tgtEl>
                                          <p:spTgt spid="41"/>
                                        </p:tgtEl>
                                        <p:attrNameLst>
                                          <p:attrName>ppt_y</p:attrName>
                                        </p:attrNameLst>
                                      </p:cBhvr>
                                      <p:tavLst>
                                        <p:tav tm="0">
                                          <p:val>
                                            <p:strVal val="0-#ppt_h/2"/>
                                          </p:val>
                                        </p:tav>
                                        <p:tav tm="100000">
                                          <p:val>
                                            <p:strVal val="#ppt_y"/>
                                          </p:val>
                                        </p:tav>
                                      </p:tavLst>
                                    </p:anim>
                                  </p:childTnLst>
                                </p:cTn>
                              </p:par>
                              <p:par>
                                <p:cTn id="20" presetID="2" presetClass="entr" presetSubtype="6" fill="hold" grpId="0" nodeType="withEffect">
                                  <p:stCondLst>
                                    <p:cond delay="0"/>
                                  </p:stCondLst>
                                  <p:iterate type="lt">
                                    <p:tmPct val="5556"/>
                                  </p:iterate>
                                  <p:childTnLst>
                                    <p:set>
                                      <p:cBhvr>
                                        <p:cTn id="21" dur="1" fill="hold">
                                          <p:stCondLst>
                                            <p:cond delay="0"/>
                                          </p:stCondLst>
                                        </p:cTn>
                                        <p:tgtEl>
                                          <p:spTgt spid="42"/>
                                        </p:tgtEl>
                                        <p:attrNameLst>
                                          <p:attrName>style.visibility</p:attrName>
                                        </p:attrNameLst>
                                      </p:cBhvr>
                                      <p:to>
                                        <p:strVal val="visible"/>
                                      </p:to>
                                    </p:set>
                                    <p:anim calcmode="lin" valueType="num">
                                      <p:cBhvr additive="base">
                                        <p:cTn id="22" dur="500" fill="hold"/>
                                        <p:tgtEl>
                                          <p:spTgt spid="42"/>
                                        </p:tgtEl>
                                        <p:attrNameLst>
                                          <p:attrName>ppt_x</p:attrName>
                                        </p:attrNameLst>
                                      </p:cBhvr>
                                      <p:tavLst>
                                        <p:tav tm="0">
                                          <p:val>
                                            <p:strVal val="1+#ppt_w/2"/>
                                          </p:val>
                                        </p:tav>
                                        <p:tav tm="100000">
                                          <p:val>
                                            <p:strVal val="#ppt_x"/>
                                          </p:val>
                                        </p:tav>
                                      </p:tavLst>
                                    </p:anim>
                                    <p:anim calcmode="lin" valueType="num">
                                      <p:cBhvr additive="base">
                                        <p:cTn id="23" dur="500" fill="hold"/>
                                        <p:tgtEl>
                                          <p:spTgt spid="42"/>
                                        </p:tgtEl>
                                        <p:attrNameLst>
                                          <p:attrName>ppt_y</p:attrName>
                                        </p:attrNameLst>
                                      </p:cBhvr>
                                      <p:tavLst>
                                        <p:tav tm="0">
                                          <p:val>
                                            <p:strVal val="1+#ppt_h/2"/>
                                          </p:val>
                                        </p:tav>
                                        <p:tav tm="100000">
                                          <p:val>
                                            <p:strVal val="#ppt_y"/>
                                          </p:val>
                                        </p:tav>
                                      </p:tavLst>
                                    </p:anim>
                                  </p:childTnLst>
                                </p:cTn>
                              </p:par>
                              <p:par>
                                <p:cTn id="24" presetID="12" presetClass="entr" presetSubtype="8" fill="hold" nodeType="withEffect">
                                  <p:stCondLst>
                                    <p:cond delay="0"/>
                                  </p:stCondLst>
                                  <p:childTnLst>
                                    <p:set>
                                      <p:cBhvr>
                                        <p:cTn id="25" dur="1" fill="hold">
                                          <p:stCondLst>
                                            <p:cond delay="0"/>
                                          </p:stCondLst>
                                        </p:cTn>
                                        <p:tgtEl>
                                          <p:spTgt spid="46"/>
                                        </p:tgtEl>
                                        <p:attrNameLst>
                                          <p:attrName>style.visibility</p:attrName>
                                        </p:attrNameLst>
                                      </p:cBhvr>
                                      <p:to>
                                        <p:strVal val="visible"/>
                                      </p:to>
                                    </p:set>
                                    <p:anim calcmode="lin" valueType="num">
                                      <p:cBhvr additive="base">
                                        <p:cTn id="26" dur="500"/>
                                        <p:tgtEl>
                                          <p:spTgt spid="46"/>
                                        </p:tgtEl>
                                        <p:attrNameLst>
                                          <p:attrName>ppt_x</p:attrName>
                                        </p:attrNameLst>
                                      </p:cBhvr>
                                      <p:tavLst>
                                        <p:tav tm="0">
                                          <p:val>
                                            <p:strVal val="#ppt_x-#ppt_w*1.125000"/>
                                          </p:val>
                                        </p:tav>
                                        <p:tav tm="100000">
                                          <p:val>
                                            <p:strVal val="#ppt_x"/>
                                          </p:val>
                                        </p:tav>
                                      </p:tavLst>
                                    </p:anim>
                                    <p:animEffect transition="in" filter="wipe(right)">
                                      <p:cBhvr>
                                        <p:cTn id="27" dur="500"/>
                                        <p:tgtEl>
                                          <p:spTgt spid="46"/>
                                        </p:tgtEl>
                                      </p:cBhvr>
                                    </p:animEffect>
                                  </p:childTnLst>
                                </p:cTn>
                              </p:par>
                              <p:par>
                                <p:cTn id="28" presetID="12" presetClass="entr" presetSubtype="1" fill="hold" nodeType="withEffect">
                                  <p:stCondLst>
                                    <p:cond delay="0"/>
                                  </p:stCondLst>
                                  <p:childTnLst>
                                    <p:set>
                                      <p:cBhvr>
                                        <p:cTn id="29" dur="1" fill="hold">
                                          <p:stCondLst>
                                            <p:cond delay="0"/>
                                          </p:stCondLst>
                                        </p:cTn>
                                        <p:tgtEl>
                                          <p:spTgt spid="44"/>
                                        </p:tgtEl>
                                        <p:attrNameLst>
                                          <p:attrName>style.visibility</p:attrName>
                                        </p:attrNameLst>
                                      </p:cBhvr>
                                      <p:to>
                                        <p:strVal val="visible"/>
                                      </p:to>
                                    </p:set>
                                    <p:anim calcmode="lin" valueType="num">
                                      <p:cBhvr additive="base">
                                        <p:cTn id="30" dur="500"/>
                                        <p:tgtEl>
                                          <p:spTgt spid="44"/>
                                        </p:tgtEl>
                                        <p:attrNameLst>
                                          <p:attrName>ppt_y</p:attrName>
                                        </p:attrNameLst>
                                      </p:cBhvr>
                                      <p:tavLst>
                                        <p:tav tm="0">
                                          <p:val>
                                            <p:strVal val="#ppt_y-#ppt_h*1.125000"/>
                                          </p:val>
                                        </p:tav>
                                        <p:tav tm="100000">
                                          <p:val>
                                            <p:strVal val="#ppt_y"/>
                                          </p:val>
                                        </p:tav>
                                      </p:tavLst>
                                    </p:anim>
                                    <p:animEffect transition="in" filter="wipe(down)">
                                      <p:cBhvr>
                                        <p:cTn id="31" dur="500"/>
                                        <p:tgtEl>
                                          <p:spTgt spid="44"/>
                                        </p:tgtEl>
                                      </p:cBhvr>
                                    </p:animEffect>
                                  </p:childTnLst>
                                </p:cTn>
                              </p:par>
                              <p:par>
                                <p:cTn id="32" presetID="12" presetClass="entr" presetSubtype="8" fill="hold" nodeType="withEffect">
                                  <p:stCondLst>
                                    <p:cond delay="0"/>
                                  </p:stCondLst>
                                  <p:childTnLst>
                                    <p:set>
                                      <p:cBhvr>
                                        <p:cTn id="33" dur="1" fill="hold">
                                          <p:stCondLst>
                                            <p:cond delay="0"/>
                                          </p:stCondLst>
                                        </p:cTn>
                                        <p:tgtEl>
                                          <p:spTgt spid="47"/>
                                        </p:tgtEl>
                                        <p:attrNameLst>
                                          <p:attrName>style.visibility</p:attrName>
                                        </p:attrNameLst>
                                      </p:cBhvr>
                                      <p:to>
                                        <p:strVal val="visible"/>
                                      </p:to>
                                    </p:set>
                                    <p:anim calcmode="lin" valueType="num">
                                      <p:cBhvr additive="base">
                                        <p:cTn id="34" dur="500"/>
                                        <p:tgtEl>
                                          <p:spTgt spid="47"/>
                                        </p:tgtEl>
                                        <p:attrNameLst>
                                          <p:attrName>ppt_x</p:attrName>
                                        </p:attrNameLst>
                                      </p:cBhvr>
                                      <p:tavLst>
                                        <p:tav tm="0">
                                          <p:val>
                                            <p:strVal val="#ppt_x-#ppt_w*1.125000"/>
                                          </p:val>
                                        </p:tav>
                                        <p:tav tm="100000">
                                          <p:val>
                                            <p:strVal val="#ppt_x"/>
                                          </p:val>
                                        </p:tav>
                                      </p:tavLst>
                                    </p:anim>
                                    <p:animEffect transition="in" filter="wipe(right)">
                                      <p:cBhvr>
                                        <p:cTn id="35" dur="500"/>
                                        <p:tgtEl>
                                          <p:spTgt spid="47"/>
                                        </p:tgtEl>
                                      </p:cBhvr>
                                    </p:animEffect>
                                  </p:childTnLst>
                                </p:cTn>
                              </p:par>
                              <p:par>
                                <p:cTn id="36" presetID="12" presetClass="entr" presetSubtype="4" fill="hold" nodeType="withEffect">
                                  <p:stCondLst>
                                    <p:cond delay="0"/>
                                  </p:stCondLst>
                                  <p:childTnLst>
                                    <p:set>
                                      <p:cBhvr>
                                        <p:cTn id="37" dur="1" fill="hold">
                                          <p:stCondLst>
                                            <p:cond delay="0"/>
                                          </p:stCondLst>
                                        </p:cTn>
                                        <p:tgtEl>
                                          <p:spTgt spid="45"/>
                                        </p:tgtEl>
                                        <p:attrNameLst>
                                          <p:attrName>style.visibility</p:attrName>
                                        </p:attrNameLst>
                                      </p:cBhvr>
                                      <p:to>
                                        <p:strVal val="visible"/>
                                      </p:to>
                                    </p:set>
                                    <p:anim calcmode="lin" valueType="num">
                                      <p:cBhvr additive="base">
                                        <p:cTn id="38" dur="500"/>
                                        <p:tgtEl>
                                          <p:spTgt spid="45"/>
                                        </p:tgtEl>
                                        <p:attrNameLst>
                                          <p:attrName>ppt_y</p:attrName>
                                        </p:attrNameLst>
                                      </p:cBhvr>
                                      <p:tavLst>
                                        <p:tav tm="0">
                                          <p:val>
                                            <p:strVal val="#ppt_y+#ppt_h*1.125000"/>
                                          </p:val>
                                        </p:tav>
                                        <p:tav tm="100000">
                                          <p:val>
                                            <p:strVal val="#ppt_y"/>
                                          </p:val>
                                        </p:tav>
                                      </p:tavLst>
                                    </p:anim>
                                    <p:animEffect transition="in" filter="wipe(up)">
                                      <p:cBhvr>
                                        <p:cTn id="39" dur="500"/>
                                        <p:tgtEl>
                                          <p:spTgt spid="45"/>
                                        </p:tgtEl>
                                      </p:cBhvr>
                                    </p:animEffect>
                                  </p:childTnLst>
                                </p:cTn>
                              </p:par>
                              <p:par>
                                <p:cTn id="40" presetID="49" presetClass="entr" presetSubtype="0" decel="100000" fill="hold" grpId="0" nodeType="withEffect">
                                  <p:stCondLst>
                                    <p:cond delay="500"/>
                                  </p:stCondLst>
                                  <p:childTnLst>
                                    <p:set>
                                      <p:cBhvr>
                                        <p:cTn id="41" dur="1" fill="hold">
                                          <p:stCondLst>
                                            <p:cond delay="0"/>
                                          </p:stCondLst>
                                        </p:cTn>
                                        <p:tgtEl>
                                          <p:spTgt spid="43"/>
                                        </p:tgtEl>
                                        <p:attrNameLst>
                                          <p:attrName>style.visibility</p:attrName>
                                        </p:attrNameLst>
                                      </p:cBhvr>
                                      <p:to>
                                        <p:strVal val="visible"/>
                                      </p:to>
                                    </p:set>
                                    <p:anim calcmode="lin" valueType="num">
                                      <p:cBhvr>
                                        <p:cTn id="42" dur="500" fill="hold"/>
                                        <p:tgtEl>
                                          <p:spTgt spid="43"/>
                                        </p:tgtEl>
                                        <p:attrNameLst>
                                          <p:attrName>ppt_w</p:attrName>
                                        </p:attrNameLst>
                                      </p:cBhvr>
                                      <p:tavLst>
                                        <p:tav tm="0">
                                          <p:val>
                                            <p:fltVal val="0"/>
                                          </p:val>
                                        </p:tav>
                                        <p:tav tm="100000">
                                          <p:val>
                                            <p:strVal val="#ppt_w"/>
                                          </p:val>
                                        </p:tav>
                                      </p:tavLst>
                                    </p:anim>
                                    <p:anim calcmode="lin" valueType="num">
                                      <p:cBhvr>
                                        <p:cTn id="43" dur="500" fill="hold"/>
                                        <p:tgtEl>
                                          <p:spTgt spid="43"/>
                                        </p:tgtEl>
                                        <p:attrNameLst>
                                          <p:attrName>ppt_h</p:attrName>
                                        </p:attrNameLst>
                                      </p:cBhvr>
                                      <p:tavLst>
                                        <p:tav tm="0">
                                          <p:val>
                                            <p:fltVal val="0"/>
                                          </p:val>
                                        </p:tav>
                                        <p:tav tm="100000">
                                          <p:val>
                                            <p:strVal val="#ppt_h"/>
                                          </p:val>
                                        </p:tav>
                                      </p:tavLst>
                                    </p:anim>
                                    <p:anim calcmode="lin" valueType="num">
                                      <p:cBhvr>
                                        <p:cTn id="44" dur="500" fill="hold"/>
                                        <p:tgtEl>
                                          <p:spTgt spid="43"/>
                                        </p:tgtEl>
                                        <p:attrNameLst>
                                          <p:attrName>style.rotation</p:attrName>
                                        </p:attrNameLst>
                                      </p:cBhvr>
                                      <p:tavLst>
                                        <p:tav tm="0">
                                          <p:val>
                                            <p:fltVal val="360"/>
                                          </p:val>
                                        </p:tav>
                                        <p:tav tm="100000">
                                          <p:val>
                                            <p:fltVal val="0"/>
                                          </p:val>
                                        </p:tav>
                                      </p:tavLst>
                                    </p:anim>
                                    <p:animEffect transition="in" filter="fade">
                                      <p:cBhvr>
                                        <p:cTn id="45" dur="500"/>
                                        <p:tgtEl>
                                          <p:spTgt spid="43"/>
                                        </p:tgtEl>
                                      </p:cBhvr>
                                    </p:animEffect>
                                  </p:childTnLst>
                                </p:cTn>
                              </p:par>
                            </p:childTnLst>
                          </p:cTn>
                        </p:par>
                        <p:par>
                          <p:cTn id="46" fill="hold">
                            <p:stCondLst>
                              <p:cond delay="2000"/>
                            </p:stCondLst>
                            <p:childTnLst>
                              <p:par>
                                <p:cTn id="47" presetID="42" presetClass="entr" presetSubtype="0" fill="hold" nodeType="after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fade">
                                      <p:cBhvr>
                                        <p:cTn id="49" dur="750"/>
                                        <p:tgtEl>
                                          <p:spTgt spid="15"/>
                                        </p:tgtEl>
                                      </p:cBhvr>
                                    </p:animEffect>
                                    <p:anim calcmode="lin" valueType="num">
                                      <p:cBhvr>
                                        <p:cTn id="50" dur="750" fill="hold"/>
                                        <p:tgtEl>
                                          <p:spTgt spid="15"/>
                                        </p:tgtEl>
                                        <p:attrNameLst>
                                          <p:attrName>ppt_x</p:attrName>
                                        </p:attrNameLst>
                                      </p:cBhvr>
                                      <p:tavLst>
                                        <p:tav tm="0">
                                          <p:val>
                                            <p:strVal val="#ppt_x"/>
                                          </p:val>
                                        </p:tav>
                                        <p:tav tm="100000">
                                          <p:val>
                                            <p:strVal val="#ppt_x"/>
                                          </p:val>
                                        </p:tav>
                                      </p:tavLst>
                                    </p:anim>
                                    <p:anim calcmode="lin" valueType="num">
                                      <p:cBhvr>
                                        <p:cTn id="51" dur="750" fill="hold"/>
                                        <p:tgtEl>
                                          <p:spTgt spid="15"/>
                                        </p:tgtEl>
                                        <p:attrNameLst>
                                          <p:attrName>ppt_y</p:attrName>
                                        </p:attrNameLst>
                                      </p:cBhvr>
                                      <p:tavLst>
                                        <p:tav tm="0">
                                          <p:val>
                                            <p:strVal val="#ppt_y+.1"/>
                                          </p:val>
                                        </p:tav>
                                        <p:tav tm="100000">
                                          <p:val>
                                            <p:strVal val="#ppt_y"/>
                                          </p:val>
                                        </p:tav>
                                      </p:tavLst>
                                    </p:anim>
                                  </p:childTnLst>
                                </p:cTn>
                              </p:par>
                              <p:par>
                                <p:cTn id="52" presetID="47" presetClass="entr" presetSubtype="0" fill="hold" nodeType="with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fade">
                                      <p:cBhvr>
                                        <p:cTn id="54" dur="750"/>
                                        <p:tgtEl>
                                          <p:spTgt spid="16"/>
                                        </p:tgtEl>
                                      </p:cBhvr>
                                    </p:animEffect>
                                    <p:anim calcmode="lin" valueType="num">
                                      <p:cBhvr>
                                        <p:cTn id="55" dur="750" fill="hold"/>
                                        <p:tgtEl>
                                          <p:spTgt spid="16"/>
                                        </p:tgtEl>
                                        <p:attrNameLst>
                                          <p:attrName>ppt_x</p:attrName>
                                        </p:attrNameLst>
                                      </p:cBhvr>
                                      <p:tavLst>
                                        <p:tav tm="0">
                                          <p:val>
                                            <p:strVal val="#ppt_x"/>
                                          </p:val>
                                        </p:tav>
                                        <p:tav tm="100000">
                                          <p:val>
                                            <p:strVal val="#ppt_x"/>
                                          </p:val>
                                        </p:tav>
                                      </p:tavLst>
                                    </p:anim>
                                    <p:anim calcmode="lin" valueType="num">
                                      <p:cBhvr>
                                        <p:cTn id="56" dur="750" fill="hold"/>
                                        <p:tgtEl>
                                          <p:spTgt spid="16"/>
                                        </p:tgtEl>
                                        <p:attrNameLst>
                                          <p:attrName>ppt_y</p:attrName>
                                        </p:attrNameLst>
                                      </p:cBhvr>
                                      <p:tavLst>
                                        <p:tav tm="0">
                                          <p:val>
                                            <p:strVal val="#ppt_y-.1"/>
                                          </p:val>
                                        </p:tav>
                                        <p:tav tm="100000">
                                          <p:val>
                                            <p:strVal val="#ppt_y"/>
                                          </p:val>
                                        </p:tav>
                                      </p:tavLst>
                                    </p:anim>
                                  </p:childTnLst>
                                </p:cTn>
                              </p:par>
                            </p:childTnLst>
                          </p:cTn>
                        </p:par>
                        <p:par>
                          <p:cTn id="57" fill="hold">
                            <p:stCondLst>
                              <p:cond delay="2750"/>
                            </p:stCondLst>
                            <p:childTnLst>
                              <p:par>
                                <p:cTn id="58" presetID="22" presetClass="entr" presetSubtype="4" fill="hold" nodeType="afterEffect">
                                  <p:stCondLst>
                                    <p:cond delay="0"/>
                                  </p:stCondLst>
                                  <p:childTnLst>
                                    <p:set>
                                      <p:cBhvr>
                                        <p:cTn id="59" dur="1" fill="hold">
                                          <p:stCondLst>
                                            <p:cond delay="0"/>
                                          </p:stCondLst>
                                        </p:cTn>
                                        <p:tgtEl>
                                          <p:spTgt spid="6"/>
                                        </p:tgtEl>
                                        <p:attrNameLst>
                                          <p:attrName>style.visibility</p:attrName>
                                        </p:attrNameLst>
                                      </p:cBhvr>
                                      <p:to>
                                        <p:strVal val="visible"/>
                                      </p:to>
                                    </p:set>
                                    <p:animEffect transition="in" filter="wipe(down)">
                                      <p:cBhvr>
                                        <p:cTn id="60" dur="500"/>
                                        <p:tgtEl>
                                          <p:spTgt spid="6"/>
                                        </p:tgtEl>
                                      </p:cBhvr>
                                    </p:animEffect>
                                  </p:childTnLst>
                                </p:cTn>
                              </p:par>
                            </p:childTnLst>
                          </p:cTn>
                        </p:par>
                        <p:par>
                          <p:cTn id="61" fill="hold">
                            <p:stCondLst>
                              <p:cond delay="3250"/>
                            </p:stCondLst>
                            <p:childTnLst>
                              <p:par>
                                <p:cTn id="62" presetID="12" presetClass="entr" presetSubtype="8" fill="hold" nodeType="afterEffect">
                                  <p:stCondLst>
                                    <p:cond delay="0"/>
                                  </p:stCondLst>
                                  <p:childTnLst>
                                    <p:set>
                                      <p:cBhvr>
                                        <p:cTn id="63" dur="1" fill="hold">
                                          <p:stCondLst>
                                            <p:cond delay="0"/>
                                          </p:stCondLst>
                                        </p:cTn>
                                        <p:tgtEl>
                                          <p:spTgt spid="4"/>
                                        </p:tgtEl>
                                        <p:attrNameLst>
                                          <p:attrName>style.visibility</p:attrName>
                                        </p:attrNameLst>
                                      </p:cBhvr>
                                      <p:to>
                                        <p:strVal val="visible"/>
                                      </p:to>
                                    </p:set>
                                    <p:anim calcmode="lin" valueType="num">
                                      <p:cBhvr additive="base">
                                        <p:cTn id="64" dur="500"/>
                                        <p:tgtEl>
                                          <p:spTgt spid="4"/>
                                        </p:tgtEl>
                                        <p:attrNameLst>
                                          <p:attrName>ppt_x</p:attrName>
                                        </p:attrNameLst>
                                      </p:cBhvr>
                                      <p:tavLst>
                                        <p:tav tm="0">
                                          <p:val>
                                            <p:strVal val="#ppt_x-#ppt_w*1.125000"/>
                                          </p:val>
                                        </p:tav>
                                        <p:tav tm="100000">
                                          <p:val>
                                            <p:strVal val="#ppt_x"/>
                                          </p:val>
                                        </p:tav>
                                      </p:tavLst>
                                    </p:anim>
                                    <p:animEffect transition="in" filter="wipe(right)">
                                      <p:cBhvr>
                                        <p:cTn id="65" dur="500"/>
                                        <p:tgtEl>
                                          <p:spTgt spid="4"/>
                                        </p:tgtEl>
                                      </p:cBhvr>
                                    </p:animEffect>
                                  </p:childTnLst>
                                </p:cTn>
                              </p:par>
                            </p:childTnLst>
                          </p:cTn>
                        </p:par>
                        <p:par>
                          <p:cTn id="66" fill="hold">
                            <p:stCondLst>
                              <p:cond delay="3750"/>
                            </p:stCondLst>
                            <p:childTnLst>
                              <p:par>
                                <p:cTn id="67" presetID="12" presetClass="entr" presetSubtype="8" fill="hold" nodeType="afterEffect">
                                  <p:stCondLst>
                                    <p:cond delay="0"/>
                                  </p:stCondLst>
                                  <p:childTnLst>
                                    <p:set>
                                      <p:cBhvr>
                                        <p:cTn id="68" dur="1" fill="hold">
                                          <p:stCondLst>
                                            <p:cond delay="0"/>
                                          </p:stCondLst>
                                        </p:cTn>
                                        <p:tgtEl>
                                          <p:spTgt spid="24"/>
                                        </p:tgtEl>
                                        <p:attrNameLst>
                                          <p:attrName>style.visibility</p:attrName>
                                        </p:attrNameLst>
                                      </p:cBhvr>
                                      <p:to>
                                        <p:strVal val="visible"/>
                                      </p:to>
                                    </p:set>
                                    <p:anim calcmode="lin" valueType="num">
                                      <p:cBhvr additive="base">
                                        <p:cTn id="69" dur="500"/>
                                        <p:tgtEl>
                                          <p:spTgt spid="24"/>
                                        </p:tgtEl>
                                        <p:attrNameLst>
                                          <p:attrName>ppt_x</p:attrName>
                                        </p:attrNameLst>
                                      </p:cBhvr>
                                      <p:tavLst>
                                        <p:tav tm="0">
                                          <p:val>
                                            <p:strVal val="#ppt_x-#ppt_w*1.125000"/>
                                          </p:val>
                                        </p:tav>
                                        <p:tav tm="100000">
                                          <p:val>
                                            <p:strVal val="#ppt_x"/>
                                          </p:val>
                                        </p:tav>
                                      </p:tavLst>
                                    </p:anim>
                                    <p:animEffect transition="in" filter="wipe(right)">
                                      <p:cBhvr>
                                        <p:cTn id="70" dur="500"/>
                                        <p:tgtEl>
                                          <p:spTgt spid="24"/>
                                        </p:tgtEl>
                                      </p:cBhvr>
                                    </p:animEffect>
                                  </p:childTnLst>
                                </p:cTn>
                              </p:par>
                            </p:childTnLst>
                          </p:cTn>
                        </p:par>
                        <p:par>
                          <p:cTn id="71" fill="hold">
                            <p:stCondLst>
                              <p:cond delay="4250"/>
                            </p:stCondLst>
                            <p:childTnLst>
                              <p:par>
                                <p:cTn id="72" presetID="56" presetClass="entr" presetSubtype="0" fill="hold" grpId="0" nodeType="afterEffect">
                                  <p:stCondLst>
                                    <p:cond delay="0"/>
                                  </p:stCondLst>
                                  <p:iterate type="lt">
                                    <p:tmPct val="10000"/>
                                  </p:iterate>
                                  <p:childTnLst>
                                    <p:set>
                                      <p:cBhvr>
                                        <p:cTn id="73" dur="1" fill="hold">
                                          <p:stCondLst>
                                            <p:cond delay="0"/>
                                          </p:stCondLst>
                                        </p:cTn>
                                        <p:tgtEl>
                                          <p:spTgt spid="17"/>
                                        </p:tgtEl>
                                        <p:attrNameLst>
                                          <p:attrName>style.visibility</p:attrName>
                                        </p:attrNameLst>
                                      </p:cBhvr>
                                      <p:to>
                                        <p:strVal val="visible"/>
                                      </p:to>
                                    </p:set>
                                    <p:anim by="(-#ppt_w*2)" calcmode="lin" valueType="num">
                                      <p:cBhvr rctx="PPT">
                                        <p:cTn id="74" dur="250" autoRev="1" fill="hold">
                                          <p:stCondLst>
                                            <p:cond delay="0"/>
                                          </p:stCondLst>
                                        </p:cTn>
                                        <p:tgtEl>
                                          <p:spTgt spid="17"/>
                                        </p:tgtEl>
                                        <p:attrNameLst>
                                          <p:attrName>ppt_w</p:attrName>
                                        </p:attrNameLst>
                                      </p:cBhvr>
                                    </p:anim>
                                    <p:anim by="(#ppt_w*0.50)" calcmode="lin" valueType="num">
                                      <p:cBhvr>
                                        <p:cTn id="75" dur="250" decel="50000" autoRev="1" fill="hold">
                                          <p:stCondLst>
                                            <p:cond delay="0"/>
                                          </p:stCondLst>
                                        </p:cTn>
                                        <p:tgtEl>
                                          <p:spTgt spid="17"/>
                                        </p:tgtEl>
                                        <p:attrNameLst>
                                          <p:attrName>ppt_x</p:attrName>
                                        </p:attrNameLst>
                                      </p:cBhvr>
                                    </p:anim>
                                    <p:anim from="(-#ppt_h/2)" to="(#ppt_y)" calcmode="lin" valueType="num">
                                      <p:cBhvr>
                                        <p:cTn id="76" dur="500" fill="hold">
                                          <p:stCondLst>
                                            <p:cond delay="0"/>
                                          </p:stCondLst>
                                        </p:cTn>
                                        <p:tgtEl>
                                          <p:spTgt spid="17"/>
                                        </p:tgtEl>
                                        <p:attrNameLst>
                                          <p:attrName>ppt_y</p:attrName>
                                        </p:attrNameLst>
                                      </p:cBhvr>
                                    </p:anim>
                                    <p:animRot by="21600000">
                                      <p:cBhvr>
                                        <p:cTn id="77" dur="500" fill="hold">
                                          <p:stCondLst>
                                            <p:cond delay="0"/>
                                          </p:stCondLst>
                                        </p:cTn>
                                        <p:tgtEl>
                                          <p:spTgt spid="17"/>
                                        </p:tgtEl>
                                        <p:attrNameLst>
                                          <p:attrName>r</p:attrName>
                                        </p:attrNameLst>
                                      </p:cBhvr>
                                    </p:animRot>
                                  </p:childTnLst>
                                </p:cTn>
                              </p:par>
                            </p:childTnLst>
                          </p:cTn>
                        </p:par>
                        <p:par>
                          <p:cTn id="78" fill="hold">
                            <p:stCondLst>
                              <p:cond delay="5100"/>
                            </p:stCondLst>
                            <p:childTnLst>
                              <p:par>
                                <p:cTn id="79" presetID="22" presetClass="entr" presetSubtype="8" fill="hold" grpId="0" nodeType="afterEffect">
                                  <p:stCondLst>
                                    <p:cond delay="0"/>
                                  </p:stCondLst>
                                  <p:childTnLst>
                                    <p:set>
                                      <p:cBhvr>
                                        <p:cTn id="80" dur="1" fill="hold">
                                          <p:stCondLst>
                                            <p:cond delay="0"/>
                                          </p:stCondLst>
                                        </p:cTn>
                                        <p:tgtEl>
                                          <p:spTgt spid="18"/>
                                        </p:tgtEl>
                                        <p:attrNameLst>
                                          <p:attrName>style.visibility</p:attrName>
                                        </p:attrNameLst>
                                      </p:cBhvr>
                                      <p:to>
                                        <p:strVal val="visible"/>
                                      </p:to>
                                    </p:set>
                                    <p:animEffect transition="in" filter="wipe(left)">
                                      <p:cBhvr>
                                        <p:cTn id="81" dur="500"/>
                                        <p:tgtEl>
                                          <p:spTgt spid="18"/>
                                        </p:tgtEl>
                                      </p:cBhvr>
                                    </p:animEffect>
                                  </p:childTnLst>
                                </p:cTn>
                              </p:par>
                            </p:childTnLst>
                          </p:cTn>
                        </p:par>
                        <p:par>
                          <p:cTn id="82" fill="hold">
                            <p:stCondLst>
                              <p:cond delay="5600"/>
                            </p:stCondLst>
                            <p:childTnLst>
                              <p:par>
                                <p:cTn id="83" presetID="22" presetClass="entr" presetSubtype="2" fill="hold" grpId="0" nodeType="afterEffect">
                                  <p:stCondLst>
                                    <p:cond delay="0"/>
                                  </p:stCondLst>
                                  <p:childTnLst>
                                    <p:set>
                                      <p:cBhvr>
                                        <p:cTn id="84" dur="1" fill="hold">
                                          <p:stCondLst>
                                            <p:cond delay="0"/>
                                          </p:stCondLst>
                                        </p:cTn>
                                        <p:tgtEl>
                                          <p:spTgt spid="19"/>
                                        </p:tgtEl>
                                        <p:attrNameLst>
                                          <p:attrName>style.visibility</p:attrName>
                                        </p:attrNameLst>
                                      </p:cBhvr>
                                      <p:to>
                                        <p:strVal val="visible"/>
                                      </p:to>
                                    </p:set>
                                    <p:animEffect transition="in" filter="wipe(right)">
                                      <p:cBhvr>
                                        <p:cTn id="8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17" grpId="0"/>
      <p:bldP spid="18" grpId="0"/>
      <p:bldP spid="1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Janice">
            <a:extLst>
              <a:ext uri="{FF2B5EF4-FFF2-40B4-BE49-F238E27FC236}">
                <a16:creationId xmlns="" xmlns:a16="http://schemas.microsoft.com/office/drawing/2014/main" id="{C6A628C9-D1A3-471B-A183-C2543A9DC3F9}"/>
              </a:ext>
            </a:extLst>
          </p:cNvPr>
          <p:cNvPicPr>
            <a:picLocks noChangeAspect="1"/>
          </p:cNvPicPr>
          <p:nvPr/>
        </p:nvPicPr>
        <p:blipFill>
          <a:blip r:embed="rId21" cstate="screen">
            <a:extLst>
              <a:ext uri="{28A0092B-C50C-407E-A947-70E740481C1C}">
                <a14:useLocalDpi xmlns:a14="http://schemas.microsoft.com/office/drawing/2010/main"/>
              </a:ext>
            </a:extLst>
          </a:blip>
          <a:stretch>
            <a:fillRect/>
          </a:stretch>
        </p:blipFill>
        <p:spPr>
          <a:xfrm rot="5400000">
            <a:off x="2404961" y="-14790"/>
            <a:ext cx="1177664" cy="1207244"/>
          </a:xfrm>
          <a:prstGeom prst="rect">
            <a:avLst/>
          </a:prstGeom>
        </p:spPr>
      </p:pic>
      <p:pic>
        <p:nvPicPr>
          <p:cNvPr id="40" name="Janice">
            <a:extLst>
              <a:ext uri="{FF2B5EF4-FFF2-40B4-BE49-F238E27FC236}">
                <a16:creationId xmlns="" xmlns:a16="http://schemas.microsoft.com/office/drawing/2014/main" id="{F40F2D3C-FF9B-4FC8-95D6-55178C26E246}"/>
              </a:ext>
            </a:extLst>
          </p:cNvPr>
          <p:cNvPicPr>
            <a:picLocks noChangeAspect="1"/>
          </p:cNvPicPr>
          <p:nvPr/>
        </p:nvPicPr>
        <p:blipFill>
          <a:blip r:embed="rId21" cstate="screen">
            <a:extLst>
              <a:ext uri="{28A0092B-C50C-407E-A947-70E740481C1C}">
                <a14:useLocalDpi xmlns:a14="http://schemas.microsoft.com/office/drawing/2010/main"/>
              </a:ext>
            </a:extLst>
          </a:blip>
          <a:stretch>
            <a:fillRect/>
          </a:stretch>
        </p:blipFill>
        <p:spPr>
          <a:xfrm rot="16200000" flipH="1">
            <a:off x="8596072" y="21795"/>
            <a:ext cx="1177664" cy="1207244"/>
          </a:xfrm>
          <a:prstGeom prst="rect">
            <a:avLst/>
          </a:prstGeom>
        </p:spPr>
      </p:pic>
      <p:sp>
        <p:nvSpPr>
          <p:cNvPr id="41" name="文本框 40">
            <a:extLst>
              <a:ext uri="{FF2B5EF4-FFF2-40B4-BE49-F238E27FC236}">
                <a16:creationId xmlns="" xmlns:a16="http://schemas.microsoft.com/office/drawing/2014/main" id="{8EB5E889-AA8F-4D12-A233-DCD3A19AAB86}"/>
              </a:ext>
            </a:extLst>
          </p:cNvPr>
          <p:cNvSpPr txBox="1"/>
          <p:nvPr/>
        </p:nvSpPr>
        <p:spPr>
          <a:xfrm>
            <a:off x="5144687" y="265521"/>
            <a:ext cx="2646878" cy="461665"/>
          </a:xfrm>
          <a:prstGeom prst="rect">
            <a:avLst/>
          </a:prstGeom>
          <a:noFill/>
        </p:spPr>
        <p:txBody>
          <a:bodyPr wrap="none" rtlCol="0">
            <a:spAutoFit/>
          </a:bodyPr>
          <a:lstStyle/>
          <a:p>
            <a:r>
              <a:rPr lang="zh-CN" altLang="en-US" sz="2400" dirty="0">
                <a:solidFill>
                  <a:schemeClr val="tx1">
                    <a:lumMod val="65000"/>
                    <a:lumOff val="35000"/>
                  </a:schemeClr>
                </a:solidFill>
                <a:latin typeface="方正舒体" panose="02010601030101010101" pitchFamily="2" charset="-122"/>
                <a:ea typeface="方正舒体" panose="02010601030101010101" pitchFamily="2" charset="-122"/>
              </a:rPr>
              <a:t>点击此处添加标题</a:t>
            </a:r>
          </a:p>
        </p:txBody>
      </p:sp>
      <p:sp>
        <p:nvSpPr>
          <p:cNvPr id="42" name="文本框 41">
            <a:extLst>
              <a:ext uri="{FF2B5EF4-FFF2-40B4-BE49-F238E27FC236}">
                <a16:creationId xmlns="" xmlns:a16="http://schemas.microsoft.com/office/drawing/2014/main" id="{FA10461C-2705-483A-A73C-66F606E336AB}"/>
              </a:ext>
            </a:extLst>
          </p:cNvPr>
          <p:cNvSpPr txBox="1"/>
          <p:nvPr/>
        </p:nvSpPr>
        <p:spPr>
          <a:xfrm>
            <a:off x="5204046" y="605527"/>
            <a:ext cx="2662908" cy="307777"/>
          </a:xfrm>
          <a:prstGeom prst="rect">
            <a:avLst/>
          </a:prstGeom>
          <a:noFill/>
        </p:spPr>
        <p:txBody>
          <a:bodyPr wrap="none" rtlCol="0">
            <a:spAutoFit/>
          </a:bodyPr>
          <a:lstStyle/>
          <a:p>
            <a:pPr algn="l"/>
            <a:r>
              <a:rPr lang="zh-CN" altLang="en-US" sz="1400" spc="300" dirty="0">
                <a:solidFill>
                  <a:schemeClr val="tx1">
                    <a:lumMod val="65000"/>
                    <a:lumOff val="35000"/>
                  </a:schemeClr>
                </a:solidFill>
                <a:uFillTx/>
                <a:latin typeface="方正舒体" panose="02010601030101010101" pitchFamily="2" charset="-122"/>
                <a:ea typeface="方正舒体" panose="02010601030101010101" pitchFamily="2" charset="-122"/>
              </a:rPr>
              <a:t>Click enter your title</a:t>
            </a:r>
          </a:p>
        </p:txBody>
      </p:sp>
      <p:sp>
        <p:nvSpPr>
          <p:cNvPr id="43" name="文本框 42">
            <a:extLst>
              <a:ext uri="{FF2B5EF4-FFF2-40B4-BE49-F238E27FC236}">
                <a16:creationId xmlns="" xmlns:a16="http://schemas.microsoft.com/office/drawing/2014/main" id="{4CE0BF15-02EA-452A-A83C-1D4239877F29}"/>
              </a:ext>
            </a:extLst>
          </p:cNvPr>
          <p:cNvSpPr txBox="1"/>
          <p:nvPr/>
        </p:nvSpPr>
        <p:spPr>
          <a:xfrm>
            <a:off x="4325046" y="133857"/>
            <a:ext cx="805322" cy="769441"/>
          </a:xfrm>
          <a:prstGeom prst="rect">
            <a:avLst/>
          </a:prstGeom>
          <a:noFill/>
        </p:spPr>
        <p:txBody>
          <a:bodyPr wrap="square" rtlCol="0">
            <a:spAutoFit/>
          </a:bodyPr>
          <a:lstStyle/>
          <a:p>
            <a:pPr algn="ctr"/>
            <a:r>
              <a:rPr lang="zh-CN" altLang="en-US" sz="4400" dirty="0">
                <a:solidFill>
                  <a:srgbClr val="B1865A"/>
                </a:solidFill>
                <a:latin typeface="方正舒体" panose="02010601030101010101" pitchFamily="2" charset="-122"/>
                <a:ea typeface="方正舒体" panose="02010601030101010101" pitchFamily="2" charset="-122"/>
              </a:rPr>
              <a:t>壹</a:t>
            </a:r>
          </a:p>
        </p:txBody>
      </p:sp>
      <p:cxnSp>
        <p:nvCxnSpPr>
          <p:cNvPr id="44" name="PA_直接连接符 44">
            <a:extLst>
              <a:ext uri="{FF2B5EF4-FFF2-40B4-BE49-F238E27FC236}">
                <a16:creationId xmlns="" xmlns:a16="http://schemas.microsoft.com/office/drawing/2014/main" id="{0A0591C2-73EF-4DA6-AD2A-EBA29E391EF1}"/>
              </a:ext>
            </a:extLst>
          </p:cNvPr>
          <p:cNvCxnSpPr/>
          <p:nvPr>
            <p:custDataLst>
              <p:tags r:id="rId1"/>
            </p:custDataLst>
          </p:nvPr>
        </p:nvCxnSpPr>
        <p:spPr>
          <a:xfrm rot="16200000" flipH="1">
            <a:off x="4264724" y="396656"/>
            <a:ext cx="325545"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45" name="PA_直接连接符 44">
            <a:extLst>
              <a:ext uri="{FF2B5EF4-FFF2-40B4-BE49-F238E27FC236}">
                <a16:creationId xmlns="" xmlns:a16="http://schemas.microsoft.com/office/drawing/2014/main" id="{10119E43-3B55-4822-969A-B5A1A39D2BC6}"/>
              </a:ext>
            </a:extLst>
          </p:cNvPr>
          <p:cNvCxnSpPr/>
          <p:nvPr>
            <p:custDataLst>
              <p:tags r:id="rId2"/>
            </p:custDataLst>
          </p:nvPr>
        </p:nvCxnSpPr>
        <p:spPr>
          <a:xfrm rot="16200000" flipH="1">
            <a:off x="4879463" y="734939"/>
            <a:ext cx="325546"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46" name="PA_直接连接符 44">
            <a:extLst>
              <a:ext uri="{FF2B5EF4-FFF2-40B4-BE49-F238E27FC236}">
                <a16:creationId xmlns="" xmlns:a16="http://schemas.microsoft.com/office/drawing/2014/main" id="{4AF6799A-D4E5-4091-A333-024D76B0BDEF}"/>
              </a:ext>
            </a:extLst>
          </p:cNvPr>
          <p:cNvCxnSpPr>
            <a:cxnSpLocks/>
          </p:cNvCxnSpPr>
          <p:nvPr>
            <p:custDataLst>
              <p:tags r:id="rId3"/>
            </p:custDataLst>
          </p:nvPr>
        </p:nvCxnSpPr>
        <p:spPr>
          <a:xfrm>
            <a:off x="4373295" y="263927"/>
            <a:ext cx="391235"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47" name="PA_直接连接符 44">
            <a:extLst>
              <a:ext uri="{FF2B5EF4-FFF2-40B4-BE49-F238E27FC236}">
                <a16:creationId xmlns="" xmlns:a16="http://schemas.microsoft.com/office/drawing/2014/main" id="{9B287E3E-8EE6-4A83-802E-1A7E7FD83E09}"/>
              </a:ext>
            </a:extLst>
          </p:cNvPr>
          <p:cNvCxnSpPr>
            <a:cxnSpLocks/>
          </p:cNvCxnSpPr>
          <p:nvPr>
            <p:custDataLst>
              <p:tags r:id="rId4"/>
            </p:custDataLst>
          </p:nvPr>
        </p:nvCxnSpPr>
        <p:spPr>
          <a:xfrm>
            <a:off x="4732779" y="866797"/>
            <a:ext cx="355389"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sp>
        <p:nvSpPr>
          <p:cNvPr id="12" name="MH_Other_1">
            <a:extLst>
              <a:ext uri="{FF2B5EF4-FFF2-40B4-BE49-F238E27FC236}">
                <a16:creationId xmlns="" xmlns:a16="http://schemas.microsoft.com/office/drawing/2014/main" id="{69883EF4-3D48-4656-923D-A5683AD0F45E}"/>
              </a:ext>
            </a:extLst>
          </p:cNvPr>
          <p:cNvSpPr/>
          <p:nvPr>
            <p:custDataLst>
              <p:tags r:id="rId5"/>
            </p:custDataLst>
          </p:nvPr>
        </p:nvSpPr>
        <p:spPr>
          <a:xfrm rot="21215874">
            <a:off x="5493036" y="2918250"/>
            <a:ext cx="1253461" cy="1381058"/>
          </a:xfrm>
          <a:prstGeom prst="rect">
            <a:avLst/>
          </a:prstGeom>
          <a:solidFill>
            <a:srgbClr val="FFFFFF"/>
          </a:solidFill>
          <a:ln w="3175">
            <a:solidFill>
              <a:schemeClr val="bg1">
                <a:lumMod val="85000"/>
              </a:schemeClr>
            </a:solid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a:extLst>
              <a:ext uri="{FF2B5EF4-FFF2-40B4-BE49-F238E27FC236}">
                <a16:creationId xmlns="" xmlns:a16="http://schemas.microsoft.com/office/drawing/2014/main" id="{7ABEF4A2-5BFA-44D9-8058-EABD798E91E4}"/>
              </a:ext>
            </a:extLst>
          </p:cNvPr>
          <p:cNvGrpSpPr/>
          <p:nvPr/>
        </p:nvGrpSpPr>
        <p:grpSpPr>
          <a:xfrm>
            <a:off x="5493037" y="2918251"/>
            <a:ext cx="1253461" cy="1381058"/>
            <a:chOff x="5493037" y="2918251"/>
            <a:chExt cx="1253461" cy="1381058"/>
          </a:xfrm>
        </p:grpSpPr>
        <p:sp>
          <p:nvSpPr>
            <p:cNvPr id="13" name="MH_Other_2">
              <a:extLst>
                <a:ext uri="{FF2B5EF4-FFF2-40B4-BE49-F238E27FC236}">
                  <a16:creationId xmlns="" xmlns:a16="http://schemas.microsoft.com/office/drawing/2014/main" id="{211BB0E4-60E3-4515-8841-2BC77B48BD9F}"/>
                </a:ext>
              </a:extLst>
            </p:cNvPr>
            <p:cNvSpPr/>
            <p:nvPr>
              <p:custDataLst>
                <p:tags r:id="rId17"/>
              </p:custDataLst>
            </p:nvPr>
          </p:nvSpPr>
          <p:spPr>
            <a:xfrm>
              <a:off x="5493037" y="2918251"/>
              <a:ext cx="1253461" cy="1381058"/>
            </a:xfrm>
            <a:prstGeom prst="rect">
              <a:avLst/>
            </a:prstGeom>
            <a:solidFill>
              <a:srgbClr val="FFFFFF"/>
            </a:solidFill>
            <a:ln w="3175">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MH_Picture_2">
              <a:extLst>
                <a:ext uri="{FF2B5EF4-FFF2-40B4-BE49-F238E27FC236}">
                  <a16:creationId xmlns="" xmlns:a16="http://schemas.microsoft.com/office/drawing/2014/main" id="{AA8103FA-1480-4F53-B659-A55FB7AD4D6D}"/>
                </a:ext>
              </a:extLst>
            </p:cNvPr>
            <p:cNvSpPr/>
            <p:nvPr>
              <p:custDataLst>
                <p:tags r:id="rId18"/>
              </p:custDataLst>
            </p:nvPr>
          </p:nvSpPr>
          <p:spPr>
            <a:xfrm>
              <a:off x="5545167" y="2970710"/>
              <a:ext cx="1149201" cy="1276137"/>
            </a:xfrm>
            <a:prstGeom prst="rect">
              <a:avLst/>
            </a:prstGeom>
            <a:blipFill dpi="0" rotWithShape="1">
              <a:blip r:embed="rId22"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MH_Other_3">
            <a:extLst>
              <a:ext uri="{FF2B5EF4-FFF2-40B4-BE49-F238E27FC236}">
                <a16:creationId xmlns="" xmlns:a16="http://schemas.microsoft.com/office/drawing/2014/main" id="{DE57BF8D-6566-4E4F-A7EA-D824EFD08B74}"/>
              </a:ext>
            </a:extLst>
          </p:cNvPr>
          <p:cNvSpPr/>
          <p:nvPr>
            <p:custDataLst>
              <p:tags r:id="rId6"/>
            </p:custDataLst>
          </p:nvPr>
        </p:nvSpPr>
        <p:spPr>
          <a:xfrm rot="21215874">
            <a:off x="7638430" y="2918250"/>
            <a:ext cx="1253461" cy="1381058"/>
          </a:xfrm>
          <a:prstGeom prst="rect">
            <a:avLst/>
          </a:prstGeom>
          <a:solidFill>
            <a:srgbClr val="FFFFFF"/>
          </a:solidFill>
          <a:ln w="3175">
            <a:solidFill>
              <a:schemeClr val="bg1">
                <a:lumMod val="85000"/>
              </a:schemeClr>
            </a:solid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a:extLst>
              <a:ext uri="{FF2B5EF4-FFF2-40B4-BE49-F238E27FC236}">
                <a16:creationId xmlns="" xmlns:a16="http://schemas.microsoft.com/office/drawing/2014/main" id="{CED7A9F1-3120-456F-9AC2-C747312AA47B}"/>
              </a:ext>
            </a:extLst>
          </p:cNvPr>
          <p:cNvGrpSpPr/>
          <p:nvPr/>
        </p:nvGrpSpPr>
        <p:grpSpPr>
          <a:xfrm>
            <a:off x="7638431" y="2918251"/>
            <a:ext cx="1253461" cy="1381058"/>
            <a:chOff x="7638431" y="2918251"/>
            <a:chExt cx="1253461" cy="1381058"/>
          </a:xfrm>
        </p:grpSpPr>
        <p:sp>
          <p:nvSpPr>
            <p:cNvPr id="16" name="MH_Other_4">
              <a:extLst>
                <a:ext uri="{FF2B5EF4-FFF2-40B4-BE49-F238E27FC236}">
                  <a16:creationId xmlns="" xmlns:a16="http://schemas.microsoft.com/office/drawing/2014/main" id="{85B5A683-F603-4656-80EB-B659A1733203}"/>
                </a:ext>
              </a:extLst>
            </p:cNvPr>
            <p:cNvSpPr/>
            <p:nvPr>
              <p:custDataLst>
                <p:tags r:id="rId15"/>
              </p:custDataLst>
            </p:nvPr>
          </p:nvSpPr>
          <p:spPr>
            <a:xfrm>
              <a:off x="7638431" y="2918251"/>
              <a:ext cx="1253461" cy="1381058"/>
            </a:xfrm>
            <a:prstGeom prst="rect">
              <a:avLst/>
            </a:prstGeom>
            <a:solidFill>
              <a:srgbClr val="FFFFFF"/>
            </a:solidFill>
            <a:ln w="3175">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MH_Picture_3">
              <a:extLst>
                <a:ext uri="{FF2B5EF4-FFF2-40B4-BE49-F238E27FC236}">
                  <a16:creationId xmlns="" xmlns:a16="http://schemas.microsoft.com/office/drawing/2014/main" id="{A0EC2374-D850-41BA-860F-F20FD194EF73}"/>
                </a:ext>
              </a:extLst>
            </p:cNvPr>
            <p:cNvSpPr/>
            <p:nvPr>
              <p:custDataLst>
                <p:tags r:id="rId16"/>
              </p:custDataLst>
            </p:nvPr>
          </p:nvSpPr>
          <p:spPr>
            <a:xfrm>
              <a:off x="7690561" y="2970710"/>
              <a:ext cx="1149201" cy="1276137"/>
            </a:xfrm>
            <a:prstGeom prst="rect">
              <a:avLst/>
            </a:prstGeom>
            <a:blipFill dpi="0" rotWithShape="1">
              <a:blip r:embed="rId2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MH_Other_5">
            <a:extLst>
              <a:ext uri="{FF2B5EF4-FFF2-40B4-BE49-F238E27FC236}">
                <a16:creationId xmlns="" xmlns:a16="http://schemas.microsoft.com/office/drawing/2014/main" id="{00F977B1-1AFC-4971-97FE-66DFAFBB9C45}"/>
              </a:ext>
            </a:extLst>
          </p:cNvPr>
          <p:cNvSpPr/>
          <p:nvPr>
            <p:custDataLst>
              <p:tags r:id="rId7"/>
            </p:custDataLst>
          </p:nvPr>
        </p:nvSpPr>
        <p:spPr>
          <a:xfrm rot="21215874">
            <a:off x="3347642" y="2918250"/>
            <a:ext cx="1253461" cy="1381058"/>
          </a:xfrm>
          <a:prstGeom prst="rect">
            <a:avLst/>
          </a:prstGeom>
          <a:solidFill>
            <a:srgbClr val="FFFFFF"/>
          </a:solidFill>
          <a:ln w="3175">
            <a:solidFill>
              <a:schemeClr val="bg1">
                <a:lumMod val="85000"/>
              </a:schemeClr>
            </a:solid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a:extLst>
              <a:ext uri="{FF2B5EF4-FFF2-40B4-BE49-F238E27FC236}">
                <a16:creationId xmlns="" xmlns:a16="http://schemas.microsoft.com/office/drawing/2014/main" id="{EE92EB9A-ED7D-45C4-8ABA-62D3ABF5C00E}"/>
              </a:ext>
            </a:extLst>
          </p:cNvPr>
          <p:cNvGrpSpPr/>
          <p:nvPr/>
        </p:nvGrpSpPr>
        <p:grpSpPr>
          <a:xfrm>
            <a:off x="3347643" y="2918251"/>
            <a:ext cx="1253461" cy="1381058"/>
            <a:chOff x="3347643" y="2918251"/>
            <a:chExt cx="1253461" cy="1381058"/>
          </a:xfrm>
        </p:grpSpPr>
        <p:sp>
          <p:nvSpPr>
            <p:cNvPr id="19" name="MH_Other_6">
              <a:extLst>
                <a:ext uri="{FF2B5EF4-FFF2-40B4-BE49-F238E27FC236}">
                  <a16:creationId xmlns="" xmlns:a16="http://schemas.microsoft.com/office/drawing/2014/main" id="{4C5AAE17-1FEC-4127-97D8-61CDDDE7BA2F}"/>
                </a:ext>
              </a:extLst>
            </p:cNvPr>
            <p:cNvSpPr/>
            <p:nvPr>
              <p:custDataLst>
                <p:tags r:id="rId13"/>
              </p:custDataLst>
            </p:nvPr>
          </p:nvSpPr>
          <p:spPr>
            <a:xfrm>
              <a:off x="3347643" y="2918251"/>
              <a:ext cx="1253461" cy="1381058"/>
            </a:xfrm>
            <a:prstGeom prst="rect">
              <a:avLst/>
            </a:prstGeom>
            <a:solidFill>
              <a:srgbClr val="FFFFFF"/>
            </a:solidFill>
            <a:ln w="3175">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MH_Picture_1">
              <a:extLst>
                <a:ext uri="{FF2B5EF4-FFF2-40B4-BE49-F238E27FC236}">
                  <a16:creationId xmlns="" xmlns:a16="http://schemas.microsoft.com/office/drawing/2014/main" id="{3017AA46-20E2-4712-8583-8ECC508648E2}"/>
                </a:ext>
              </a:extLst>
            </p:cNvPr>
            <p:cNvSpPr/>
            <p:nvPr>
              <p:custDataLst>
                <p:tags r:id="rId14"/>
              </p:custDataLst>
            </p:nvPr>
          </p:nvSpPr>
          <p:spPr>
            <a:xfrm>
              <a:off x="3399773" y="2970710"/>
              <a:ext cx="1149201" cy="1276137"/>
            </a:xfrm>
            <a:prstGeom prst="rect">
              <a:avLst/>
            </a:prstGeom>
            <a:blipFill dpi="0" rotWithShape="1">
              <a:blip r:embed="rId2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MH_SubTitle_1">
            <a:extLst>
              <a:ext uri="{FF2B5EF4-FFF2-40B4-BE49-F238E27FC236}">
                <a16:creationId xmlns="" xmlns:a16="http://schemas.microsoft.com/office/drawing/2014/main" id="{E26B5A56-5ABD-4CEE-985C-16137BC8B657}"/>
              </a:ext>
            </a:extLst>
          </p:cNvPr>
          <p:cNvSpPr txBox="1"/>
          <p:nvPr>
            <p:custDataLst>
              <p:tags r:id="rId8"/>
            </p:custDataLst>
          </p:nvPr>
        </p:nvSpPr>
        <p:spPr>
          <a:xfrm>
            <a:off x="3184390" y="1542956"/>
            <a:ext cx="3562108" cy="503511"/>
          </a:xfrm>
          <a:prstGeom prst="rect">
            <a:avLst/>
          </a:prstGeom>
          <a:noFill/>
        </p:spPr>
        <p:txBody>
          <a:bodyPr wrap="square" anchor="b" anchorCtr="0">
            <a:normAutofit/>
          </a:bodyPr>
          <a:lstStyle/>
          <a:p>
            <a:pPr>
              <a:defRPr/>
            </a:pPr>
            <a:r>
              <a:rPr lang="zh-CN" altLang="en-US" b="1" dirty="0">
                <a:solidFill>
                  <a:srgbClr val="B1865A"/>
                </a:solidFill>
              </a:rPr>
              <a:t>点击此处添加文本</a:t>
            </a:r>
          </a:p>
        </p:txBody>
      </p:sp>
      <p:sp>
        <p:nvSpPr>
          <p:cNvPr id="22" name="MH_Desc_1">
            <a:extLst>
              <a:ext uri="{FF2B5EF4-FFF2-40B4-BE49-F238E27FC236}">
                <a16:creationId xmlns="" xmlns:a16="http://schemas.microsoft.com/office/drawing/2014/main" id="{8E63DF4A-9320-4F5D-B096-256F644754C9}"/>
              </a:ext>
            </a:extLst>
          </p:cNvPr>
          <p:cNvSpPr txBox="1"/>
          <p:nvPr>
            <p:custDataLst>
              <p:tags r:id="rId9"/>
            </p:custDataLst>
          </p:nvPr>
        </p:nvSpPr>
        <p:spPr>
          <a:xfrm>
            <a:off x="3198722" y="1969372"/>
            <a:ext cx="5648923" cy="597608"/>
          </a:xfrm>
          <a:prstGeom prst="rect">
            <a:avLst/>
          </a:prstGeom>
          <a:noFill/>
        </p:spPr>
        <p:txBody>
          <a:bodyPr wrap="square" anchor="t">
            <a:normAutofit fontScale="92500"/>
          </a:bodyPr>
          <a:lstStyle/>
          <a:p>
            <a:pPr>
              <a:lnSpc>
                <a:spcPct val="120000"/>
              </a:lnSpc>
            </a:pPr>
            <a:r>
              <a:rPr lang="en-US" altLang="zh-CN" sz="1200" dirty="0" err="1">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rPr>
              <a:t>请输入适量文字在此处进行解释说明以便于读者合理理解上述标题的内容请输入适量文字</a:t>
            </a:r>
            <a:r>
              <a:rPr lang="zh-CN" altLang="en-US" sz="1200" dirty="0">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rPr>
              <a:t>。</a:t>
            </a:r>
            <a:r>
              <a:rPr lang="en-US" altLang="zh-CN" sz="1200" dirty="0" err="1">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rPr>
              <a:t>请输入适量文字在此处进行解释说明以便于读者合理理解上述标题的内容</a:t>
            </a:r>
            <a:r>
              <a:rPr lang="en-US" altLang="zh-CN" sz="1200" dirty="0">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rPr>
              <a:t>.</a:t>
            </a:r>
            <a:endParaRPr lang="zh-CN" altLang="en-US" sz="1200" dirty="0">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endParaRPr>
          </a:p>
        </p:txBody>
      </p:sp>
      <p:sp>
        <p:nvSpPr>
          <p:cNvPr id="23" name="MH_Text_1">
            <a:extLst>
              <a:ext uri="{FF2B5EF4-FFF2-40B4-BE49-F238E27FC236}">
                <a16:creationId xmlns="" xmlns:a16="http://schemas.microsoft.com/office/drawing/2014/main" id="{C5A4289D-0754-4D2D-B0FF-3075E7E7DD47}"/>
              </a:ext>
            </a:extLst>
          </p:cNvPr>
          <p:cNvSpPr txBox="1"/>
          <p:nvPr>
            <p:custDataLst>
              <p:tags r:id="rId10"/>
            </p:custDataLst>
          </p:nvPr>
        </p:nvSpPr>
        <p:spPr>
          <a:xfrm>
            <a:off x="3100576" y="4570918"/>
            <a:ext cx="1718821" cy="1232981"/>
          </a:xfrm>
          <a:prstGeom prst="rect">
            <a:avLst/>
          </a:prstGeom>
          <a:noFill/>
        </p:spPr>
        <p:txBody>
          <a:bodyPr wrap="square" lIns="90000" tIns="46800" rIns="90000" rtlCol="0" anchor="t" anchorCtr="0">
            <a:normAutofit/>
          </a:bodyPr>
          <a:lstStyle/>
          <a:p>
            <a:pPr>
              <a:lnSpc>
                <a:spcPct val="120000"/>
              </a:lnSpc>
            </a:pPr>
            <a:r>
              <a:rPr lang="en-US" altLang="zh-CN" sz="1200" dirty="0" err="1">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rPr>
              <a:t>请输入适量文字在此处进行解释说明以便于读者合理理解上述标题的内容请输入适量文字</a:t>
            </a:r>
            <a:r>
              <a:rPr lang="zh-CN" altLang="en-US" sz="1200" dirty="0">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rPr>
              <a:t>。</a:t>
            </a:r>
          </a:p>
        </p:txBody>
      </p:sp>
      <p:sp>
        <p:nvSpPr>
          <p:cNvPr id="24" name="MH_Text_2">
            <a:extLst>
              <a:ext uri="{FF2B5EF4-FFF2-40B4-BE49-F238E27FC236}">
                <a16:creationId xmlns="" xmlns:a16="http://schemas.microsoft.com/office/drawing/2014/main" id="{A82DFCD6-3A87-4332-BEEE-50267CE24908}"/>
              </a:ext>
            </a:extLst>
          </p:cNvPr>
          <p:cNvSpPr txBox="1"/>
          <p:nvPr>
            <p:custDataLst>
              <p:tags r:id="rId11"/>
            </p:custDataLst>
          </p:nvPr>
        </p:nvSpPr>
        <p:spPr>
          <a:xfrm>
            <a:off x="5253008" y="4570918"/>
            <a:ext cx="1718821" cy="1232981"/>
          </a:xfrm>
          <a:prstGeom prst="rect">
            <a:avLst/>
          </a:prstGeom>
          <a:noFill/>
        </p:spPr>
        <p:txBody>
          <a:bodyPr wrap="square" lIns="90000" tIns="46800" rIns="90000" rtlCol="0" anchor="t" anchorCtr="0">
            <a:normAutofit/>
          </a:bodyPr>
          <a:lstStyle/>
          <a:p>
            <a:pPr>
              <a:lnSpc>
                <a:spcPct val="120000"/>
              </a:lnSpc>
            </a:pPr>
            <a:r>
              <a:rPr lang="en-US" altLang="zh-CN" sz="1200" dirty="0" err="1">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rPr>
              <a:t>请输入适量文字在此处进行解释说明以便于读者合理理解上述标题的内容请输入适量文字</a:t>
            </a:r>
            <a:r>
              <a:rPr lang="zh-CN" altLang="en-US" sz="1200" dirty="0">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rPr>
              <a:t>。</a:t>
            </a:r>
          </a:p>
        </p:txBody>
      </p:sp>
      <p:sp>
        <p:nvSpPr>
          <p:cNvPr id="25" name="MH_Text_3">
            <a:extLst>
              <a:ext uri="{FF2B5EF4-FFF2-40B4-BE49-F238E27FC236}">
                <a16:creationId xmlns="" xmlns:a16="http://schemas.microsoft.com/office/drawing/2014/main" id="{B0A84D1C-3AFE-4038-B24B-7FDD2C58846C}"/>
              </a:ext>
            </a:extLst>
          </p:cNvPr>
          <p:cNvSpPr txBox="1"/>
          <p:nvPr>
            <p:custDataLst>
              <p:tags r:id="rId12"/>
            </p:custDataLst>
          </p:nvPr>
        </p:nvSpPr>
        <p:spPr>
          <a:xfrm>
            <a:off x="7372603" y="4570918"/>
            <a:ext cx="1718821" cy="1232981"/>
          </a:xfrm>
          <a:prstGeom prst="rect">
            <a:avLst/>
          </a:prstGeom>
          <a:noFill/>
        </p:spPr>
        <p:txBody>
          <a:bodyPr wrap="square" lIns="90000" tIns="46800" rIns="90000" rtlCol="0" anchor="t" anchorCtr="0">
            <a:normAutofit/>
          </a:bodyPr>
          <a:lstStyle/>
          <a:p>
            <a:pPr>
              <a:lnSpc>
                <a:spcPct val="120000"/>
              </a:lnSpc>
            </a:pPr>
            <a:r>
              <a:rPr lang="en-US" altLang="zh-CN" sz="1200" dirty="0" err="1">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rPr>
              <a:t>请输入适量文字在此处进行解释说明以便于读者合理理解上述标题的内容请输入适量文字</a:t>
            </a:r>
            <a:r>
              <a:rPr lang="zh-CN" altLang="en-US" sz="1200" dirty="0">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rPr>
              <a:t>。</a:t>
            </a:r>
          </a:p>
        </p:txBody>
      </p:sp>
    </p:spTree>
    <p:extLst>
      <p:ext uri="{BB962C8B-B14F-4D97-AF65-F5344CB8AC3E}">
        <p14:creationId xmlns:p14="http://schemas.microsoft.com/office/powerpoint/2010/main" val="1602113031"/>
      </p:ext>
    </p:extLst>
  </p:cSld>
  <p:clrMapOvr>
    <a:masterClrMapping/>
  </p:clrMapOvr>
  <p:transition spd="slow" advTm="55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1000"/>
                                        <p:tgtEl>
                                          <p:spTgt spid="40"/>
                                        </p:tgtEl>
                                      </p:cBhvr>
                                    </p:animEffect>
                                    <p:anim calcmode="lin" valueType="num">
                                      <p:cBhvr>
                                        <p:cTn id="13" dur="1000" fill="hold"/>
                                        <p:tgtEl>
                                          <p:spTgt spid="40"/>
                                        </p:tgtEl>
                                        <p:attrNameLst>
                                          <p:attrName>ppt_x</p:attrName>
                                        </p:attrNameLst>
                                      </p:cBhvr>
                                      <p:tavLst>
                                        <p:tav tm="0">
                                          <p:val>
                                            <p:strVal val="#ppt_x"/>
                                          </p:val>
                                        </p:tav>
                                        <p:tav tm="100000">
                                          <p:val>
                                            <p:strVal val="#ppt_x"/>
                                          </p:val>
                                        </p:tav>
                                      </p:tavLst>
                                    </p:anim>
                                    <p:anim calcmode="lin" valueType="num">
                                      <p:cBhvr>
                                        <p:cTn id="14" dur="1000" fill="hold"/>
                                        <p:tgtEl>
                                          <p:spTgt spid="40"/>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3" fill="hold" grpId="0" nodeType="afterEffect">
                                  <p:stCondLst>
                                    <p:cond delay="0"/>
                                  </p:stCondLst>
                                  <p:iterate type="lt">
                                    <p:tmPct val="14286"/>
                                  </p:iterate>
                                  <p:childTnLst>
                                    <p:set>
                                      <p:cBhvr>
                                        <p:cTn id="17" dur="1" fill="hold">
                                          <p:stCondLst>
                                            <p:cond delay="0"/>
                                          </p:stCondLst>
                                        </p:cTn>
                                        <p:tgtEl>
                                          <p:spTgt spid="41"/>
                                        </p:tgtEl>
                                        <p:attrNameLst>
                                          <p:attrName>style.visibility</p:attrName>
                                        </p:attrNameLst>
                                      </p:cBhvr>
                                      <p:to>
                                        <p:strVal val="visible"/>
                                      </p:to>
                                    </p:set>
                                    <p:anim calcmode="lin" valueType="num">
                                      <p:cBhvr additive="base">
                                        <p:cTn id="18" dur="500" fill="hold"/>
                                        <p:tgtEl>
                                          <p:spTgt spid="41"/>
                                        </p:tgtEl>
                                        <p:attrNameLst>
                                          <p:attrName>ppt_x</p:attrName>
                                        </p:attrNameLst>
                                      </p:cBhvr>
                                      <p:tavLst>
                                        <p:tav tm="0">
                                          <p:val>
                                            <p:strVal val="1+#ppt_w/2"/>
                                          </p:val>
                                        </p:tav>
                                        <p:tav tm="100000">
                                          <p:val>
                                            <p:strVal val="#ppt_x"/>
                                          </p:val>
                                        </p:tav>
                                      </p:tavLst>
                                    </p:anim>
                                    <p:anim calcmode="lin" valueType="num">
                                      <p:cBhvr additive="base">
                                        <p:cTn id="19" dur="500" fill="hold"/>
                                        <p:tgtEl>
                                          <p:spTgt spid="41"/>
                                        </p:tgtEl>
                                        <p:attrNameLst>
                                          <p:attrName>ppt_y</p:attrName>
                                        </p:attrNameLst>
                                      </p:cBhvr>
                                      <p:tavLst>
                                        <p:tav tm="0">
                                          <p:val>
                                            <p:strVal val="0-#ppt_h/2"/>
                                          </p:val>
                                        </p:tav>
                                        <p:tav tm="100000">
                                          <p:val>
                                            <p:strVal val="#ppt_y"/>
                                          </p:val>
                                        </p:tav>
                                      </p:tavLst>
                                    </p:anim>
                                  </p:childTnLst>
                                </p:cTn>
                              </p:par>
                              <p:par>
                                <p:cTn id="20" presetID="2" presetClass="entr" presetSubtype="6" fill="hold" grpId="0" nodeType="withEffect">
                                  <p:stCondLst>
                                    <p:cond delay="0"/>
                                  </p:stCondLst>
                                  <p:iterate type="lt">
                                    <p:tmPct val="5556"/>
                                  </p:iterate>
                                  <p:childTnLst>
                                    <p:set>
                                      <p:cBhvr>
                                        <p:cTn id="21" dur="1" fill="hold">
                                          <p:stCondLst>
                                            <p:cond delay="0"/>
                                          </p:stCondLst>
                                        </p:cTn>
                                        <p:tgtEl>
                                          <p:spTgt spid="42"/>
                                        </p:tgtEl>
                                        <p:attrNameLst>
                                          <p:attrName>style.visibility</p:attrName>
                                        </p:attrNameLst>
                                      </p:cBhvr>
                                      <p:to>
                                        <p:strVal val="visible"/>
                                      </p:to>
                                    </p:set>
                                    <p:anim calcmode="lin" valueType="num">
                                      <p:cBhvr additive="base">
                                        <p:cTn id="22" dur="500" fill="hold"/>
                                        <p:tgtEl>
                                          <p:spTgt spid="42"/>
                                        </p:tgtEl>
                                        <p:attrNameLst>
                                          <p:attrName>ppt_x</p:attrName>
                                        </p:attrNameLst>
                                      </p:cBhvr>
                                      <p:tavLst>
                                        <p:tav tm="0">
                                          <p:val>
                                            <p:strVal val="1+#ppt_w/2"/>
                                          </p:val>
                                        </p:tav>
                                        <p:tav tm="100000">
                                          <p:val>
                                            <p:strVal val="#ppt_x"/>
                                          </p:val>
                                        </p:tav>
                                      </p:tavLst>
                                    </p:anim>
                                    <p:anim calcmode="lin" valueType="num">
                                      <p:cBhvr additive="base">
                                        <p:cTn id="23" dur="500" fill="hold"/>
                                        <p:tgtEl>
                                          <p:spTgt spid="42"/>
                                        </p:tgtEl>
                                        <p:attrNameLst>
                                          <p:attrName>ppt_y</p:attrName>
                                        </p:attrNameLst>
                                      </p:cBhvr>
                                      <p:tavLst>
                                        <p:tav tm="0">
                                          <p:val>
                                            <p:strVal val="1+#ppt_h/2"/>
                                          </p:val>
                                        </p:tav>
                                        <p:tav tm="100000">
                                          <p:val>
                                            <p:strVal val="#ppt_y"/>
                                          </p:val>
                                        </p:tav>
                                      </p:tavLst>
                                    </p:anim>
                                  </p:childTnLst>
                                </p:cTn>
                              </p:par>
                              <p:par>
                                <p:cTn id="24" presetID="12" presetClass="entr" presetSubtype="8" fill="hold" nodeType="withEffect">
                                  <p:stCondLst>
                                    <p:cond delay="0"/>
                                  </p:stCondLst>
                                  <p:childTnLst>
                                    <p:set>
                                      <p:cBhvr>
                                        <p:cTn id="25" dur="1" fill="hold">
                                          <p:stCondLst>
                                            <p:cond delay="0"/>
                                          </p:stCondLst>
                                        </p:cTn>
                                        <p:tgtEl>
                                          <p:spTgt spid="46"/>
                                        </p:tgtEl>
                                        <p:attrNameLst>
                                          <p:attrName>style.visibility</p:attrName>
                                        </p:attrNameLst>
                                      </p:cBhvr>
                                      <p:to>
                                        <p:strVal val="visible"/>
                                      </p:to>
                                    </p:set>
                                    <p:anim calcmode="lin" valueType="num">
                                      <p:cBhvr additive="base">
                                        <p:cTn id="26" dur="500"/>
                                        <p:tgtEl>
                                          <p:spTgt spid="46"/>
                                        </p:tgtEl>
                                        <p:attrNameLst>
                                          <p:attrName>ppt_x</p:attrName>
                                        </p:attrNameLst>
                                      </p:cBhvr>
                                      <p:tavLst>
                                        <p:tav tm="0">
                                          <p:val>
                                            <p:strVal val="#ppt_x-#ppt_w*1.125000"/>
                                          </p:val>
                                        </p:tav>
                                        <p:tav tm="100000">
                                          <p:val>
                                            <p:strVal val="#ppt_x"/>
                                          </p:val>
                                        </p:tav>
                                      </p:tavLst>
                                    </p:anim>
                                    <p:animEffect transition="in" filter="wipe(right)">
                                      <p:cBhvr>
                                        <p:cTn id="27" dur="500"/>
                                        <p:tgtEl>
                                          <p:spTgt spid="46"/>
                                        </p:tgtEl>
                                      </p:cBhvr>
                                    </p:animEffect>
                                  </p:childTnLst>
                                </p:cTn>
                              </p:par>
                              <p:par>
                                <p:cTn id="28" presetID="12" presetClass="entr" presetSubtype="1" fill="hold" nodeType="withEffect">
                                  <p:stCondLst>
                                    <p:cond delay="0"/>
                                  </p:stCondLst>
                                  <p:childTnLst>
                                    <p:set>
                                      <p:cBhvr>
                                        <p:cTn id="29" dur="1" fill="hold">
                                          <p:stCondLst>
                                            <p:cond delay="0"/>
                                          </p:stCondLst>
                                        </p:cTn>
                                        <p:tgtEl>
                                          <p:spTgt spid="44"/>
                                        </p:tgtEl>
                                        <p:attrNameLst>
                                          <p:attrName>style.visibility</p:attrName>
                                        </p:attrNameLst>
                                      </p:cBhvr>
                                      <p:to>
                                        <p:strVal val="visible"/>
                                      </p:to>
                                    </p:set>
                                    <p:anim calcmode="lin" valueType="num">
                                      <p:cBhvr additive="base">
                                        <p:cTn id="30" dur="500"/>
                                        <p:tgtEl>
                                          <p:spTgt spid="44"/>
                                        </p:tgtEl>
                                        <p:attrNameLst>
                                          <p:attrName>ppt_y</p:attrName>
                                        </p:attrNameLst>
                                      </p:cBhvr>
                                      <p:tavLst>
                                        <p:tav tm="0">
                                          <p:val>
                                            <p:strVal val="#ppt_y-#ppt_h*1.125000"/>
                                          </p:val>
                                        </p:tav>
                                        <p:tav tm="100000">
                                          <p:val>
                                            <p:strVal val="#ppt_y"/>
                                          </p:val>
                                        </p:tav>
                                      </p:tavLst>
                                    </p:anim>
                                    <p:animEffect transition="in" filter="wipe(down)">
                                      <p:cBhvr>
                                        <p:cTn id="31" dur="500"/>
                                        <p:tgtEl>
                                          <p:spTgt spid="44"/>
                                        </p:tgtEl>
                                      </p:cBhvr>
                                    </p:animEffect>
                                  </p:childTnLst>
                                </p:cTn>
                              </p:par>
                              <p:par>
                                <p:cTn id="32" presetID="12" presetClass="entr" presetSubtype="8" fill="hold" nodeType="withEffect">
                                  <p:stCondLst>
                                    <p:cond delay="0"/>
                                  </p:stCondLst>
                                  <p:childTnLst>
                                    <p:set>
                                      <p:cBhvr>
                                        <p:cTn id="33" dur="1" fill="hold">
                                          <p:stCondLst>
                                            <p:cond delay="0"/>
                                          </p:stCondLst>
                                        </p:cTn>
                                        <p:tgtEl>
                                          <p:spTgt spid="47"/>
                                        </p:tgtEl>
                                        <p:attrNameLst>
                                          <p:attrName>style.visibility</p:attrName>
                                        </p:attrNameLst>
                                      </p:cBhvr>
                                      <p:to>
                                        <p:strVal val="visible"/>
                                      </p:to>
                                    </p:set>
                                    <p:anim calcmode="lin" valueType="num">
                                      <p:cBhvr additive="base">
                                        <p:cTn id="34" dur="500"/>
                                        <p:tgtEl>
                                          <p:spTgt spid="47"/>
                                        </p:tgtEl>
                                        <p:attrNameLst>
                                          <p:attrName>ppt_x</p:attrName>
                                        </p:attrNameLst>
                                      </p:cBhvr>
                                      <p:tavLst>
                                        <p:tav tm="0">
                                          <p:val>
                                            <p:strVal val="#ppt_x-#ppt_w*1.125000"/>
                                          </p:val>
                                        </p:tav>
                                        <p:tav tm="100000">
                                          <p:val>
                                            <p:strVal val="#ppt_x"/>
                                          </p:val>
                                        </p:tav>
                                      </p:tavLst>
                                    </p:anim>
                                    <p:animEffect transition="in" filter="wipe(right)">
                                      <p:cBhvr>
                                        <p:cTn id="35" dur="500"/>
                                        <p:tgtEl>
                                          <p:spTgt spid="47"/>
                                        </p:tgtEl>
                                      </p:cBhvr>
                                    </p:animEffect>
                                  </p:childTnLst>
                                </p:cTn>
                              </p:par>
                              <p:par>
                                <p:cTn id="36" presetID="12" presetClass="entr" presetSubtype="4" fill="hold" nodeType="withEffect">
                                  <p:stCondLst>
                                    <p:cond delay="0"/>
                                  </p:stCondLst>
                                  <p:childTnLst>
                                    <p:set>
                                      <p:cBhvr>
                                        <p:cTn id="37" dur="1" fill="hold">
                                          <p:stCondLst>
                                            <p:cond delay="0"/>
                                          </p:stCondLst>
                                        </p:cTn>
                                        <p:tgtEl>
                                          <p:spTgt spid="45"/>
                                        </p:tgtEl>
                                        <p:attrNameLst>
                                          <p:attrName>style.visibility</p:attrName>
                                        </p:attrNameLst>
                                      </p:cBhvr>
                                      <p:to>
                                        <p:strVal val="visible"/>
                                      </p:to>
                                    </p:set>
                                    <p:anim calcmode="lin" valueType="num">
                                      <p:cBhvr additive="base">
                                        <p:cTn id="38" dur="500"/>
                                        <p:tgtEl>
                                          <p:spTgt spid="45"/>
                                        </p:tgtEl>
                                        <p:attrNameLst>
                                          <p:attrName>ppt_y</p:attrName>
                                        </p:attrNameLst>
                                      </p:cBhvr>
                                      <p:tavLst>
                                        <p:tav tm="0">
                                          <p:val>
                                            <p:strVal val="#ppt_y+#ppt_h*1.125000"/>
                                          </p:val>
                                        </p:tav>
                                        <p:tav tm="100000">
                                          <p:val>
                                            <p:strVal val="#ppt_y"/>
                                          </p:val>
                                        </p:tav>
                                      </p:tavLst>
                                    </p:anim>
                                    <p:animEffect transition="in" filter="wipe(up)">
                                      <p:cBhvr>
                                        <p:cTn id="39" dur="500"/>
                                        <p:tgtEl>
                                          <p:spTgt spid="45"/>
                                        </p:tgtEl>
                                      </p:cBhvr>
                                    </p:animEffect>
                                  </p:childTnLst>
                                </p:cTn>
                              </p:par>
                              <p:par>
                                <p:cTn id="40" presetID="49" presetClass="entr" presetSubtype="0" decel="100000" fill="hold" grpId="0" nodeType="withEffect">
                                  <p:stCondLst>
                                    <p:cond delay="500"/>
                                  </p:stCondLst>
                                  <p:childTnLst>
                                    <p:set>
                                      <p:cBhvr>
                                        <p:cTn id="41" dur="1" fill="hold">
                                          <p:stCondLst>
                                            <p:cond delay="0"/>
                                          </p:stCondLst>
                                        </p:cTn>
                                        <p:tgtEl>
                                          <p:spTgt spid="43"/>
                                        </p:tgtEl>
                                        <p:attrNameLst>
                                          <p:attrName>style.visibility</p:attrName>
                                        </p:attrNameLst>
                                      </p:cBhvr>
                                      <p:to>
                                        <p:strVal val="visible"/>
                                      </p:to>
                                    </p:set>
                                    <p:anim calcmode="lin" valueType="num">
                                      <p:cBhvr>
                                        <p:cTn id="42" dur="500" fill="hold"/>
                                        <p:tgtEl>
                                          <p:spTgt spid="43"/>
                                        </p:tgtEl>
                                        <p:attrNameLst>
                                          <p:attrName>ppt_w</p:attrName>
                                        </p:attrNameLst>
                                      </p:cBhvr>
                                      <p:tavLst>
                                        <p:tav tm="0">
                                          <p:val>
                                            <p:fltVal val="0"/>
                                          </p:val>
                                        </p:tav>
                                        <p:tav tm="100000">
                                          <p:val>
                                            <p:strVal val="#ppt_w"/>
                                          </p:val>
                                        </p:tav>
                                      </p:tavLst>
                                    </p:anim>
                                    <p:anim calcmode="lin" valueType="num">
                                      <p:cBhvr>
                                        <p:cTn id="43" dur="500" fill="hold"/>
                                        <p:tgtEl>
                                          <p:spTgt spid="43"/>
                                        </p:tgtEl>
                                        <p:attrNameLst>
                                          <p:attrName>ppt_h</p:attrName>
                                        </p:attrNameLst>
                                      </p:cBhvr>
                                      <p:tavLst>
                                        <p:tav tm="0">
                                          <p:val>
                                            <p:fltVal val="0"/>
                                          </p:val>
                                        </p:tav>
                                        <p:tav tm="100000">
                                          <p:val>
                                            <p:strVal val="#ppt_h"/>
                                          </p:val>
                                        </p:tav>
                                      </p:tavLst>
                                    </p:anim>
                                    <p:anim calcmode="lin" valueType="num">
                                      <p:cBhvr>
                                        <p:cTn id="44" dur="500" fill="hold"/>
                                        <p:tgtEl>
                                          <p:spTgt spid="43"/>
                                        </p:tgtEl>
                                        <p:attrNameLst>
                                          <p:attrName>style.rotation</p:attrName>
                                        </p:attrNameLst>
                                      </p:cBhvr>
                                      <p:tavLst>
                                        <p:tav tm="0">
                                          <p:val>
                                            <p:fltVal val="360"/>
                                          </p:val>
                                        </p:tav>
                                        <p:tav tm="100000">
                                          <p:val>
                                            <p:fltVal val="0"/>
                                          </p:val>
                                        </p:tav>
                                      </p:tavLst>
                                    </p:anim>
                                    <p:animEffect transition="in" filter="fade">
                                      <p:cBhvr>
                                        <p:cTn id="45" dur="500"/>
                                        <p:tgtEl>
                                          <p:spTgt spid="43"/>
                                        </p:tgtEl>
                                      </p:cBhvr>
                                    </p:animEffect>
                                  </p:childTnLst>
                                </p:cTn>
                              </p:par>
                            </p:childTnLst>
                          </p:cTn>
                        </p:par>
                        <p:par>
                          <p:cTn id="46" fill="hold">
                            <p:stCondLst>
                              <p:cond delay="2000"/>
                            </p:stCondLst>
                            <p:childTnLst>
                              <p:par>
                                <p:cTn id="47" presetID="2" presetClass="entr" presetSubtype="9" fill="hold" grpId="0" nodeType="afterEffect">
                                  <p:stCondLst>
                                    <p:cond delay="0"/>
                                  </p:stCondLst>
                                  <p:iterate type="lt">
                                    <p:tmPct val="10000"/>
                                  </p:iterate>
                                  <p:childTnLst>
                                    <p:set>
                                      <p:cBhvr>
                                        <p:cTn id="48" dur="1" fill="hold">
                                          <p:stCondLst>
                                            <p:cond delay="0"/>
                                          </p:stCondLst>
                                        </p:cTn>
                                        <p:tgtEl>
                                          <p:spTgt spid="21"/>
                                        </p:tgtEl>
                                        <p:attrNameLst>
                                          <p:attrName>style.visibility</p:attrName>
                                        </p:attrNameLst>
                                      </p:cBhvr>
                                      <p:to>
                                        <p:strVal val="visible"/>
                                      </p:to>
                                    </p:set>
                                    <p:anim calcmode="lin" valueType="num">
                                      <p:cBhvr additive="base">
                                        <p:cTn id="49" dur="500" fill="hold"/>
                                        <p:tgtEl>
                                          <p:spTgt spid="21"/>
                                        </p:tgtEl>
                                        <p:attrNameLst>
                                          <p:attrName>ppt_x</p:attrName>
                                        </p:attrNameLst>
                                      </p:cBhvr>
                                      <p:tavLst>
                                        <p:tav tm="0">
                                          <p:val>
                                            <p:strVal val="0-#ppt_w/2"/>
                                          </p:val>
                                        </p:tav>
                                        <p:tav tm="100000">
                                          <p:val>
                                            <p:strVal val="#ppt_x"/>
                                          </p:val>
                                        </p:tav>
                                      </p:tavLst>
                                    </p:anim>
                                    <p:anim calcmode="lin" valueType="num">
                                      <p:cBhvr additive="base">
                                        <p:cTn id="50" dur="500" fill="hold"/>
                                        <p:tgtEl>
                                          <p:spTgt spid="21"/>
                                        </p:tgtEl>
                                        <p:attrNameLst>
                                          <p:attrName>ppt_y</p:attrName>
                                        </p:attrNameLst>
                                      </p:cBhvr>
                                      <p:tavLst>
                                        <p:tav tm="0">
                                          <p:val>
                                            <p:strVal val="0-#ppt_h/2"/>
                                          </p:val>
                                        </p:tav>
                                        <p:tav tm="100000">
                                          <p:val>
                                            <p:strVal val="#ppt_y"/>
                                          </p:val>
                                        </p:tav>
                                      </p:tavLst>
                                    </p:anim>
                                  </p:childTnLst>
                                </p:cTn>
                              </p:par>
                              <p:par>
                                <p:cTn id="51" presetID="2" presetClass="entr" presetSubtype="6" fill="hold" grpId="0" nodeType="withEffect">
                                  <p:stCondLst>
                                    <p:cond delay="0"/>
                                  </p:stCondLst>
                                  <p:iterate type="lt">
                                    <p:tmPct val="2778"/>
                                  </p:iterate>
                                  <p:childTnLst>
                                    <p:set>
                                      <p:cBhvr>
                                        <p:cTn id="52" dur="1" fill="hold">
                                          <p:stCondLst>
                                            <p:cond delay="0"/>
                                          </p:stCondLst>
                                        </p:cTn>
                                        <p:tgtEl>
                                          <p:spTgt spid="22"/>
                                        </p:tgtEl>
                                        <p:attrNameLst>
                                          <p:attrName>style.visibility</p:attrName>
                                        </p:attrNameLst>
                                      </p:cBhvr>
                                      <p:to>
                                        <p:strVal val="visible"/>
                                      </p:to>
                                    </p:set>
                                    <p:anim calcmode="lin" valueType="num">
                                      <p:cBhvr additive="base">
                                        <p:cTn id="53" dur="500" fill="hold"/>
                                        <p:tgtEl>
                                          <p:spTgt spid="22"/>
                                        </p:tgtEl>
                                        <p:attrNameLst>
                                          <p:attrName>ppt_x</p:attrName>
                                        </p:attrNameLst>
                                      </p:cBhvr>
                                      <p:tavLst>
                                        <p:tav tm="0">
                                          <p:val>
                                            <p:strVal val="1+#ppt_w/2"/>
                                          </p:val>
                                        </p:tav>
                                        <p:tav tm="100000">
                                          <p:val>
                                            <p:strVal val="#ppt_x"/>
                                          </p:val>
                                        </p:tav>
                                      </p:tavLst>
                                    </p:anim>
                                    <p:anim calcmode="lin" valueType="num">
                                      <p:cBhvr additive="base">
                                        <p:cTn id="54" dur="500" fill="hold"/>
                                        <p:tgtEl>
                                          <p:spTgt spid="22"/>
                                        </p:tgtEl>
                                        <p:attrNameLst>
                                          <p:attrName>ppt_y</p:attrName>
                                        </p:attrNameLst>
                                      </p:cBhvr>
                                      <p:tavLst>
                                        <p:tav tm="0">
                                          <p:val>
                                            <p:strVal val="1+#ppt_h/2"/>
                                          </p:val>
                                        </p:tav>
                                        <p:tav tm="100000">
                                          <p:val>
                                            <p:strVal val="#ppt_y"/>
                                          </p:val>
                                        </p:tav>
                                      </p:tavLst>
                                    </p:anim>
                                  </p:childTnLst>
                                </p:cTn>
                              </p:par>
                            </p:childTnLst>
                          </p:cTn>
                        </p:par>
                        <p:par>
                          <p:cTn id="55" fill="hold">
                            <p:stCondLst>
                              <p:cond delay="3500"/>
                            </p:stCondLst>
                            <p:childTnLst>
                              <p:par>
                                <p:cTn id="56" presetID="49" presetClass="entr" presetSubtype="0" decel="100000" fill="hold" grpId="1" nodeType="afterEffect">
                                  <p:stCondLst>
                                    <p:cond delay="0"/>
                                  </p:stCondLst>
                                  <p:childTnLst>
                                    <p:set>
                                      <p:cBhvr>
                                        <p:cTn id="57" dur="1" fill="hold">
                                          <p:stCondLst>
                                            <p:cond delay="0"/>
                                          </p:stCondLst>
                                        </p:cTn>
                                        <p:tgtEl>
                                          <p:spTgt spid="18"/>
                                        </p:tgtEl>
                                        <p:attrNameLst>
                                          <p:attrName>style.visibility</p:attrName>
                                        </p:attrNameLst>
                                      </p:cBhvr>
                                      <p:to>
                                        <p:strVal val="visible"/>
                                      </p:to>
                                    </p:set>
                                    <p:anim calcmode="lin" valueType="num">
                                      <p:cBhvr>
                                        <p:cTn id="58" dur="500" fill="hold"/>
                                        <p:tgtEl>
                                          <p:spTgt spid="18"/>
                                        </p:tgtEl>
                                        <p:attrNameLst>
                                          <p:attrName>ppt_w</p:attrName>
                                        </p:attrNameLst>
                                      </p:cBhvr>
                                      <p:tavLst>
                                        <p:tav tm="0">
                                          <p:val>
                                            <p:fltVal val="0"/>
                                          </p:val>
                                        </p:tav>
                                        <p:tav tm="100000">
                                          <p:val>
                                            <p:strVal val="#ppt_w"/>
                                          </p:val>
                                        </p:tav>
                                      </p:tavLst>
                                    </p:anim>
                                    <p:anim calcmode="lin" valueType="num">
                                      <p:cBhvr>
                                        <p:cTn id="59" dur="500" fill="hold"/>
                                        <p:tgtEl>
                                          <p:spTgt spid="18"/>
                                        </p:tgtEl>
                                        <p:attrNameLst>
                                          <p:attrName>ppt_h</p:attrName>
                                        </p:attrNameLst>
                                      </p:cBhvr>
                                      <p:tavLst>
                                        <p:tav tm="0">
                                          <p:val>
                                            <p:fltVal val="0"/>
                                          </p:val>
                                        </p:tav>
                                        <p:tav tm="100000">
                                          <p:val>
                                            <p:strVal val="#ppt_h"/>
                                          </p:val>
                                        </p:tav>
                                      </p:tavLst>
                                    </p:anim>
                                    <p:anim calcmode="lin" valueType="num">
                                      <p:cBhvr>
                                        <p:cTn id="60" dur="500" fill="hold"/>
                                        <p:tgtEl>
                                          <p:spTgt spid="18"/>
                                        </p:tgtEl>
                                        <p:attrNameLst>
                                          <p:attrName>style.rotation</p:attrName>
                                        </p:attrNameLst>
                                      </p:cBhvr>
                                      <p:tavLst>
                                        <p:tav tm="0">
                                          <p:val>
                                            <p:fltVal val="360"/>
                                          </p:val>
                                        </p:tav>
                                        <p:tav tm="100000">
                                          <p:val>
                                            <p:fltVal val="0"/>
                                          </p:val>
                                        </p:tav>
                                      </p:tavLst>
                                    </p:anim>
                                    <p:animEffect transition="in" filter="fade">
                                      <p:cBhvr>
                                        <p:cTn id="61" dur="500"/>
                                        <p:tgtEl>
                                          <p:spTgt spid="18"/>
                                        </p:tgtEl>
                                      </p:cBhvr>
                                    </p:animEffect>
                                  </p:childTnLst>
                                </p:cTn>
                              </p:par>
                              <p:par>
                                <p:cTn id="62" presetID="49" presetClass="entr" presetSubtype="0" decel="100000" fill="hold" grpId="1" nodeType="withEffect">
                                  <p:stCondLst>
                                    <p:cond delay="0"/>
                                  </p:stCondLst>
                                  <p:childTnLst>
                                    <p:set>
                                      <p:cBhvr>
                                        <p:cTn id="63" dur="1" fill="hold">
                                          <p:stCondLst>
                                            <p:cond delay="0"/>
                                          </p:stCondLst>
                                        </p:cTn>
                                        <p:tgtEl>
                                          <p:spTgt spid="12"/>
                                        </p:tgtEl>
                                        <p:attrNameLst>
                                          <p:attrName>style.visibility</p:attrName>
                                        </p:attrNameLst>
                                      </p:cBhvr>
                                      <p:to>
                                        <p:strVal val="visible"/>
                                      </p:to>
                                    </p:set>
                                    <p:anim calcmode="lin" valueType="num">
                                      <p:cBhvr>
                                        <p:cTn id="64" dur="500" fill="hold"/>
                                        <p:tgtEl>
                                          <p:spTgt spid="12"/>
                                        </p:tgtEl>
                                        <p:attrNameLst>
                                          <p:attrName>ppt_w</p:attrName>
                                        </p:attrNameLst>
                                      </p:cBhvr>
                                      <p:tavLst>
                                        <p:tav tm="0">
                                          <p:val>
                                            <p:fltVal val="0"/>
                                          </p:val>
                                        </p:tav>
                                        <p:tav tm="100000">
                                          <p:val>
                                            <p:strVal val="#ppt_w"/>
                                          </p:val>
                                        </p:tav>
                                      </p:tavLst>
                                    </p:anim>
                                    <p:anim calcmode="lin" valueType="num">
                                      <p:cBhvr>
                                        <p:cTn id="65" dur="500" fill="hold"/>
                                        <p:tgtEl>
                                          <p:spTgt spid="12"/>
                                        </p:tgtEl>
                                        <p:attrNameLst>
                                          <p:attrName>ppt_h</p:attrName>
                                        </p:attrNameLst>
                                      </p:cBhvr>
                                      <p:tavLst>
                                        <p:tav tm="0">
                                          <p:val>
                                            <p:fltVal val="0"/>
                                          </p:val>
                                        </p:tav>
                                        <p:tav tm="100000">
                                          <p:val>
                                            <p:strVal val="#ppt_h"/>
                                          </p:val>
                                        </p:tav>
                                      </p:tavLst>
                                    </p:anim>
                                    <p:anim calcmode="lin" valueType="num">
                                      <p:cBhvr>
                                        <p:cTn id="66" dur="500" fill="hold"/>
                                        <p:tgtEl>
                                          <p:spTgt spid="12"/>
                                        </p:tgtEl>
                                        <p:attrNameLst>
                                          <p:attrName>style.rotation</p:attrName>
                                        </p:attrNameLst>
                                      </p:cBhvr>
                                      <p:tavLst>
                                        <p:tav tm="0">
                                          <p:val>
                                            <p:fltVal val="360"/>
                                          </p:val>
                                        </p:tav>
                                        <p:tav tm="100000">
                                          <p:val>
                                            <p:fltVal val="0"/>
                                          </p:val>
                                        </p:tav>
                                      </p:tavLst>
                                    </p:anim>
                                    <p:animEffect transition="in" filter="fade">
                                      <p:cBhvr>
                                        <p:cTn id="67" dur="500"/>
                                        <p:tgtEl>
                                          <p:spTgt spid="12"/>
                                        </p:tgtEl>
                                      </p:cBhvr>
                                    </p:animEffect>
                                  </p:childTnLst>
                                </p:cTn>
                              </p:par>
                              <p:par>
                                <p:cTn id="68" presetID="49" presetClass="entr" presetSubtype="0" decel="100000" fill="hold" grpId="1" nodeType="withEffect">
                                  <p:stCondLst>
                                    <p:cond delay="0"/>
                                  </p:stCondLst>
                                  <p:childTnLst>
                                    <p:set>
                                      <p:cBhvr>
                                        <p:cTn id="69" dur="1" fill="hold">
                                          <p:stCondLst>
                                            <p:cond delay="0"/>
                                          </p:stCondLst>
                                        </p:cTn>
                                        <p:tgtEl>
                                          <p:spTgt spid="15"/>
                                        </p:tgtEl>
                                        <p:attrNameLst>
                                          <p:attrName>style.visibility</p:attrName>
                                        </p:attrNameLst>
                                      </p:cBhvr>
                                      <p:to>
                                        <p:strVal val="visible"/>
                                      </p:to>
                                    </p:set>
                                    <p:anim calcmode="lin" valueType="num">
                                      <p:cBhvr>
                                        <p:cTn id="70" dur="500" fill="hold"/>
                                        <p:tgtEl>
                                          <p:spTgt spid="15"/>
                                        </p:tgtEl>
                                        <p:attrNameLst>
                                          <p:attrName>ppt_w</p:attrName>
                                        </p:attrNameLst>
                                      </p:cBhvr>
                                      <p:tavLst>
                                        <p:tav tm="0">
                                          <p:val>
                                            <p:fltVal val="0"/>
                                          </p:val>
                                        </p:tav>
                                        <p:tav tm="100000">
                                          <p:val>
                                            <p:strVal val="#ppt_w"/>
                                          </p:val>
                                        </p:tav>
                                      </p:tavLst>
                                    </p:anim>
                                    <p:anim calcmode="lin" valueType="num">
                                      <p:cBhvr>
                                        <p:cTn id="71" dur="500" fill="hold"/>
                                        <p:tgtEl>
                                          <p:spTgt spid="15"/>
                                        </p:tgtEl>
                                        <p:attrNameLst>
                                          <p:attrName>ppt_h</p:attrName>
                                        </p:attrNameLst>
                                      </p:cBhvr>
                                      <p:tavLst>
                                        <p:tav tm="0">
                                          <p:val>
                                            <p:fltVal val="0"/>
                                          </p:val>
                                        </p:tav>
                                        <p:tav tm="100000">
                                          <p:val>
                                            <p:strVal val="#ppt_h"/>
                                          </p:val>
                                        </p:tav>
                                      </p:tavLst>
                                    </p:anim>
                                    <p:anim calcmode="lin" valueType="num">
                                      <p:cBhvr>
                                        <p:cTn id="72" dur="500" fill="hold"/>
                                        <p:tgtEl>
                                          <p:spTgt spid="15"/>
                                        </p:tgtEl>
                                        <p:attrNameLst>
                                          <p:attrName>style.rotation</p:attrName>
                                        </p:attrNameLst>
                                      </p:cBhvr>
                                      <p:tavLst>
                                        <p:tav tm="0">
                                          <p:val>
                                            <p:fltVal val="360"/>
                                          </p:val>
                                        </p:tav>
                                        <p:tav tm="100000">
                                          <p:val>
                                            <p:fltVal val="0"/>
                                          </p:val>
                                        </p:tav>
                                      </p:tavLst>
                                    </p:anim>
                                    <p:animEffect transition="in" filter="fade">
                                      <p:cBhvr>
                                        <p:cTn id="73" dur="500"/>
                                        <p:tgtEl>
                                          <p:spTgt spid="15"/>
                                        </p:tgtEl>
                                      </p:cBhvr>
                                    </p:animEffect>
                                  </p:childTnLst>
                                </p:cTn>
                              </p:par>
                            </p:childTnLst>
                          </p:cTn>
                        </p:par>
                        <p:par>
                          <p:cTn id="74" fill="hold">
                            <p:stCondLst>
                              <p:cond delay="4000"/>
                            </p:stCondLst>
                            <p:childTnLst>
                              <p:par>
                                <p:cTn id="75" presetID="18" presetClass="entr" presetSubtype="12" fill="hold" nodeType="afterEffect">
                                  <p:stCondLst>
                                    <p:cond delay="0"/>
                                  </p:stCondLst>
                                  <p:childTnLst>
                                    <p:set>
                                      <p:cBhvr>
                                        <p:cTn id="76" dur="1" fill="hold">
                                          <p:stCondLst>
                                            <p:cond delay="0"/>
                                          </p:stCondLst>
                                        </p:cTn>
                                        <p:tgtEl>
                                          <p:spTgt spid="5"/>
                                        </p:tgtEl>
                                        <p:attrNameLst>
                                          <p:attrName>style.visibility</p:attrName>
                                        </p:attrNameLst>
                                      </p:cBhvr>
                                      <p:to>
                                        <p:strVal val="visible"/>
                                      </p:to>
                                    </p:set>
                                    <p:animEffect transition="in" filter="strips(downLeft)">
                                      <p:cBhvr>
                                        <p:cTn id="77" dur="500"/>
                                        <p:tgtEl>
                                          <p:spTgt spid="5"/>
                                        </p:tgtEl>
                                      </p:cBhvr>
                                    </p:animEffect>
                                  </p:childTnLst>
                                </p:cTn>
                              </p:par>
                              <p:par>
                                <p:cTn id="78" presetID="18" presetClass="entr" presetSubtype="12" fill="hold" nodeType="withEffect">
                                  <p:stCondLst>
                                    <p:cond delay="0"/>
                                  </p:stCondLst>
                                  <p:childTnLst>
                                    <p:set>
                                      <p:cBhvr>
                                        <p:cTn id="79" dur="1" fill="hold">
                                          <p:stCondLst>
                                            <p:cond delay="0"/>
                                          </p:stCondLst>
                                        </p:cTn>
                                        <p:tgtEl>
                                          <p:spTgt spid="4"/>
                                        </p:tgtEl>
                                        <p:attrNameLst>
                                          <p:attrName>style.visibility</p:attrName>
                                        </p:attrNameLst>
                                      </p:cBhvr>
                                      <p:to>
                                        <p:strVal val="visible"/>
                                      </p:to>
                                    </p:set>
                                    <p:animEffect transition="in" filter="strips(downLeft)">
                                      <p:cBhvr>
                                        <p:cTn id="80" dur="500"/>
                                        <p:tgtEl>
                                          <p:spTgt spid="4"/>
                                        </p:tgtEl>
                                      </p:cBhvr>
                                    </p:animEffect>
                                  </p:childTnLst>
                                </p:cTn>
                              </p:par>
                              <p:par>
                                <p:cTn id="81" presetID="18" presetClass="entr" presetSubtype="12" fill="hold" nodeType="withEffect">
                                  <p:stCondLst>
                                    <p:cond delay="0"/>
                                  </p:stCondLst>
                                  <p:childTnLst>
                                    <p:set>
                                      <p:cBhvr>
                                        <p:cTn id="82" dur="1" fill="hold">
                                          <p:stCondLst>
                                            <p:cond delay="0"/>
                                          </p:stCondLst>
                                        </p:cTn>
                                        <p:tgtEl>
                                          <p:spTgt spid="3"/>
                                        </p:tgtEl>
                                        <p:attrNameLst>
                                          <p:attrName>style.visibility</p:attrName>
                                        </p:attrNameLst>
                                      </p:cBhvr>
                                      <p:to>
                                        <p:strVal val="visible"/>
                                      </p:to>
                                    </p:set>
                                    <p:animEffect transition="in" filter="strips(downLeft)">
                                      <p:cBhvr>
                                        <p:cTn id="83" dur="500"/>
                                        <p:tgtEl>
                                          <p:spTgt spid="3"/>
                                        </p:tgtEl>
                                      </p:cBhvr>
                                    </p:animEffect>
                                  </p:childTnLst>
                                </p:cTn>
                              </p:par>
                            </p:childTnLst>
                          </p:cTn>
                        </p:par>
                        <p:par>
                          <p:cTn id="84" fill="hold">
                            <p:stCondLst>
                              <p:cond delay="4500"/>
                            </p:stCondLst>
                            <p:childTnLst>
                              <p:par>
                                <p:cTn id="85" presetID="18" presetClass="entr" presetSubtype="6" fill="hold" grpId="0" nodeType="afterEffect">
                                  <p:stCondLst>
                                    <p:cond delay="0"/>
                                  </p:stCondLst>
                                  <p:childTnLst>
                                    <p:set>
                                      <p:cBhvr>
                                        <p:cTn id="86" dur="1" fill="hold">
                                          <p:stCondLst>
                                            <p:cond delay="0"/>
                                          </p:stCondLst>
                                        </p:cTn>
                                        <p:tgtEl>
                                          <p:spTgt spid="23"/>
                                        </p:tgtEl>
                                        <p:attrNameLst>
                                          <p:attrName>style.visibility</p:attrName>
                                        </p:attrNameLst>
                                      </p:cBhvr>
                                      <p:to>
                                        <p:strVal val="visible"/>
                                      </p:to>
                                    </p:set>
                                    <p:animEffect transition="in" filter="strips(downRight)">
                                      <p:cBhvr>
                                        <p:cTn id="87" dur="500"/>
                                        <p:tgtEl>
                                          <p:spTgt spid="23"/>
                                        </p:tgtEl>
                                      </p:cBhvr>
                                    </p:animEffect>
                                  </p:childTnLst>
                                </p:cTn>
                              </p:par>
                              <p:par>
                                <p:cTn id="88" presetID="18" presetClass="entr" presetSubtype="6" fill="hold" grpId="0" nodeType="withEffect">
                                  <p:stCondLst>
                                    <p:cond delay="0"/>
                                  </p:stCondLst>
                                  <p:childTnLst>
                                    <p:set>
                                      <p:cBhvr>
                                        <p:cTn id="89" dur="1" fill="hold">
                                          <p:stCondLst>
                                            <p:cond delay="0"/>
                                          </p:stCondLst>
                                        </p:cTn>
                                        <p:tgtEl>
                                          <p:spTgt spid="24"/>
                                        </p:tgtEl>
                                        <p:attrNameLst>
                                          <p:attrName>style.visibility</p:attrName>
                                        </p:attrNameLst>
                                      </p:cBhvr>
                                      <p:to>
                                        <p:strVal val="visible"/>
                                      </p:to>
                                    </p:set>
                                    <p:animEffect transition="in" filter="strips(downRight)">
                                      <p:cBhvr>
                                        <p:cTn id="90" dur="500"/>
                                        <p:tgtEl>
                                          <p:spTgt spid="24"/>
                                        </p:tgtEl>
                                      </p:cBhvr>
                                    </p:animEffect>
                                  </p:childTnLst>
                                </p:cTn>
                              </p:par>
                              <p:par>
                                <p:cTn id="91" presetID="18" presetClass="entr" presetSubtype="6" fill="hold" grpId="0" nodeType="withEffect">
                                  <p:stCondLst>
                                    <p:cond delay="0"/>
                                  </p:stCondLst>
                                  <p:childTnLst>
                                    <p:set>
                                      <p:cBhvr>
                                        <p:cTn id="92" dur="1" fill="hold">
                                          <p:stCondLst>
                                            <p:cond delay="0"/>
                                          </p:stCondLst>
                                        </p:cTn>
                                        <p:tgtEl>
                                          <p:spTgt spid="25"/>
                                        </p:tgtEl>
                                        <p:attrNameLst>
                                          <p:attrName>style.visibility</p:attrName>
                                        </p:attrNameLst>
                                      </p:cBhvr>
                                      <p:to>
                                        <p:strVal val="visible"/>
                                      </p:to>
                                    </p:set>
                                    <p:animEffect transition="in" filter="strips(downRight)">
                                      <p:cBhvr>
                                        <p:cTn id="9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12" grpId="1" animBg="1"/>
      <p:bldP spid="15" grpId="1" animBg="1"/>
      <p:bldP spid="18" grpId="1" animBg="1"/>
      <p:bldP spid="21" grpId="0"/>
      <p:bldP spid="22" grpId="0"/>
      <p:bldP spid="23" grpId="0"/>
      <p:bldP spid="24" grpId="0"/>
      <p:bldP spid="2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2D671BDD-C044-4CEF-9C05-D8D7F49D3537}"/>
              </a:ext>
            </a:extLst>
          </p:cNvPr>
          <p:cNvGrpSpPr/>
          <p:nvPr/>
        </p:nvGrpSpPr>
        <p:grpSpPr>
          <a:xfrm>
            <a:off x="2390171" y="-565150"/>
            <a:ext cx="7398355" cy="7423150"/>
            <a:chOff x="2390171" y="-565150"/>
            <a:chExt cx="7398355" cy="7423150"/>
          </a:xfrm>
        </p:grpSpPr>
        <p:grpSp>
          <p:nvGrpSpPr>
            <p:cNvPr id="28" name="组合 27">
              <a:extLst>
                <a:ext uri="{FF2B5EF4-FFF2-40B4-BE49-F238E27FC236}">
                  <a16:creationId xmlns="" xmlns:a16="http://schemas.microsoft.com/office/drawing/2014/main" id="{EEEFCB1A-3CD9-407F-8CDB-5A8886EC2BC3}"/>
                </a:ext>
              </a:extLst>
            </p:cNvPr>
            <p:cNvGrpSpPr/>
            <p:nvPr/>
          </p:nvGrpSpPr>
          <p:grpSpPr>
            <a:xfrm>
              <a:off x="2416175" y="-565150"/>
              <a:ext cx="7359651" cy="7423150"/>
              <a:chOff x="2571749" y="573184"/>
              <a:chExt cx="7359651" cy="6328006"/>
            </a:xfrm>
          </p:grpSpPr>
          <p:sp>
            <p:nvSpPr>
              <p:cNvPr id="30" name="矩形 29">
                <a:extLst>
                  <a:ext uri="{FF2B5EF4-FFF2-40B4-BE49-F238E27FC236}">
                    <a16:creationId xmlns="" xmlns:a16="http://schemas.microsoft.com/office/drawing/2014/main" id="{FDA8E06B-966A-4A0B-BCE3-FB8344A41E07}"/>
                  </a:ext>
                </a:extLst>
              </p:cNvPr>
              <p:cNvSpPr/>
              <p:nvPr/>
            </p:nvSpPr>
            <p:spPr>
              <a:xfrm>
                <a:off x="2571749" y="1069677"/>
                <a:ext cx="7359651" cy="58315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pic>
            <p:nvPicPr>
              <p:cNvPr id="31" name="图形 1">
                <a:extLst>
                  <a:ext uri="{FF2B5EF4-FFF2-40B4-BE49-F238E27FC236}">
                    <a16:creationId xmlns="" xmlns:a16="http://schemas.microsoft.com/office/drawing/2014/main" id="{FFBB18F5-1685-4787-8661-065C693EF9B1}"/>
                  </a:ext>
                </a:extLst>
              </p:cNvPr>
              <p:cNvPicPr>
                <a:picLocks noChangeAspect="1"/>
              </p:cNvPicPr>
              <p:nvPr/>
            </p:nvPicPr>
            <p:blipFill>
              <a:blip r:embed="rId21">
                <a:extLst>
                  <a:ext uri="{96DAC541-7B7A-43D3-8B79-37D633B846F1}">
                    <asvg:svgBlip xmlns="" xmlns:asvg="http://schemas.microsoft.com/office/drawing/2016/SVG/main" r:embed="rId22"/>
                  </a:ext>
                </a:extLst>
              </a:blip>
              <a:stretch>
                <a:fillRect/>
              </a:stretch>
            </p:blipFill>
            <p:spPr>
              <a:xfrm>
                <a:off x="2571749" y="573184"/>
                <a:ext cx="7359651" cy="6328005"/>
              </a:xfrm>
              <a:prstGeom prst="rect">
                <a:avLst/>
              </a:prstGeom>
            </p:spPr>
          </p:pic>
        </p:grpSp>
        <p:pic>
          <p:nvPicPr>
            <p:cNvPr id="39" name="Janice">
              <a:extLst>
                <a:ext uri="{FF2B5EF4-FFF2-40B4-BE49-F238E27FC236}">
                  <a16:creationId xmlns="" xmlns:a16="http://schemas.microsoft.com/office/drawing/2014/main" id="{C6A628C9-D1A3-471B-A183-C2543A9DC3F9}"/>
                </a:ext>
              </a:extLst>
            </p:cNvPr>
            <p:cNvPicPr>
              <a:picLocks noChangeAspect="1"/>
            </p:cNvPicPr>
            <p:nvPr/>
          </p:nvPicPr>
          <p:blipFill>
            <a:blip r:embed="rId23" cstate="screen">
              <a:extLst>
                <a:ext uri="{28A0092B-C50C-407E-A947-70E740481C1C}">
                  <a14:useLocalDpi xmlns:a14="http://schemas.microsoft.com/office/drawing/2010/main"/>
                </a:ext>
              </a:extLst>
            </a:blip>
            <a:stretch>
              <a:fillRect/>
            </a:stretch>
          </p:blipFill>
          <p:spPr>
            <a:xfrm rot="5400000">
              <a:off x="2404961" y="-14790"/>
              <a:ext cx="1177664" cy="1207244"/>
            </a:xfrm>
            <a:prstGeom prst="rect">
              <a:avLst/>
            </a:prstGeom>
          </p:spPr>
        </p:pic>
        <p:pic>
          <p:nvPicPr>
            <p:cNvPr id="40" name="Janice">
              <a:extLst>
                <a:ext uri="{FF2B5EF4-FFF2-40B4-BE49-F238E27FC236}">
                  <a16:creationId xmlns="" xmlns:a16="http://schemas.microsoft.com/office/drawing/2014/main" id="{F40F2D3C-FF9B-4FC8-95D6-55178C26E246}"/>
                </a:ext>
              </a:extLst>
            </p:cNvPr>
            <p:cNvPicPr>
              <a:picLocks noChangeAspect="1"/>
            </p:cNvPicPr>
            <p:nvPr/>
          </p:nvPicPr>
          <p:blipFill>
            <a:blip r:embed="rId23" cstate="screen">
              <a:extLst>
                <a:ext uri="{28A0092B-C50C-407E-A947-70E740481C1C}">
                  <a14:useLocalDpi xmlns:a14="http://schemas.microsoft.com/office/drawing/2010/main"/>
                </a:ext>
              </a:extLst>
            </a:blip>
            <a:stretch>
              <a:fillRect/>
            </a:stretch>
          </p:blipFill>
          <p:spPr>
            <a:xfrm rot="16200000" flipH="1">
              <a:off x="8596072" y="21795"/>
              <a:ext cx="1177664" cy="1207244"/>
            </a:xfrm>
            <a:prstGeom prst="rect">
              <a:avLst/>
            </a:prstGeom>
          </p:spPr>
        </p:pic>
        <p:sp>
          <p:nvSpPr>
            <p:cNvPr id="41" name="文本框 40">
              <a:extLst>
                <a:ext uri="{FF2B5EF4-FFF2-40B4-BE49-F238E27FC236}">
                  <a16:creationId xmlns="" xmlns:a16="http://schemas.microsoft.com/office/drawing/2014/main" id="{8EB5E889-AA8F-4D12-A233-DCD3A19AAB86}"/>
                </a:ext>
              </a:extLst>
            </p:cNvPr>
            <p:cNvSpPr txBox="1"/>
            <p:nvPr/>
          </p:nvSpPr>
          <p:spPr>
            <a:xfrm>
              <a:off x="5144687" y="265521"/>
              <a:ext cx="2646878" cy="461665"/>
            </a:xfrm>
            <a:prstGeom prst="rect">
              <a:avLst/>
            </a:prstGeom>
            <a:noFill/>
          </p:spPr>
          <p:txBody>
            <a:bodyPr wrap="none" rtlCol="0">
              <a:spAutoFit/>
            </a:bodyPr>
            <a:lstStyle/>
            <a:p>
              <a:r>
                <a:rPr lang="zh-CN" altLang="en-US" sz="2400" dirty="0">
                  <a:solidFill>
                    <a:schemeClr val="tx1">
                      <a:lumMod val="65000"/>
                      <a:lumOff val="35000"/>
                    </a:schemeClr>
                  </a:solidFill>
                  <a:latin typeface="方正舒体" panose="02010601030101010101" pitchFamily="2" charset="-122"/>
                  <a:ea typeface="方正舒体" panose="02010601030101010101" pitchFamily="2" charset="-122"/>
                </a:rPr>
                <a:t>点击此处添加标题</a:t>
              </a:r>
            </a:p>
          </p:txBody>
        </p:sp>
        <p:sp>
          <p:nvSpPr>
            <p:cNvPr id="42" name="文本框 41">
              <a:extLst>
                <a:ext uri="{FF2B5EF4-FFF2-40B4-BE49-F238E27FC236}">
                  <a16:creationId xmlns="" xmlns:a16="http://schemas.microsoft.com/office/drawing/2014/main" id="{FA10461C-2705-483A-A73C-66F606E336AB}"/>
                </a:ext>
              </a:extLst>
            </p:cNvPr>
            <p:cNvSpPr txBox="1"/>
            <p:nvPr/>
          </p:nvSpPr>
          <p:spPr>
            <a:xfrm>
              <a:off x="5204046" y="605527"/>
              <a:ext cx="2662908" cy="307777"/>
            </a:xfrm>
            <a:prstGeom prst="rect">
              <a:avLst/>
            </a:prstGeom>
            <a:noFill/>
          </p:spPr>
          <p:txBody>
            <a:bodyPr wrap="none" rtlCol="0">
              <a:spAutoFit/>
            </a:bodyPr>
            <a:lstStyle/>
            <a:p>
              <a:pPr algn="l"/>
              <a:r>
                <a:rPr lang="zh-CN" altLang="en-US" sz="1400" spc="300" dirty="0">
                  <a:solidFill>
                    <a:schemeClr val="tx1">
                      <a:lumMod val="65000"/>
                      <a:lumOff val="35000"/>
                    </a:schemeClr>
                  </a:solidFill>
                  <a:uFillTx/>
                  <a:latin typeface="方正舒体" panose="02010601030101010101" pitchFamily="2" charset="-122"/>
                  <a:ea typeface="方正舒体" panose="02010601030101010101" pitchFamily="2" charset="-122"/>
                </a:rPr>
                <a:t>Click enter your title</a:t>
              </a:r>
            </a:p>
          </p:txBody>
        </p:sp>
        <p:sp>
          <p:nvSpPr>
            <p:cNvPr id="43" name="文本框 42">
              <a:extLst>
                <a:ext uri="{FF2B5EF4-FFF2-40B4-BE49-F238E27FC236}">
                  <a16:creationId xmlns="" xmlns:a16="http://schemas.microsoft.com/office/drawing/2014/main" id="{4CE0BF15-02EA-452A-A83C-1D4239877F29}"/>
                </a:ext>
              </a:extLst>
            </p:cNvPr>
            <p:cNvSpPr txBox="1"/>
            <p:nvPr/>
          </p:nvSpPr>
          <p:spPr>
            <a:xfrm>
              <a:off x="4325046" y="133857"/>
              <a:ext cx="805322" cy="769441"/>
            </a:xfrm>
            <a:prstGeom prst="rect">
              <a:avLst/>
            </a:prstGeom>
            <a:noFill/>
          </p:spPr>
          <p:txBody>
            <a:bodyPr wrap="square" rtlCol="0">
              <a:spAutoFit/>
            </a:bodyPr>
            <a:lstStyle/>
            <a:p>
              <a:pPr algn="ctr"/>
              <a:r>
                <a:rPr lang="zh-CN" altLang="en-US" sz="4400" dirty="0">
                  <a:solidFill>
                    <a:srgbClr val="B1865A"/>
                  </a:solidFill>
                  <a:latin typeface="方正舒体" panose="02010601030101010101" pitchFamily="2" charset="-122"/>
                  <a:ea typeface="方正舒体" panose="02010601030101010101" pitchFamily="2" charset="-122"/>
                </a:rPr>
                <a:t>壹</a:t>
              </a:r>
            </a:p>
          </p:txBody>
        </p:sp>
        <p:cxnSp>
          <p:nvCxnSpPr>
            <p:cNvPr id="44" name="PA_直接连接符 44">
              <a:extLst>
                <a:ext uri="{FF2B5EF4-FFF2-40B4-BE49-F238E27FC236}">
                  <a16:creationId xmlns="" xmlns:a16="http://schemas.microsoft.com/office/drawing/2014/main" id="{0A0591C2-73EF-4DA6-AD2A-EBA29E391EF1}"/>
                </a:ext>
              </a:extLst>
            </p:cNvPr>
            <p:cNvCxnSpPr/>
            <p:nvPr>
              <p:custDataLst>
                <p:tags r:id="rId1"/>
              </p:custDataLst>
            </p:nvPr>
          </p:nvCxnSpPr>
          <p:spPr>
            <a:xfrm rot="16200000" flipH="1">
              <a:off x="4264724" y="396656"/>
              <a:ext cx="325545"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45" name="PA_直接连接符 44">
              <a:extLst>
                <a:ext uri="{FF2B5EF4-FFF2-40B4-BE49-F238E27FC236}">
                  <a16:creationId xmlns="" xmlns:a16="http://schemas.microsoft.com/office/drawing/2014/main" id="{10119E43-3B55-4822-969A-B5A1A39D2BC6}"/>
                </a:ext>
              </a:extLst>
            </p:cNvPr>
            <p:cNvCxnSpPr/>
            <p:nvPr>
              <p:custDataLst>
                <p:tags r:id="rId2"/>
              </p:custDataLst>
            </p:nvPr>
          </p:nvCxnSpPr>
          <p:spPr>
            <a:xfrm rot="16200000" flipH="1">
              <a:off x="4879463" y="734939"/>
              <a:ext cx="325546"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46" name="PA_直接连接符 44">
              <a:extLst>
                <a:ext uri="{FF2B5EF4-FFF2-40B4-BE49-F238E27FC236}">
                  <a16:creationId xmlns="" xmlns:a16="http://schemas.microsoft.com/office/drawing/2014/main" id="{4AF6799A-D4E5-4091-A333-024D76B0BDEF}"/>
                </a:ext>
              </a:extLst>
            </p:cNvPr>
            <p:cNvCxnSpPr>
              <a:cxnSpLocks/>
            </p:cNvCxnSpPr>
            <p:nvPr>
              <p:custDataLst>
                <p:tags r:id="rId3"/>
              </p:custDataLst>
            </p:nvPr>
          </p:nvCxnSpPr>
          <p:spPr>
            <a:xfrm>
              <a:off x="4373295" y="263927"/>
              <a:ext cx="391235"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47" name="PA_直接连接符 44">
              <a:extLst>
                <a:ext uri="{FF2B5EF4-FFF2-40B4-BE49-F238E27FC236}">
                  <a16:creationId xmlns="" xmlns:a16="http://schemas.microsoft.com/office/drawing/2014/main" id="{9B287E3E-8EE6-4A83-802E-1A7E7FD83E09}"/>
                </a:ext>
              </a:extLst>
            </p:cNvPr>
            <p:cNvCxnSpPr>
              <a:cxnSpLocks/>
            </p:cNvCxnSpPr>
            <p:nvPr>
              <p:custDataLst>
                <p:tags r:id="rId4"/>
              </p:custDataLst>
            </p:nvPr>
          </p:nvCxnSpPr>
          <p:spPr>
            <a:xfrm>
              <a:off x="4732779" y="866797"/>
              <a:ext cx="355389" cy="0"/>
            </a:xfrm>
            <a:prstGeom prst="line">
              <a:avLst/>
            </a:prstGeom>
            <a:ln w="6350">
              <a:solidFill>
                <a:srgbClr val="B1865A"/>
              </a:solidFill>
            </a:ln>
          </p:spPr>
          <p:style>
            <a:lnRef idx="1">
              <a:schemeClr val="accent1"/>
            </a:lnRef>
            <a:fillRef idx="0">
              <a:schemeClr val="accent1"/>
            </a:fillRef>
            <a:effectRef idx="0">
              <a:schemeClr val="accent1"/>
            </a:effectRef>
            <a:fontRef idx="minor">
              <a:schemeClr val="tx1"/>
            </a:fontRef>
          </p:style>
        </p:cxnSp>
        <p:sp>
          <p:nvSpPr>
            <p:cNvPr id="12" name="MH_Other_1">
              <a:extLst>
                <a:ext uri="{FF2B5EF4-FFF2-40B4-BE49-F238E27FC236}">
                  <a16:creationId xmlns="" xmlns:a16="http://schemas.microsoft.com/office/drawing/2014/main" id="{69883EF4-3D48-4656-923D-A5683AD0F45E}"/>
                </a:ext>
              </a:extLst>
            </p:cNvPr>
            <p:cNvSpPr/>
            <p:nvPr>
              <p:custDataLst>
                <p:tags r:id="rId5"/>
              </p:custDataLst>
            </p:nvPr>
          </p:nvSpPr>
          <p:spPr>
            <a:xfrm rot="21215874">
              <a:off x="5493036" y="2918250"/>
              <a:ext cx="1253461" cy="1381058"/>
            </a:xfrm>
            <a:prstGeom prst="rect">
              <a:avLst/>
            </a:prstGeom>
            <a:solidFill>
              <a:srgbClr val="FFFFFF"/>
            </a:solidFill>
            <a:ln w="3175">
              <a:solidFill>
                <a:schemeClr val="bg1">
                  <a:lumMod val="85000"/>
                </a:schemeClr>
              </a:solid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a:extLst>
                <a:ext uri="{FF2B5EF4-FFF2-40B4-BE49-F238E27FC236}">
                  <a16:creationId xmlns="" xmlns:a16="http://schemas.microsoft.com/office/drawing/2014/main" id="{7ABEF4A2-5BFA-44D9-8058-EABD798E91E4}"/>
                </a:ext>
              </a:extLst>
            </p:cNvPr>
            <p:cNvGrpSpPr/>
            <p:nvPr/>
          </p:nvGrpSpPr>
          <p:grpSpPr>
            <a:xfrm>
              <a:off x="5493037" y="2918251"/>
              <a:ext cx="1253461" cy="1381058"/>
              <a:chOff x="5493037" y="2918251"/>
              <a:chExt cx="1253461" cy="1381058"/>
            </a:xfrm>
          </p:grpSpPr>
          <p:sp>
            <p:nvSpPr>
              <p:cNvPr id="13" name="MH_Other_2">
                <a:extLst>
                  <a:ext uri="{FF2B5EF4-FFF2-40B4-BE49-F238E27FC236}">
                    <a16:creationId xmlns="" xmlns:a16="http://schemas.microsoft.com/office/drawing/2014/main" id="{211BB0E4-60E3-4515-8841-2BC77B48BD9F}"/>
                  </a:ext>
                </a:extLst>
              </p:cNvPr>
              <p:cNvSpPr/>
              <p:nvPr>
                <p:custDataLst>
                  <p:tags r:id="rId17"/>
                </p:custDataLst>
              </p:nvPr>
            </p:nvSpPr>
            <p:spPr>
              <a:xfrm>
                <a:off x="5493037" y="2918251"/>
                <a:ext cx="1253461" cy="1381058"/>
              </a:xfrm>
              <a:prstGeom prst="rect">
                <a:avLst/>
              </a:prstGeom>
              <a:solidFill>
                <a:srgbClr val="FFFFFF"/>
              </a:solidFill>
              <a:ln w="3175">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MH_Picture_2">
                <a:extLst>
                  <a:ext uri="{FF2B5EF4-FFF2-40B4-BE49-F238E27FC236}">
                    <a16:creationId xmlns="" xmlns:a16="http://schemas.microsoft.com/office/drawing/2014/main" id="{AA8103FA-1480-4F53-B659-A55FB7AD4D6D}"/>
                  </a:ext>
                </a:extLst>
              </p:cNvPr>
              <p:cNvSpPr/>
              <p:nvPr>
                <p:custDataLst>
                  <p:tags r:id="rId18"/>
                </p:custDataLst>
              </p:nvPr>
            </p:nvSpPr>
            <p:spPr>
              <a:xfrm>
                <a:off x="5545167" y="2970710"/>
                <a:ext cx="1149201" cy="1276137"/>
              </a:xfrm>
              <a:prstGeom prst="rect">
                <a:avLst/>
              </a:prstGeom>
              <a:blipFill dpi="0" rotWithShape="1">
                <a:blip r:embed="rId2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MH_Other_3">
              <a:extLst>
                <a:ext uri="{FF2B5EF4-FFF2-40B4-BE49-F238E27FC236}">
                  <a16:creationId xmlns="" xmlns:a16="http://schemas.microsoft.com/office/drawing/2014/main" id="{DE57BF8D-6566-4E4F-A7EA-D824EFD08B74}"/>
                </a:ext>
              </a:extLst>
            </p:cNvPr>
            <p:cNvSpPr/>
            <p:nvPr>
              <p:custDataLst>
                <p:tags r:id="rId6"/>
              </p:custDataLst>
            </p:nvPr>
          </p:nvSpPr>
          <p:spPr>
            <a:xfrm rot="21215874">
              <a:off x="7638430" y="2918250"/>
              <a:ext cx="1253461" cy="1381058"/>
            </a:xfrm>
            <a:prstGeom prst="rect">
              <a:avLst/>
            </a:prstGeom>
            <a:solidFill>
              <a:srgbClr val="FFFFFF"/>
            </a:solidFill>
            <a:ln w="3175">
              <a:solidFill>
                <a:schemeClr val="bg1">
                  <a:lumMod val="85000"/>
                </a:schemeClr>
              </a:solid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a:extLst>
                <a:ext uri="{FF2B5EF4-FFF2-40B4-BE49-F238E27FC236}">
                  <a16:creationId xmlns="" xmlns:a16="http://schemas.microsoft.com/office/drawing/2014/main" id="{CED7A9F1-3120-456F-9AC2-C747312AA47B}"/>
                </a:ext>
              </a:extLst>
            </p:cNvPr>
            <p:cNvGrpSpPr/>
            <p:nvPr/>
          </p:nvGrpSpPr>
          <p:grpSpPr>
            <a:xfrm>
              <a:off x="7638431" y="2918251"/>
              <a:ext cx="1253461" cy="1381058"/>
              <a:chOff x="7638431" y="2918251"/>
              <a:chExt cx="1253461" cy="1381058"/>
            </a:xfrm>
          </p:grpSpPr>
          <p:sp>
            <p:nvSpPr>
              <p:cNvPr id="16" name="MH_Other_4">
                <a:extLst>
                  <a:ext uri="{FF2B5EF4-FFF2-40B4-BE49-F238E27FC236}">
                    <a16:creationId xmlns="" xmlns:a16="http://schemas.microsoft.com/office/drawing/2014/main" id="{85B5A683-F603-4656-80EB-B659A1733203}"/>
                  </a:ext>
                </a:extLst>
              </p:cNvPr>
              <p:cNvSpPr/>
              <p:nvPr>
                <p:custDataLst>
                  <p:tags r:id="rId15"/>
                </p:custDataLst>
              </p:nvPr>
            </p:nvSpPr>
            <p:spPr>
              <a:xfrm>
                <a:off x="7638431" y="2918251"/>
                <a:ext cx="1253461" cy="1381058"/>
              </a:xfrm>
              <a:prstGeom prst="rect">
                <a:avLst/>
              </a:prstGeom>
              <a:solidFill>
                <a:srgbClr val="FFFFFF"/>
              </a:solidFill>
              <a:ln w="3175">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MH_Picture_3">
                <a:extLst>
                  <a:ext uri="{FF2B5EF4-FFF2-40B4-BE49-F238E27FC236}">
                    <a16:creationId xmlns="" xmlns:a16="http://schemas.microsoft.com/office/drawing/2014/main" id="{A0EC2374-D850-41BA-860F-F20FD194EF73}"/>
                  </a:ext>
                </a:extLst>
              </p:cNvPr>
              <p:cNvSpPr/>
              <p:nvPr>
                <p:custDataLst>
                  <p:tags r:id="rId16"/>
                </p:custDataLst>
              </p:nvPr>
            </p:nvSpPr>
            <p:spPr>
              <a:xfrm>
                <a:off x="7690561" y="2970710"/>
                <a:ext cx="1149201" cy="1276137"/>
              </a:xfrm>
              <a:prstGeom prst="rect">
                <a:avLst/>
              </a:prstGeom>
              <a:blipFill dpi="0" rotWithShape="1">
                <a:blip r:embed="rId2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MH_Other_5">
              <a:extLst>
                <a:ext uri="{FF2B5EF4-FFF2-40B4-BE49-F238E27FC236}">
                  <a16:creationId xmlns="" xmlns:a16="http://schemas.microsoft.com/office/drawing/2014/main" id="{00F977B1-1AFC-4971-97FE-66DFAFBB9C45}"/>
                </a:ext>
              </a:extLst>
            </p:cNvPr>
            <p:cNvSpPr/>
            <p:nvPr>
              <p:custDataLst>
                <p:tags r:id="rId7"/>
              </p:custDataLst>
            </p:nvPr>
          </p:nvSpPr>
          <p:spPr>
            <a:xfrm rot="21215874">
              <a:off x="3347642" y="2918250"/>
              <a:ext cx="1253461" cy="1381058"/>
            </a:xfrm>
            <a:prstGeom prst="rect">
              <a:avLst/>
            </a:prstGeom>
            <a:solidFill>
              <a:srgbClr val="FFFFFF"/>
            </a:solidFill>
            <a:ln w="3175">
              <a:solidFill>
                <a:schemeClr val="bg1">
                  <a:lumMod val="85000"/>
                </a:schemeClr>
              </a:solid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a:extLst>
                <a:ext uri="{FF2B5EF4-FFF2-40B4-BE49-F238E27FC236}">
                  <a16:creationId xmlns="" xmlns:a16="http://schemas.microsoft.com/office/drawing/2014/main" id="{EE92EB9A-ED7D-45C4-8ABA-62D3ABF5C00E}"/>
                </a:ext>
              </a:extLst>
            </p:cNvPr>
            <p:cNvGrpSpPr/>
            <p:nvPr/>
          </p:nvGrpSpPr>
          <p:grpSpPr>
            <a:xfrm>
              <a:off x="3347643" y="2918251"/>
              <a:ext cx="1253461" cy="1381058"/>
              <a:chOff x="3347643" y="2918251"/>
              <a:chExt cx="1253461" cy="1381058"/>
            </a:xfrm>
          </p:grpSpPr>
          <p:sp>
            <p:nvSpPr>
              <p:cNvPr id="19" name="MH_Other_6">
                <a:extLst>
                  <a:ext uri="{FF2B5EF4-FFF2-40B4-BE49-F238E27FC236}">
                    <a16:creationId xmlns="" xmlns:a16="http://schemas.microsoft.com/office/drawing/2014/main" id="{4C5AAE17-1FEC-4127-97D8-61CDDDE7BA2F}"/>
                  </a:ext>
                </a:extLst>
              </p:cNvPr>
              <p:cNvSpPr/>
              <p:nvPr>
                <p:custDataLst>
                  <p:tags r:id="rId13"/>
                </p:custDataLst>
              </p:nvPr>
            </p:nvSpPr>
            <p:spPr>
              <a:xfrm>
                <a:off x="3347643" y="2918251"/>
                <a:ext cx="1253461" cy="1381058"/>
              </a:xfrm>
              <a:prstGeom prst="rect">
                <a:avLst/>
              </a:prstGeom>
              <a:solidFill>
                <a:srgbClr val="FFFFFF"/>
              </a:solidFill>
              <a:ln w="3175">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MH_Picture_1">
                <a:extLst>
                  <a:ext uri="{FF2B5EF4-FFF2-40B4-BE49-F238E27FC236}">
                    <a16:creationId xmlns="" xmlns:a16="http://schemas.microsoft.com/office/drawing/2014/main" id="{3017AA46-20E2-4712-8583-8ECC508648E2}"/>
                  </a:ext>
                </a:extLst>
              </p:cNvPr>
              <p:cNvSpPr/>
              <p:nvPr>
                <p:custDataLst>
                  <p:tags r:id="rId14"/>
                </p:custDataLst>
              </p:nvPr>
            </p:nvSpPr>
            <p:spPr>
              <a:xfrm>
                <a:off x="3399773" y="2970710"/>
                <a:ext cx="1149201" cy="1276137"/>
              </a:xfrm>
              <a:prstGeom prst="rect">
                <a:avLst/>
              </a:prstGeom>
              <a:blipFill dpi="0" rotWithShape="1">
                <a:blip r:embed="rId26"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MH_SubTitle_1">
              <a:extLst>
                <a:ext uri="{FF2B5EF4-FFF2-40B4-BE49-F238E27FC236}">
                  <a16:creationId xmlns="" xmlns:a16="http://schemas.microsoft.com/office/drawing/2014/main" id="{E26B5A56-5ABD-4CEE-985C-16137BC8B657}"/>
                </a:ext>
              </a:extLst>
            </p:cNvPr>
            <p:cNvSpPr txBox="1"/>
            <p:nvPr>
              <p:custDataLst>
                <p:tags r:id="rId8"/>
              </p:custDataLst>
            </p:nvPr>
          </p:nvSpPr>
          <p:spPr>
            <a:xfrm>
              <a:off x="3184390" y="1542956"/>
              <a:ext cx="3562108" cy="503511"/>
            </a:xfrm>
            <a:prstGeom prst="rect">
              <a:avLst/>
            </a:prstGeom>
            <a:noFill/>
          </p:spPr>
          <p:txBody>
            <a:bodyPr wrap="square" anchor="b" anchorCtr="0">
              <a:normAutofit/>
            </a:bodyPr>
            <a:lstStyle/>
            <a:p>
              <a:pPr>
                <a:defRPr/>
              </a:pPr>
              <a:r>
                <a:rPr lang="zh-CN" altLang="en-US" b="1" dirty="0">
                  <a:solidFill>
                    <a:srgbClr val="B1865A"/>
                  </a:solidFill>
                </a:rPr>
                <a:t>点击此处添加文本</a:t>
              </a:r>
            </a:p>
          </p:txBody>
        </p:sp>
        <p:sp>
          <p:nvSpPr>
            <p:cNvPr id="22" name="MH_Desc_1">
              <a:extLst>
                <a:ext uri="{FF2B5EF4-FFF2-40B4-BE49-F238E27FC236}">
                  <a16:creationId xmlns="" xmlns:a16="http://schemas.microsoft.com/office/drawing/2014/main" id="{8E63DF4A-9320-4F5D-B096-256F644754C9}"/>
                </a:ext>
              </a:extLst>
            </p:cNvPr>
            <p:cNvSpPr txBox="1"/>
            <p:nvPr>
              <p:custDataLst>
                <p:tags r:id="rId9"/>
              </p:custDataLst>
            </p:nvPr>
          </p:nvSpPr>
          <p:spPr>
            <a:xfrm>
              <a:off x="3198722" y="1969372"/>
              <a:ext cx="5648923" cy="597608"/>
            </a:xfrm>
            <a:prstGeom prst="rect">
              <a:avLst/>
            </a:prstGeom>
            <a:noFill/>
          </p:spPr>
          <p:txBody>
            <a:bodyPr wrap="square" anchor="t">
              <a:normAutofit fontScale="92500"/>
            </a:bodyPr>
            <a:lstStyle/>
            <a:p>
              <a:pPr>
                <a:lnSpc>
                  <a:spcPct val="120000"/>
                </a:lnSpc>
              </a:pPr>
              <a:r>
                <a:rPr lang="en-US" altLang="zh-CN" sz="1200" dirty="0" err="1">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rPr>
                <a:t>请输入适量文字在此处进行解释说明以便于读者合理理解上述标题的内容请输入适量文字</a:t>
              </a:r>
              <a:r>
                <a:rPr lang="zh-CN" altLang="en-US" sz="1200" dirty="0">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rPr>
                <a:t>。</a:t>
              </a:r>
              <a:r>
                <a:rPr lang="en-US" altLang="zh-CN" sz="1200" dirty="0" err="1">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rPr>
                <a:t>请输入适量文字在此处进行解释说明以便于读者合理理解上述标题的内容</a:t>
              </a:r>
              <a:r>
                <a:rPr lang="en-US" altLang="zh-CN" sz="1200" dirty="0">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rPr>
                <a:t>.</a:t>
              </a:r>
              <a:endParaRPr lang="zh-CN" altLang="en-US" sz="1200" dirty="0">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endParaRPr>
            </a:p>
          </p:txBody>
        </p:sp>
        <p:sp>
          <p:nvSpPr>
            <p:cNvPr id="23" name="MH_Text_1">
              <a:extLst>
                <a:ext uri="{FF2B5EF4-FFF2-40B4-BE49-F238E27FC236}">
                  <a16:creationId xmlns="" xmlns:a16="http://schemas.microsoft.com/office/drawing/2014/main" id="{C5A4289D-0754-4D2D-B0FF-3075E7E7DD47}"/>
                </a:ext>
              </a:extLst>
            </p:cNvPr>
            <p:cNvSpPr txBox="1"/>
            <p:nvPr>
              <p:custDataLst>
                <p:tags r:id="rId10"/>
              </p:custDataLst>
            </p:nvPr>
          </p:nvSpPr>
          <p:spPr>
            <a:xfrm>
              <a:off x="3100576" y="4570918"/>
              <a:ext cx="1718821" cy="1232981"/>
            </a:xfrm>
            <a:prstGeom prst="rect">
              <a:avLst/>
            </a:prstGeom>
            <a:noFill/>
          </p:spPr>
          <p:txBody>
            <a:bodyPr wrap="square" lIns="90000" tIns="46800" rIns="90000" rtlCol="0" anchor="t" anchorCtr="0">
              <a:normAutofit/>
            </a:bodyPr>
            <a:lstStyle/>
            <a:p>
              <a:pPr>
                <a:lnSpc>
                  <a:spcPct val="120000"/>
                </a:lnSpc>
              </a:pPr>
              <a:r>
                <a:rPr lang="en-US" altLang="zh-CN" sz="1200" dirty="0" err="1">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rPr>
                <a:t>请输入适量文字在此处进行解释说明以便于读者合理理解上述标题的内容请输入适量文字</a:t>
              </a:r>
              <a:r>
                <a:rPr lang="zh-CN" altLang="en-US" sz="1200" dirty="0">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rPr>
                <a:t>。</a:t>
              </a:r>
            </a:p>
          </p:txBody>
        </p:sp>
        <p:sp>
          <p:nvSpPr>
            <p:cNvPr id="24" name="MH_Text_2">
              <a:extLst>
                <a:ext uri="{FF2B5EF4-FFF2-40B4-BE49-F238E27FC236}">
                  <a16:creationId xmlns="" xmlns:a16="http://schemas.microsoft.com/office/drawing/2014/main" id="{A82DFCD6-3A87-4332-BEEE-50267CE24908}"/>
                </a:ext>
              </a:extLst>
            </p:cNvPr>
            <p:cNvSpPr txBox="1"/>
            <p:nvPr>
              <p:custDataLst>
                <p:tags r:id="rId11"/>
              </p:custDataLst>
            </p:nvPr>
          </p:nvSpPr>
          <p:spPr>
            <a:xfrm>
              <a:off x="5253008" y="4570918"/>
              <a:ext cx="1718821" cy="1232981"/>
            </a:xfrm>
            <a:prstGeom prst="rect">
              <a:avLst/>
            </a:prstGeom>
            <a:noFill/>
          </p:spPr>
          <p:txBody>
            <a:bodyPr wrap="square" lIns="90000" tIns="46800" rIns="90000" rtlCol="0" anchor="t" anchorCtr="0">
              <a:normAutofit/>
            </a:bodyPr>
            <a:lstStyle/>
            <a:p>
              <a:pPr>
                <a:lnSpc>
                  <a:spcPct val="120000"/>
                </a:lnSpc>
              </a:pPr>
              <a:r>
                <a:rPr lang="en-US" altLang="zh-CN" sz="1200" dirty="0" err="1">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rPr>
                <a:t>请输入适量文字在此处进行解释说明以便于读者合理理解上述标题的内容请输入适量文字</a:t>
              </a:r>
              <a:r>
                <a:rPr lang="zh-CN" altLang="en-US" sz="1200" dirty="0">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rPr>
                <a:t>。</a:t>
              </a:r>
            </a:p>
          </p:txBody>
        </p:sp>
        <p:sp>
          <p:nvSpPr>
            <p:cNvPr id="25" name="MH_Text_3">
              <a:extLst>
                <a:ext uri="{FF2B5EF4-FFF2-40B4-BE49-F238E27FC236}">
                  <a16:creationId xmlns="" xmlns:a16="http://schemas.microsoft.com/office/drawing/2014/main" id="{B0A84D1C-3AFE-4038-B24B-7FDD2C58846C}"/>
                </a:ext>
              </a:extLst>
            </p:cNvPr>
            <p:cNvSpPr txBox="1"/>
            <p:nvPr>
              <p:custDataLst>
                <p:tags r:id="rId12"/>
              </p:custDataLst>
            </p:nvPr>
          </p:nvSpPr>
          <p:spPr>
            <a:xfrm>
              <a:off x="7372603" y="4570918"/>
              <a:ext cx="1718821" cy="1232981"/>
            </a:xfrm>
            <a:prstGeom prst="rect">
              <a:avLst/>
            </a:prstGeom>
            <a:noFill/>
          </p:spPr>
          <p:txBody>
            <a:bodyPr wrap="square" lIns="90000" tIns="46800" rIns="90000" rtlCol="0" anchor="t" anchorCtr="0">
              <a:normAutofit/>
            </a:bodyPr>
            <a:lstStyle/>
            <a:p>
              <a:pPr>
                <a:lnSpc>
                  <a:spcPct val="120000"/>
                </a:lnSpc>
              </a:pPr>
              <a:r>
                <a:rPr lang="en-US" altLang="zh-CN" sz="1200" dirty="0" err="1">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rPr>
                <a:t>请输入适量文字在此处进行解释说明以便于读者合理理解上述标题的内容请输入适量文字</a:t>
              </a:r>
              <a:r>
                <a:rPr lang="zh-CN" altLang="en-US" sz="1200" dirty="0">
                  <a:solidFill>
                    <a:schemeClr val="tx1">
                      <a:lumMod val="65000"/>
                      <a:lumOff val="35000"/>
                    </a:schemeClr>
                  </a:solidFill>
                  <a:latin typeface="幼圆" panose="02010509060101010101" pitchFamily="49" charset="-122"/>
                  <a:ea typeface="幼圆" panose="02010509060101010101" pitchFamily="49" charset="-122"/>
                  <a:cs typeface="华文黑体" charset="-122"/>
                  <a:sym typeface="微软雅黑 Light" charset="0"/>
                </a:rPr>
                <a:t>。</a:t>
              </a:r>
            </a:p>
          </p:txBody>
        </p:sp>
      </p:grpSp>
      <p:pic>
        <p:nvPicPr>
          <p:cNvPr id="29" name="PA_图片 37">
            <a:extLst>
              <a:ext uri="{FF2B5EF4-FFF2-40B4-BE49-F238E27FC236}">
                <a16:creationId xmlns="" xmlns:a16="http://schemas.microsoft.com/office/drawing/2014/main" id="{3C5AD3F5-7572-4CDB-8467-C637D99B6C88}"/>
              </a:ext>
            </a:extLst>
          </p:cNvPr>
          <p:cNvPicPr>
            <a:picLocks noChangeAspect="1"/>
          </p:cNvPicPr>
          <p:nvPr/>
        </p:nvPicPr>
        <p:blipFill>
          <a:blip r:embed="rId27"/>
          <a:stretch>
            <a:fillRect/>
          </a:stretch>
        </p:blipFill>
        <p:spPr>
          <a:xfrm rot="5400000">
            <a:off x="5773039" y="2587665"/>
            <a:ext cx="645923" cy="7959187"/>
          </a:xfrm>
          <a:prstGeom prst="rect">
            <a:avLst/>
          </a:prstGeom>
        </p:spPr>
      </p:pic>
    </p:spTree>
    <p:extLst>
      <p:ext uri="{BB962C8B-B14F-4D97-AF65-F5344CB8AC3E}">
        <p14:creationId xmlns:p14="http://schemas.microsoft.com/office/powerpoint/2010/main" val="574389834"/>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accel="50000" decel="50000" fill="hold" nodeType="withEffect">
                                  <p:stCondLst>
                                    <p:cond delay="0"/>
                                  </p:stCondLst>
                                  <p:childTnLst>
                                    <p:animMotion origin="layout" path="M 0 1.11111E-6 L 0 -1.01042 " pathEditMode="relative" rAng="0" ptsTypes="AA">
                                      <p:cBhvr>
                                        <p:cTn id="6" dur="1000" fill="hold"/>
                                        <p:tgtEl>
                                          <p:spTgt spid="29"/>
                                        </p:tgtEl>
                                        <p:attrNameLst>
                                          <p:attrName>ppt_x</p:attrName>
                                          <p:attrName>ppt_y</p:attrName>
                                        </p:attrNameLst>
                                      </p:cBhvr>
                                      <p:rCtr x="0" y="-50532"/>
                                    </p:animMotion>
                                  </p:childTnLst>
                                </p:cTn>
                              </p:par>
                              <p:par>
                                <p:cTn id="7" presetID="22" presetClass="exit" presetSubtype="4" fill="hold" nodeType="withEffect">
                                  <p:stCondLst>
                                    <p:cond delay="100"/>
                                  </p:stCondLst>
                                  <p:childTnLst>
                                    <p:animEffect transition="out" filter="wipe(down)">
                                      <p:cBhvr>
                                        <p:cTn id="8" dur="750"/>
                                        <p:tgtEl>
                                          <p:spTgt spid="2"/>
                                        </p:tgtEl>
                                      </p:cBhvr>
                                    </p:animEffect>
                                    <p:set>
                                      <p:cBhvr>
                                        <p:cTn id="9" dur="1" fill="hold">
                                          <p:stCondLst>
                                            <p:cond delay="74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a:extLst>
              <a:ext uri="{FF2B5EF4-FFF2-40B4-BE49-F238E27FC236}">
                <a16:creationId xmlns="" xmlns:a16="http://schemas.microsoft.com/office/drawing/2014/main" id="{811DE302-FAC0-4F00-98BE-D8E99D940461}"/>
              </a:ext>
            </a:extLst>
          </p:cNvPr>
          <p:cNvPicPr>
            <a:picLocks noChangeAspect="1"/>
          </p:cNvPicPr>
          <p:nvPr/>
        </p:nvPicPr>
        <p:blipFill>
          <a:blip r:embed="rId9"/>
          <a:stretch>
            <a:fillRect/>
          </a:stretch>
        </p:blipFill>
        <p:spPr>
          <a:xfrm>
            <a:off x="1042769" y="866182"/>
            <a:ext cx="10179368" cy="4940777"/>
          </a:xfrm>
          <a:prstGeom prst="rect">
            <a:avLst/>
          </a:prstGeom>
          <a:effectLst>
            <a:outerShdw blurRad="50800" dist="38100" dir="5400000" algn="t" rotWithShape="0">
              <a:prstClr val="black">
                <a:alpha val="40000"/>
              </a:prstClr>
            </a:outerShdw>
          </a:effectLst>
        </p:spPr>
      </p:pic>
      <p:pic>
        <p:nvPicPr>
          <p:cNvPr id="21" name="图片 20">
            <a:extLst>
              <a:ext uri="{FF2B5EF4-FFF2-40B4-BE49-F238E27FC236}">
                <a16:creationId xmlns="" xmlns:a16="http://schemas.microsoft.com/office/drawing/2014/main" id="{DE04EBB2-71BE-4433-86C4-B79C566A624B}"/>
              </a:ext>
            </a:extLst>
          </p:cNvPr>
          <p:cNvPicPr>
            <a:picLocks noChangeAspect="1"/>
          </p:cNvPicPr>
          <p:nvPr/>
        </p:nvPicPr>
        <p:blipFill>
          <a:blip r:embed="rId10">
            <a:biLevel thresh="75000"/>
          </a:blip>
          <a:stretch>
            <a:fillRect/>
          </a:stretch>
        </p:blipFill>
        <p:spPr>
          <a:xfrm flipH="1">
            <a:off x="4349254" y="1729134"/>
            <a:ext cx="823381" cy="334968"/>
          </a:xfrm>
          <a:prstGeom prst="rect">
            <a:avLst/>
          </a:prstGeom>
        </p:spPr>
      </p:pic>
      <p:pic>
        <p:nvPicPr>
          <p:cNvPr id="22" name="图片 21">
            <a:extLst>
              <a:ext uri="{FF2B5EF4-FFF2-40B4-BE49-F238E27FC236}">
                <a16:creationId xmlns="" xmlns:a16="http://schemas.microsoft.com/office/drawing/2014/main" id="{07438C9E-5B8A-4BE6-BC0E-E69D2CAE36FA}"/>
              </a:ext>
            </a:extLst>
          </p:cNvPr>
          <p:cNvPicPr>
            <a:picLocks noChangeAspect="1"/>
          </p:cNvPicPr>
          <p:nvPr/>
        </p:nvPicPr>
        <p:blipFill>
          <a:blip r:embed="rId11">
            <a:biLevel thresh="75000"/>
          </a:blip>
          <a:stretch>
            <a:fillRect/>
          </a:stretch>
        </p:blipFill>
        <p:spPr>
          <a:xfrm>
            <a:off x="7256372" y="1752675"/>
            <a:ext cx="830020" cy="348924"/>
          </a:xfrm>
          <a:prstGeom prst="rect">
            <a:avLst/>
          </a:prstGeom>
        </p:spPr>
      </p:pic>
      <p:pic>
        <p:nvPicPr>
          <p:cNvPr id="24" name="图片 23">
            <a:extLst>
              <a:ext uri="{FF2B5EF4-FFF2-40B4-BE49-F238E27FC236}">
                <a16:creationId xmlns="" xmlns:a16="http://schemas.microsoft.com/office/drawing/2014/main" id="{41C0B3C6-B36F-4137-AEA4-CF0F39433679}"/>
              </a:ext>
            </a:extLst>
          </p:cNvPr>
          <p:cNvPicPr>
            <a:picLocks noChangeAspect="1"/>
          </p:cNvPicPr>
          <p:nvPr/>
        </p:nvPicPr>
        <p:blipFill>
          <a:blip r:embed="rId12"/>
          <a:stretch>
            <a:fillRect/>
          </a:stretch>
        </p:blipFill>
        <p:spPr>
          <a:xfrm>
            <a:off x="1068040" y="3978768"/>
            <a:ext cx="4296185" cy="1821388"/>
          </a:xfrm>
          <a:prstGeom prst="rect">
            <a:avLst/>
          </a:prstGeom>
        </p:spPr>
      </p:pic>
      <p:pic>
        <p:nvPicPr>
          <p:cNvPr id="25" name="图片 24">
            <a:extLst>
              <a:ext uri="{FF2B5EF4-FFF2-40B4-BE49-F238E27FC236}">
                <a16:creationId xmlns="" xmlns:a16="http://schemas.microsoft.com/office/drawing/2014/main" id="{667C2F67-7EB6-4FDC-B547-0BF5B1BBCCE7}"/>
              </a:ext>
            </a:extLst>
          </p:cNvPr>
          <p:cNvPicPr>
            <a:picLocks noChangeAspect="1"/>
          </p:cNvPicPr>
          <p:nvPr/>
        </p:nvPicPr>
        <p:blipFill>
          <a:blip r:embed="rId13"/>
          <a:stretch>
            <a:fillRect/>
          </a:stretch>
        </p:blipFill>
        <p:spPr>
          <a:xfrm>
            <a:off x="4542860" y="5197931"/>
            <a:ext cx="6454238" cy="565259"/>
          </a:xfrm>
          <a:prstGeom prst="rect">
            <a:avLst/>
          </a:prstGeom>
        </p:spPr>
      </p:pic>
      <p:sp>
        <p:nvSpPr>
          <p:cNvPr id="30" name="文本框 29">
            <a:extLst>
              <a:ext uri="{FF2B5EF4-FFF2-40B4-BE49-F238E27FC236}">
                <a16:creationId xmlns="" xmlns:a16="http://schemas.microsoft.com/office/drawing/2014/main" id="{E87189C6-0AA5-4AA9-8485-5C3D1A57B29A}"/>
              </a:ext>
            </a:extLst>
          </p:cNvPr>
          <p:cNvSpPr txBox="1"/>
          <p:nvPr/>
        </p:nvSpPr>
        <p:spPr>
          <a:xfrm>
            <a:off x="3046727" y="2289555"/>
            <a:ext cx="6098546" cy="1569660"/>
          </a:xfrm>
          <a:prstGeom prst="rect">
            <a:avLst/>
          </a:prstGeom>
          <a:noFill/>
        </p:spPr>
        <p:txBody>
          <a:bodyPr wrap="square" rtlCol="0">
            <a:spAutoFit/>
          </a:bodyPr>
          <a:lstStyle/>
          <a:p>
            <a:pPr algn="ctr"/>
            <a:r>
              <a:rPr lang="zh-CN" altLang="en-US" sz="9600" dirty="0">
                <a:solidFill>
                  <a:schemeClr val="accent6">
                    <a:lumMod val="50000"/>
                  </a:schemeClr>
                </a:solidFill>
                <a:latin typeface="方正舒体" panose="02010601030101010101" pitchFamily="2" charset="-122"/>
                <a:ea typeface="方正舒体" panose="02010601030101010101" pitchFamily="2" charset="-122"/>
              </a:rPr>
              <a:t>感谢聆听</a:t>
            </a:r>
          </a:p>
        </p:txBody>
      </p:sp>
      <p:sp>
        <p:nvSpPr>
          <p:cNvPr id="36" name="矩形 35">
            <a:extLst>
              <a:ext uri="{FF2B5EF4-FFF2-40B4-BE49-F238E27FC236}">
                <a16:creationId xmlns="" xmlns:a16="http://schemas.microsoft.com/office/drawing/2014/main" id="{03916E82-3D33-4E03-9F74-0F3D3A54C356}"/>
              </a:ext>
            </a:extLst>
          </p:cNvPr>
          <p:cNvSpPr/>
          <p:nvPr/>
        </p:nvSpPr>
        <p:spPr>
          <a:xfrm>
            <a:off x="5181656" y="1419656"/>
            <a:ext cx="2031325" cy="830997"/>
          </a:xfrm>
          <a:prstGeom prst="rect">
            <a:avLst/>
          </a:prstGeom>
        </p:spPr>
        <p:txBody>
          <a:bodyPr wrap="none">
            <a:spAutoFit/>
          </a:bodyPr>
          <a:lstStyle/>
          <a:p>
            <a:pPr algn="ctr"/>
            <a:r>
              <a:rPr lang="zh-CN" altLang="en-US" sz="4800" dirty="0">
                <a:solidFill>
                  <a:schemeClr val="tx1">
                    <a:lumMod val="65000"/>
                    <a:lumOff val="35000"/>
                  </a:schemeClr>
                </a:solidFill>
                <a:latin typeface="方正舒体" panose="02010601030101010101" pitchFamily="2" charset="-122"/>
                <a:ea typeface="方正舒体" panose="02010601030101010101" pitchFamily="2" charset="-122"/>
              </a:rPr>
              <a:t>中国风</a:t>
            </a:r>
            <a:endParaRPr lang="en-US" altLang="zh-CN" sz="4800" dirty="0">
              <a:solidFill>
                <a:srgbClr val="B1865A"/>
              </a:solidFill>
              <a:latin typeface="方正舒体" panose="02010601030101010101" pitchFamily="2" charset="-122"/>
              <a:ea typeface="方正舒体" panose="02010601030101010101" pitchFamily="2" charset="-122"/>
            </a:endParaRPr>
          </a:p>
        </p:txBody>
      </p:sp>
      <p:cxnSp>
        <p:nvCxnSpPr>
          <p:cNvPr id="45" name="66">
            <a:extLst>
              <a:ext uri="{FF2B5EF4-FFF2-40B4-BE49-F238E27FC236}">
                <a16:creationId xmlns="" xmlns:a16="http://schemas.microsoft.com/office/drawing/2014/main" id="{69FC5DFA-8943-438E-BFB6-E9252DAE2859}"/>
              </a:ext>
            </a:extLst>
          </p:cNvPr>
          <p:cNvCxnSpPr>
            <a:cxnSpLocks/>
          </p:cNvCxnSpPr>
          <p:nvPr>
            <p:custDataLst>
              <p:tags r:id="rId1"/>
            </p:custDataLst>
          </p:nvPr>
        </p:nvCxnSpPr>
        <p:spPr>
          <a:xfrm>
            <a:off x="2730500" y="2334037"/>
            <a:ext cx="1212122" cy="0"/>
          </a:xfrm>
          <a:prstGeom prst="line">
            <a:avLst/>
          </a:prstGeom>
          <a:ln w="1270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46" name="55">
            <a:extLst>
              <a:ext uri="{FF2B5EF4-FFF2-40B4-BE49-F238E27FC236}">
                <a16:creationId xmlns="" xmlns:a16="http://schemas.microsoft.com/office/drawing/2014/main" id="{CC0400F7-9BF8-4B40-9567-5EA5A6C44191}"/>
              </a:ext>
            </a:extLst>
          </p:cNvPr>
          <p:cNvCxnSpPr>
            <a:cxnSpLocks/>
          </p:cNvCxnSpPr>
          <p:nvPr>
            <p:custDataLst>
              <p:tags r:id="rId2"/>
            </p:custDataLst>
          </p:nvPr>
        </p:nvCxnSpPr>
        <p:spPr>
          <a:xfrm>
            <a:off x="8162652" y="4020107"/>
            <a:ext cx="1198338" cy="0"/>
          </a:xfrm>
          <a:prstGeom prst="line">
            <a:avLst/>
          </a:prstGeom>
          <a:ln w="1270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47" name="44">
            <a:extLst>
              <a:ext uri="{FF2B5EF4-FFF2-40B4-BE49-F238E27FC236}">
                <a16:creationId xmlns="" xmlns:a16="http://schemas.microsoft.com/office/drawing/2014/main" id="{DD56DD92-3546-410F-B9B5-57DAADEB97B1}"/>
              </a:ext>
            </a:extLst>
          </p:cNvPr>
          <p:cNvCxnSpPr>
            <a:cxnSpLocks/>
          </p:cNvCxnSpPr>
          <p:nvPr>
            <p:custDataLst>
              <p:tags r:id="rId3"/>
            </p:custDataLst>
          </p:nvPr>
        </p:nvCxnSpPr>
        <p:spPr>
          <a:xfrm>
            <a:off x="2991805" y="2064102"/>
            <a:ext cx="0" cy="1158069"/>
          </a:xfrm>
          <a:prstGeom prst="line">
            <a:avLst/>
          </a:prstGeom>
          <a:ln w="12700">
            <a:solidFill>
              <a:srgbClr val="B1865A"/>
            </a:solidFill>
          </a:ln>
        </p:spPr>
        <p:style>
          <a:lnRef idx="1">
            <a:schemeClr val="accent1"/>
          </a:lnRef>
          <a:fillRef idx="0">
            <a:schemeClr val="accent1"/>
          </a:fillRef>
          <a:effectRef idx="0">
            <a:schemeClr val="accent1"/>
          </a:effectRef>
          <a:fontRef idx="minor">
            <a:schemeClr val="tx1"/>
          </a:fontRef>
        </p:style>
      </p:cxnSp>
      <p:cxnSp>
        <p:nvCxnSpPr>
          <p:cNvPr id="48" name="33">
            <a:extLst>
              <a:ext uri="{FF2B5EF4-FFF2-40B4-BE49-F238E27FC236}">
                <a16:creationId xmlns="" xmlns:a16="http://schemas.microsoft.com/office/drawing/2014/main" id="{F7B1CD73-4612-4739-97BC-D825ADDB08D5}"/>
              </a:ext>
            </a:extLst>
          </p:cNvPr>
          <p:cNvCxnSpPr>
            <a:cxnSpLocks/>
          </p:cNvCxnSpPr>
          <p:nvPr>
            <p:custDataLst>
              <p:tags r:id="rId4"/>
            </p:custDataLst>
          </p:nvPr>
        </p:nvCxnSpPr>
        <p:spPr>
          <a:xfrm>
            <a:off x="9123133" y="3044375"/>
            <a:ext cx="0" cy="1242421"/>
          </a:xfrm>
          <a:prstGeom prst="line">
            <a:avLst/>
          </a:prstGeom>
          <a:ln w="12700">
            <a:solidFill>
              <a:srgbClr val="B1865A"/>
            </a:solidFill>
          </a:ln>
        </p:spPr>
        <p:style>
          <a:lnRef idx="1">
            <a:schemeClr val="accent1"/>
          </a:lnRef>
          <a:fillRef idx="0">
            <a:schemeClr val="accent1"/>
          </a:fillRef>
          <a:effectRef idx="0">
            <a:schemeClr val="accent1"/>
          </a:effectRef>
          <a:fontRef idx="minor">
            <a:schemeClr val="tx1"/>
          </a:fontRef>
        </p:style>
      </p:cxnSp>
      <p:pic>
        <p:nvPicPr>
          <p:cNvPr id="31" name="22">
            <a:extLst>
              <a:ext uri="{FF2B5EF4-FFF2-40B4-BE49-F238E27FC236}">
                <a16:creationId xmlns="" xmlns:a16="http://schemas.microsoft.com/office/drawing/2014/main" id="{B889897C-9CE8-4285-B828-0482929B81A4}"/>
              </a:ext>
            </a:extLst>
          </p:cNvPr>
          <p:cNvPicPr>
            <a:picLocks noChangeAspect="1"/>
          </p:cNvPicPr>
          <p:nvPr>
            <p:custDataLst>
              <p:tags r:id="rId5"/>
            </p:custDataLst>
          </p:nvPr>
        </p:nvPicPr>
        <p:blipFill>
          <a:blip r:embed="rId14" cstate="screen">
            <a:extLst>
              <a:ext uri="{28A0092B-C50C-407E-A947-70E740481C1C}">
                <a14:useLocalDpi xmlns:a14="http://schemas.microsoft.com/office/drawing/2010/main"/>
              </a:ext>
            </a:extLst>
          </a:blip>
          <a:stretch>
            <a:fillRect/>
          </a:stretch>
        </p:blipFill>
        <p:spPr>
          <a:xfrm rot="5400000">
            <a:off x="1212368" y="906142"/>
            <a:ext cx="2059141" cy="2008521"/>
          </a:xfrm>
          <a:prstGeom prst="rect">
            <a:avLst/>
          </a:prstGeom>
        </p:spPr>
      </p:pic>
      <p:pic>
        <p:nvPicPr>
          <p:cNvPr id="40" name="11">
            <a:extLst>
              <a:ext uri="{FF2B5EF4-FFF2-40B4-BE49-F238E27FC236}">
                <a16:creationId xmlns="" xmlns:a16="http://schemas.microsoft.com/office/drawing/2014/main" id="{C20DB458-2B6E-4CC7-8BBD-4C579AA7F38F}"/>
              </a:ext>
            </a:extLst>
          </p:cNvPr>
          <p:cNvPicPr>
            <a:picLocks noChangeAspect="1"/>
          </p:cNvPicPr>
          <p:nvPr>
            <p:custDataLst>
              <p:tags r:id="rId6"/>
            </p:custDataLst>
          </p:nvPr>
        </p:nvPicPr>
        <p:blipFill>
          <a:blip r:embed="rId14" cstate="screen">
            <a:extLst>
              <a:ext uri="{28A0092B-C50C-407E-A947-70E740481C1C}">
                <a14:useLocalDpi xmlns:a14="http://schemas.microsoft.com/office/drawing/2010/main"/>
              </a:ext>
            </a:extLst>
          </a:blip>
          <a:stretch>
            <a:fillRect/>
          </a:stretch>
        </p:blipFill>
        <p:spPr>
          <a:xfrm rot="16200000" flipH="1">
            <a:off x="9004383" y="892168"/>
            <a:ext cx="2059531" cy="2008902"/>
          </a:xfrm>
          <a:prstGeom prst="rect">
            <a:avLst/>
          </a:prstGeom>
        </p:spPr>
      </p:pic>
      <p:pic>
        <p:nvPicPr>
          <p:cNvPr id="61" name="图片 60">
            <a:extLst>
              <a:ext uri="{FF2B5EF4-FFF2-40B4-BE49-F238E27FC236}">
                <a16:creationId xmlns="" xmlns:a16="http://schemas.microsoft.com/office/drawing/2014/main" id="{E167CF22-7FE8-4518-BF12-F34F96D8666F}"/>
              </a:ext>
            </a:extLst>
          </p:cNvPr>
          <p:cNvPicPr>
            <a:picLocks noChangeAspect="1"/>
          </p:cNvPicPr>
          <p:nvPr/>
        </p:nvPicPr>
        <p:blipFill>
          <a:blip r:embed="rId15"/>
          <a:stretch>
            <a:fillRect/>
          </a:stretch>
        </p:blipFill>
        <p:spPr>
          <a:xfrm>
            <a:off x="9364140" y="3915093"/>
            <a:ext cx="1664352" cy="1902117"/>
          </a:xfrm>
          <a:prstGeom prst="rect">
            <a:avLst/>
          </a:prstGeom>
        </p:spPr>
      </p:pic>
      <p:pic>
        <p:nvPicPr>
          <p:cNvPr id="18" name="图片 17">
            <a:extLst>
              <a:ext uri="{FF2B5EF4-FFF2-40B4-BE49-F238E27FC236}">
                <a16:creationId xmlns="" xmlns:a16="http://schemas.microsoft.com/office/drawing/2014/main" id="{60D5FD2A-CC95-4314-986C-A837CC877FBE}"/>
              </a:ext>
            </a:extLst>
          </p:cNvPr>
          <p:cNvPicPr>
            <a:picLocks noChangeAspect="1"/>
          </p:cNvPicPr>
          <p:nvPr/>
        </p:nvPicPr>
        <p:blipFill>
          <a:blip r:embed="rId16"/>
          <a:stretch>
            <a:fillRect/>
          </a:stretch>
        </p:blipFill>
        <p:spPr>
          <a:xfrm>
            <a:off x="5489842" y="603799"/>
            <a:ext cx="627362" cy="5500916"/>
          </a:xfrm>
          <a:prstGeom prst="rect">
            <a:avLst/>
          </a:prstGeom>
        </p:spPr>
      </p:pic>
      <p:pic>
        <p:nvPicPr>
          <p:cNvPr id="62" name="图片 61">
            <a:extLst>
              <a:ext uri="{FF2B5EF4-FFF2-40B4-BE49-F238E27FC236}">
                <a16:creationId xmlns="" xmlns:a16="http://schemas.microsoft.com/office/drawing/2014/main" id="{D4F8324A-0E12-4741-972E-FAA497A4B66A}"/>
              </a:ext>
            </a:extLst>
          </p:cNvPr>
          <p:cNvPicPr>
            <a:picLocks noChangeAspect="1"/>
          </p:cNvPicPr>
          <p:nvPr/>
        </p:nvPicPr>
        <p:blipFill>
          <a:blip r:embed="rId17"/>
          <a:stretch>
            <a:fillRect/>
          </a:stretch>
        </p:blipFill>
        <p:spPr>
          <a:xfrm>
            <a:off x="6054921" y="605162"/>
            <a:ext cx="627362" cy="5500916"/>
          </a:xfrm>
          <a:prstGeom prst="rect">
            <a:avLst/>
          </a:prstGeom>
        </p:spPr>
      </p:pic>
    </p:spTree>
    <p:extLst>
      <p:ext uri="{BB962C8B-B14F-4D97-AF65-F5344CB8AC3E}">
        <p14:creationId xmlns:p14="http://schemas.microsoft.com/office/powerpoint/2010/main" val="1441791409"/>
      </p:ext>
    </p:extLst>
  </p:cSld>
  <p:clrMapOvr>
    <a:masterClrMapping/>
  </p:clrMapOvr>
  <mc:AlternateContent xmlns:mc="http://schemas.openxmlformats.org/markup-compatibility/2006" xmlns:p14="http://schemas.microsoft.com/office/powerpoint/2010/main">
    <mc:Choice Requires="p14">
      <p:transition p14:dur="10" advTm="8500"/>
    </mc:Choice>
    <mc:Fallback xmlns="">
      <p:transition advTm="85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nodeType="withEffect">
                                  <p:stCondLst>
                                    <p:cond delay="0"/>
                                  </p:stCondLst>
                                  <p:childTnLst>
                                    <p:set>
                                      <p:cBhvr>
                                        <p:cTn id="9" dur="1" fill="hold">
                                          <p:stCondLst>
                                            <p:cond delay="0"/>
                                          </p:stCondLst>
                                        </p:cTn>
                                        <p:tgtEl>
                                          <p:spTgt spid="62"/>
                                        </p:tgtEl>
                                        <p:attrNameLst>
                                          <p:attrName>style.visibility</p:attrName>
                                        </p:attrNameLst>
                                      </p:cBhvr>
                                      <p:to>
                                        <p:strVal val="visible"/>
                                      </p:to>
                                    </p:set>
                                    <p:animEffect transition="in" filter="fade">
                                      <p:cBhvr>
                                        <p:cTn id="10" dur="500"/>
                                        <p:tgtEl>
                                          <p:spTgt spid="62"/>
                                        </p:tgtEl>
                                      </p:cBhvr>
                                    </p:animEffect>
                                  </p:childTnLst>
                                </p:cTn>
                              </p:par>
                            </p:childTnLst>
                          </p:cTn>
                        </p:par>
                        <p:par>
                          <p:cTn id="11" fill="hold">
                            <p:stCondLst>
                              <p:cond delay="500"/>
                            </p:stCondLst>
                            <p:childTnLst>
                              <p:par>
                                <p:cTn id="12" presetID="63" presetClass="path" presetSubtype="0" accel="50000" decel="50000" fill="hold" nodeType="afterEffect">
                                  <p:stCondLst>
                                    <p:cond delay="0"/>
                                  </p:stCondLst>
                                  <p:childTnLst>
                                    <p:animMotion origin="layout" path="M 4.375E-6 -3.7037E-7 L 0.40703 -3.7037E-7 " pathEditMode="relative" rAng="0" ptsTypes="AA">
                                      <p:cBhvr>
                                        <p:cTn id="13" dur="1000" fill="hold"/>
                                        <p:tgtEl>
                                          <p:spTgt spid="62"/>
                                        </p:tgtEl>
                                        <p:attrNameLst>
                                          <p:attrName>ppt_x</p:attrName>
                                          <p:attrName>ppt_y</p:attrName>
                                        </p:attrNameLst>
                                      </p:cBhvr>
                                      <p:rCtr x="20352" y="0"/>
                                    </p:animMotion>
                                  </p:childTnLst>
                                </p:cTn>
                              </p:par>
                              <p:par>
                                <p:cTn id="14" presetID="35" presetClass="path" presetSubtype="0" accel="50000" decel="50000" fill="hold" nodeType="withEffect">
                                  <p:stCondLst>
                                    <p:cond delay="0"/>
                                  </p:stCondLst>
                                  <p:childTnLst>
                                    <p:animMotion origin="layout" path="M -1.45833E-6 1.11111E-6 L -0.40351 1.11111E-6 " pathEditMode="relative" rAng="0" ptsTypes="AA">
                                      <p:cBhvr>
                                        <p:cTn id="15" dur="1000" fill="hold"/>
                                        <p:tgtEl>
                                          <p:spTgt spid="18"/>
                                        </p:tgtEl>
                                        <p:attrNameLst>
                                          <p:attrName>ppt_x</p:attrName>
                                          <p:attrName>ppt_y</p:attrName>
                                        </p:attrNameLst>
                                      </p:cBhvr>
                                      <p:rCtr x="-20182" y="0"/>
                                    </p:animMotion>
                                  </p:childTnLst>
                                </p:cTn>
                              </p:par>
                              <p:par>
                                <p:cTn id="16" presetID="16" presetClass="entr" presetSubtype="37" fill="hold" nodeType="withEffect">
                                  <p:stCondLst>
                                    <p:cond delay="100"/>
                                  </p:stCondLst>
                                  <p:childTnLst>
                                    <p:set>
                                      <p:cBhvr>
                                        <p:cTn id="17" dur="1" fill="hold">
                                          <p:stCondLst>
                                            <p:cond delay="0"/>
                                          </p:stCondLst>
                                        </p:cTn>
                                        <p:tgtEl>
                                          <p:spTgt spid="19"/>
                                        </p:tgtEl>
                                        <p:attrNameLst>
                                          <p:attrName>style.visibility</p:attrName>
                                        </p:attrNameLst>
                                      </p:cBhvr>
                                      <p:to>
                                        <p:strVal val="visible"/>
                                      </p:to>
                                    </p:set>
                                    <p:animEffect transition="in" filter="barn(outVertical)">
                                      <p:cBhvr>
                                        <p:cTn id="18" dur="800"/>
                                        <p:tgtEl>
                                          <p:spTgt spid="19"/>
                                        </p:tgtEl>
                                      </p:cBhvr>
                                    </p:animEffect>
                                  </p:childTnLst>
                                </p:cTn>
                              </p:par>
                            </p:childTnLst>
                          </p:cTn>
                        </p:par>
                        <p:par>
                          <p:cTn id="19" fill="hold">
                            <p:stCondLst>
                              <p:cond delay="1500"/>
                            </p:stCondLst>
                            <p:childTnLst>
                              <p:par>
                                <p:cTn id="20" presetID="22" presetClass="entr" presetSubtype="4" fill="hold" nodeType="after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down)">
                                      <p:cBhvr>
                                        <p:cTn id="22" dur="1000"/>
                                        <p:tgtEl>
                                          <p:spTgt spid="24"/>
                                        </p:tgtEl>
                                      </p:cBhvr>
                                    </p:animEffect>
                                  </p:childTnLst>
                                </p:cTn>
                              </p:par>
                              <p:par>
                                <p:cTn id="23" presetID="22" presetClass="entr" presetSubtype="4" fill="hold" nodeType="with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wipe(down)">
                                      <p:cBhvr>
                                        <p:cTn id="25" dur="1000"/>
                                        <p:tgtEl>
                                          <p:spTgt spid="25"/>
                                        </p:tgtEl>
                                      </p:cBhvr>
                                    </p:animEffect>
                                  </p:childTnLst>
                                </p:cTn>
                              </p:par>
                              <p:par>
                                <p:cTn id="26" presetID="22" presetClass="entr" presetSubtype="2" fill="hold" nodeType="withEffect">
                                  <p:stCondLst>
                                    <p:cond delay="500"/>
                                  </p:stCondLst>
                                  <p:childTnLst>
                                    <p:set>
                                      <p:cBhvr>
                                        <p:cTn id="27" dur="1" fill="hold">
                                          <p:stCondLst>
                                            <p:cond delay="0"/>
                                          </p:stCondLst>
                                        </p:cTn>
                                        <p:tgtEl>
                                          <p:spTgt spid="40"/>
                                        </p:tgtEl>
                                        <p:attrNameLst>
                                          <p:attrName>style.visibility</p:attrName>
                                        </p:attrNameLst>
                                      </p:cBhvr>
                                      <p:to>
                                        <p:strVal val="visible"/>
                                      </p:to>
                                    </p:set>
                                    <p:animEffect transition="in" filter="wipe(right)">
                                      <p:cBhvr>
                                        <p:cTn id="28" dur="1000"/>
                                        <p:tgtEl>
                                          <p:spTgt spid="40"/>
                                        </p:tgtEl>
                                      </p:cBhvr>
                                    </p:animEffect>
                                  </p:childTnLst>
                                </p:cTn>
                              </p:par>
                              <p:par>
                                <p:cTn id="29" presetID="22" presetClass="entr" presetSubtype="8" fill="hold" nodeType="withEffect">
                                  <p:stCondLst>
                                    <p:cond delay="500"/>
                                  </p:stCondLst>
                                  <p:childTnLst>
                                    <p:set>
                                      <p:cBhvr>
                                        <p:cTn id="30" dur="1" fill="hold">
                                          <p:stCondLst>
                                            <p:cond delay="0"/>
                                          </p:stCondLst>
                                        </p:cTn>
                                        <p:tgtEl>
                                          <p:spTgt spid="31"/>
                                        </p:tgtEl>
                                        <p:attrNameLst>
                                          <p:attrName>style.visibility</p:attrName>
                                        </p:attrNameLst>
                                      </p:cBhvr>
                                      <p:to>
                                        <p:strVal val="visible"/>
                                      </p:to>
                                    </p:set>
                                    <p:animEffect transition="in" filter="wipe(left)">
                                      <p:cBhvr>
                                        <p:cTn id="31" dur="1000"/>
                                        <p:tgtEl>
                                          <p:spTgt spid="31"/>
                                        </p:tgtEl>
                                      </p:cBhvr>
                                    </p:animEffect>
                                  </p:childTnLst>
                                </p:cTn>
                              </p:par>
                              <p:par>
                                <p:cTn id="32" presetID="22" presetClass="entr" presetSubtype="2" fill="hold" nodeType="withEffect">
                                  <p:stCondLst>
                                    <p:cond delay="500"/>
                                  </p:stCondLst>
                                  <p:childTnLst>
                                    <p:set>
                                      <p:cBhvr>
                                        <p:cTn id="33" dur="1" fill="hold">
                                          <p:stCondLst>
                                            <p:cond delay="0"/>
                                          </p:stCondLst>
                                        </p:cTn>
                                        <p:tgtEl>
                                          <p:spTgt spid="61"/>
                                        </p:tgtEl>
                                        <p:attrNameLst>
                                          <p:attrName>style.visibility</p:attrName>
                                        </p:attrNameLst>
                                      </p:cBhvr>
                                      <p:to>
                                        <p:strVal val="visible"/>
                                      </p:to>
                                    </p:set>
                                    <p:animEffect transition="in" filter="wipe(right)">
                                      <p:cBhvr>
                                        <p:cTn id="34" dur="1000"/>
                                        <p:tgtEl>
                                          <p:spTgt spid="61"/>
                                        </p:tgtEl>
                                      </p:cBhvr>
                                    </p:animEffect>
                                  </p:childTnLst>
                                </p:cTn>
                              </p:par>
                            </p:childTnLst>
                          </p:cTn>
                        </p:par>
                        <p:par>
                          <p:cTn id="35" fill="hold">
                            <p:stCondLst>
                              <p:cond delay="3000"/>
                            </p:stCondLst>
                            <p:childTnLst>
                              <p:par>
                                <p:cTn id="36" presetID="12" presetClass="entr" presetSubtype="2" fill="hold" nodeType="afterEffect">
                                  <p:stCondLst>
                                    <p:cond delay="0"/>
                                  </p:stCondLst>
                                  <p:childTnLst>
                                    <p:set>
                                      <p:cBhvr>
                                        <p:cTn id="37" dur="1" fill="hold">
                                          <p:stCondLst>
                                            <p:cond delay="0"/>
                                          </p:stCondLst>
                                        </p:cTn>
                                        <p:tgtEl>
                                          <p:spTgt spid="22"/>
                                        </p:tgtEl>
                                        <p:attrNameLst>
                                          <p:attrName>style.visibility</p:attrName>
                                        </p:attrNameLst>
                                      </p:cBhvr>
                                      <p:to>
                                        <p:strVal val="visible"/>
                                      </p:to>
                                    </p:set>
                                    <p:anim calcmode="lin" valueType="num">
                                      <p:cBhvr additive="base">
                                        <p:cTn id="38" dur="750"/>
                                        <p:tgtEl>
                                          <p:spTgt spid="22"/>
                                        </p:tgtEl>
                                        <p:attrNameLst>
                                          <p:attrName>ppt_x</p:attrName>
                                        </p:attrNameLst>
                                      </p:cBhvr>
                                      <p:tavLst>
                                        <p:tav tm="0">
                                          <p:val>
                                            <p:strVal val="#ppt_x+#ppt_w*1.125000"/>
                                          </p:val>
                                        </p:tav>
                                        <p:tav tm="100000">
                                          <p:val>
                                            <p:strVal val="#ppt_x"/>
                                          </p:val>
                                        </p:tav>
                                      </p:tavLst>
                                    </p:anim>
                                    <p:animEffect transition="in" filter="wipe(left)">
                                      <p:cBhvr>
                                        <p:cTn id="39" dur="750"/>
                                        <p:tgtEl>
                                          <p:spTgt spid="22"/>
                                        </p:tgtEl>
                                      </p:cBhvr>
                                    </p:animEffect>
                                  </p:childTnLst>
                                </p:cTn>
                              </p:par>
                              <p:par>
                                <p:cTn id="40" presetID="12" presetClass="entr" presetSubtype="8" fill="hold" nodeType="with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additive="base">
                                        <p:cTn id="42" dur="750"/>
                                        <p:tgtEl>
                                          <p:spTgt spid="21"/>
                                        </p:tgtEl>
                                        <p:attrNameLst>
                                          <p:attrName>ppt_x</p:attrName>
                                        </p:attrNameLst>
                                      </p:cBhvr>
                                      <p:tavLst>
                                        <p:tav tm="0">
                                          <p:val>
                                            <p:strVal val="#ppt_x-#ppt_w*1.125000"/>
                                          </p:val>
                                        </p:tav>
                                        <p:tav tm="100000">
                                          <p:val>
                                            <p:strVal val="#ppt_x"/>
                                          </p:val>
                                        </p:tav>
                                      </p:tavLst>
                                    </p:anim>
                                    <p:animEffect transition="in" filter="wipe(right)">
                                      <p:cBhvr>
                                        <p:cTn id="43" dur="750"/>
                                        <p:tgtEl>
                                          <p:spTgt spid="21"/>
                                        </p:tgtEl>
                                      </p:cBhvr>
                                    </p:animEffect>
                                  </p:childTnLst>
                                </p:cTn>
                              </p:par>
                              <p:par>
                                <p:cTn id="44" presetID="37" presetClass="entr" presetSubtype="0" fill="hold" grpId="0" nodeType="withEffect">
                                  <p:stCondLst>
                                    <p:cond delay="0"/>
                                  </p:stCondLst>
                                  <p:childTnLst>
                                    <p:set>
                                      <p:cBhvr>
                                        <p:cTn id="45" dur="1" fill="hold">
                                          <p:stCondLst>
                                            <p:cond delay="0"/>
                                          </p:stCondLst>
                                        </p:cTn>
                                        <p:tgtEl>
                                          <p:spTgt spid="36"/>
                                        </p:tgtEl>
                                        <p:attrNameLst>
                                          <p:attrName>style.visibility</p:attrName>
                                        </p:attrNameLst>
                                      </p:cBhvr>
                                      <p:to>
                                        <p:strVal val="visible"/>
                                      </p:to>
                                    </p:set>
                                    <p:animEffect transition="in" filter="fade">
                                      <p:cBhvr>
                                        <p:cTn id="46" dur="1000"/>
                                        <p:tgtEl>
                                          <p:spTgt spid="36"/>
                                        </p:tgtEl>
                                      </p:cBhvr>
                                    </p:animEffect>
                                    <p:anim calcmode="lin" valueType="num">
                                      <p:cBhvr>
                                        <p:cTn id="47" dur="1000" fill="hold"/>
                                        <p:tgtEl>
                                          <p:spTgt spid="36"/>
                                        </p:tgtEl>
                                        <p:attrNameLst>
                                          <p:attrName>ppt_x</p:attrName>
                                        </p:attrNameLst>
                                      </p:cBhvr>
                                      <p:tavLst>
                                        <p:tav tm="0">
                                          <p:val>
                                            <p:strVal val="#ppt_x"/>
                                          </p:val>
                                        </p:tav>
                                        <p:tav tm="100000">
                                          <p:val>
                                            <p:strVal val="#ppt_x"/>
                                          </p:val>
                                        </p:tav>
                                      </p:tavLst>
                                    </p:anim>
                                    <p:anim calcmode="lin" valueType="num">
                                      <p:cBhvr>
                                        <p:cTn id="48" dur="900" decel="100000" fill="hold"/>
                                        <p:tgtEl>
                                          <p:spTgt spid="36"/>
                                        </p:tgtEl>
                                        <p:attrNameLst>
                                          <p:attrName>ppt_y</p:attrName>
                                        </p:attrNameLst>
                                      </p:cBhvr>
                                      <p:tavLst>
                                        <p:tav tm="0">
                                          <p:val>
                                            <p:strVal val="#ppt_y+1"/>
                                          </p:val>
                                        </p:tav>
                                        <p:tav tm="100000">
                                          <p:val>
                                            <p:strVal val="#ppt_y-.03"/>
                                          </p:val>
                                        </p:tav>
                                      </p:tavLst>
                                    </p:anim>
                                    <p:anim calcmode="lin" valueType="num">
                                      <p:cBhvr>
                                        <p:cTn id="49" dur="100" accel="100000" fill="hold">
                                          <p:stCondLst>
                                            <p:cond delay="900"/>
                                          </p:stCondLst>
                                        </p:cTn>
                                        <p:tgtEl>
                                          <p:spTgt spid="36"/>
                                        </p:tgtEl>
                                        <p:attrNameLst>
                                          <p:attrName>ppt_y</p:attrName>
                                        </p:attrNameLst>
                                      </p:cBhvr>
                                      <p:tavLst>
                                        <p:tav tm="0">
                                          <p:val>
                                            <p:strVal val="#ppt_y-.03"/>
                                          </p:val>
                                        </p:tav>
                                        <p:tav tm="100000">
                                          <p:val>
                                            <p:strVal val="#ppt_y"/>
                                          </p:val>
                                        </p:tav>
                                      </p:tavLst>
                                    </p:anim>
                                  </p:childTnLst>
                                </p:cTn>
                              </p:par>
                              <p:par>
                                <p:cTn id="50" presetID="31" presetClass="entr" presetSubtype="0" fill="hold" grpId="1" nodeType="withEffect">
                                  <p:stCondLst>
                                    <p:cond delay="0"/>
                                  </p:stCondLst>
                                  <p:childTnLst>
                                    <p:set>
                                      <p:cBhvr>
                                        <p:cTn id="51" dur="1" fill="hold">
                                          <p:stCondLst>
                                            <p:cond delay="0"/>
                                          </p:stCondLst>
                                        </p:cTn>
                                        <p:tgtEl>
                                          <p:spTgt spid="36"/>
                                        </p:tgtEl>
                                        <p:attrNameLst>
                                          <p:attrName>style.visibility</p:attrName>
                                        </p:attrNameLst>
                                      </p:cBhvr>
                                      <p:to>
                                        <p:strVal val="visible"/>
                                      </p:to>
                                    </p:set>
                                    <p:anim calcmode="lin" valueType="num">
                                      <p:cBhvr>
                                        <p:cTn id="52" dur="750" fill="hold"/>
                                        <p:tgtEl>
                                          <p:spTgt spid="36"/>
                                        </p:tgtEl>
                                        <p:attrNameLst>
                                          <p:attrName>ppt_w</p:attrName>
                                        </p:attrNameLst>
                                      </p:cBhvr>
                                      <p:tavLst>
                                        <p:tav tm="0">
                                          <p:val>
                                            <p:fltVal val="0"/>
                                          </p:val>
                                        </p:tav>
                                        <p:tav tm="100000">
                                          <p:val>
                                            <p:strVal val="#ppt_w"/>
                                          </p:val>
                                        </p:tav>
                                      </p:tavLst>
                                    </p:anim>
                                    <p:anim calcmode="lin" valueType="num">
                                      <p:cBhvr>
                                        <p:cTn id="53" dur="750" fill="hold"/>
                                        <p:tgtEl>
                                          <p:spTgt spid="36"/>
                                        </p:tgtEl>
                                        <p:attrNameLst>
                                          <p:attrName>ppt_h</p:attrName>
                                        </p:attrNameLst>
                                      </p:cBhvr>
                                      <p:tavLst>
                                        <p:tav tm="0">
                                          <p:val>
                                            <p:fltVal val="0"/>
                                          </p:val>
                                        </p:tav>
                                        <p:tav tm="100000">
                                          <p:val>
                                            <p:strVal val="#ppt_h"/>
                                          </p:val>
                                        </p:tav>
                                      </p:tavLst>
                                    </p:anim>
                                    <p:anim calcmode="lin" valueType="num">
                                      <p:cBhvr>
                                        <p:cTn id="54" dur="750" fill="hold"/>
                                        <p:tgtEl>
                                          <p:spTgt spid="36"/>
                                        </p:tgtEl>
                                        <p:attrNameLst>
                                          <p:attrName>style.rotation</p:attrName>
                                        </p:attrNameLst>
                                      </p:cBhvr>
                                      <p:tavLst>
                                        <p:tav tm="0">
                                          <p:val>
                                            <p:fltVal val="90"/>
                                          </p:val>
                                        </p:tav>
                                        <p:tav tm="100000">
                                          <p:val>
                                            <p:fltVal val="0"/>
                                          </p:val>
                                        </p:tav>
                                      </p:tavLst>
                                    </p:anim>
                                    <p:animEffect transition="in" filter="fade">
                                      <p:cBhvr>
                                        <p:cTn id="55" dur="750"/>
                                        <p:tgtEl>
                                          <p:spTgt spid="36"/>
                                        </p:tgtEl>
                                      </p:cBhvr>
                                    </p:animEffect>
                                  </p:childTnLst>
                                </p:cTn>
                              </p:par>
                            </p:childTnLst>
                          </p:cTn>
                        </p:par>
                        <p:par>
                          <p:cTn id="56" fill="hold">
                            <p:stCondLst>
                              <p:cond delay="4000"/>
                            </p:stCondLst>
                            <p:childTnLst>
                              <p:par>
                                <p:cTn id="57" presetID="2" presetClass="entr" presetSubtype="2" fill="hold" nodeType="afterEffect">
                                  <p:stCondLst>
                                    <p:cond delay="0"/>
                                  </p:stCondLst>
                                  <p:childTnLst>
                                    <p:set>
                                      <p:cBhvr>
                                        <p:cTn id="58" dur="1" fill="hold">
                                          <p:stCondLst>
                                            <p:cond delay="0"/>
                                          </p:stCondLst>
                                        </p:cTn>
                                        <p:tgtEl>
                                          <p:spTgt spid="45"/>
                                        </p:tgtEl>
                                        <p:attrNameLst>
                                          <p:attrName>style.visibility</p:attrName>
                                        </p:attrNameLst>
                                      </p:cBhvr>
                                      <p:to>
                                        <p:strVal val="visible"/>
                                      </p:to>
                                    </p:set>
                                    <p:anim calcmode="lin" valueType="num">
                                      <p:cBhvr additive="base">
                                        <p:cTn id="59" dur="500" fill="hold"/>
                                        <p:tgtEl>
                                          <p:spTgt spid="45"/>
                                        </p:tgtEl>
                                        <p:attrNameLst>
                                          <p:attrName>ppt_x</p:attrName>
                                        </p:attrNameLst>
                                      </p:cBhvr>
                                      <p:tavLst>
                                        <p:tav tm="0">
                                          <p:val>
                                            <p:strVal val="1+#ppt_w/2"/>
                                          </p:val>
                                        </p:tav>
                                        <p:tav tm="100000">
                                          <p:val>
                                            <p:strVal val="#ppt_x"/>
                                          </p:val>
                                        </p:tav>
                                      </p:tavLst>
                                    </p:anim>
                                    <p:anim calcmode="lin" valueType="num">
                                      <p:cBhvr additive="base">
                                        <p:cTn id="60" dur="500" fill="hold"/>
                                        <p:tgtEl>
                                          <p:spTgt spid="45"/>
                                        </p:tgtEl>
                                        <p:attrNameLst>
                                          <p:attrName>ppt_y</p:attrName>
                                        </p:attrNameLst>
                                      </p:cBhvr>
                                      <p:tavLst>
                                        <p:tav tm="0">
                                          <p:val>
                                            <p:strVal val="#ppt_y"/>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47"/>
                                        </p:tgtEl>
                                        <p:attrNameLst>
                                          <p:attrName>style.visibility</p:attrName>
                                        </p:attrNameLst>
                                      </p:cBhvr>
                                      <p:to>
                                        <p:strVal val="visible"/>
                                      </p:to>
                                    </p:set>
                                    <p:anim calcmode="lin" valueType="num">
                                      <p:cBhvr additive="base">
                                        <p:cTn id="63" dur="500" fill="hold"/>
                                        <p:tgtEl>
                                          <p:spTgt spid="47"/>
                                        </p:tgtEl>
                                        <p:attrNameLst>
                                          <p:attrName>ppt_x</p:attrName>
                                        </p:attrNameLst>
                                      </p:cBhvr>
                                      <p:tavLst>
                                        <p:tav tm="0">
                                          <p:val>
                                            <p:strVal val="#ppt_x"/>
                                          </p:val>
                                        </p:tav>
                                        <p:tav tm="100000">
                                          <p:val>
                                            <p:strVal val="#ppt_x"/>
                                          </p:val>
                                        </p:tav>
                                      </p:tavLst>
                                    </p:anim>
                                    <p:anim calcmode="lin" valueType="num">
                                      <p:cBhvr additive="base">
                                        <p:cTn id="64" dur="500" fill="hold"/>
                                        <p:tgtEl>
                                          <p:spTgt spid="47"/>
                                        </p:tgtEl>
                                        <p:attrNameLst>
                                          <p:attrName>ppt_y</p:attrName>
                                        </p:attrNameLst>
                                      </p:cBhvr>
                                      <p:tavLst>
                                        <p:tav tm="0">
                                          <p:val>
                                            <p:strVal val="1+#ppt_h/2"/>
                                          </p:val>
                                        </p:tav>
                                        <p:tav tm="100000">
                                          <p:val>
                                            <p:strVal val="#ppt_y"/>
                                          </p:val>
                                        </p:tav>
                                      </p:tavLst>
                                    </p:anim>
                                  </p:childTnLst>
                                </p:cTn>
                              </p:par>
                              <p:par>
                                <p:cTn id="65" presetID="2" presetClass="entr" presetSubtype="1" fill="hold" nodeType="withEffect">
                                  <p:stCondLst>
                                    <p:cond delay="0"/>
                                  </p:stCondLst>
                                  <p:childTnLst>
                                    <p:set>
                                      <p:cBhvr>
                                        <p:cTn id="66" dur="1" fill="hold">
                                          <p:stCondLst>
                                            <p:cond delay="0"/>
                                          </p:stCondLst>
                                        </p:cTn>
                                        <p:tgtEl>
                                          <p:spTgt spid="48"/>
                                        </p:tgtEl>
                                        <p:attrNameLst>
                                          <p:attrName>style.visibility</p:attrName>
                                        </p:attrNameLst>
                                      </p:cBhvr>
                                      <p:to>
                                        <p:strVal val="visible"/>
                                      </p:to>
                                    </p:set>
                                    <p:anim calcmode="lin" valueType="num">
                                      <p:cBhvr additive="base">
                                        <p:cTn id="67" dur="500" fill="hold"/>
                                        <p:tgtEl>
                                          <p:spTgt spid="48"/>
                                        </p:tgtEl>
                                        <p:attrNameLst>
                                          <p:attrName>ppt_x</p:attrName>
                                        </p:attrNameLst>
                                      </p:cBhvr>
                                      <p:tavLst>
                                        <p:tav tm="0">
                                          <p:val>
                                            <p:strVal val="#ppt_x"/>
                                          </p:val>
                                        </p:tav>
                                        <p:tav tm="100000">
                                          <p:val>
                                            <p:strVal val="#ppt_x"/>
                                          </p:val>
                                        </p:tav>
                                      </p:tavLst>
                                    </p:anim>
                                    <p:anim calcmode="lin" valueType="num">
                                      <p:cBhvr additive="base">
                                        <p:cTn id="68" dur="500" fill="hold"/>
                                        <p:tgtEl>
                                          <p:spTgt spid="48"/>
                                        </p:tgtEl>
                                        <p:attrNameLst>
                                          <p:attrName>ppt_y</p:attrName>
                                        </p:attrNameLst>
                                      </p:cBhvr>
                                      <p:tavLst>
                                        <p:tav tm="0">
                                          <p:val>
                                            <p:strVal val="0-#ppt_h/2"/>
                                          </p:val>
                                        </p:tav>
                                        <p:tav tm="100000">
                                          <p:val>
                                            <p:strVal val="#ppt_y"/>
                                          </p:val>
                                        </p:tav>
                                      </p:tavLst>
                                    </p:anim>
                                  </p:childTnLst>
                                </p:cTn>
                              </p:par>
                              <p:par>
                                <p:cTn id="69" presetID="2" presetClass="entr" presetSubtype="8" fill="hold" nodeType="withEffect">
                                  <p:stCondLst>
                                    <p:cond delay="0"/>
                                  </p:stCondLst>
                                  <p:childTnLst>
                                    <p:set>
                                      <p:cBhvr>
                                        <p:cTn id="70" dur="1" fill="hold">
                                          <p:stCondLst>
                                            <p:cond delay="0"/>
                                          </p:stCondLst>
                                        </p:cTn>
                                        <p:tgtEl>
                                          <p:spTgt spid="46"/>
                                        </p:tgtEl>
                                        <p:attrNameLst>
                                          <p:attrName>style.visibility</p:attrName>
                                        </p:attrNameLst>
                                      </p:cBhvr>
                                      <p:to>
                                        <p:strVal val="visible"/>
                                      </p:to>
                                    </p:set>
                                    <p:anim calcmode="lin" valueType="num">
                                      <p:cBhvr additive="base">
                                        <p:cTn id="71" dur="500" fill="hold"/>
                                        <p:tgtEl>
                                          <p:spTgt spid="46"/>
                                        </p:tgtEl>
                                        <p:attrNameLst>
                                          <p:attrName>ppt_x</p:attrName>
                                        </p:attrNameLst>
                                      </p:cBhvr>
                                      <p:tavLst>
                                        <p:tav tm="0">
                                          <p:val>
                                            <p:strVal val="0-#ppt_w/2"/>
                                          </p:val>
                                        </p:tav>
                                        <p:tav tm="100000">
                                          <p:val>
                                            <p:strVal val="#ppt_x"/>
                                          </p:val>
                                        </p:tav>
                                      </p:tavLst>
                                    </p:anim>
                                    <p:anim calcmode="lin" valueType="num">
                                      <p:cBhvr additive="base">
                                        <p:cTn id="72" dur="500" fill="hold"/>
                                        <p:tgtEl>
                                          <p:spTgt spid="46"/>
                                        </p:tgtEl>
                                        <p:attrNameLst>
                                          <p:attrName>ppt_y</p:attrName>
                                        </p:attrNameLst>
                                      </p:cBhvr>
                                      <p:tavLst>
                                        <p:tav tm="0">
                                          <p:val>
                                            <p:strVal val="#ppt_y"/>
                                          </p:val>
                                        </p:tav>
                                        <p:tav tm="100000">
                                          <p:val>
                                            <p:strVal val="#ppt_y"/>
                                          </p:val>
                                        </p:tav>
                                      </p:tavLst>
                                    </p:anim>
                                  </p:childTnLst>
                                </p:cTn>
                              </p:par>
                            </p:childTnLst>
                          </p:cTn>
                        </p:par>
                        <p:par>
                          <p:cTn id="73" fill="hold">
                            <p:stCondLst>
                              <p:cond delay="4500"/>
                            </p:stCondLst>
                            <p:childTnLst>
                              <p:par>
                                <p:cTn id="74" presetID="56" presetClass="entr" presetSubtype="0" fill="hold" grpId="0" nodeType="afterEffect">
                                  <p:stCondLst>
                                    <p:cond delay="0"/>
                                  </p:stCondLst>
                                  <p:iterate type="lt">
                                    <p:tmPct val="10000"/>
                                  </p:iterate>
                                  <p:childTnLst>
                                    <p:set>
                                      <p:cBhvr>
                                        <p:cTn id="75" dur="1" fill="hold">
                                          <p:stCondLst>
                                            <p:cond delay="0"/>
                                          </p:stCondLst>
                                        </p:cTn>
                                        <p:tgtEl>
                                          <p:spTgt spid="30"/>
                                        </p:tgtEl>
                                        <p:attrNameLst>
                                          <p:attrName>style.visibility</p:attrName>
                                        </p:attrNameLst>
                                      </p:cBhvr>
                                      <p:to>
                                        <p:strVal val="visible"/>
                                      </p:to>
                                    </p:set>
                                    <p:anim by="(-#ppt_w*2)" calcmode="lin" valueType="num">
                                      <p:cBhvr rctx="PPT">
                                        <p:cTn id="76" dur="500" autoRev="1" fill="hold">
                                          <p:stCondLst>
                                            <p:cond delay="0"/>
                                          </p:stCondLst>
                                        </p:cTn>
                                        <p:tgtEl>
                                          <p:spTgt spid="30"/>
                                        </p:tgtEl>
                                        <p:attrNameLst>
                                          <p:attrName>ppt_w</p:attrName>
                                        </p:attrNameLst>
                                      </p:cBhvr>
                                    </p:anim>
                                    <p:anim by="(#ppt_w*0.50)" calcmode="lin" valueType="num">
                                      <p:cBhvr>
                                        <p:cTn id="77" dur="500" decel="50000" autoRev="1" fill="hold">
                                          <p:stCondLst>
                                            <p:cond delay="0"/>
                                          </p:stCondLst>
                                        </p:cTn>
                                        <p:tgtEl>
                                          <p:spTgt spid="30"/>
                                        </p:tgtEl>
                                        <p:attrNameLst>
                                          <p:attrName>ppt_x</p:attrName>
                                        </p:attrNameLst>
                                      </p:cBhvr>
                                    </p:anim>
                                    <p:anim from="(-#ppt_h/2)" to="(#ppt_y)" calcmode="lin" valueType="num">
                                      <p:cBhvr>
                                        <p:cTn id="78" dur="1000" fill="hold">
                                          <p:stCondLst>
                                            <p:cond delay="0"/>
                                          </p:stCondLst>
                                        </p:cTn>
                                        <p:tgtEl>
                                          <p:spTgt spid="30"/>
                                        </p:tgtEl>
                                        <p:attrNameLst>
                                          <p:attrName>ppt_y</p:attrName>
                                        </p:attrNameLst>
                                      </p:cBhvr>
                                    </p:anim>
                                    <p:animRot by="21600000">
                                      <p:cBhvr>
                                        <p:cTn id="79" dur="1000" fill="hold">
                                          <p:stCondLst>
                                            <p:cond delay="0"/>
                                          </p:stCondLst>
                                        </p:cTn>
                                        <p:tgtEl>
                                          <p:spTgt spid="3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6" grpId="0"/>
      <p:bldP spid="36"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中国风"/>
</p:tagLst>
</file>

<file path=ppt/tags/tag2.xml><?xml version="1.0" encoding="utf-8"?>
<p:tagLst xmlns:a="http://schemas.openxmlformats.org/drawingml/2006/main" xmlns:r="http://schemas.openxmlformats.org/officeDocument/2006/relationships" xmlns:p="http://schemas.openxmlformats.org/presentationml/2006/main">
  <p:tag name="PA" val="v3.2.0"/>
</p:tagLst>
</file>

<file path=ppt/tags/tag3.xml><?xml version="1.0" encoding="utf-8"?>
<p:tagLst xmlns:a="http://schemas.openxmlformats.org/drawingml/2006/main" xmlns:r="http://schemas.openxmlformats.org/officeDocument/2006/relationships" xmlns:p="http://schemas.openxmlformats.org/presentationml/2006/main">
  <p:tag name="PA" val="v3.2.0"/>
</p:tagLst>
</file>

<file path=ppt/tags/tag4.xml><?xml version="1.0" encoding="utf-8"?>
<p:tagLst xmlns:a="http://schemas.openxmlformats.org/drawingml/2006/main" xmlns:r="http://schemas.openxmlformats.org/officeDocument/2006/relationships" xmlns:p="http://schemas.openxmlformats.org/presentationml/2006/main">
  <p:tag name="PA" val="v3.2.0"/>
</p:tagLst>
</file>

<file path=ppt/tags/tag5.xml><?xml version="1.0" encoding="utf-8"?>
<p:tagLst xmlns:a="http://schemas.openxmlformats.org/drawingml/2006/main" xmlns:r="http://schemas.openxmlformats.org/officeDocument/2006/relationships" xmlns:p="http://schemas.openxmlformats.org/presentationml/2006/main">
  <p:tag name="PA" val="v3.2.0"/>
</p:tagLst>
</file>

<file path=ppt/tags/tag6.xml><?xml version="1.0" encoding="utf-8"?>
<p:tagLst xmlns:a="http://schemas.openxmlformats.org/drawingml/2006/main" xmlns:r="http://schemas.openxmlformats.org/officeDocument/2006/relationships" xmlns:p="http://schemas.openxmlformats.org/presentationml/2006/main">
  <p:tag name="PA" val="v3.2.0"/>
</p:tagLst>
</file>

<file path=ppt/tags/tag7.xml><?xml version="1.0" encoding="utf-8"?>
<p:tagLst xmlns:a="http://schemas.openxmlformats.org/drawingml/2006/main" xmlns:r="http://schemas.openxmlformats.org/officeDocument/2006/relationships" xmlns:p="http://schemas.openxmlformats.org/presentationml/2006/main">
  <p:tag name="PA" val="v3.2.0"/>
</p:tagLst>
</file>

<file path=ppt/tags/tag8.xml><?xml version="1.0" encoding="utf-8"?>
<p:tagLst xmlns:a="http://schemas.openxmlformats.org/drawingml/2006/main" xmlns:r="http://schemas.openxmlformats.org/officeDocument/2006/relationships" xmlns:p="http://schemas.openxmlformats.org/presentationml/2006/main">
  <p:tag name="PA" val="v3.2.0"/>
</p:tagLst>
</file>

<file path=ppt/tags/tag9.xml><?xml version="1.0" encoding="utf-8"?>
<p:tagLst xmlns:a="http://schemas.openxmlformats.org/drawingml/2006/main" xmlns:r="http://schemas.openxmlformats.org/officeDocument/2006/relationships" xmlns:p="http://schemas.openxmlformats.org/presentationml/2006/main">
  <p:tag name="PA" val="v3.2.0"/>
</p:tagLst>
</file>

<file path=ppt/tags/tag10.xml><?xml version="1.0" encoding="utf-8"?>
<p:tagLst xmlns:a="http://schemas.openxmlformats.org/drawingml/2006/main" xmlns:r="http://schemas.openxmlformats.org/officeDocument/2006/relationships" xmlns:p="http://schemas.openxmlformats.org/presentationml/2006/main">
  <p:tag name="PA" val="v3.2.0"/>
</p:tagLst>
</file>

<file path=ppt/tags/tag11.xml><?xml version="1.0" encoding="utf-8"?>
<p:tagLst xmlns:a="http://schemas.openxmlformats.org/drawingml/2006/main" xmlns:r="http://schemas.openxmlformats.org/officeDocument/2006/relationships" xmlns:p="http://schemas.openxmlformats.org/presentationml/2006/main">
  <p:tag name="PA" val="v3.2.0"/>
</p:tagLst>
</file>

<file path=ppt/tags/tag12.xml><?xml version="1.0" encoding="utf-8"?>
<p:tagLst xmlns:a="http://schemas.openxmlformats.org/drawingml/2006/main" xmlns:r="http://schemas.openxmlformats.org/officeDocument/2006/relationships" xmlns:p="http://schemas.openxmlformats.org/presentationml/2006/main">
  <p:tag name="PA" val="v3.2.0"/>
</p:tagLst>
</file>

<file path=ppt/tags/tag13.xml><?xml version="1.0" encoding="utf-8"?>
<p:tagLst xmlns:a="http://schemas.openxmlformats.org/drawingml/2006/main" xmlns:r="http://schemas.openxmlformats.org/officeDocument/2006/relationships" xmlns:p="http://schemas.openxmlformats.org/presentationml/2006/main">
  <p:tag name="PA" val="v3.2.0"/>
</p:tagLst>
</file>

<file path=ppt/tags/tag14.xml><?xml version="1.0" encoding="utf-8"?>
<p:tagLst xmlns:a="http://schemas.openxmlformats.org/drawingml/2006/main" xmlns:r="http://schemas.openxmlformats.org/officeDocument/2006/relationships" xmlns:p="http://schemas.openxmlformats.org/presentationml/2006/main">
  <p:tag name="PA" val="v3.2.0"/>
</p:tagLst>
</file>

<file path=ppt/tags/tag15.xml><?xml version="1.0" encoding="utf-8"?>
<p:tagLst xmlns:a="http://schemas.openxmlformats.org/drawingml/2006/main" xmlns:r="http://schemas.openxmlformats.org/officeDocument/2006/relationships" xmlns:p="http://schemas.openxmlformats.org/presentationml/2006/main">
  <p:tag name="PA" val="v3.2.0"/>
</p:tagLst>
</file>

<file path=ppt/tags/tag16.xml><?xml version="1.0" encoding="utf-8"?>
<p:tagLst xmlns:a="http://schemas.openxmlformats.org/drawingml/2006/main" xmlns:r="http://schemas.openxmlformats.org/officeDocument/2006/relationships" xmlns:p="http://schemas.openxmlformats.org/presentationml/2006/main">
  <p:tag name="PA" val="v3.2.0"/>
</p:tagLst>
</file>

<file path=ppt/tags/tag17.xml><?xml version="1.0" encoding="utf-8"?>
<p:tagLst xmlns:a="http://schemas.openxmlformats.org/drawingml/2006/main" xmlns:r="http://schemas.openxmlformats.org/officeDocument/2006/relationships" xmlns:p="http://schemas.openxmlformats.org/presentationml/2006/main">
  <p:tag name="PA" val="v3.2.0"/>
</p:tagLst>
</file>

<file path=ppt/tags/tag18.xml><?xml version="1.0" encoding="utf-8"?>
<p:tagLst xmlns:a="http://schemas.openxmlformats.org/drawingml/2006/main" xmlns:r="http://schemas.openxmlformats.org/officeDocument/2006/relationships" xmlns:p="http://schemas.openxmlformats.org/presentationml/2006/main">
  <p:tag name="PA" val="v3.2.0"/>
</p:tagLst>
</file>

<file path=ppt/tags/tag19.xml><?xml version="1.0" encoding="utf-8"?>
<p:tagLst xmlns:a="http://schemas.openxmlformats.org/drawingml/2006/main" xmlns:r="http://schemas.openxmlformats.org/officeDocument/2006/relationships" xmlns:p="http://schemas.openxmlformats.org/presentationml/2006/main">
  <p:tag name="PA" val="v3.2.0"/>
</p:tagLst>
</file>

<file path=ppt/tags/tag20.xml><?xml version="1.0" encoding="utf-8"?>
<p:tagLst xmlns:a="http://schemas.openxmlformats.org/drawingml/2006/main" xmlns:r="http://schemas.openxmlformats.org/officeDocument/2006/relationships" xmlns:p="http://schemas.openxmlformats.org/presentationml/2006/main">
  <p:tag name="PA" val="v3.2.0"/>
</p:tagLst>
</file>

<file path=ppt/tags/tag21.xml><?xml version="1.0" encoding="utf-8"?>
<p:tagLst xmlns:a="http://schemas.openxmlformats.org/drawingml/2006/main" xmlns:r="http://schemas.openxmlformats.org/officeDocument/2006/relationships" xmlns:p="http://schemas.openxmlformats.org/presentationml/2006/main">
  <p:tag name="PA" val="v3.2.0"/>
</p:tagLst>
</file>

<file path=ppt/tags/tag22.xml><?xml version="1.0" encoding="utf-8"?>
<p:tagLst xmlns:a="http://schemas.openxmlformats.org/drawingml/2006/main" xmlns:r="http://schemas.openxmlformats.org/officeDocument/2006/relationships" xmlns:p="http://schemas.openxmlformats.org/presentationml/2006/main">
  <p:tag name="PA" val="v3.2.0"/>
</p:tagLst>
</file>

<file path=ppt/tags/tag23.xml><?xml version="1.0" encoding="utf-8"?>
<p:tagLst xmlns:a="http://schemas.openxmlformats.org/drawingml/2006/main" xmlns:r="http://schemas.openxmlformats.org/officeDocument/2006/relationships" xmlns:p="http://schemas.openxmlformats.org/presentationml/2006/main">
  <p:tag name="PA" val="v3.2.0"/>
</p:tagLst>
</file>

<file path=ppt/tags/tag24.xml><?xml version="1.0" encoding="utf-8"?>
<p:tagLst xmlns:a="http://schemas.openxmlformats.org/drawingml/2006/main" xmlns:r="http://schemas.openxmlformats.org/officeDocument/2006/relationships" xmlns:p="http://schemas.openxmlformats.org/presentationml/2006/main">
  <p:tag name="PA" val="v3.2.0"/>
</p:tagLst>
</file>

<file path=ppt/tags/tag25.xml><?xml version="1.0" encoding="utf-8"?>
<p:tagLst xmlns:a="http://schemas.openxmlformats.org/drawingml/2006/main" xmlns:r="http://schemas.openxmlformats.org/officeDocument/2006/relationships" xmlns:p="http://schemas.openxmlformats.org/presentationml/2006/main">
  <p:tag name="PA" val="v3.2.0"/>
</p:tagLst>
</file>

<file path=ppt/tags/tag26.xml><?xml version="1.0" encoding="utf-8"?>
<p:tagLst xmlns:a="http://schemas.openxmlformats.org/drawingml/2006/main" xmlns:r="http://schemas.openxmlformats.org/officeDocument/2006/relationships" xmlns:p="http://schemas.openxmlformats.org/presentationml/2006/main">
  <p:tag name="PA" val="v3.2.0"/>
</p:tagLst>
</file>

<file path=ppt/tags/tag27.xml><?xml version="1.0" encoding="utf-8"?>
<p:tagLst xmlns:a="http://schemas.openxmlformats.org/drawingml/2006/main" xmlns:r="http://schemas.openxmlformats.org/officeDocument/2006/relationships" xmlns:p="http://schemas.openxmlformats.org/presentationml/2006/main">
  <p:tag name="PA" val="v3.2.0"/>
</p:tagLst>
</file>

<file path=ppt/tags/tag28.xml><?xml version="1.0" encoding="utf-8"?>
<p:tagLst xmlns:a="http://schemas.openxmlformats.org/drawingml/2006/main" xmlns:r="http://schemas.openxmlformats.org/officeDocument/2006/relationships" xmlns:p="http://schemas.openxmlformats.org/presentationml/2006/main">
  <p:tag name="PA" val="v3.2.0"/>
</p:tagLst>
</file>

<file path=ppt/tags/tag29.xml><?xml version="1.0" encoding="utf-8"?>
<p:tagLst xmlns:a="http://schemas.openxmlformats.org/drawingml/2006/main" xmlns:r="http://schemas.openxmlformats.org/officeDocument/2006/relationships" xmlns:p="http://schemas.openxmlformats.org/presentationml/2006/main">
  <p:tag name="PA" val="v3.2.0"/>
</p:tagLst>
</file>

<file path=ppt/tags/tag30.xml><?xml version="1.0" encoding="utf-8"?>
<p:tagLst xmlns:a="http://schemas.openxmlformats.org/drawingml/2006/main" xmlns:r="http://schemas.openxmlformats.org/officeDocument/2006/relationships" xmlns:p="http://schemas.openxmlformats.org/presentationml/2006/main">
  <p:tag name="PA" val="v3.2.0"/>
</p:tagLst>
</file>

<file path=ppt/tags/tag31.xml><?xml version="1.0" encoding="utf-8"?>
<p:tagLst xmlns:a="http://schemas.openxmlformats.org/drawingml/2006/main" xmlns:r="http://schemas.openxmlformats.org/officeDocument/2006/relationships" xmlns:p="http://schemas.openxmlformats.org/presentationml/2006/main">
  <p:tag name="PA" val="v3.2.0"/>
</p:tagLst>
</file>

<file path=ppt/tags/tag32.xml><?xml version="1.0" encoding="utf-8"?>
<p:tagLst xmlns:a="http://schemas.openxmlformats.org/drawingml/2006/main" xmlns:r="http://schemas.openxmlformats.org/officeDocument/2006/relationships" xmlns:p="http://schemas.openxmlformats.org/presentationml/2006/main">
  <p:tag name="PA" val="v3.2.0"/>
</p:tagLst>
</file>

<file path=ppt/tags/tag33.xml><?xml version="1.0" encoding="utf-8"?>
<p:tagLst xmlns:a="http://schemas.openxmlformats.org/drawingml/2006/main" xmlns:r="http://schemas.openxmlformats.org/officeDocument/2006/relationships" xmlns:p="http://schemas.openxmlformats.org/presentationml/2006/main">
  <p:tag name="PA" val="v3.2.0"/>
</p:tagLst>
</file>

<file path=ppt/tags/tag34.xml><?xml version="1.0" encoding="utf-8"?>
<p:tagLst xmlns:a="http://schemas.openxmlformats.org/drawingml/2006/main" xmlns:r="http://schemas.openxmlformats.org/officeDocument/2006/relationships" xmlns:p="http://schemas.openxmlformats.org/presentationml/2006/main">
  <p:tag name="PA" val="v3.2.0"/>
</p:tagLst>
</file>

<file path=ppt/tags/tag35.xml><?xml version="1.0" encoding="utf-8"?>
<p:tagLst xmlns:a="http://schemas.openxmlformats.org/drawingml/2006/main" xmlns:r="http://schemas.openxmlformats.org/officeDocument/2006/relationships" xmlns:p="http://schemas.openxmlformats.org/presentationml/2006/main">
  <p:tag name="PA" val="v3.2.0"/>
</p:tagLst>
</file>

<file path=ppt/tags/tag36.xml><?xml version="1.0" encoding="utf-8"?>
<p:tagLst xmlns:a="http://schemas.openxmlformats.org/drawingml/2006/main" xmlns:r="http://schemas.openxmlformats.org/officeDocument/2006/relationships" xmlns:p="http://schemas.openxmlformats.org/presentationml/2006/main">
  <p:tag name="PA" val="v3.2.0"/>
</p:tagLst>
</file>

<file path=ppt/tags/tag37.xml><?xml version="1.0" encoding="utf-8"?>
<p:tagLst xmlns:a="http://schemas.openxmlformats.org/drawingml/2006/main" xmlns:r="http://schemas.openxmlformats.org/officeDocument/2006/relationships" xmlns:p="http://schemas.openxmlformats.org/presentationml/2006/main">
  <p:tag name="PA" val="v3.2.0"/>
</p:tagLst>
</file>

<file path=ppt/tags/tag38.xml><?xml version="1.0" encoding="utf-8"?>
<p:tagLst xmlns:a="http://schemas.openxmlformats.org/drawingml/2006/main" xmlns:r="http://schemas.openxmlformats.org/officeDocument/2006/relationships" xmlns:p="http://schemas.openxmlformats.org/presentationml/2006/main">
  <p:tag name="PA" val="v3.2.0"/>
</p:tagLst>
</file>

<file path=ppt/tags/tag39.xml><?xml version="1.0" encoding="utf-8"?>
<p:tagLst xmlns:a="http://schemas.openxmlformats.org/drawingml/2006/main" xmlns:r="http://schemas.openxmlformats.org/officeDocument/2006/relationships" xmlns:p="http://schemas.openxmlformats.org/presentationml/2006/main">
  <p:tag name="PA" val="v3.2.0"/>
</p:tagLst>
</file>

<file path=ppt/tags/tag40.xml><?xml version="1.0" encoding="utf-8"?>
<p:tagLst xmlns:a="http://schemas.openxmlformats.org/drawingml/2006/main" xmlns:r="http://schemas.openxmlformats.org/officeDocument/2006/relationships" xmlns:p="http://schemas.openxmlformats.org/presentationml/2006/main">
  <p:tag name="PA" val="v3.2.0"/>
</p:tagLst>
</file>

<file path=ppt/tags/tag41.xml><?xml version="1.0" encoding="utf-8"?>
<p:tagLst xmlns:a="http://schemas.openxmlformats.org/drawingml/2006/main" xmlns:r="http://schemas.openxmlformats.org/officeDocument/2006/relationships" xmlns:p="http://schemas.openxmlformats.org/presentationml/2006/main">
  <p:tag name="PA" val="v3.2.0"/>
</p:tagLst>
</file>

<file path=ppt/tags/tag42.xml><?xml version="1.0" encoding="utf-8"?>
<p:tagLst xmlns:a="http://schemas.openxmlformats.org/drawingml/2006/main" xmlns:r="http://schemas.openxmlformats.org/officeDocument/2006/relationships" xmlns:p="http://schemas.openxmlformats.org/presentationml/2006/main">
  <p:tag name="PA" val="v3.2.0"/>
</p:tagLst>
</file>

<file path=ppt/tags/tag43.xml><?xml version="1.0" encoding="utf-8"?>
<p:tagLst xmlns:a="http://schemas.openxmlformats.org/drawingml/2006/main" xmlns:r="http://schemas.openxmlformats.org/officeDocument/2006/relationships" xmlns:p="http://schemas.openxmlformats.org/presentationml/2006/main">
  <p:tag name="PA" val="v3.2.0"/>
</p:tagLst>
</file>

<file path=ppt/tags/tag44.xml><?xml version="1.0" encoding="utf-8"?>
<p:tagLst xmlns:a="http://schemas.openxmlformats.org/drawingml/2006/main" xmlns:r="http://schemas.openxmlformats.org/officeDocument/2006/relationships" xmlns:p="http://schemas.openxmlformats.org/presentationml/2006/main">
  <p:tag name="PA" val="v3.2.0"/>
</p:tagLst>
</file>

<file path=ppt/tags/tag45.xml><?xml version="1.0" encoding="utf-8"?>
<p:tagLst xmlns:a="http://schemas.openxmlformats.org/drawingml/2006/main" xmlns:r="http://schemas.openxmlformats.org/officeDocument/2006/relationships" xmlns:p="http://schemas.openxmlformats.org/presentationml/2006/main">
  <p:tag name="PA" val="v3.2.0"/>
</p:tagLst>
</file>

<file path=ppt/tags/tag46.xml><?xml version="1.0" encoding="utf-8"?>
<p:tagLst xmlns:a="http://schemas.openxmlformats.org/drawingml/2006/main" xmlns:r="http://schemas.openxmlformats.org/officeDocument/2006/relationships" xmlns:p="http://schemas.openxmlformats.org/presentationml/2006/main">
  <p:tag name="PA" val="v3.2.0"/>
</p:tagLst>
</file>

<file path=ppt/tags/tag47.xml><?xml version="1.0" encoding="utf-8"?>
<p:tagLst xmlns:a="http://schemas.openxmlformats.org/drawingml/2006/main" xmlns:r="http://schemas.openxmlformats.org/officeDocument/2006/relationships" xmlns:p="http://schemas.openxmlformats.org/presentationml/2006/main">
  <p:tag name="PA" val="v3.2.0"/>
</p:tagLst>
</file>

<file path=ppt/tags/tag48.xml><?xml version="1.0" encoding="utf-8"?>
<p:tagLst xmlns:a="http://schemas.openxmlformats.org/drawingml/2006/main" xmlns:r="http://schemas.openxmlformats.org/officeDocument/2006/relationships" xmlns:p="http://schemas.openxmlformats.org/presentationml/2006/main">
  <p:tag name="PA" val="v3.2.0"/>
</p:tagLst>
</file>

<file path=ppt/tags/tag49.xml><?xml version="1.0" encoding="utf-8"?>
<p:tagLst xmlns:a="http://schemas.openxmlformats.org/drawingml/2006/main" xmlns:r="http://schemas.openxmlformats.org/officeDocument/2006/relationships" xmlns:p="http://schemas.openxmlformats.org/presentationml/2006/main">
  <p:tag name="PA" val="v3.2.0"/>
</p:tagLst>
</file>

<file path=ppt/tags/tag50.xml><?xml version="1.0" encoding="utf-8"?>
<p:tagLst xmlns:a="http://schemas.openxmlformats.org/drawingml/2006/main" xmlns:r="http://schemas.openxmlformats.org/officeDocument/2006/relationships" xmlns:p="http://schemas.openxmlformats.org/presentationml/2006/main">
  <p:tag name="PA" val="v3.2.0"/>
</p:tagLst>
</file>

<file path=ppt/tags/tag51.xml><?xml version="1.0" encoding="utf-8"?>
<p:tagLst xmlns:a="http://schemas.openxmlformats.org/drawingml/2006/main" xmlns:r="http://schemas.openxmlformats.org/officeDocument/2006/relationships" xmlns:p="http://schemas.openxmlformats.org/presentationml/2006/main">
  <p:tag name="PA" val="v3.2.0"/>
</p:tagLst>
</file>

<file path=ppt/tags/tag52.xml><?xml version="1.0" encoding="utf-8"?>
<p:tagLst xmlns:a="http://schemas.openxmlformats.org/drawingml/2006/main" xmlns:r="http://schemas.openxmlformats.org/officeDocument/2006/relationships" xmlns:p="http://schemas.openxmlformats.org/presentationml/2006/main">
  <p:tag name="PA" val="v3.2.0"/>
</p:tagLst>
</file>

<file path=ppt/tags/tag53.xml><?xml version="1.0" encoding="utf-8"?>
<p:tagLst xmlns:a="http://schemas.openxmlformats.org/drawingml/2006/main" xmlns:r="http://schemas.openxmlformats.org/officeDocument/2006/relationships" xmlns:p="http://schemas.openxmlformats.org/presentationml/2006/main">
  <p:tag name="PA" val="v3.2.0"/>
</p:tagLst>
</file>

<file path=ppt/tags/tag54.xml><?xml version="1.0" encoding="utf-8"?>
<p:tagLst xmlns:a="http://schemas.openxmlformats.org/drawingml/2006/main" xmlns:r="http://schemas.openxmlformats.org/officeDocument/2006/relationships" xmlns:p="http://schemas.openxmlformats.org/presentationml/2006/main">
  <p:tag name="PA" val="v3.2.0"/>
</p:tagLst>
</file>

<file path=ppt/tags/tag55.xml><?xml version="1.0" encoding="utf-8"?>
<p:tagLst xmlns:a="http://schemas.openxmlformats.org/drawingml/2006/main" xmlns:r="http://schemas.openxmlformats.org/officeDocument/2006/relationships" xmlns:p="http://schemas.openxmlformats.org/presentationml/2006/main">
  <p:tag name="PA" val="v3.2.0"/>
</p:tagLst>
</file>

<file path=ppt/tags/tag56.xml><?xml version="1.0" encoding="utf-8"?>
<p:tagLst xmlns:a="http://schemas.openxmlformats.org/drawingml/2006/main" xmlns:r="http://schemas.openxmlformats.org/officeDocument/2006/relationships" xmlns:p="http://schemas.openxmlformats.org/presentationml/2006/main">
  <p:tag name="PA" val="v3.2.0"/>
</p:tagLst>
</file>

<file path=ppt/tags/tag57.xml><?xml version="1.0" encoding="utf-8"?>
<p:tagLst xmlns:a="http://schemas.openxmlformats.org/drawingml/2006/main" xmlns:r="http://schemas.openxmlformats.org/officeDocument/2006/relationships" xmlns:p="http://schemas.openxmlformats.org/presentationml/2006/main">
  <p:tag name="PA" val="v3.2.0"/>
</p:tagLst>
</file>

<file path=ppt/tags/tag58.xml><?xml version="1.0" encoding="utf-8"?>
<p:tagLst xmlns:a="http://schemas.openxmlformats.org/drawingml/2006/main" xmlns:r="http://schemas.openxmlformats.org/officeDocument/2006/relationships" xmlns:p="http://schemas.openxmlformats.org/presentationml/2006/main">
  <p:tag name="PA" val="v3.2.0"/>
</p:tagLst>
</file>

<file path=ppt/tags/tag59.xml><?xml version="1.0" encoding="utf-8"?>
<p:tagLst xmlns:a="http://schemas.openxmlformats.org/drawingml/2006/main" xmlns:r="http://schemas.openxmlformats.org/officeDocument/2006/relationships" xmlns:p="http://schemas.openxmlformats.org/presentationml/2006/main">
  <p:tag name="PA" val="v3.2.0"/>
</p:tagLst>
</file>

<file path=ppt/tags/tag60.xml><?xml version="1.0" encoding="utf-8"?>
<p:tagLst xmlns:a="http://schemas.openxmlformats.org/drawingml/2006/main" xmlns:r="http://schemas.openxmlformats.org/officeDocument/2006/relationships" xmlns:p="http://schemas.openxmlformats.org/presentationml/2006/main">
  <p:tag name="PA" val="v3.2.0"/>
</p:tagLst>
</file>

<file path=ppt/tags/tag61.xml><?xml version="1.0" encoding="utf-8"?>
<p:tagLst xmlns:a="http://schemas.openxmlformats.org/drawingml/2006/main" xmlns:r="http://schemas.openxmlformats.org/officeDocument/2006/relationships" xmlns:p="http://schemas.openxmlformats.org/presentationml/2006/main">
  <p:tag name="PA" val="v3.2.0"/>
</p:tagLst>
</file>

<file path=ppt/tags/tag62.xml><?xml version="1.0" encoding="utf-8"?>
<p:tagLst xmlns:a="http://schemas.openxmlformats.org/drawingml/2006/main" xmlns:r="http://schemas.openxmlformats.org/officeDocument/2006/relationships" xmlns:p="http://schemas.openxmlformats.org/presentationml/2006/main">
  <p:tag name="PA" val="v3.2.0"/>
</p:tagLst>
</file>

<file path=ppt/tags/tag63.xml><?xml version="1.0" encoding="utf-8"?>
<p:tagLst xmlns:a="http://schemas.openxmlformats.org/drawingml/2006/main" xmlns:r="http://schemas.openxmlformats.org/officeDocument/2006/relationships" xmlns:p="http://schemas.openxmlformats.org/presentationml/2006/main">
  <p:tag name="PA" val="v3.2.0"/>
</p:tagLst>
</file>

<file path=ppt/tags/tag64.xml><?xml version="1.0" encoding="utf-8"?>
<p:tagLst xmlns:a="http://schemas.openxmlformats.org/drawingml/2006/main" xmlns:r="http://schemas.openxmlformats.org/officeDocument/2006/relationships" xmlns:p="http://schemas.openxmlformats.org/presentationml/2006/main">
  <p:tag name="PA" val="v3.2.0"/>
</p:tagLst>
</file>

<file path=ppt/tags/tag65.xml><?xml version="1.0" encoding="utf-8"?>
<p:tagLst xmlns:a="http://schemas.openxmlformats.org/drawingml/2006/main" xmlns:r="http://schemas.openxmlformats.org/officeDocument/2006/relationships" xmlns:p="http://schemas.openxmlformats.org/presentationml/2006/main">
  <p:tag name="PA" val="v3.2.0"/>
</p:tagLst>
</file>

<file path=ppt/tags/tag66.xml><?xml version="1.0" encoding="utf-8"?>
<p:tagLst xmlns:a="http://schemas.openxmlformats.org/drawingml/2006/main" xmlns:r="http://schemas.openxmlformats.org/officeDocument/2006/relationships" xmlns:p="http://schemas.openxmlformats.org/presentationml/2006/main">
  <p:tag name="PA" val="v3.2.0"/>
</p:tagLst>
</file>

<file path=ppt/tags/tag67.xml><?xml version="1.0" encoding="utf-8"?>
<p:tagLst xmlns:a="http://schemas.openxmlformats.org/drawingml/2006/main" xmlns:r="http://schemas.openxmlformats.org/officeDocument/2006/relationships" xmlns:p="http://schemas.openxmlformats.org/presentationml/2006/main">
  <p:tag name="PA" val="v3.2.0"/>
</p:tagLst>
</file>

<file path=ppt/tags/tag68.xml><?xml version="1.0" encoding="utf-8"?>
<p:tagLst xmlns:a="http://schemas.openxmlformats.org/drawingml/2006/main" xmlns:r="http://schemas.openxmlformats.org/officeDocument/2006/relationships" xmlns:p="http://schemas.openxmlformats.org/presentationml/2006/main">
  <p:tag name="PA" val="v3.2.0"/>
</p:tagLst>
</file>

<file path=ppt/tags/tag69.xml><?xml version="1.0" encoding="utf-8"?>
<p:tagLst xmlns:a="http://schemas.openxmlformats.org/drawingml/2006/main" xmlns:r="http://schemas.openxmlformats.org/officeDocument/2006/relationships" xmlns:p="http://schemas.openxmlformats.org/presentationml/2006/main">
  <p:tag name="PA" val="v3.2.0"/>
</p:tagLst>
</file>

<file path=ppt/tags/tag70.xml><?xml version="1.0" encoding="utf-8"?>
<p:tagLst xmlns:a="http://schemas.openxmlformats.org/drawingml/2006/main" xmlns:r="http://schemas.openxmlformats.org/officeDocument/2006/relationships" xmlns:p="http://schemas.openxmlformats.org/presentationml/2006/main">
  <p:tag name="PA" val="v3.2.0"/>
</p:tagLst>
</file>

<file path=ppt/tags/tag71.xml><?xml version="1.0" encoding="utf-8"?>
<p:tagLst xmlns:a="http://schemas.openxmlformats.org/drawingml/2006/main" xmlns:r="http://schemas.openxmlformats.org/officeDocument/2006/relationships" xmlns:p="http://schemas.openxmlformats.org/presentationml/2006/main">
  <p:tag name="PA" val="v3.2.0"/>
</p:tagLst>
</file>

<file path=ppt/tags/tag72.xml><?xml version="1.0" encoding="utf-8"?>
<p:tagLst xmlns:a="http://schemas.openxmlformats.org/drawingml/2006/main" xmlns:r="http://schemas.openxmlformats.org/officeDocument/2006/relationships" xmlns:p="http://schemas.openxmlformats.org/presentationml/2006/main">
  <p:tag name="PA" val="v3.2.0"/>
</p:tagLst>
</file>

<file path=ppt/tags/tag73.xml><?xml version="1.0" encoding="utf-8"?>
<p:tagLst xmlns:a="http://schemas.openxmlformats.org/drawingml/2006/main" xmlns:r="http://schemas.openxmlformats.org/officeDocument/2006/relationships" xmlns:p="http://schemas.openxmlformats.org/presentationml/2006/main">
  <p:tag name="PA" val="v3.2.0"/>
</p:tagLst>
</file>

<file path=ppt/tags/tag74.xml><?xml version="1.0" encoding="utf-8"?>
<p:tagLst xmlns:a="http://schemas.openxmlformats.org/drawingml/2006/main" xmlns:r="http://schemas.openxmlformats.org/officeDocument/2006/relationships" xmlns:p="http://schemas.openxmlformats.org/presentationml/2006/main">
  <p:tag name="PA" val="v3.2.0"/>
</p:tagLst>
</file>

<file path=ppt/tags/tag75.xml><?xml version="1.0" encoding="utf-8"?>
<p:tagLst xmlns:a="http://schemas.openxmlformats.org/drawingml/2006/main" xmlns:r="http://schemas.openxmlformats.org/officeDocument/2006/relationships" xmlns:p="http://schemas.openxmlformats.org/presentationml/2006/main">
  <p:tag name="PA" val="v3.2.0"/>
</p:tagLst>
</file>

<file path=ppt/tags/tag76.xml><?xml version="1.0" encoding="utf-8"?>
<p:tagLst xmlns:a="http://schemas.openxmlformats.org/drawingml/2006/main" xmlns:r="http://schemas.openxmlformats.org/officeDocument/2006/relationships" xmlns:p="http://schemas.openxmlformats.org/presentationml/2006/main">
  <p:tag name="PA" val="v3.2.0"/>
</p:tagLst>
</file>

<file path=ppt/tags/tag77.xml><?xml version="1.0" encoding="utf-8"?>
<p:tagLst xmlns:a="http://schemas.openxmlformats.org/drawingml/2006/main" xmlns:r="http://schemas.openxmlformats.org/officeDocument/2006/relationships" xmlns:p="http://schemas.openxmlformats.org/presentationml/2006/main">
  <p:tag name="PA" val="v3.2.0"/>
</p:tagLst>
</file>

<file path=ppt/tags/tag78.xml><?xml version="1.0" encoding="utf-8"?>
<p:tagLst xmlns:a="http://schemas.openxmlformats.org/drawingml/2006/main" xmlns:r="http://schemas.openxmlformats.org/officeDocument/2006/relationships" xmlns:p="http://schemas.openxmlformats.org/presentationml/2006/main">
  <p:tag name="PA" val="v3.2.0"/>
</p:tagLst>
</file>

<file path=ppt/tags/tag79.xml><?xml version="1.0" encoding="utf-8"?>
<p:tagLst xmlns:a="http://schemas.openxmlformats.org/drawingml/2006/main" xmlns:r="http://schemas.openxmlformats.org/officeDocument/2006/relationships" xmlns:p="http://schemas.openxmlformats.org/presentationml/2006/main">
  <p:tag name="PA" val="v3.2.0"/>
</p:tagLst>
</file>

<file path=ppt/tags/tag80.xml><?xml version="1.0" encoding="utf-8"?>
<p:tagLst xmlns:a="http://schemas.openxmlformats.org/drawingml/2006/main" xmlns:r="http://schemas.openxmlformats.org/officeDocument/2006/relationships" xmlns:p="http://schemas.openxmlformats.org/presentationml/2006/main">
  <p:tag name="PA" val="v3.2.0"/>
</p:tagLst>
</file>

<file path=ppt/tags/tag81.xml><?xml version="1.0" encoding="utf-8"?>
<p:tagLst xmlns:a="http://schemas.openxmlformats.org/drawingml/2006/main" xmlns:r="http://schemas.openxmlformats.org/officeDocument/2006/relationships" xmlns:p="http://schemas.openxmlformats.org/presentationml/2006/main">
  <p:tag name="PA" val="v3.2.0"/>
</p:tagLst>
</file>

<file path=ppt/tags/tag82.xml><?xml version="1.0" encoding="utf-8"?>
<p:tagLst xmlns:a="http://schemas.openxmlformats.org/drawingml/2006/main" xmlns:r="http://schemas.openxmlformats.org/officeDocument/2006/relationships" xmlns:p="http://schemas.openxmlformats.org/presentationml/2006/main">
  <p:tag name="PA" val="v3.2.0"/>
</p:tagLst>
</file>

<file path=ppt/tags/tag83.xml><?xml version="1.0" encoding="utf-8"?>
<p:tagLst xmlns:a="http://schemas.openxmlformats.org/drawingml/2006/main" xmlns:r="http://schemas.openxmlformats.org/officeDocument/2006/relationships" xmlns:p="http://schemas.openxmlformats.org/presentationml/2006/main">
  <p:tag name="PA" val="v3.2.0"/>
</p:tagLst>
</file>

<file path=ppt/tags/tag84.xml><?xml version="1.0" encoding="utf-8"?>
<p:tagLst xmlns:a="http://schemas.openxmlformats.org/drawingml/2006/main" xmlns:r="http://schemas.openxmlformats.org/officeDocument/2006/relationships" xmlns:p="http://schemas.openxmlformats.org/presentationml/2006/main">
  <p:tag name="PA" val="v3.2.0"/>
</p:tagLst>
</file>

<file path=ppt/tags/tag85.xml><?xml version="1.0" encoding="utf-8"?>
<p:tagLst xmlns:a="http://schemas.openxmlformats.org/drawingml/2006/main" xmlns:r="http://schemas.openxmlformats.org/officeDocument/2006/relationships" xmlns:p="http://schemas.openxmlformats.org/presentationml/2006/main">
  <p:tag name="PA" val="v3.2.0"/>
</p:tagLst>
</file>

<file path=ppt/tags/tag86.xml><?xml version="1.0" encoding="utf-8"?>
<p:tagLst xmlns:a="http://schemas.openxmlformats.org/drawingml/2006/main" xmlns:r="http://schemas.openxmlformats.org/officeDocument/2006/relationships" xmlns:p="http://schemas.openxmlformats.org/presentationml/2006/main">
  <p:tag name="PA" val="v3.2.0"/>
</p:tagLst>
</file>

<file path=ppt/tags/tag87.xml><?xml version="1.0" encoding="utf-8"?>
<p:tagLst xmlns:a="http://schemas.openxmlformats.org/drawingml/2006/main" xmlns:r="http://schemas.openxmlformats.org/officeDocument/2006/relationships" xmlns:p="http://schemas.openxmlformats.org/presentationml/2006/main">
  <p:tag name="PA" val="v3.2.0"/>
</p:tagLst>
</file>

<file path=ppt/tags/tag88.xml><?xml version="1.0" encoding="utf-8"?>
<p:tagLst xmlns:a="http://schemas.openxmlformats.org/drawingml/2006/main" xmlns:r="http://schemas.openxmlformats.org/officeDocument/2006/relationships" xmlns:p="http://schemas.openxmlformats.org/presentationml/2006/main">
  <p:tag name="PA" val="v3.2.0"/>
</p:tagLst>
</file>

<file path=ppt/tags/tag89.xml><?xml version="1.0" encoding="utf-8"?>
<p:tagLst xmlns:a="http://schemas.openxmlformats.org/drawingml/2006/main" xmlns:r="http://schemas.openxmlformats.org/officeDocument/2006/relationships" xmlns:p="http://schemas.openxmlformats.org/presentationml/2006/main">
  <p:tag name="PA" val="v3.2.0"/>
</p:tagLst>
</file>

<file path=ppt/tags/tag90.xml><?xml version="1.0" encoding="utf-8"?>
<p:tagLst xmlns:a="http://schemas.openxmlformats.org/drawingml/2006/main" xmlns:r="http://schemas.openxmlformats.org/officeDocument/2006/relationships" xmlns:p="http://schemas.openxmlformats.org/presentationml/2006/main">
  <p:tag name="PA" val="v3.2.0"/>
</p:tagLst>
</file>

<file path=ppt/tags/tag91.xml><?xml version="1.0" encoding="utf-8"?>
<p:tagLst xmlns:a="http://schemas.openxmlformats.org/drawingml/2006/main" xmlns:r="http://schemas.openxmlformats.org/officeDocument/2006/relationships" xmlns:p="http://schemas.openxmlformats.org/presentationml/2006/main">
  <p:tag name="PA" val="v3.2.0"/>
</p:tagLst>
</file>

<file path=ppt/tags/tag92.xml><?xml version="1.0" encoding="utf-8"?>
<p:tagLst xmlns:a="http://schemas.openxmlformats.org/drawingml/2006/main" xmlns:r="http://schemas.openxmlformats.org/officeDocument/2006/relationships" xmlns:p="http://schemas.openxmlformats.org/presentationml/2006/main">
  <p:tag name="PA" val="v3.2.0"/>
</p:tagLst>
</file>

<file path=ppt/tags/tag93.xml><?xml version="1.0" encoding="utf-8"?>
<p:tagLst xmlns:a="http://schemas.openxmlformats.org/drawingml/2006/main" xmlns:r="http://schemas.openxmlformats.org/officeDocument/2006/relationships" xmlns:p="http://schemas.openxmlformats.org/presentationml/2006/main">
  <p:tag name="PA" val="v3.2.0"/>
</p:tagLst>
</file>

<file path=ppt/tags/tag94.xml><?xml version="1.0" encoding="utf-8"?>
<p:tagLst xmlns:a="http://schemas.openxmlformats.org/drawingml/2006/main" xmlns:r="http://schemas.openxmlformats.org/officeDocument/2006/relationships" xmlns:p="http://schemas.openxmlformats.org/presentationml/2006/main">
  <p:tag name="PA" val="v3.2.0"/>
</p:tagLst>
</file>

<file path=ppt/tags/tag95.xml><?xml version="1.0" encoding="utf-8"?>
<p:tagLst xmlns:a="http://schemas.openxmlformats.org/drawingml/2006/main" xmlns:r="http://schemas.openxmlformats.org/officeDocument/2006/relationships" xmlns:p="http://schemas.openxmlformats.org/presentationml/2006/main">
  <p:tag name="PA" val="v3.2.0"/>
</p:tagLst>
</file>

<file path=ppt/tags/tag96.xml><?xml version="1.0" encoding="utf-8"?>
<p:tagLst xmlns:a="http://schemas.openxmlformats.org/drawingml/2006/main" xmlns:r="http://schemas.openxmlformats.org/officeDocument/2006/relationships" xmlns:p="http://schemas.openxmlformats.org/presentationml/2006/main">
  <p:tag name="PA" val="v3.2.0"/>
</p:tagLst>
</file>

<file path=ppt/tags/tag97.xml><?xml version="1.0" encoding="utf-8"?>
<p:tagLst xmlns:a="http://schemas.openxmlformats.org/drawingml/2006/main" xmlns:r="http://schemas.openxmlformats.org/officeDocument/2006/relationships" xmlns:p="http://schemas.openxmlformats.org/presentationml/2006/main">
  <p:tag name="PA" val="v3.2.0"/>
</p:tagLst>
</file>

<file path=ppt/tags/tag98.xml><?xml version="1.0" encoding="utf-8"?>
<p:tagLst xmlns:a="http://schemas.openxmlformats.org/drawingml/2006/main" xmlns:r="http://schemas.openxmlformats.org/officeDocument/2006/relationships" xmlns:p="http://schemas.openxmlformats.org/presentationml/2006/main">
  <p:tag name="PA" val="v3.2.0"/>
</p:tagLst>
</file>

<file path=ppt/tags/tag99.xml><?xml version="1.0" encoding="utf-8"?>
<p:tagLst xmlns:a="http://schemas.openxmlformats.org/drawingml/2006/main" xmlns:r="http://schemas.openxmlformats.org/officeDocument/2006/relationships" xmlns:p="http://schemas.openxmlformats.org/presentationml/2006/main">
  <p:tag name="PA" val="v3.2.0"/>
</p:tagLst>
</file>

<file path=ppt/tags/tag100.xml><?xml version="1.0" encoding="utf-8"?>
<p:tagLst xmlns:a="http://schemas.openxmlformats.org/drawingml/2006/main" xmlns:r="http://schemas.openxmlformats.org/officeDocument/2006/relationships" xmlns:p="http://schemas.openxmlformats.org/presentationml/2006/main">
  <p:tag name="PA" val="v3.2.0"/>
</p:tagLst>
</file>

<file path=ppt/tags/tag101.xml><?xml version="1.0" encoding="utf-8"?>
<p:tagLst xmlns:a="http://schemas.openxmlformats.org/drawingml/2006/main" xmlns:r="http://schemas.openxmlformats.org/officeDocument/2006/relationships" xmlns:p="http://schemas.openxmlformats.org/presentationml/2006/main">
  <p:tag name="PA" val="v3.2.0"/>
</p:tagLst>
</file>

<file path=ppt/tags/tag102.xml><?xml version="1.0" encoding="utf-8"?>
<p:tagLst xmlns:a="http://schemas.openxmlformats.org/drawingml/2006/main" xmlns:r="http://schemas.openxmlformats.org/officeDocument/2006/relationships" xmlns:p="http://schemas.openxmlformats.org/presentationml/2006/main">
  <p:tag name="PA" val="v3.2.0"/>
</p:tagLst>
</file>

<file path=ppt/tags/tag103.xml><?xml version="1.0" encoding="utf-8"?>
<p:tagLst xmlns:a="http://schemas.openxmlformats.org/drawingml/2006/main" xmlns:r="http://schemas.openxmlformats.org/officeDocument/2006/relationships" xmlns:p="http://schemas.openxmlformats.org/presentationml/2006/main">
  <p:tag name="PA" val="v3.2.0"/>
</p:tagLst>
</file>

<file path=ppt/tags/tag104.xml><?xml version="1.0" encoding="utf-8"?>
<p:tagLst xmlns:a="http://schemas.openxmlformats.org/drawingml/2006/main" xmlns:r="http://schemas.openxmlformats.org/officeDocument/2006/relationships" xmlns:p="http://schemas.openxmlformats.org/presentationml/2006/main">
  <p:tag name="PA" val="v3.2.0"/>
</p:tagLst>
</file>

<file path=ppt/tags/tag105.xml><?xml version="1.0" encoding="utf-8"?>
<p:tagLst xmlns:a="http://schemas.openxmlformats.org/drawingml/2006/main" xmlns:r="http://schemas.openxmlformats.org/officeDocument/2006/relationships" xmlns:p="http://schemas.openxmlformats.org/presentationml/2006/main">
  <p:tag name="PA" val="v3.2.0"/>
</p:tagLst>
</file>

<file path=ppt/tags/tag106.xml><?xml version="1.0" encoding="utf-8"?>
<p:tagLst xmlns:a="http://schemas.openxmlformats.org/drawingml/2006/main" xmlns:r="http://schemas.openxmlformats.org/officeDocument/2006/relationships" xmlns:p="http://schemas.openxmlformats.org/presentationml/2006/main">
  <p:tag name="PA" val="v3.2.0"/>
</p:tagLst>
</file>

<file path=ppt/tags/tag107.xml><?xml version="1.0" encoding="utf-8"?>
<p:tagLst xmlns:a="http://schemas.openxmlformats.org/drawingml/2006/main" xmlns:r="http://schemas.openxmlformats.org/officeDocument/2006/relationships" xmlns:p="http://schemas.openxmlformats.org/presentationml/2006/main">
  <p:tag name="PA" val="v3.2.0"/>
</p:tagLst>
</file>

<file path=ppt/tags/tag108.xml><?xml version="1.0" encoding="utf-8"?>
<p:tagLst xmlns:a="http://schemas.openxmlformats.org/drawingml/2006/main" xmlns:r="http://schemas.openxmlformats.org/officeDocument/2006/relationships" xmlns:p="http://schemas.openxmlformats.org/presentationml/2006/main">
  <p:tag name="PA" val="v3.2.0"/>
</p:tagLst>
</file>

<file path=ppt/tags/tag109.xml><?xml version="1.0" encoding="utf-8"?>
<p:tagLst xmlns:a="http://schemas.openxmlformats.org/drawingml/2006/main" xmlns:r="http://schemas.openxmlformats.org/officeDocument/2006/relationships" xmlns:p="http://schemas.openxmlformats.org/presentationml/2006/main">
  <p:tag name="PA" val="v3.2.0"/>
</p:tagLst>
</file>

<file path=ppt/tags/tag110.xml><?xml version="1.0" encoding="utf-8"?>
<p:tagLst xmlns:a="http://schemas.openxmlformats.org/drawingml/2006/main" xmlns:r="http://schemas.openxmlformats.org/officeDocument/2006/relationships" xmlns:p="http://schemas.openxmlformats.org/presentationml/2006/main">
  <p:tag name="PA" val="v3.2.0"/>
</p:tagLst>
</file>

<file path=ppt/tags/tag111.xml><?xml version="1.0" encoding="utf-8"?>
<p:tagLst xmlns:a="http://schemas.openxmlformats.org/drawingml/2006/main" xmlns:r="http://schemas.openxmlformats.org/officeDocument/2006/relationships" xmlns:p="http://schemas.openxmlformats.org/presentationml/2006/main">
  <p:tag name="PA" val="v3.2.0"/>
</p:tagLst>
</file>

<file path=ppt/tags/tag112.xml><?xml version="1.0" encoding="utf-8"?>
<p:tagLst xmlns:a="http://schemas.openxmlformats.org/drawingml/2006/main" xmlns:r="http://schemas.openxmlformats.org/officeDocument/2006/relationships" xmlns:p="http://schemas.openxmlformats.org/presentationml/2006/main">
  <p:tag name="PA" val="v3.2.0"/>
</p:tagLst>
</file>

<file path=ppt/tags/tag113.xml><?xml version="1.0" encoding="utf-8"?>
<p:tagLst xmlns:a="http://schemas.openxmlformats.org/drawingml/2006/main" xmlns:r="http://schemas.openxmlformats.org/officeDocument/2006/relationships" xmlns:p="http://schemas.openxmlformats.org/presentationml/2006/main">
  <p:tag name="PA" val="v3.2.0"/>
</p:tagLst>
</file>

<file path=ppt/tags/tag114.xml><?xml version="1.0" encoding="utf-8"?>
<p:tagLst xmlns:a="http://schemas.openxmlformats.org/drawingml/2006/main" xmlns:r="http://schemas.openxmlformats.org/officeDocument/2006/relationships" xmlns:p="http://schemas.openxmlformats.org/presentationml/2006/main">
  <p:tag name="MH" val="20170522152804"/>
  <p:tag name="MH_LIBRARY" val="GRAPHIC"/>
  <p:tag name="MH_TYPE" val="SubTitle"/>
  <p:tag name="MH_ORDER" val="1"/>
</p:tagLst>
</file>

<file path=ppt/tags/tag115.xml><?xml version="1.0" encoding="utf-8"?>
<p:tagLst xmlns:a="http://schemas.openxmlformats.org/drawingml/2006/main" xmlns:r="http://schemas.openxmlformats.org/officeDocument/2006/relationships" xmlns:p="http://schemas.openxmlformats.org/presentationml/2006/main">
  <p:tag name="MH" val="20170522152804"/>
  <p:tag name="MH_LIBRARY" val="GRAPHIC"/>
  <p:tag name="MH_TYPE" val="SubTitle"/>
  <p:tag name="MH_ORDER" val="2"/>
</p:tagLst>
</file>

<file path=ppt/tags/tag116.xml><?xml version="1.0" encoding="utf-8"?>
<p:tagLst xmlns:a="http://schemas.openxmlformats.org/drawingml/2006/main" xmlns:r="http://schemas.openxmlformats.org/officeDocument/2006/relationships" xmlns:p="http://schemas.openxmlformats.org/presentationml/2006/main">
  <p:tag name="MH" val="20170522152804"/>
  <p:tag name="MH_LIBRARY" val="GRAPHIC"/>
  <p:tag name="MH_TYPE" val="SubTitle"/>
  <p:tag name="MH_ORDER" val="3"/>
</p:tagLst>
</file>

<file path=ppt/tags/tag117.xml><?xml version="1.0" encoding="utf-8"?>
<p:tagLst xmlns:a="http://schemas.openxmlformats.org/drawingml/2006/main" xmlns:r="http://schemas.openxmlformats.org/officeDocument/2006/relationships" xmlns:p="http://schemas.openxmlformats.org/presentationml/2006/main">
  <p:tag name="MH" val="20170522152804"/>
  <p:tag name="MH_LIBRARY" val="GRAPHIC"/>
  <p:tag name="MH_TYPE" val="SubTitle"/>
  <p:tag name="MH_ORDER" val="4"/>
</p:tagLst>
</file>

<file path=ppt/tags/tag118.xml><?xml version="1.0" encoding="utf-8"?>
<p:tagLst xmlns:a="http://schemas.openxmlformats.org/drawingml/2006/main" xmlns:r="http://schemas.openxmlformats.org/officeDocument/2006/relationships" xmlns:p="http://schemas.openxmlformats.org/presentationml/2006/main">
  <p:tag name="MH" val="20170522152804"/>
  <p:tag name="MH_LIBRARY" val="GRAPHIC"/>
  <p:tag name="MH_TYPE" val="Other"/>
  <p:tag name="MH_ORDER" val="1"/>
</p:tagLst>
</file>

<file path=ppt/tags/tag119.xml><?xml version="1.0" encoding="utf-8"?>
<p:tagLst xmlns:a="http://schemas.openxmlformats.org/drawingml/2006/main" xmlns:r="http://schemas.openxmlformats.org/officeDocument/2006/relationships" xmlns:p="http://schemas.openxmlformats.org/presentationml/2006/main">
  <p:tag name="MH" val="20170522152804"/>
  <p:tag name="MH_LIBRARY" val="GRAPHIC"/>
  <p:tag name="MH_TYPE" val="Text"/>
  <p:tag name="MH_ORDER" val="1"/>
</p:tagLst>
</file>

<file path=ppt/tags/tag120.xml><?xml version="1.0" encoding="utf-8"?>
<p:tagLst xmlns:a="http://schemas.openxmlformats.org/drawingml/2006/main" xmlns:r="http://schemas.openxmlformats.org/officeDocument/2006/relationships" xmlns:p="http://schemas.openxmlformats.org/presentationml/2006/main">
  <p:tag name="MH" val="20170522152804"/>
  <p:tag name="MH_LIBRARY" val="GRAPHIC"/>
  <p:tag name="MH_TYPE" val="Other"/>
  <p:tag name="MH_ORDER" val="2"/>
</p:tagLst>
</file>

<file path=ppt/tags/tag121.xml><?xml version="1.0" encoding="utf-8"?>
<p:tagLst xmlns:a="http://schemas.openxmlformats.org/drawingml/2006/main" xmlns:r="http://schemas.openxmlformats.org/officeDocument/2006/relationships" xmlns:p="http://schemas.openxmlformats.org/presentationml/2006/main">
  <p:tag name="MH" val="20170522152804"/>
  <p:tag name="MH_LIBRARY" val="GRAPHIC"/>
  <p:tag name="MH_TYPE" val="Text"/>
  <p:tag name="MH_ORDER" val="2"/>
</p:tagLst>
</file>

<file path=ppt/tags/tag122.xml><?xml version="1.0" encoding="utf-8"?>
<p:tagLst xmlns:a="http://schemas.openxmlformats.org/drawingml/2006/main" xmlns:r="http://schemas.openxmlformats.org/officeDocument/2006/relationships" xmlns:p="http://schemas.openxmlformats.org/presentationml/2006/main">
  <p:tag name="MH" val="20170522152804"/>
  <p:tag name="MH_LIBRARY" val="GRAPHIC"/>
  <p:tag name="MH_TYPE" val="Other"/>
  <p:tag name="MH_ORDER" val="3"/>
</p:tagLst>
</file>

<file path=ppt/tags/tag123.xml><?xml version="1.0" encoding="utf-8"?>
<p:tagLst xmlns:a="http://schemas.openxmlformats.org/drawingml/2006/main" xmlns:r="http://schemas.openxmlformats.org/officeDocument/2006/relationships" xmlns:p="http://schemas.openxmlformats.org/presentationml/2006/main">
  <p:tag name="MH" val="20170522152804"/>
  <p:tag name="MH_LIBRARY" val="GRAPHIC"/>
  <p:tag name="MH_TYPE" val="Text"/>
  <p:tag name="MH_ORDER" val="3"/>
</p:tagLst>
</file>

<file path=ppt/tags/tag124.xml><?xml version="1.0" encoding="utf-8"?>
<p:tagLst xmlns:a="http://schemas.openxmlformats.org/drawingml/2006/main" xmlns:r="http://schemas.openxmlformats.org/officeDocument/2006/relationships" xmlns:p="http://schemas.openxmlformats.org/presentationml/2006/main">
  <p:tag name="MH" val="20170522152804"/>
  <p:tag name="MH_LIBRARY" val="GRAPHIC"/>
  <p:tag name="MH_TYPE" val="Other"/>
  <p:tag name="MH_ORDER" val="4"/>
</p:tagLst>
</file>

<file path=ppt/tags/tag125.xml><?xml version="1.0" encoding="utf-8"?>
<p:tagLst xmlns:a="http://schemas.openxmlformats.org/drawingml/2006/main" xmlns:r="http://schemas.openxmlformats.org/officeDocument/2006/relationships" xmlns:p="http://schemas.openxmlformats.org/presentationml/2006/main">
  <p:tag name="MH" val="20170522152804"/>
  <p:tag name="MH_LIBRARY" val="GRAPHIC"/>
  <p:tag name="MH_TYPE" val="Text"/>
  <p:tag name="MH_ORDER" val="4"/>
</p:tagLst>
</file>

<file path=ppt/tags/tag126.xml><?xml version="1.0" encoding="utf-8"?>
<p:tagLst xmlns:a="http://schemas.openxmlformats.org/drawingml/2006/main" xmlns:r="http://schemas.openxmlformats.org/officeDocument/2006/relationships" xmlns:p="http://schemas.openxmlformats.org/presentationml/2006/main">
  <p:tag name="MH" val="20170522152804"/>
  <p:tag name="MH_LIBRARY" val="GRAPHIC"/>
  <p:tag name="MH_TYPE" val="Other"/>
  <p:tag name="MH_ORDER" val="5"/>
</p:tagLst>
</file>

<file path=ppt/tags/tag127.xml><?xml version="1.0" encoding="utf-8"?>
<p:tagLst xmlns:a="http://schemas.openxmlformats.org/drawingml/2006/main" xmlns:r="http://schemas.openxmlformats.org/officeDocument/2006/relationships" xmlns:p="http://schemas.openxmlformats.org/presentationml/2006/main">
  <p:tag name="MH" val="20170522152804"/>
  <p:tag name="MH_LIBRARY" val="GRAPHIC"/>
  <p:tag name="MH_TYPE" val="Other"/>
  <p:tag name="MH_ORDER" val="6"/>
</p:tagLst>
</file>

<file path=ppt/tags/tag128.xml><?xml version="1.0" encoding="utf-8"?>
<p:tagLst xmlns:a="http://schemas.openxmlformats.org/drawingml/2006/main" xmlns:r="http://schemas.openxmlformats.org/officeDocument/2006/relationships" xmlns:p="http://schemas.openxmlformats.org/presentationml/2006/main">
  <p:tag name="MH" val="20170522152804"/>
  <p:tag name="MH_LIBRARY" val="GRAPHIC"/>
  <p:tag name="MH_TYPE" val="Other"/>
  <p:tag name="MH_ORDER" val="7"/>
</p:tagLst>
</file>

<file path=ppt/tags/tag129.xml><?xml version="1.0" encoding="utf-8"?>
<p:tagLst xmlns:a="http://schemas.openxmlformats.org/drawingml/2006/main" xmlns:r="http://schemas.openxmlformats.org/officeDocument/2006/relationships" xmlns:p="http://schemas.openxmlformats.org/presentationml/2006/main">
  <p:tag name="PA" val="v3.2.0"/>
</p:tagLst>
</file>

<file path=ppt/tags/tag130.xml><?xml version="1.0" encoding="utf-8"?>
<p:tagLst xmlns:a="http://schemas.openxmlformats.org/drawingml/2006/main" xmlns:r="http://schemas.openxmlformats.org/officeDocument/2006/relationships" xmlns:p="http://schemas.openxmlformats.org/presentationml/2006/main">
  <p:tag name="PA" val="v3.2.0"/>
</p:tagLst>
</file>

<file path=ppt/tags/tag131.xml><?xml version="1.0" encoding="utf-8"?>
<p:tagLst xmlns:a="http://schemas.openxmlformats.org/drawingml/2006/main" xmlns:r="http://schemas.openxmlformats.org/officeDocument/2006/relationships" xmlns:p="http://schemas.openxmlformats.org/presentationml/2006/main">
  <p:tag name="PA" val="v3.2.0"/>
</p:tagLst>
</file>

<file path=ppt/tags/tag132.xml><?xml version="1.0" encoding="utf-8"?>
<p:tagLst xmlns:a="http://schemas.openxmlformats.org/drawingml/2006/main" xmlns:r="http://schemas.openxmlformats.org/officeDocument/2006/relationships" xmlns:p="http://schemas.openxmlformats.org/presentationml/2006/main">
  <p:tag name="PA" val="v3.2.0"/>
</p:tagLst>
</file>

<file path=ppt/tags/tag133.xml><?xml version="1.0" encoding="utf-8"?>
<p:tagLst xmlns:a="http://schemas.openxmlformats.org/drawingml/2006/main" xmlns:r="http://schemas.openxmlformats.org/officeDocument/2006/relationships" xmlns:p="http://schemas.openxmlformats.org/presentationml/2006/main">
  <p:tag name="MH" val="20170522152904"/>
  <p:tag name="MH_LIBRARY" val="GRAPHIC"/>
  <p:tag name="MH_TYPE" val="Other"/>
  <p:tag name="MH_ORDER" val="1"/>
</p:tagLst>
</file>

<file path=ppt/tags/tag134.xml><?xml version="1.0" encoding="utf-8"?>
<p:tagLst xmlns:a="http://schemas.openxmlformats.org/drawingml/2006/main" xmlns:r="http://schemas.openxmlformats.org/officeDocument/2006/relationships" xmlns:p="http://schemas.openxmlformats.org/presentationml/2006/main">
  <p:tag name="MH" val="20170522152904"/>
  <p:tag name="MH_LIBRARY" val="GRAPHIC"/>
  <p:tag name="MH_TYPE" val="Other"/>
  <p:tag name="MH_ORDER" val="2"/>
</p:tagLst>
</file>

<file path=ppt/tags/tag135.xml><?xml version="1.0" encoding="utf-8"?>
<p:tagLst xmlns:a="http://schemas.openxmlformats.org/drawingml/2006/main" xmlns:r="http://schemas.openxmlformats.org/officeDocument/2006/relationships" xmlns:p="http://schemas.openxmlformats.org/presentationml/2006/main">
  <p:tag name="MH" val="20170522152904"/>
  <p:tag name="MH_LIBRARY" val="GRAPHIC"/>
  <p:tag name="MH_TYPE" val="SubTitle"/>
  <p:tag name="MH_ORDER" val="1"/>
</p:tagLst>
</file>

<file path=ppt/tags/tag136.xml><?xml version="1.0" encoding="utf-8"?>
<p:tagLst xmlns:a="http://schemas.openxmlformats.org/drawingml/2006/main" xmlns:r="http://schemas.openxmlformats.org/officeDocument/2006/relationships" xmlns:p="http://schemas.openxmlformats.org/presentationml/2006/main">
  <p:tag name="MH" val="20170522152904"/>
  <p:tag name="MH_LIBRARY" val="GRAPHIC"/>
  <p:tag name="MH_TYPE" val="Other"/>
  <p:tag name="MH_ORDER" val="3"/>
</p:tagLst>
</file>

<file path=ppt/tags/tag137.xml><?xml version="1.0" encoding="utf-8"?>
<p:tagLst xmlns:a="http://schemas.openxmlformats.org/drawingml/2006/main" xmlns:r="http://schemas.openxmlformats.org/officeDocument/2006/relationships" xmlns:p="http://schemas.openxmlformats.org/presentationml/2006/main">
  <p:tag name="MH" val="20170522152904"/>
  <p:tag name="MH_LIBRARY" val="GRAPHIC"/>
  <p:tag name="MH_TYPE" val="Text"/>
  <p:tag name="MH_ORDER" val="1"/>
</p:tagLst>
</file>

<file path=ppt/tags/tag138.xml><?xml version="1.0" encoding="utf-8"?>
<p:tagLst xmlns:a="http://schemas.openxmlformats.org/drawingml/2006/main" xmlns:r="http://schemas.openxmlformats.org/officeDocument/2006/relationships" xmlns:p="http://schemas.openxmlformats.org/presentationml/2006/main">
  <p:tag name="PA" val="v3.2.0"/>
</p:tagLst>
</file>

<file path=ppt/tags/tag139.xml><?xml version="1.0" encoding="utf-8"?>
<p:tagLst xmlns:a="http://schemas.openxmlformats.org/drawingml/2006/main" xmlns:r="http://schemas.openxmlformats.org/officeDocument/2006/relationships" xmlns:p="http://schemas.openxmlformats.org/presentationml/2006/main">
  <p:tag name="PA" val="v3.2.0"/>
</p:tagLst>
</file>

<file path=ppt/tags/tag140.xml><?xml version="1.0" encoding="utf-8"?>
<p:tagLst xmlns:a="http://schemas.openxmlformats.org/drawingml/2006/main" xmlns:r="http://schemas.openxmlformats.org/officeDocument/2006/relationships" xmlns:p="http://schemas.openxmlformats.org/presentationml/2006/main">
  <p:tag name="PA" val="v3.2.0"/>
</p:tagLst>
</file>

<file path=ppt/tags/tag141.xml><?xml version="1.0" encoding="utf-8"?>
<p:tagLst xmlns:a="http://schemas.openxmlformats.org/drawingml/2006/main" xmlns:r="http://schemas.openxmlformats.org/officeDocument/2006/relationships" xmlns:p="http://schemas.openxmlformats.org/presentationml/2006/main">
  <p:tag name="PA" val="v3.2.0"/>
</p:tagLst>
</file>

<file path=ppt/tags/tag142.xml><?xml version="1.0" encoding="utf-8"?>
<p:tagLst xmlns:a="http://schemas.openxmlformats.org/drawingml/2006/main" xmlns:r="http://schemas.openxmlformats.org/officeDocument/2006/relationships" xmlns:p="http://schemas.openxmlformats.org/presentationml/2006/main">
  <p:tag name="PA" val="v3.2.0"/>
</p:tagLst>
</file>

<file path=ppt/tags/tag143.xml><?xml version="1.0" encoding="utf-8"?>
<p:tagLst xmlns:a="http://schemas.openxmlformats.org/drawingml/2006/main" xmlns:r="http://schemas.openxmlformats.org/officeDocument/2006/relationships" xmlns:p="http://schemas.openxmlformats.org/presentationml/2006/main">
  <p:tag name="PA" val="v3.2.0"/>
</p:tagLst>
</file>

<file path=ppt/tags/tag144.xml><?xml version="1.0" encoding="utf-8"?>
<p:tagLst xmlns:a="http://schemas.openxmlformats.org/drawingml/2006/main" xmlns:r="http://schemas.openxmlformats.org/officeDocument/2006/relationships" xmlns:p="http://schemas.openxmlformats.org/presentationml/2006/main">
  <p:tag name="PA" val="v3.2.0"/>
</p:tagLst>
</file>

<file path=ppt/tags/tag145.xml><?xml version="1.0" encoding="utf-8"?>
<p:tagLst xmlns:a="http://schemas.openxmlformats.org/drawingml/2006/main" xmlns:r="http://schemas.openxmlformats.org/officeDocument/2006/relationships" xmlns:p="http://schemas.openxmlformats.org/presentationml/2006/main">
  <p:tag name="MH" val="20170522152928"/>
  <p:tag name="MH_LIBRARY" val="GRAPHIC"/>
  <p:tag name="MH_TYPE" val="Other"/>
  <p:tag name="MH_ORDER" val="1"/>
</p:tagLst>
</file>

<file path=ppt/tags/tag146.xml><?xml version="1.0" encoding="utf-8"?>
<p:tagLst xmlns:a="http://schemas.openxmlformats.org/drawingml/2006/main" xmlns:r="http://schemas.openxmlformats.org/officeDocument/2006/relationships" xmlns:p="http://schemas.openxmlformats.org/presentationml/2006/main">
  <p:tag name="MH" val="20170522152928"/>
  <p:tag name="MH_LIBRARY" val="GRAPHIC"/>
  <p:tag name="MH_TYPE" val="Other"/>
  <p:tag name="MH_ORDER" val="3"/>
</p:tagLst>
</file>

<file path=ppt/tags/tag147.xml><?xml version="1.0" encoding="utf-8"?>
<p:tagLst xmlns:a="http://schemas.openxmlformats.org/drawingml/2006/main" xmlns:r="http://schemas.openxmlformats.org/officeDocument/2006/relationships" xmlns:p="http://schemas.openxmlformats.org/presentationml/2006/main">
  <p:tag name="MH" val="20170522152928"/>
  <p:tag name="MH_LIBRARY" val="GRAPHIC"/>
  <p:tag name="MH_TYPE" val="Other"/>
  <p:tag name="MH_ORDER" val="5"/>
</p:tagLst>
</file>

<file path=ppt/tags/tag148.xml><?xml version="1.0" encoding="utf-8"?>
<p:tagLst xmlns:a="http://schemas.openxmlformats.org/drawingml/2006/main" xmlns:r="http://schemas.openxmlformats.org/officeDocument/2006/relationships" xmlns:p="http://schemas.openxmlformats.org/presentationml/2006/main">
  <p:tag name="MH" val="20170522152928"/>
  <p:tag name="MH_LIBRARY" val="GRAPHIC"/>
  <p:tag name="MH_TYPE" val="SubTitle"/>
  <p:tag name="MH_ORDER" val="1"/>
</p:tagLst>
</file>

<file path=ppt/tags/tag149.xml><?xml version="1.0" encoding="utf-8"?>
<p:tagLst xmlns:a="http://schemas.openxmlformats.org/drawingml/2006/main" xmlns:r="http://schemas.openxmlformats.org/officeDocument/2006/relationships" xmlns:p="http://schemas.openxmlformats.org/presentationml/2006/main">
  <p:tag name="MH" val="20170522152928"/>
  <p:tag name="MH_LIBRARY" val="GRAPHIC"/>
  <p:tag name="MH_TYPE" val="Desc"/>
  <p:tag name="MH_ORDER" val="1"/>
</p:tagLst>
</file>

<file path=ppt/tags/tag150.xml><?xml version="1.0" encoding="utf-8"?>
<p:tagLst xmlns:a="http://schemas.openxmlformats.org/drawingml/2006/main" xmlns:r="http://schemas.openxmlformats.org/officeDocument/2006/relationships" xmlns:p="http://schemas.openxmlformats.org/presentationml/2006/main">
  <p:tag name="MH" val="20170522152928"/>
  <p:tag name="MH_LIBRARY" val="GRAPHIC"/>
  <p:tag name="MH_TYPE" val="Text"/>
  <p:tag name="MH_ORDER" val="1"/>
</p:tagLst>
</file>

<file path=ppt/tags/tag151.xml><?xml version="1.0" encoding="utf-8"?>
<p:tagLst xmlns:a="http://schemas.openxmlformats.org/drawingml/2006/main" xmlns:r="http://schemas.openxmlformats.org/officeDocument/2006/relationships" xmlns:p="http://schemas.openxmlformats.org/presentationml/2006/main">
  <p:tag name="MH" val="20170522152928"/>
  <p:tag name="MH_LIBRARY" val="GRAPHIC"/>
  <p:tag name="MH_TYPE" val="Text"/>
  <p:tag name="MH_ORDER" val="2"/>
</p:tagLst>
</file>

<file path=ppt/tags/tag152.xml><?xml version="1.0" encoding="utf-8"?>
<p:tagLst xmlns:a="http://schemas.openxmlformats.org/drawingml/2006/main" xmlns:r="http://schemas.openxmlformats.org/officeDocument/2006/relationships" xmlns:p="http://schemas.openxmlformats.org/presentationml/2006/main">
  <p:tag name="MH" val="20170522152928"/>
  <p:tag name="MH_LIBRARY" val="GRAPHIC"/>
  <p:tag name="MH_TYPE" val="Text"/>
  <p:tag name="MH_ORDER" val="3"/>
</p:tagLst>
</file>

<file path=ppt/tags/tag153.xml><?xml version="1.0" encoding="utf-8"?>
<p:tagLst xmlns:a="http://schemas.openxmlformats.org/drawingml/2006/main" xmlns:r="http://schemas.openxmlformats.org/officeDocument/2006/relationships" xmlns:p="http://schemas.openxmlformats.org/presentationml/2006/main">
  <p:tag name="MH" val="20170522152928"/>
  <p:tag name="MH_LIBRARY" val="GRAPHIC"/>
  <p:tag name="MH_TYPE" val="Other"/>
  <p:tag name="MH_ORDER" val="6"/>
</p:tagLst>
</file>

<file path=ppt/tags/tag154.xml><?xml version="1.0" encoding="utf-8"?>
<p:tagLst xmlns:a="http://schemas.openxmlformats.org/drawingml/2006/main" xmlns:r="http://schemas.openxmlformats.org/officeDocument/2006/relationships" xmlns:p="http://schemas.openxmlformats.org/presentationml/2006/main">
  <p:tag name="MH" val="20170522152928"/>
  <p:tag name="MH_LIBRARY" val="GRAPHIC"/>
  <p:tag name="MH_TYPE" val="Picture"/>
  <p:tag name="MH_ORDER" val="1"/>
</p:tagLst>
</file>

<file path=ppt/tags/tag155.xml><?xml version="1.0" encoding="utf-8"?>
<p:tagLst xmlns:a="http://schemas.openxmlformats.org/drawingml/2006/main" xmlns:r="http://schemas.openxmlformats.org/officeDocument/2006/relationships" xmlns:p="http://schemas.openxmlformats.org/presentationml/2006/main">
  <p:tag name="MH" val="20170522152928"/>
  <p:tag name="MH_LIBRARY" val="GRAPHIC"/>
  <p:tag name="MH_TYPE" val="Other"/>
  <p:tag name="MH_ORDER" val="4"/>
</p:tagLst>
</file>

<file path=ppt/tags/tag156.xml><?xml version="1.0" encoding="utf-8"?>
<p:tagLst xmlns:a="http://schemas.openxmlformats.org/drawingml/2006/main" xmlns:r="http://schemas.openxmlformats.org/officeDocument/2006/relationships" xmlns:p="http://schemas.openxmlformats.org/presentationml/2006/main">
  <p:tag name="MH" val="20170522152928"/>
  <p:tag name="MH_LIBRARY" val="GRAPHIC"/>
  <p:tag name="MH_TYPE" val="Picture"/>
  <p:tag name="MH_ORDER" val="3"/>
</p:tagLst>
</file>

<file path=ppt/tags/tag157.xml><?xml version="1.0" encoding="utf-8"?>
<p:tagLst xmlns:a="http://schemas.openxmlformats.org/drawingml/2006/main" xmlns:r="http://schemas.openxmlformats.org/officeDocument/2006/relationships" xmlns:p="http://schemas.openxmlformats.org/presentationml/2006/main">
  <p:tag name="MH" val="20170522152928"/>
  <p:tag name="MH_LIBRARY" val="GRAPHIC"/>
  <p:tag name="MH_TYPE" val="Other"/>
  <p:tag name="MH_ORDER" val="2"/>
</p:tagLst>
</file>

<file path=ppt/tags/tag158.xml><?xml version="1.0" encoding="utf-8"?>
<p:tagLst xmlns:a="http://schemas.openxmlformats.org/drawingml/2006/main" xmlns:r="http://schemas.openxmlformats.org/officeDocument/2006/relationships" xmlns:p="http://schemas.openxmlformats.org/presentationml/2006/main">
  <p:tag name="MH" val="20170522152928"/>
  <p:tag name="MH_LIBRARY" val="GRAPHIC"/>
  <p:tag name="MH_TYPE" val="Picture"/>
  <p:tag name="MH_ORDER" val="2"/>
</p:tagLst>
</file>

<file path=ppt/tags/tag159.xml><?xml version="1.0" encoding="utf-8"?>
<p:tagLst xmlns:a="http://schemas.openxmlformats.org/drawingml/2006/main" xmlns:r="http://schemas.openxmlformats.org/officeDocument/2006/relationships" xmlns:p="http://schemas.openxmlformats.org/presentationml/2006/main">
  <p:tag name="PA" val="v3.2.0"/>
</p:tagLst>
</file>

<file path=ppt/tags/tag160.xml><?xml version="1.0" encoding="utf-8"?>
<p:tagLst xmlns:a="http://schemas.openxmlformats.org/drawingml/2006/main" xmlns:r="http://schemas.openxmlformats.org/officeDocument/2006/relationships" xmlns:p="http://schemas.openxmlformats.org/presentationml/2006/main">
  <p:tag name="PA" val="v3.2.0"/>
</p:tagLst>
</file>

<file path=ppt/tags/tag161.xml><?xml version="1.0" encoding="utf-8"?>
<p:tagLst xmlns:a="http://schemas.openxmlformats.org/drawingml/2006/main" xmlns:r="http://schemas.openxmlformats.org/officeDocument/2006/relationships" xmlns:p="http://schemas.openxmlformats.org/presentationml/2006/main">
  <p:tag name="PA" val="v3.2.0"/>
</p:tagLst>
</file>

<file path=ppt/tags/tag162.xml><?xml version="1.0" encoding="utf-8"?>
<p:tagLst xmlns:a="http://schemas.openxmlformats.org/drawingml/2006/main" xmlns:r="http://schemas.openxmlformats.org/officeDocument/2006/relationships" xmlns:p="http://schemas.openxmlformats.org/presentationml/2006/main">
  <p:tag name="PA" val="v3.2.0"/>
</p:tagLst>
</file>

<file path=ppt/tags/tag163.xml><?xml version="1.0" encoding="utf-8"?>
<p:tagLst xmlns:a="http://schemas.openxmlformats.org/drawingml/2006/main" xmlns:r="http://schemas.openxmlformats.org/officeDocument/2006/relationships" xmlns:p="http://schemas.openxmlformats.org/presentationml/2006/main">
  <p:tag name="MH" val="20170522152928"/>
  <p:tag name="MH_LIBRARY" val="GRAPHIC"/>
  <p:tag name="MH_TYPE" val="Other"/>
  <p:tag name="MH_ORDER" val="1"/>
</p:tagLst>
</file>

<file path=ppt/tags/tag164.xml><?xml version="1.0" encoding="utf-8"?>
<p:tagLst xmlns:a="http://schemas.openxmlformats.org/drawingml/2006/main" xmlns:r="http://schemas.openxmlformats.org/officeDocument/2006/relationships" xmlns:p="http://schemas.openxmlformats.org/presentationml/2006/main">
  <p:tag name="MH" val="20170522152928"/>
  <p:tag name="MH_LIBRARY" val="GRAPHIC"/>
  <p:tag name="MH_TYPE" val="Other"/>
  <p:tag name="MH_ORDER" val="3"/>
</p:tagLst>
</file>

<file path=ppt/tags/tag165.xml><?xml version="1.0" encoding="utf-8"?>
<p:tagLst xmlns:a="http://schemas.openxmlformats.org/drawingml/2006/main" xmlns:r="http://schemas.openxmlformats.org/officeDocument/2006/relationships" xmlns:p="http://schemas.openxmlformats.org/presentationml/2006/main">
  <p:tag name="MH" val="20170522152928"/>
  <p:tag name="MH_LIBRARY" val="GRAPHIC"/>
  <p:tag name="MH_TYPE" val="Other"/>
  <p:tag name="MH_ORDER" val="5"/>
</p:tagLst>
</file>

<file path=ppt/tags/tag166.xml><?xml version="1.0" encoding="utf-8"?>
<p:tagLst xmlns:a="http://schemas.openxmlformats.org/drawingml/2006/main" xmlns:r="http://schemas.openxmlformats.org/officeDocument/2006/relationships" xmlns:p="http://schemas.openxmlformats.org/presentationml/2006/main">
  <p:tag name="MH" val="20170522152928"/>
  <p:tag name="MH_LIBRARY" val="GRAPHIC"/>
  <p:tag name="MH_TYPE" val="SubTitle"/>
  <p:tag name="MH_ORDER" val="1"/>
</p:tagLst>
</file>

<file path=ppt/tags/tag167.xml><?xml version="1.0" encoding="utf-8"?>
<p:tagLst xmlns:a="http://schemas.openxmlformats.org/drawingml/2006/main" xmlns:r="http://schemas.openxmlformats.org/officeDocument/2006/relationships" xmlns:p="http://schemas.openxmlformats.org/presentationml/2006/main">
  <p:tag name="MH" val="20170522152928"/>
  <p:tag name="MH_LIBRARY" val="GRAPHIC"/>
  <p:tag name="MH_TYPE" val="Desc"/>
  <p:tag name="MH_ORDER" val="1"/>
</p:tagLst>
</file>

<file path=ppt/tags/tag168.xml><?xml version="1.0" encoding="utf-8"?>
<p:tagLst xmlns:a="http://schemas.openxmlformats.org/drawingml/2006/main" xmlns:r="http://schemas.openxmlformats.org/officeDocument/2006/relationships" xmlns:p="http://schemas.openxmlformats.org/presentationml/2006/main">
  <p:tag name="MH" val="20170522152928"/>
  <p:tag name="MH_LIBRARY" val="GRAPHIC"/>
  <p:tag name="MH_TYPE" val="Text"/>
  <p:tag name="MH_ORDER" val="1"/>
</p:tagLst>
</file>

<file path=ppt/tags/tag169.xml><?xml version="1.0" encoding="utf-8"?>
<p:tagLst xmlns:a="http://schemas.openxmlformats.org/drawingml/2006/main" xmlns:r="http://schemas.openxmlformats.org/officeDocument/2006/relationships" xmlns:p="http://schemas.openxmlformats.org/presentationml/2006/main">
  <p:tag name="MH" val="20170522152928"/>
  <p:tag name="MH_LIBRARY" val="GRAPHIC"/>
  <p:tag name="MH_TYPE" val="Text"/>
  <p:tag name="MH_ORDER" val="2"/>
</p:tagLst>
</file>

<file path=ppt/tags/tag170.xml><?xml version="1.0" encoding="utf-8"?>
<p:tagLst xmlns:a="http://schemas.openxmlformats.org/drawingml/2006/main" xmlns:r="http://schemas.openxmlformats.org/officeDocument/2006/relationships" xmlns:p="http://schemas.openxmlformats.org/presentationml/2006/main">
  <p:tag name="MH" val="20170522152928"/>
  <p:tag name="MH_LIBRARY" val="GRAPHIC"/>
  <p:tag name="MH_TYPE" val="Text"/>
  <p:tag name="MH_ORDER" val="3"/>
</p:tagLst>
</file>

<file path=ppt/tags/tag171.xml><?xml version="1.0" encoding="utf-8"?>
<p:tagLst xmlns:a="http://schemas.openxmlformats.org/drawingml/2006/main" xmlns:r="http://schemas.openxmlformats.org/officeDocument/2006/relationships" xmlns:p="http://schemas.openxmlformats.org/presentationml/2006/main">
  <p:tag name="MH" val="20170522152928"/>
  <p:tag name="MH_LIBRARY" val="GRAPHIC"/>
  <p:tag name="MH_TYPE" val="Other"/>
  <p:tag name="MH_ORDER" val="6"/>
</p:tagLst>
</file>

<file path=ppt/tags/tag172.xml><?xml version="1.0" encoding="utf-8"?>
<p:tagLst xmlns:a="http://schemas.openxmlformats.org/drawingml/2006/main" xmlns:r="http://schemas.openxmlformats.org/officeDocument/2006/relationships" xmlns:p="http://schemas.openxmlformats.org/presentationml/2006/main">
  <p:tag name="MH" val="20170522152928"/>
  <p:tag name="MH_LIBRARY" val="GRAPHIC"/>
  <p:tag name="MH_TYPE" val="Picture"/>
  <p:tag name="MH_ORDER" val="1"/>
</p:tagLst>
</file>

<file path=ppt/tags/tag173.xml><?xml version="1.0" encoding="utf-8"?>
<p:tagLst xmlns:a="http://schemas.openxmlformats.org/drawingml/2006/main" xmlns:r="http://schemas.openxmlformats.org/officeDocument/2006/relationships" xmlns:p="http://schemas.openxmlformats.org/presentationml/2006/main">
  <p:tag name="MH" val="20170522152928"/>
  <p:tag name="MH_LIBRARY" val="GRAPHIC"/>
  <p:tag name="MH_TYPE" val="Other"/>
  <p:tag name="MH_ORDER" val="4"/>
</p:tagLst>
</file>

<file path=ppt/tags/tag174.xml><?xml version="1.0" encoding="utf-8"?>
<p:tagLst xmlns:a="http://schemas.openxmlformats.org/drawingml/2006/main" xmlns:r="http://schemas.openxmlformats.org/officeDocument/2006/relationships" xmlns:p="http://schemas.openxmlformats.org/presentationml/2006/main">
  <p:tag name="MH" val="20170522152928"/>
  <p:tag name="MH_LIBRARY" val="GRAPHIC"/>
  <p:tag name="MH_TYPE" val="Picture"/>
  <p:tag name="MH_ORDER" val="3"/>
</p:tagLst>
</file>

<file path=ppt/tags/tag175.xml><?xml version="1.0" encoding="utf-8"?>
<p:tagLst xmlns:a="http://schemas.openxmlformats.org/drawingml/2006/main" xmlns:r="http://schemas.openxmlformats.org/officeDocument/2006/relationships" xmlns:p="http://schemas.openxmlformats.org/presentationml/2006/main">
  <p:tag name="MH" val="20170522152928"/>
  <p:tag name="MH_LIBRARY" val="GRAPHIC"/>
  <p:tag name="MH_TYPE" val="Other"/>
  <p:tag name="MH_ORDER" val="2"/>
</p:tagLst>
</file>

<file path=ppt/tags/tag176.xml><?xml version="1.0" encoding="utf-8"?>
<p:tagLst xmlns:a="http://schemas.openxmlformats.org/drawingml/2006/main" xmlns:r="http://schemas.openxmlformats.org/officeDocument/2006/relationships" xmlns:p="http://schemas.openxmlformats.org/presentationml/2006/main">
  <p:tag name="MH" val="20170522152928"/>
  <p:tag name="MH_LIBRARY" val="GRAPHIC"/>
  <p:tag name="MH_TYPE" val="Picture"/>
  <p:tag name="MH_ORDER" val="2"/>
</p:tagLst>
</file>

<file path=ppt/tags/tag177.xml><?xml version="1.0" encoding="utf-8"?>
<p:tagLst xmlns:a="http://schemas.openxmlformats.org/drawingml/2006/main" xmlns:r="http://schemas.openxmlformats.org/officeDocument/2006/relationships" xmlns:p="http://schemas.openxmlformats.org/presentationml/2006/main">
  <p:tag name="PA" val="v3.2.0"/>
</p:tagLst>
</file>

<file path=ppt/tags/tag178.xml><?xml version="1.0" encoding="utf-8"?>
<p:tagLst xmlns:a="http://schemas.openxmlformats.org/drawingml/2006/main" xmlns:r="http://schemas.openxmlformats.org/officeDocument/2006/relationships" xmlns:p="http://schemas.openxmlformats.org/presentationml/2006/main">
  <p:tag name="PA" val="v3.2.0"/>
</p:tagLst>
</file>

<file path=ppt/tags/tag179.xml><?xml version="1.0" encoding="utf-8"?>
<p:tagLst xmlns:a="http://schemas.openxmlformats.org/drawingml/2006/main" xmlns:r="http://schemas.openxmlformats.org/officeDocument/2006/relationships" xmlns:p="http://schemas.openxmlformats.org/presentationml/2006/main">
  <p:tag name="PA" val="v3.2.0"/>
</p:tagLst>
</file>

<file path=ppt/tags/tag180.xml><?xml version="1.0" encoding="utf-8"?>
<p:tagLst xmlns:a="http://schemas.openxmlformats.org/drawingml/2006/main" xmlns:r="http://schemas.openxmlformats.org/officeDocument/2006/relationships" xmlns:p="http://schemas.openxmlformats.org/presentationml/2006/main">
  <p:tag name="PA" val="v3.2.0"/>
</p:tagLst>
</file>

<file path=ppt/tags/tag181.xml><?xml version="1.0" encoding="utf-8"?>
<p:tagLst xmlns:a="http://schemas.openxmlformats.org/drawingml/2006/main" xmlns:r="http://schemas.openxmlformats.org/officeDocument/2006/relationships" xmlns:p="http://schemas.openxmlformats.org/presentationml/2006/main">
  <p:tag name="PA" val="v3.2.0"/>
</p:tagLst>
</file>

<file path=ppt/tags/tag182.xml><?xml version="1.0" encoding="utf-8"?>
<p:tagLst xmlns:a="http://schemas.openxmlformats.org/drawingml/2006/main" xmlns:r="http://schemas.openxmlformats.org/officeDocument/2006/relationships" xmlns:p="http://schemas.openxmlformats.org/presentationml/2006/main">
  <p:tag name="PA" val="v3.2.0"/>
</p:tagLst>
</file>

<file path=ppt/theme/theme1.xml><?xml version="1.0" encoding="utf-8"?>
<a:theme xmlns:a="http://schemas.openxmlformats.org/drawingml/2006/main" name="第一PPT，www.1ppt.com">
  <a:themeElements>
    <a:clrScheme name="Office">
      <a:dk1>
        <a:srgbClr val="000000"/>
      </a:dk1>
      <a:lt1>
        <a:srgbClr val="FFFFFF"/>
      </a:lt1>
      <a:dk2>
        <a:srgbClr val="778495"/>
      </a:dk2>
      <a:lt2>
        <a:srgbClr val="F0F0F0"/>
      </a:lt2>
      <a:accent1>
        <a:srgbClr val="D16349"/>
      </a:accent1>
      <a:accent2>
        <a:srgbClr val="CCB400"/>
      </a:accent2>
      <a:accent3>
        <a:srgbClr val="8CADAE"/>
      </a:accent3>
      <a:accent4>
        <a:srgbClr val="8C7B70"/>
      </a:accent4>
      <a:accent5>
        <a:srgbClr val="8FB08C"/>
      </a:accent5>
      <a:accent6>
        <a:srgbClr val="D19049"/>
      </a:accent6>
      <a:hlink>
        <a:srgbClr val="D16349"/>
      </a:hlink>
      <a:folHlink>
        <a:srgbClr val="BFBFBF"/>
      </a:folHlink>
    </a:clrScheme>
    <a:fontScheme name="自定义 9">
      <a:majorFont>
        <a:latin typeface="Arial"/>
        <a:ea typeface="方正舒体"/>
        <a:cs typeface=""/>
      </a:majorFont>
      <a:minorFont>
        <a:latin typeface="Arial"/>
        <a:ea typeface="幼圆"/>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78495"/>
    </a:dk2>
    <a:lt2>
      <a:srgbClr val="F0F0F0"/>
    </a:lt2>
    <a:accent1>
      <a:srgbClr val="D16349"/>
    </a:accent1>
    <a:accent2>
      <a:srgbClr val="CCB400"/>
    </a:accent2>
    <a:accent3>
      <a:srgbClr val="8CADAE"/>
    </a:accent3>
    <a:accent4>
      <a:srgbClr val="8C7B70"/>
    </a:accent4>
    <a:accent5>
      <a:srgbClr val="8FB08C"/>
    </a:accent5>
    <a:accent6>
      <a:srgbClr val="D19049"/>
    </a:accent6>
    <a:hlink>
      <a:srgbClr val="D16349"/>
    </a:hlink>
    <a:folHlink>
      <a:srgbClr val="BFBFBF"/>
    </a:folHlink>
  </a:clrScheme>
</a:themeOverride>
</file>

<file path=ppt/theme/themeOverride2.xml><?xml version="1.0" encoding="utf-8"?>
<a:themeOverride xmlns:a="http://schemas.openxmlformats.org/drawingml/2006/main">
  <a:clrScheme name="Office">
    <a:dk1>
      <a:srgbClr val="000000"/>
    </a:dk1>
    <a:lt1>
      <a:srgbClr val="FFFFFF"/>
    </a:lt1>
    <a:dk2>
      <a:srgbClr val="778495"/>
    </a:dk2>
    <a:lt2>
      <a:srgbClr val="F0F0F0"/>
    </a:lt2>
    <a:accent1>
      <a:srgbClr val="D16349"/>
    </a:accent1>
    <a:accent2>
      <a:srgbClr val="CCB400"/>
    </a:accent2>
    <a:accent3>
      <a:srgbClr val="8CADAE"/>
    </a:accent3>
    <a:accent4>
      <a:srgbClr val="8C7B70"/>
    </a:accent4>
    <a:accent5>
      <a:srgbClr val="8FB08C"/>
    </a:accent5>
    <a:accent6>
      <a:srgbClr val="D19049"/>
    </a:accent6>
    <a:hlink>
      <a:srgbClr val="D16349"/>
    </a:hlink>
    <a:folHlink>
      <a:srgbClr val="BFBFBF"/>
    </a:folHlink>
  </a:clrScheme>
</a:themeOverride>
</file>

<file path=ppt/theme/themeOverride3.xml><?xml version="1.0" encoding="utf-8"?>
<a:themeOverride xmlns:a="http://schemas.openxmlformats.org/drawingml/2006/main">
  <a:clrScheme name="Office">
    <a:dk1>
      <a:srgbClr val="000000"/>
    </a:dk1>
    <a:lt1>
      <a:srgbClr val="FFFFFF"/>
    </a:lt1>
    <a:dk2>
      <a:srgbClr val="778495"/>
    </a:dk2>
    <a:lt2>
      <a:srgbClr val="F0F0F0"/>
    </a:lt2>
    <a:accent1>
      <a:srgbClr val="D16349"/>
    </a:accent1>
    <a:accent2>
      <a:srgbClr val="CCB400"/>
    </a:accent2>
    <a:accent3>
      <a:srgbClr val="8CADAE"/>
    </a:accent3>
    <a:accent4>
      <a:srgbClr val="8C7B70"/>
    </a:accent4>
    <a:accent5>
      <a:srgbClr val="8FB08C"/>
    </a:accent5>
    <a:accent6>
      <a:srgbClr val="D19049"/>
    </a:accent6>
    <a:hlink>
      <a:srgbClr val="D16349"/>
    </a:hlink>
    <a:folHlink>
      <a:srgbClr val="BFBFBF"/>
    </a:folHlink>
  </a:clrScheme>
</a:themeOverride>
</file>

<file path=ppt/theme/themeOverride4.xml><?xml version="1.0" encoding="utf-8"?>
<a:themeOverride xmlns:a="http://schemas.openxmlformats.org/drawingml/2006/main">
  <a:clrScheme name="Office">
    <a:dk1>
      <a:srgbClr val="000000"/>
    </a:dk1>
    <a:lt1>
      <a:srgbClr val="FFFFFF"/>
    </a:lt1>
    <a:dk2>
      <a:srgbClr val="778495"/>
    </a:dk2>
    <a:lt2>
      <a:srgbClr val="F0F0F0"/>
    </a:lt2>
    <a:accent1>
      <a:srgbClr val="D16349"/>
    </a:accent1>
    <a:accent2>
      <a:srgbClr val="CCB400"/>
    </a:accent2>
    <a:accent3>
      <a:srgbClr val="8CADAE"/>
    </a:accent3>
    <a:accent4>
      <a:srgbClr val="8C7B70"/>
    </a:accent4>
    <a:accent5>
      <a:srgbClr val="8FB08C"/>
    </a:accent5>
    <a:accent6>
      <a:srgbClr val="D19049"/>
    </a:accent6>
    <a:hlink>
      <a:srgbClr val="D16349"/>
    </a:hlink>
    <a:folHlink>
      <a:srgbClr val="BFBFBF"/>
    </a:folHlink>
  </a:clrScheme>
</a:themeOverride>
</file>

<file path=ppt/theme/themeOverride5.xml><?xml version="1.0" encoding="utf-8"?>
<a:themeOverride xmlns:a="http://schemas.openxmlformats.org/drawingml/2006/main">
  <a:clrScheme name="Office">
    <a:dk1>
      <a:srgbClr val="000000"/>
    </a:dk1>
    <a:lt1>
      <a:srgbClr val="FFFFFF"/>
    </a:lt1>
    <a:dk2>
      <a:srgbClr val="778495"/>
    </a:dk2>
    <a:lt2>
      <a:srgbClr val="F0F0F0"/>
    </a:lt2>
    <a:accent1>
      <a:srgbClr val="D16349"/>
    </a:accent1>
    <a:accent2>
      <a:srgbClr val="CCB400"/>
    </a:accent2>
    <a:accent3>
      <a:srgbClr val="8CADAE"/>
    </a:accent3>
    <a:accent4>
      <a:srgbClr val="8C7B70"/>
    </a:accent4>
    <a:accent5>
      <a:srgbClr val="8FB08C"/>
    </a:accent5>
    <a:accent6>
      <a:srgbClr val="D19049"/>
    </a:accent6>
    <a:hlink>
      <a:srgbClr val="D16349"/>
    </a:hlink>
    <a:folHlink>
      <a:srgbClr val="BFBFBF"/>
    </a:folHlink>
  </a:clrScheme>
</a:themeOverride>
</file>

<file path=ppt/theme/themeOverride6.xml><?xml version="1.0" encoding="utf-8"?>
<a:themeOverride xmlns:a="http://schemas.openxmlformats.org/drawingml/2006/main">
  <a:clrScheme name="Office">
    <a:dk1>
      <a:srgbClr val="000000"/>
    </a:dk1>
    <a:lt1>
      <a:srgbClr val="FFFFFF"/>
    </a:lt1>
    <a:dk2>
      <a:srgbClr val="778495"/>
    </a:dk2>
    <a:lt2>
      <a:srgbClr val="F0F0F0"/>
    </a:lt2>
    <a:accent1>
      <a:srgbClr val="D16349"/>
    </a:accent1>
    <a:accent2>
      <a:srgbClr val="CCB400"/>
    </a:accent2>
    <a:accent3>
      <a:srgbClr val="8CADAE"/>
    </a:accent3>
    <a:accent4>
      <a:srgbClr val="8C7B70"/>
    </a:accent4>
    <a:accent5>
      <a:srgbClr val="8FB08C"/>
    </a:accent5>
    <a:accent6>
      <a:srgbClr val="D19049"/>
    </a:accent6>
    <a:hlink>
      <a:srgbClr val="D16349"/>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417</TotalTime>
  <Words>1261</Words>
  <Application>Microsoft Office PowerPoint</Application>
  <PresentationFormat>宽屏</PresentationFormat>
  <Paragraphs>299</Paragraphs>
  <Slides>28</Slides>
  <Notes>28</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28</vt:i4>
      </vt:variant>
    </vt:vector>
  </HeadingPairs>
  <TitlesOfParts>
    <vt:vector size="40" baseType="lpstr">
      <vt:lpstr>Lato Black</vt:lpstr>
      <vt:lpstr>等线</vt:lpstr>
      <vt:lpstr>方正舒体</vt:lpstr>
      <vt:lpstr>华文黑体</vt:lpstr>
      <vt:lpstr>宋体</vt:lpstr>
      <vt:lpstr>微软雅黑</vt:lpstr>
      <vt:lpstr>微软雅黑 Light</vt:lpstr>
      <vt:lpstr>新蒂文征明简繁</vt:lpstr>
      <vt:lpstr>幼圆</vt:lpstr>
      <vt:lpstr>Arial</vt:lpstr>
      <vt:lpstr>Calibri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中国风</dc:title>
  <dc:creator>第一PPT</dc:creator>
  <cp:keywords>www.1ppt.com</cp:keywords>
  <dc:description>www.1ppt.com</dc:description>
  <cp:lastModifiedBy>faith123</cp:lastModifiedBy>
  <cp:revision>607</cp:revision>
  <dcterms:created xsi:type="dcterms:W3CDTF">2017-05-22T03:21:57Z</dcterms:created>
  <dcterms:modified xsi:type="dcterms:W3CDTF">2019-09-02T03:02:48Z</dcterms:modified>
</cp:coreProperties>
</file>