
<file path=[Content_Types].xml><?xml version="1.0" encoding="utf-8"?>
<Types xmlns="http://schemas.openxmlformats.org/package/2006/content-types">
  <Default Extension="jfif" ContentType="image/j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56" r:id="rId2"/>
    <p:sldId id="257" r:id="rId3"/>
    <p:sldId id="258" r:id="rId4"/>
    <p:sldId id="268" r:id="rId5"/>
    <p:sldId id="269" r:id="rId6"/>
    <p:sldId id="263" r:id="rId7"/>
    <p:sldId id="273" r:id="rId8"/>
    <p:sldId id="271" r:id="rId9"/>
    <p:sldId id="272" r:id="rId10"/>
    <p:sldId id="276" r:id="rId11"/>
    <p:sldId id="277" r:id="rId12"/>
    <p:sldId id="265" r:id="rId13"/>
    <p:sldId id="282" r:id="rId14"/>
    <p:sldId id="266" r:id="rId15"/>
    <p:sldId id="267" r:id="rId16"/>
    <p:sldId id="270" r:id="rId17"/>
    <p:sldId id="281" r:id="rId18"/>
    <p:sldId id="283" r:id="rId19"/>
  </p:sldIdLst>
  <p:sldSz cx="9144000" cy="5143500" type="screen16x9"/>
  <p:notesSz cx="6858000" cy="9144000"/>
  <p:custDataLst>
    <p:tags r:id="rId21"/>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860450-6223-4570-8DEA-9881436489F1}" type="datetimeFigureOut">
              <a:rPr lang="zh-CN" altLang="en-US" smtClean="0"/>
              <a:t>2018/12/30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15EE0C-973B-44BF-B9A1-BDD26B6A6F83}" type="slidenum">
              <a:rPr lang="zh-CN" altLang="en-US" smtClean="0"/>
              <a:t>‹#›</a:t>
            </a:fld>
            <a:endParaRPr lang="zh-CN" altLang="en-US"/>
          </a:p>
        </p:txBody>
      </p:sp>
    </p:spTree>
    <p:extLst>
      <p:ext uri="{BB962C8B-B14F-4D97-AF65-F5344CB8AC3E}">
        <p14:creationId xmlns:p14="http://schemas.microsoft.com/office/powerpoint/2010/main" val="2473651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5EE0C-973B-44BF-B9A1-BDD26B6A6F83}" type="slidenum">
              <a:rPr lang="zh-CN" altLang="en-US" smtClean="0"/>
              <a:t>1</a:t>
            </a:fld>
            <a:endParaRPr lang="zh-CN" altLang="en-US"/>
          </a:p>
        </p:txBody>
      </p:sp>
    </p:spTree>
    <p:extLst>
      <p:ext uri="{BB962C8B-B14F-4D97-AF65-F5344CB8AC3E}">
        <p14:creationId xmlns:p14="http://schemas.microsoft.com/office/powerpoint/2010/main" val="2555009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5EE0C-973B-44BF-B9A1-BDD26B6A6F83}" type="slidenum">
              <a:rPr lang="zh-CN" altLang="en-US" smtClean="0"/>
              <a:t>2</a:t>
            </a:fld>
            <a:endParaRPr lang="zh-CN" altLang="en-US"/>
          </a:p>
        </p:txBody>
      </p:sp>
    </p:spTree>
    <p:extLst>
      <p:ext uri="{BB962C8B-B14F-4D97-AF65-F5344CB8AC3E}">
        <p14:creationId xmlns:p14="http://schemas.microsoft.com/office/powerpoint/2010/main" val="957278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5EE0C-973B-44BF-B9A1-BDD26B6A6F83}" type="slidenum">
              <a:rPr lang="zh-CN" altLang="en-US" smtClean="0"/>
              <a:t>3</a:t>
            </a:fld>
            <a:endParaRPr lang="zh-CN" altLang="en-US"/>
          </a:p>
        </p:txBody>
      </p:sp>
    </p:spTree>
    <p:extLst>
      <p:ext uri="{BB962C8B-B14F-4D97-AF65-F5344CB8AC3E}">
        <p14:creationId xmlns:p14="http://schemas.microsoft.com/office/powerpoint/2010/main" val="1545304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4165348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597923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4069150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2642034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457259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698939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115953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7449823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798730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9210421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4386311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975081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737015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4835630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5EE0C-973B-44BF-B9A1-BDD26B6A6F83}" type="slidenum">
              <a:rPr lang="zh-CN" altLang="en-US" smtClean="0"/>
              <a:t>18</a:t>
            </a:fld>
            <a:endParaRPr lang="zh-CN" altLang="en-US"/>
          </a:p>
        </p:txBody>
      </p:sp>
    </p:spTree>
    <p:extLst>
      <p:ext uri="{BB962C8B-B14F-4D97-AF65-F5344CB8AC3E}">
        <p14:creationId xmlns:p14="http://schemas.microsoft.com/office/powerpoint/2010/main" val="2790673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2901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182247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2CC448F-C563-4167-9AFE-6BAEDE873227}" type="datetimeFigureOut">
              <a:rPr lang="zh-CN" altLang="en-US" smtClean="0"/>
              <a:t>2018/12/30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F722B57-AEAD-4F9B-90B2-24EA18BF37E2}" type="slidenum">
              <a:rPr lang="zh-CN" altLang="en-US" smtClean="0"/>
              <a:t>‹#›</a:t>
            </a:fld>
            <a:endParaRPr lang="zh-CN" altLang="en-US"/>
          </a:p>
        </p:txBody>
      </p:sp>
    </p:spTree>
    <p:extLst>
      <p:ext uri="{BB962C8B-B14F-4D97-AF65-F5344CB8AC3E}">
        <p14:creationId xmlns:p14="http://schemas.microsoft.com/office/powerpoint/2010/main" val="79679937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603975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fif"/><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矩形 3"/>
          <p:cNvSpPr/>
          <p:nvPr userDrawn="1"/>
        </p:nvSpPr>
        <p:spPr>
          <a:xfrm>
            <a:off x="215900" y="558800"/>
            <a:ext cx="8661400" cy="4135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pic>
        <p:nvPicPr>
          <p:cNvPr id="6" name="图片 5"/>
          <p:cNvPicPr>
            <a:picLocks noChangeAspect="1"/>
          </p:cNvPicPr>
          <p:nvPr userDrawn="1"/>
        </p:nvPicPr>
        <p:blipFill rotWithShape="1">
          <a:blip r:embed="rId7" cstate="print">
            <a:extLst>
              <a:ext uri="{28A0092B-C50C-407E-A947-70E740481C1C}">
                <a14:useLocalDpi xmlns:a14="http://schemas.microsoft.com/office/drawing/2010/main" val="0"/>
              </a:ext>
            </a:extLst>
          </a:blip>
          <a:srcRect r="1500"/>
          <a:stretch/>
        </p:blipFill>
        <p:spPr>
          <a:xfrm>
            <a:off x="215900" y="4387260"/>
            <a:ext cx="8661400" cy="756240"/>
          </a:xfrm>
          <a:prstGeom prst="rect">
            <a:avLst/>
          </a:prstGeom>
        </p:spPr>
      </p:pic>
    </p:spTree>
    <p:extLst>
      <p:ext uri="{BB962C8B-B14F-4D97-AF65-F5344CB8AC3E}">
        <p14:creationId xmlns:p14="http://schemas.microsoft.com/office/powerpoint/2010/main" val="12945858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6" r:id="rId3"/>
    <p:sldLayoutId id="2147483662" r:id="rId4"/>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微软雅黑" pitchFamily="34" charset="-122"/>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微软雅黑" pitchFamily="34" charset="-122"/>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fif"/><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jfif"/><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3.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jfif"/><Relationship Id="rId7"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33758" y="272126"/>
            <a:ext cx="2117316" cy="1361268"/>
          </a:xfrm>
          <a:prstGeom prst="rect">
            <a:avLst/>
          </a:prstGeom>
        </p:spPr>
      </p:pic>
      <p:pic>
        <p:nvPicPr>
          <p:cNvPr id="34" name="图片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4955" y="-4465"/>
            <a:ext cx="9144000" cy="1672017"/>
          </a:xfrm>
          <a:prstGeom prst="rect">
            <a:avLst/>
          </a:prstGeom>
        </p:spPr>
      </p:pic>
      <p:pic>
        <p:nvPicPr>
          <p:cNvPr id="24" name="图片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61017" y="2238964"/>
            <a:ext cx="1043668" cy="1037020"/>
          </a:xfrm>
          <a:prstGeom prst="rect">
            <a:avLst/>
          </a:prstGeom>
        </p:spPr>
      </p:pic>
      <p:pic>
        <p:nvPicPr>
          <p:cNvPr id="25" name="图片 2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83819" y="36378"/>
            <a:ext cx="2235136" cy="2220899"/>
          </a:xfrm>
          <a:prstGeom prst="rect">
            <a:avLst/>
          </a:prstGeom>
        </p:spPr>
      </p:pic>
      <p:pic>
        <p:nvPicPr>
          <p:cNvPr id="15" name="图片 14"/>
          <p:cNvPicPr>
            <a:picLocks noChangeAspect="1"/>
          </p:cNvPicPr>
          <p:nvPr/>
        </p:nvPicPr>
        <p:blipFill rotWithShape="1">
          <a:blip r:embed="rId7" cstate="print">
            <a:extLst>
              <a:ext uri="{28A0092B-C50C-407E-A947-70E740481C1C}">
                <a14:useLocalDpi xmlns:a14="http://schemas.microsoft.com/office/drawing/2010/main" val="0"/>
              </a:ext>
            </a:extLst>
          </a:blip>
          <a:srcRect r="1500"/>
          <a:stretch/>
        </p:blipFill>
        <p:spPr>
          <a:xfrm rot="10800000">
            <a:off x="-2" y="4105794"/>
            <a:ext cx="9144001" cy="798377"/>
          </a:xfrm>
          <a:prstGeom prst="rect">
            <a:avLst/>
          </a:prstGeom>
        </p:spPr>
      </p:pic>
      <p:sp>
        <p:nvSpPr>
          <p:cNvPr id="16" name="矩形 15"/>
          <p:cNvSpPr/>
          <p:nvPr/>
        </p:nvSpPr>
        <p:spPr>
          <a:xfrm>
            <a:off x="0" y="4776303"/>
            <a:ext cx="9144000" cy="3671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42511" y="2962971"/>
            <a:ext cx="5471160" cy="1806989"/>
          </a:xfrm>
          <a:prstGeom prst="rect">
            <a:avLst/>
          </a:prstGeom>
        </p:spPr>
      </p:pic>
      <p:pic>
        <p:nvPicPr>
          <p:cNvPr id="26" name="图片 2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89217" y="442699"/>
            <a:ext cx="687085" cy="682708"/>
          </a:xfrm>
          <a:prstGeom prst="rect">
            <a:avLst/>
          </a:prstGeom>
        </p:spPr>
      </p:pic>
      <p:grpSp>
        <p:nvGrpSpPr>
          <p:cNvPr id="33" name="组合 32"/>
          <p:cNvGrpSpPr/>
          <p:nvPr/>
        </p:nvGrpSpPr>
        <p:grpSpPr>
          <a:xfrm>
            <a:off x="1195824" y="1354137"/>
            <a:ext cx="6703577" cy="830237"/>
            <a:chOff x="1195824" y="1354137"/>
            <a:chExt cx="6703577" cy="830237"/>
          </a:xfrm>
        </p:grpSpPr>
        <p:grpSp>
          <p:nvGrpSpPr>
            <p:cNvPr id="19" name="组合 18"/>
            <p:cNvGrpSpPr/>
            <p:nvPr/>
          </p:nvGrpSpPr>
          <p:grpSpPr>
            <a:xfrm rot="5400000">
              <a:off x="4132494" y="-1582533"/>
              <a:ext cx="830237" cy="6703577"/>
              <a:chOff x="4013610" y="1009126"/>
              <a:chExt cx="1443428" cy="3290777"/>
            </a:xfrm>
          </p:grpSpPr>
          <p:sp>
            <p:nvSpPr>
              <p:cNvPr id="20" name="圆角矩形 19"/>
              <p:cNvSpPr/>
              <p:nvPr/>
            </p:nvSpPr>
            <p:spPr>
              <a:xfrm rot="5400000">
                <a:off x="3089935" y="1932801"/>
                <a:ext cx="3290777"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1" name="圆角矩形 20"/>
              <p:cNvSpPr/>
              <p:nvPr/>
            </p:nvSpPr>
            <p:spPr>
              <a:xfrm rot="5400000">
                <a:off x="3109760" y="1976006"/>
                <a:ext cx="3251129" cy="1352701"/>
              </a:xfrm>
              <a:prstGeom prst="roundRect">
                <a:avLst>
                  <a:gd name="adj" fmla="val 50000"/>
                </a:avLst>
              </a:prstGeom>
              <a:blipFill dpi="0" rotWithShape="1">
                <a:blip r:embed="rId9"/>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8" name="文本框 17"/>
            <p:cNvSpPr txBox="1"/>
            <p:nvPr/>
          </p:nvSpPr>
          <p:spPr>
            <a:xfrm>
              <a:off x="1640599" y="1434818"/>
              <a:ext cx="5327099" cy="646331"/>
            </a:xfrm>
            <a:prstGeom prst="rect">
              <a:avLst/>
            </a:prstGeom>
            <a:noFill/>
          </p:spPr>
          <p:txBody>
            <a:bodyPr wrap="none" rtlCol="0">
              <a:spAutoFit/>
            </a:bodyPr>
            <a:lstStyle/>
            <a:p>
              <a:r>
                <a:rPr lang="zh-CN" altLang="en-US" sz="3600" dirty="0">
                  <a:solidFill>
                    <a:schemeClr val="bg1"/>
                  </a:solidFill>
                  <a:latin typeface="方正清刻本悦宋简体" panose="02000000000000000000" pitchFamily="2" charset="-122"/>
                  <a:ea typeface="方正清刻本悦宋简体" panose="02000000000000000000" pitchFamily="2" charset="-122"/>
                </a:rPr>
                <a:t>喜庆春节联欢晚会</a:t>
              </a:r>
              <a:r>
                <a:rPr lang="en-US" altLang="zh-CN" sz="3600" dirty="0" err="1">
                  <a:solidFill>
                    <a:schemeClr val="bg1"/>
                  </a:solidFill>
                  <a:latin typeface="方正清刻本悦宋简体" panose="02000000000000000000" pitchFamily="2" charset="-122"/>
                  <a:ea typeface="方正清刻本悦宋简体" panose="02000000000000000000" pitchFamily="2" charset="-122"/>
                </a:rPr>
                <a:t>ppt</a:t>
              </a:r>
              <a:r>
                <a:rPr lang="zh-CN" altLang="en-US" sz="3600" dirty="0">
                  <a:solidFill>
                    <a:schemeClr val="bg1"/>
                  </a:solidFill>
                  <a:latin typeface="方正清刻本悦宋简体" panose="02000000000000000000" pitchFamily="2" charset="-122"/>
                  <a:ea typeface="方正清刻本悦宋简体" panose="02000000000000000000" pitchFamily="2" charset="-122"/>
                </a:rPr>
                <a:t>模板</a:t>
              </a:r>
            </a:p>
          </p:txBody>
        </p:sp>
      </p:grpSp>
    </p:spTree>
    <p:extLst>
      <p:ext uri="{BB962C8B-B14F-4D97-AF65-F5344CB8AC3E}">
        <p14:creationId xmlns:p14="http://schemas.microsoft.com/office/powerpoint/2010/main" val="26847398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4281904" y="1661187"/>
            <a:ext cx="1602228" cy="1359398"/>
            <a:chOff x="5553262" y="2638733"/>
            <a:chExt cx="2397222" cy="2093640"/>
          </a:xfrm>
        </p:grpSpPr>
        <p:grpSp>
          <p:nvGrpSpPr>
            <p:cNvPr id="51" name="组合 50"/>
            <p:cNvGrpSpPr/>
            <p:nvPr/>
          </p:nvGrpSpPr>
          <p:grpSpPr>
            <a:xfrm>
              <a:off x="5553262" y="2638733"/>
              <a:ext cx="2397222" cy="2093640"/>
              <a:chOff x="5553262" y="2638733"/>
              <a:chExt cx="2397222" cy="2093640"/>
            </a:xfrm>
          </p:grpSpPr>
          <p:grpSp>
            <p:nvGrpSpPr>
              <p:cNvPr id="53" name="组合 52"/>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55"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effectLst/>
                    <a:uLnTx/>
                    <a:uFillTx/>
                    <a:latin typeface="微软雅黑"/>
                    <a:ea typeface="微软雅黑"/>
                  </a:endParaRPr>
                </a:p>
              </p:txBody>
            </p:sp>
            <p:sp>
              <p:nvSpPr>
                <p:cNvPr id="56"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effectLst/>
                    <a:uLnTx/>
                    <a:uFillTx/>
                    <a:latin typeface="微软雅黑"/>
                    <a:ea typeface="微软雅黑"/>
                  </a:endParaRPr>
                </a:p>
              </p:txBody>
            </p:sp>
          </p:grpSp>
          <p:sp>
            <p:nvSpPr>
              <p:cNvPr id="54" name="Freeform 7"/>
              <p:cNvSpPr>
                <a:spLocks/>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C00002"/>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effectLst/>
                  <a:uLnTx/>
                  <a:uFillTx/>
                  <a:latin typeface="微软雅黑"/>
                  <a:ea typeface="微软雅黑"/>
                </a:endParaRPr>
              </a:p>
            </p:txBody>
          </p:sp>
        </p:grpSp>
        <p:sp>
          <p:nvSpPr>
            <p:cNvPr id="52" name="TextBox 85"/>
            <p:cNvSpPr txBox="1"/>
            <p:nvPr/>
          </p:nvSpPr>
          <p:spPr>
            <a:xfrm>
              <a:off x="6259489" y="3110169"/>
              <a:ext cx="1273333" cy="995429"/>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3600" b="0" i="0" u="none" strike="noStrike" kern="0" cap="none" spc="0" normalizeH="0" baseline="0" noProof="0" dirty="0">
                  <a:ln>
                    <a:noFill/>
                  </a:ln>
                  <a:effectLst/>
                  <a:uLnTx/>
                  <a:uFillTx/>
                  <a:latin typeface="微软雅黑"/>
                  <a:ea typeface="微软雅黑"/>
                </a:rPr>
                <a:t>03</a:t>
              </a:r>
              <a:endParaRPr kumimoji="0" lang="zh-CN" altLang="en-US" sz="3600" b="0" i="0" u="none" strike="noStrike" kern="0" cap="none" spc="0" normalizeH="0" baseline="0" noProof="0" dirty="0">
                <a:ln>
                  <a:noFill/>
                </a:ln>
                <a:effectLst/>
                <a:uLnTx/>
                <a:uFillTx/>
                <a:latin typeface="微软雅黑"/>
                <a:ea typeface="微软雅黑"/>
              </a:endParaRPr>
            </a:p>
          </p:txBody>
        </p:sp>
      </p:grpSp>
      <p:grpSp>
        <p:nvGrpSpPr>
          <p:cNvPr id="57" name="组合 56"/>
          <p:cNvGrpSpPr/>
          <p:nvPr/>
        </p:nvGrpSpPr>
        <p:grpSpPr>
          <a:xfrm>
            <a:off x="1828043" y="1672431"/>
            <a:ext cx="1602228" cy="1359398"/>
            <a:chOff x="1881842" y="2656049"/>
            <a:chExt cx="2397222" cy="2093640"/>
          </a:xfrm>
        </p:grpSpPr>
        <p:grpSp>
          <p:nvGrpSpPr>
            <p:cNvPr id="58" name="组合 57"/>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6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effectLst/>
                  <a:uLnTx/>
                  <a:uFillTx/>
                  <a:latin typeface="微软雅黑"/>
                  <a:ea typeface="微软雅黑"/>
                </a:endParaRPr>
              </a:p>
            </p:txBody>
          </p:sp>
          <p:sp>
            <p:nvSpPr>
              <p:cNvPr id="6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effectLst/>
                  <a:uLnTx/>
                  <a:uFillTx/>
                  <a:latin typeface="微软雅黑"/>
                  <a:ea typeface="微软雅黑"/>
                </a:endParaRPr>
              </a:p>
            </p:txBody>
          </p:sp>
        </p:grpSp>
        <p:sp>
          <p:nvSpPr>
            <p:cNvPr id="59" name="Freeform 7"/>
            <p:cNvSpPr>
              <a:spLocks/>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C00002"/>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effectLst/>
                <a:uLnTx/>
                <a:uFillTx/>
                <a:latin typeface="微软雅黑"/>
                <a:ea typeface="微软雅黑"/>
              </a:endParaRPr>
            </a:p>
          </p:txBody>
        </p:sp>
        <p:sp>
          <p:nvSpPr>
            <p:cNvPr id="60" name="TextBox 93"/>
            <p:cNvSpPr txBox="1"/>
            <p:nvPr/>
          </p:nvSpPr>
          <p:spPr>
            <a:xfrm>
              <a:off x="2575311" y="3250047"/>
              <a:ext cx="1157729" cy="995429"/>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3600" b="0" i="0" u="none" strike="noStrike" kern="0" cap="none" spc="0" normalizeH="0" baseline="0" noProof="0" dirty="0">
                  <a:ln>
                    <a:noFill/>
                  </a:ln>
                  <a:effectLst/>
                  <a:uLnTx/>
                  <a:uFillTx/>
                  <a:latin typeface="微软雅黑"/>
                  <a:ea typeface="微软雅黑"/>
                </a:rPr>
                <a:t>01</a:t>
              </a:r>
              <a:endParaRPr kumimoji="0" lang="zh-CN" altLang="en-US" sz="3600" b="0" i="0" u="none" strike="noStrike" kern="0" cap="none" spc="0" normalizeH="0" baseline="0" noProof="0" dirty="0">
                <a:ln>
                  <a:noFill/>
                </a:ln>
                <a:effectLst/>
                <a:uLnTx/>
                <a:uFillTx/>
                <a:latin typeface="微软雅黑"/>
                <a:ea typeface="微软雅黑"/>
              </a:endParaRPr>
            </a:p>
          </p:txBody>
        </p:sp>
      </p:grpSp>
      <p:grpSp>
        <p:nvGrpSpPr>
          <p:cNvPr id="63" name="组合 62"/>
          <p:cNvGrpSpPr/>
          <p:nvPr/>
        </p:nvGrpSpPr>
        <p:grpSpPr>
          <a:xfrm>
            <a:off x="3057909" y="2352129"/>
            <a:ext cx="1602228" cy="1359398"/>
            <a:chOff x="3721944" y="3702869"/>
            <a:chExt cx="2397222" cy="2093640"/>
          </a:xfrm>
        </p:grpSpPr>
        <p:grpSp>
          <p:nvGrpSpPr>
            <p:cNvPr id="64" name="组合 63"/>
            <p:cNvGrpSpPr/>
            <p:nvPr/>
          </p:nvGrpSpPr>
          <p:grpSpPr>
            <a:xfrm>
              <a:off x="3721944" y="3702869"/>
              <a:ext cx="2397222" cy="2093640"/>
              <a:chOff x="3721944" y="3702869"/>
              <a:chExt cx="2397222" cy="2093640"/>
            </a:xfrm>
          </p:grpSpPr>
          <p:grpSp>
            <p:nvGrpSpPr>
              <p:cNvPr id="66" name="组合 65"/>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68"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effectLst/>
                    <a:uLnTx/>
                    <a:uFillTx/>
                    <a:latin typeface="微软雅黑"/>
                    <a:ea typeface="微软雅黑"/>
                  </a:endParaRPr>
                </a:p>
              </p:txBody>
            </p:sp>
            <p:sp>
              <p:nvSpPr>
                <p:cNvPr id="69"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effectLst/>
                    <a:uLnTx/>
                    <a:uFillTx/>
                    <a:latin typeface="微软雅黑"/>
                    <a:ea typeface="微软雅黑"/>
                  </a:endParaRPr>
                </a:p>
              </p:txBody>
            </p:sp>
          </p:grpSp>
          <p:sp>
            <p:nvSpPr>
              <p:cNvPr id="67" name="Freeform 7"/>
              <p:cNvSpPr>
                <a:spLocks/>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C00002"/>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effectLst/>
                  <a:uLnTx/>
                  <a:uFillTx/>
                  <a:latin typeface="微软雅黑"/>
                  <a:ea typeface="微软雅黑"/>
                </a:endParaRPr>
              </a:p>
            </p:txBody>
          </p:sp>
        </p:grpSp>
        <p:sp>
          <p:nvSpPr>
            <p:cNvPr id="65" name="TextBox 98"/>
            <p:cNvSpPr txBox="1"/>
            <p:nvPr/>
          </p:nvSpPr>
          <p:spPr>
            <a:xfrm>
              <a:off x="4382515" y="4183862"/>
              <a:ext cx="1220570" cy="995429"/>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3600" b="0" i="0" u="none" strike="noStrike" kern="0" cap="none" spc="0" normalizeH="0" baseline="0" noProof="0" dirty="0">
                  <a:ln>
                    <a:noFill/>
                  </a:ln>
                  <a:effectLst/>
                  <a:uLnTx/>
                  <a:uFillTx/>
                  <a:latin typeface="微软雅黑"/>
                  <a:ea typeface="微软雅黑"/>
                </a:rPr>
                <a:t>02</a:t>
              </a:r>
              <a:endParaRPr kumimoji="0" lang="zh-CN" altLang="en-US" sz="3600" b="0" i="0" u="none" strike="noStrike" kern="0" cap="none" spc="0" normalizeH="0" baseline="0" noProof="0" dirty="0">
                <a:ln>
                  <a:noFill/>
                </a:ln>
                <a:effectLst/>
                <a:uLnTx/>
                <a:uFillTx/>
                <a:latin typeface="微软雅黑"/>
                <a:ea typeface="微软雅黑"/>
              </a:endParaRPr>
            </a:p>
          </p:txBody>
        </p:sp>
      </p:grpSp>
      <p:grpSp>
        <p:nvGrpSpPr>
          <p:cNvPr id="70" name="组合 69"/>
          <p:cNvGrpSpPr/>
          <p:nvPr/>
        </p:nvGrpSpPr>
        <p:grpSpPr>
          <a:xfrm>
            <a:off x="5508406" y="2345322"/>
            <a:ext cx="1602228" cy="1359398"/>
            <a:chOff x="7388330" y="3692384"/>
            <a:chExt cx="2397222" cy="2093640"/>
          </a:xfrm>
        </p:grpSpPr>
        <p:grpSp>
          <p:nvGrpSpPr>
            <p:cNvPr id="71" name="组合 70"/>
            <p:cNvGrpSpPr/>
            <p:nvPr/>
          </p:nvGrpSpPr>
          <p:grpSpPr>
            <a:xfrm>
              <a:off x="7388330" y="3692384"/>
              <a:ext cx="2397222" cy="2093640"/>
              <a:chOff x="7388330" y="3692384"/>
              <a:chExt cx="2397222" cy="2093640"/>
            </a:xfrm>
          </p:grpSpPr>
          <p:grpSp>
            <p:nvGrpSpPr>
              <p:cNvPr id="73" name="组合 72"/>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75"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effectLst/>
                    <a:uLnTx/>
                    <a:uFillTx/>
                    <a:latin typeface="微软雅黑"/>
                    <a:ea typeface="微软雅黑"/>
                  </a:endParaRPr>
                </a:p>
              </p:txBody>
            </p:sp>
            <p:sp>
              <p:nvSpPr>
                <p:cNvPr id="76"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effectLst/>
                    <a:uLnTx/>
                    <a:uFillTx/>
                    <a:latin typeface="微软雅黑"/>
                    <a:ea typeface="微软雅黑"/>
                  </a:endParaRPr>
                </a:p>
              </p:txBody>
            </p:sp>
          </p:grpSp>
          <p:sp>
            <p:nvSpPr>
              <p:cNvPr id="74" name="Freeform 7"/>
              <p:cNvSpPr>
                <a:spLocks/>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C00002"/>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effectLst/>
                  <a:uLnTx/>
                  <a:uFillTx/>
                  <a:latin typeface="微软雅黑"/>
                  <a:ea typeface="微软雅黑"/>
                </a:endParaRPr>
              </a:p>
            </p:txBody>
          </p:sp>
        </p:grpSp>
        <p:sp>
          <p:nvSpPr>
            <p:cNvPr id="72" name="TextBox 105"/>
            <p:cNvSpPr txBox="1"/>
            <p:nvPr/>
          </p:nvSpPr>
          <p:spPr>
            <a:xfrm>
              <a:off x="8048903" y="4173377"/>
              <a:ext cx="1185202" cy="995429"/>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3600" b="0" i="0" u="none" strike="noStrike" kern="0" cap="none" spc="0" normalizeH="0" baseline="0" noProof="0" dirty="0">
                  <a:ln>
                    <a:noFill/>
                  </a:ln>
                  <a:effectLst/>
                  <a:uLnTx/>
                  <a:uFillTx/>
                  <a:latin typeface="微软雅黑"/>
                  <a:ea typeface="微软雅黑"/>
                </a:rPr>
                <a:t>04</a:t>
              </a:r>
              <a:endParaRPr kumimoji="0" lang="zh-CN" altLang="en-US" sz="3600" b="0" i="0" u="none" strike="noStrike" kern="0" cap="none" spc="0" normalizeH="0" baseline="0" noProof="0" dirty="0">
                <a:ln>
                  <a:noFill/>
                </a:ln>
                <a:effectLst/>
                <a:uLnTx/>
                <a:uFillTx/>
                <a:latin typeface="微软雅黑"/>
                <a:ea typeface="微软雅黑"/>
              </a:endParaRPr>
            </a:p>
          </p:txBody>
        </p:sp>
      </p:grpSp>
      <p:grpSp>
        <p:nvGrpSpPr>
          <p:cNvPr id="77" name="组合 76"/>
          <p:cNvGrpSpPr/>
          <p:nvPr/>
        </p:nvGrpSpPr>
        <p:grpSpPr>
          <a:xfrm>
            <a:off x="2189282" y="3147516"/>
            <a:ext cx="1027882" cy="471555"/>
            <a:chOff x="2328257" y="4927865"/>
            <a:chExt cx="1537897" cy="726254"/>
          </a:xfrm>
        </p:grpSpPr>
        <p:sp>
          <p:nvSpPr>
            <p:cNvPr id="78" name="TextBox 111"/>
            <p:cNvSpPr txBox="1"/>
            <p:nvPr/>
          </p:nvSpPr>
          <p:spPr>
            <a:xfrm>
              <a:off x="2328257" y="4927865"/>
              <a:ext cx="1537897" cy="497714"/>
            </a:xfrm>
            <a:prstGeom prst="rect">
              <a:avLst/>
            </a:prstGeom>
            <a:noFill/>
          </p:spPr>
          <p:txBody>
            <a:bodyPr wrap="square" rtlCol="0">
              <a:spAutoFit/>
            </a:bodyPr>
            <a:lstStyle/>
            <a:p>
              <a:pPr defTabSz="914400" fontAlgn="base">
                <a:spcBef>
                  <a:spcPct val="0"/>
                </a:spcBef>
                <a:spcAft>
                  <a:spcPct val="0"/>
                </a:spcAft>
              </a:pPr>
              <a:r>
                <a:rPr lang="zh-CN" altLang="en-US" sz="1500" dirty="0">
                  <a:latin typeface="微软雅黑"/>
                  <a:ea typeface="微软雅黑"/>
                </a:rPr>
                <a:t>标题内容</a:t>
              </a:r>
            </a:p>
          </p:txBody>
        </p:sp>
        <p:sp>
          <p:nvSpPr>
            <p:cNvPr id="79" name="TextBox 112"/>
            <p:cNvSpPr txBox="1"/>
            <p:nvPr/>
          </p:nvSpPr>
          <p:spPr>
            <a:xfrm>
              <a:off x="2419469" y="5322308"/>
              <a:ext cx="1379770" cy="331811"/>
            </a:xfrm>
            <a:prstGeom prst="rect">
              <a:avLst/>
            </a:prstGeom>
            <a:noFill/>
          </p:spPr>
          <p:txBody>
            <a:bodyPr wrap="square" rtlCol="0">
              <a:spAutoFit/>
            </a:bodyPr>
            <a:lstStyle/>
            <a:p>
              <a:pPr defTabSz="914400" fontAlgn="base">
                <a:spcBef>
                  <a:spcPct val="0"/>
                </a:spcBef>
                <a:spcAft>
                  <a:spcPct val="0"/>
                </a:spcAft>
              </a:pPr>
              <a:r>
                <a:rPr lang="en-US" altLang="zh-CN" sz="800" dirty="0">
                  <a:latin typeface="微软雅黑"/>
                  <a:ea typeface="微软雅黑"/>
                </a:rPr>
                <a:t>WORKREPORT</a:t>
              </a:r>
              <a:endParaRPr lang="zh-CN" altLang="en-US" sz="800" dirty="0">
                <a:latin typeface="微软雅黑"/>
                <a:ea typeface="微软雅黑"/>
              </a:endParaRPr>
            </a:p>
          </p:txBody>
        </p:sp>
      </p:grpSp>
      <p:grpSp>
        <p:nvGrpSpPr>
          <p:cNvPr id="80" name="组合 79"/>
          <p:cNvGrpSpPr/>
          <p:nvPr/>
        </p:nvGrpSpPr>
        <p:grpSpPr>
          <a:xfrm>
            <a:off x="3408812" y="1721397"/>
            <a:ext cx="1027882" cy="446865"/>
            <a:chOff x="4246958" y="2731461"/>
            <a:chExt cx="1537897" cy="688227"/>
          </a:xfrm>
        </p:grpSpPr>
        <p:sp>
          <p:nvSpPr>
            <p:cNvPr id="81" name="TextBox 114"/>
            <p:cNvSpPr txBox="1"/>
            <p:nvPr/>
          </p:nvSpPr>
          <p:spPr>
            <a:xfrm>
              <a:off x="4246958" y="2731461"/>
              <a:ext cx="1537897" cy="497714"/>
            </a:xfrm>
            <a:prstGeom prst="rect">
              <a:avLst/>
            </a:prstGeom>
            <a:noFill/>
          </p:spPr>
          <p:txBody>
            <a:bodyPr wrap="square" rtlCol="0">
              <a:spAutoFit/>
            </a:bodyPr>
            <a:lstStyle/>
            <a:p>
              <a:pPr defTabSz="914400" fontAlgn="base">
                <a:spcBef>
                  <a:spcPct val="0"/>
                </a:spcBef>
                <a:spcAft>
                  <a:spcPct val="0"/>
                </a:spcAft>
              </a:pPr>
              <a:r>
                <a:rPr lang="zh-CN" altLang="en-US" sz="1500" dirty="0">
                  <a:latin typeface="微软雅黑"/>
                  <a:ea typeface="微软雅黑"/>
                </a:rPr>
                <a:t>标题内容</a:t>
              </a:r>
            </a:p>
          </p:txBody>
        </p:sp>
        <p:sp>
          <p:nvSpPr>
            <p:cNvPr id="82" name="TextBox 115"/>
            <p:cNvSpPr txBox="1"/>
            <p:nvPr/>
          </p:nvSpPr>
          <p:spPr>
            <a:xfrm>
              <a:off x="4335082" y="3111579"/>
              <a:ext cx="1286284" cy="308109"/>
            </a:xfrm>
            <a:prstGeom prst="rect">
              <a:avLst/>
            </a:prstGeom>
            <a:noFill/>
          </p:spPr>
          <p:txBody>
            <a:bodyPr wrap="square" rtlCol="0">
              <a:spAutoFit/>
            </a:bodyPr>
            <a:lstStyle/>
            <a:p>
              <a:pPr defTabSz="914400" fontAlgn="base">
                <a:spcBef>
                  <a:spcPct val="0"/>
                </a:spcBef>
                <a:spcAft>
                  <a:spcPct val="0"/>
                </a:spcAft>
              </a:pPr>
              <a:r>
                <a:rPr lang="en-US" altLang="zh-CN" sz="700" dirty="0">
                  <a:latin typeface="微软雅黑"/>
                  <a:ea typeface="微软雅黑"/>
                </a:rPr>
                <a:t>WORKREPORT</a:t>
              </a:r>
              <a:endParaRPr lang="zh-CN" altLang="en-US" sz="700" dirty="0">
                <a:latin typeface="微软雅黑"/>
                <a:ea typeface="微软雅黑"/>
              </a:endParaRPr>
            </a:p>
          </p:txBody>
        </p:sp>
      </p:grpSp>
      <p:grpSp>
        <p:nvGrpSpPr>
          <p:cNvPr id="83" name="组合 82"/>
          <p:cNvGrpSpPr/>
          <p:nvPr/>
        </p:nvGrpSpPr>
        <p:grpSpPr>
          <a:xfrm>
            <a:off x="4643804" y="3180504"/>
            <a:ext cx="1027882" cy="466656"/>
            <a:chOff x="5982926" y="4927865"/>
            <a:chExt cx="1537897" cy="718707"/>
          </a:xfrm>
        </p:grpSpPr>
        <p:sp>
          <p:nvSpPr>
            <p:cNvPr id="84" name="TextBox 117"/>
            <p:cNvSpPr txBox="1"/>
            <p:nvPr/>
          </p:nvSpPr>
          <p:spPr>
            <a:xfrm>
              <a:off x="5982926" y="4927865"/>
              <a:ext cx="1537897" cy="497714"/>
            </a:xfrm>
            <a:prstGeom prst="rect">
              <a:avLst/>
            </a:prstGeom>
            <a:noFill/>
          </p:spPr>
          <p:txBody>
            <a:bodyPr wrap="square" rtlCol="0">
              <a:spAutoFit/>
            </a:bodyPr>
            <a:lstStyle/>
            <a:p>
              <a:pPr defTabSz="914400" fontAlgn="base">
                <a:spcBef>
                  <a:spcPct val="0"/>
                </a:spcBef>
                <a:spcAft>
                  <a:spcPct val="0"/>
                </a:spcAft>
              </a:pPr>
              <a:r>
                <a:rPr lang="zh-CN" altLang="en-US" sz="1500" dirty="0">
                  <a:latin typeface="微软雅黑"/>
                  <a:ea typeface="微软雅黑"/>
                </a:rPr>
                <a:t>标题内容</a:t>
              </a:r>
            </a:p>
          </p:txBody>
        </p:sp>
        <p:sp>
          <p:nvSpPr>
            <p:cNvPr id="85" name="TextBox 118"/>
            <p:cNvSpPr txBox="1"/>
            <p:nvPr/>
          </p:nvSpPr>
          <p:spPr>
            <a:xfrm>
              <a:off x="6071050" y="5338463"/>
              <a:ext cx="1286284" cy="308109"/>
            </a:xfrm>
            <a:prstGeom prst="rect">
              <a:avLst/>
            </a:prstGeom>
            <a:noFill/>
          </p:spPr>
          <p:txBody>
            <a:bodyPr wrap="square" rtlCol="0">
              <a:spAutoFit/>
            </a:bodyPr>
            <a:lstStyle/>
            <a:p>
              <a:pPr defTabSz="914400" fontAlgn="base">
                <a:spcBef>
                  <a:spcPct val="0"/>
                </a:spcBef>
                <a:spcAft>
                  <a:spcPct val="0"/>
                </a:spcAft>
              </a:pPr>
              <a:r>
                <a:rPr lang="en-US" altLang="zh-CN" sz="700" dirty="0">
                  <a:latin typeface="微软雅黑"/>
                  <a:ea typeface="微软雅黑"/>
                </a:rPr>
                <a:t>WORKREPORT</a:t>
              </a:r>
              <a:endParaRPr lang="zh-CN" altLang="en-US" sz="700" dirty="0">
                <a:latin typeface="微软雅黑"/>
                <a:ea typeface="微软雅黑"/>
              </a:endParaRPr>
            </a:p>
          </p:txBody>
        </p:sp>
      </p:grpSp>
      <p:grpSp>
        <p:nvGrpSpPr>
          <p:cNvPr id="86" name="组合 85"/>
          <p:cNvGrpSpPr/>
          <p:nvPr/>
        </p:nvGrpSpPr>
        <p:grpSpPr>
          <a:xfrm>
            <a:off x="5809871" y="1721397"/>
            <a:ext cx="1027882" cy="446865"/>
            <a:chOff x="7839376" y="2731461"/>
            <a:chExt cx="1537897" cy="688227"/>
          </a:xfrm>
        </p:grpSpPr>
        <p:sp>
          <p:nvSpPr>
            <p:cNvPr id="87" name="TextBox 120"/>
            <p:cNvSpPr txBox="1"/>
            <p:nvPr/>
          </p:nvSpPr>
          <p:spPr>
            <a:xfrm>
              <a:off x="7839376" y="2731461"/>
              <a:ext cx="1537897" cy="497714"/>
            </a:xfrm>
            <a:prstGeom prst="rect">
              <a:avLst/>
            </a:prstGeom>
            <a:noFill/>
          </p:spPr>
          <p:txBody>
            <a:bodyPr wrap="square" rtlCol="0">
              <a:spAutoFit/>
            </a:bodyPr>
            <a:lstStyle/>
            <a:p>
              <a:pPr defTabSz="914400" fontAlgn="base">
                <a:spcBef>
                  <a:spcPct val="0"/>
                </a:spcBef>
                <a:spcAft>
                  <a:spcPct val="0"/>
                </a:spcAft>
              </a:pPr>
              <a:r>
                <a:rPr lang="zh-CN" altLang="en-US" sz="1500" dirty="0">
                  <a:latin typeface="微软雅黑"/>
                  <a:ea typeface="微软雅黑"/>
                </a:rPr>
                <a:t>标题内容</a:t>
              </a:r>
            </a:p>
          </p:txBody>
        </p:sp>
        <p:sp>
          <p:nvSpPr>
            <p:cNvPr id="88" name="TextBox 121"/>
            <p:cNvSpPr txBox="1"/>
            <p:nvPr/>
          </p:nvSpPr>
          <p:spPr>
            <a:xfrm>
              <a:off x="7947821" y="3111579"/>
              <a:ext cx="1286284" cy="308109"/>
            </a:xfrm>
            <a:prstGeom prst="rect">
              <a:avLst/>
            </a:prstGeom>
            <a:noFill/>
          </p:spPr>
          <p:txBody>
            <a:bodyPr wrap="square" rtlCol="0">
              <a:spAutoFit/>
            </a:bodyPr>
            <a:lstStyle/>
            <a:p>
              <a:pPr defTabSz="914400" fontAlgn="base">
                <a:spcBef>
                  <a:spcPct val="0"/>
                </a:spcBef>
                <a:spcAft>
                  <a:spcPct val="0"/>
                </a:spcAft>
              </a:pPr>
              <a:r>
                <a:rPr lang="en-US" altLang="zh-CN" sz="700" dirty="0">
                  <a:latin typeface="微软雅黑"/>
                  <a:ea typeface="微软雅黑"/>
                </a:rPr>
                <a:t>WORKREPORT</a:t>
              </a:r>
              <a:endParaRPr lang="zh-CN" altLang="en-US" sz="700" dirty="0">
                <a:latin typeface="微软雅黑"/>
                <a:ea typeface="微软雅黑"/>
              </a:endParaRPr>
            </a:p>
          </p:txBody>
        </p:sp>
      </p:gr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00"/>
            <a:ext cx="9144000" cy="1672017"/>
          </a:xfrm>
          <a:prstGeom prst="rect">
            <a:avLst/>
          </a:prstGeom>
        </p:spPr>
      </p:pic>
    </p:spTree>
    <p:extLst>
      <p:ext uri="{BB962C8B-B14F-4D97-AF65-F5344CB8AC3E}">
        <p14:creationId xmlns:p14="http://schemas.microsoft.com/office/powerpoint/2010/main" val="6648250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52000" fill="hold" nodeType="afterEffect" p14:presetBounceEnd="38000">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14:bounceEnd="38000">
                                          <p:cBhvr additive="base">
                                            <p:cTn id="7" dur="2000" fill="hold"/>
                                            <p:tgtEl>
                                              <p:spTgt spid="57"/>
                                            </p:tgtEl>
                                            <p:attrNameLst>
                                              <p:attrName>ppt_x</p:attrName>
                                            </p:attrNameLst>
                                          </p:cBhvr>
                                          <p:tavLst>
                                            <p:tav tm="0">
                                              <p:val>
                                                <p:strVal val="1+#ppt_w/2"/>
                                              </p:val>
                                            </p:tav>
                                            <p:tav tm="100000">
                                              <p:val>
                                                <p:strVal val="#ppt_x"/>
                                              </p:val>
                                            </p:tav>
                                          </p:tavLst>
                                        </p:anim>
                                        <p:anim calcmode="lin" valueType="num" p14:bounceEnd="38000">
                                          <p:cBhvr additive="base">
                                            <p:cTn id="8" dur="2000" fill="hold"/>
                                            <p:tgtEl>
                                              <p:spTgt spid="57"/>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14:presetBounceEnd="38000">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14:bounceEnd="38000">
                                          <p:cBhvr additive="base">
                                            <p:cTn id="11" dur="2000" fill="hold"/>
                                            <p:tgtEl>
                                              <p:spTgt spid="63"/>
                                            </p:tgtEl>
                                            <p:attrNameLst>
                                              <p:attrName>ppt_x</p:attrName>
                                            </p:attrNameLst>
                                          </p:cBhvr>
                                          <p:tavLst>
                                            <p:tav tm="0">
                                              <p:val>
                                                <p:strVal val="0-#ppt_w/2"/>
                                              </p:val>
                                            </p:tav>
                                            <p:tav tm="100000">
                                              <p:val>
                                                <p:strVal val="#ppt_x"/>
                                              </p:val>
                                            </p:tav>
                                          </p:tavLst>
                                        </p:anim>
                                        <p:anim calcmode="lin" valueType="num" p14:bounceEnd="38000">
                                          <p:cBhvr additive="base">
                                            <p:cTn id="12" dur="2000" fill="hold"/>
                                            <p:tgtEl>
                                              <p:spTgt spid="63"/>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14:bounceEnd="38000">
                                          <p:cBhvr additive="base">
                                            <p:cTn id="15" dur="2000" fill="hold"/>
                                            <p:tgtEl>
                                              <p:spTgt spid="50"/>
                                            </p:tgtEl>
                                            <p:attrNameLst>
                                              <p:attrName>ppt_x</p:attrName>
                                            </p:attrNameLst>
                                          </p:cBhvr>
                                          <p:tavLst>
                                            <p:tav tm="0">
                                              <p:val>
                                                <p:strVal val="1+#ppt_w/2"/>
                                              </p:val>
                                            </p:tav>
                                            <p:tav tm="100000">
                                              <p:val>
                                                <p:strVal val="#ppt_x"/>
                                              </p:val>
                                            </p:tav>
                                          </p:tavLst>
                                        </p:anim>
                                        <p:anim calcmode="lin" valueType="num" p14:bounceEnd="38000">
                                          <p:cBhvr additive="base">
                                            <p:cTn id="16" dur="2000" fill="hold"/>
                                            <p:tgtEl>
                                              <p:spTgt spid="50"/>
                                            </p:tgtEl>
                                            <p:attrNameLst>
                                              <p:attrName>ppt_y</p:attrName>
                                            </p:attrNameLst>
                                          </p:cBhvr>
                                          <p:tavLst>
                                            <p:tav tm="0">
                                              <p:val>
                                                <p:strVal val="0-#ppt_h/2"/>
                                              </p:val>
                                            </p:tav>
                                            <p:tav tm="100000">
                                              <p:val>
                                                <p:strVal val="#ppt_y"/>
                                              </p:val>
                                            </p:tav>
                                          </p:tavLst>
                                        </p:anim>
                                      </p:childTnLst>
                                    </p:cTn>
                                  </p:par>
                                  <p:par>
                                    <p:cTn id="17" presetID="2" presetClass="entr" presetSubtype="12" accel="52000" fill="hold" nodeType="withEffect" p14:presetBounceEnd="38000">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14:bounceEnd="38000">
                                          <p:cBhvr additive="base">
                                            <p:cTn id="19" dur="2000" fill="hold"/>
                                            <p:tgtEl>
                                              <p:spTgt spid="70"/>
                                            </p:tgtEl>
                                            <p:attrNameLst>
                                              <p:attrName>ppt_x</p:attrName>
                                            </p:attrNameLst>
                                          </p:cBhvr>
                                          <p:tavLst>
                                            <p:tav tm="0">
                                              <p:val>
                                                <p:strVal val="0-#ppt_w/2"/>
                                              </p:val>
                                            </p:tav>
                                            <p:tav tm="100000">
                                              <p:val>
                                                <p:strVal val="#ppt_x"/>
                                              </p:val>
                                            </p:tav>
                                          </p:tavLst>
                                        </p:anim>
                                        <p:anim calcmode="lin" valueType="num" p14:bounceEnd="38000">
                                          <p:cBhvr additive="base">
                                            <p:cTn id="20" dur="2000" fill="hold"/>
                                            <p:tgtEl>
                                              <p:spTgt spid="70"/>
                                            </p:tgtEl>
                                            <p:attrNameLst>
                                              <p:attrName>ppt_y</p:attrName>
                                            </p:attrNameLst>
                                          </p:cBhvr>
                                          <p:tavLst>
                                            <p:tav tm="0">
                                              <p:val>
                                                <p:strVal val="1+#ppt_h/2"/>
                                              </p:val>
                                            </p:tav>
                                            <p:tav tm="100000">
                                              <p:val>
                                                <p:strVal val="#ppt_y"/>
                                              </p:val>
                                            </p:tav>
                                          </p:tavLst>
                                        </p:anim>
                                      </p:childTnLst>
                                    </p:cTn>
                                  </p:par>
                                  <p:par>
                                    <p:cTn id="21" presetID="42" presetClass="entr" presetSubtype="0" fill="hold" nodeType="withEffect">
                                      <p:stCondLst>
                                        <p:cond delay="1400"/>
                                      </p:stCondLst>
                                      <p:childTnLst>
                                        <p:set>
                                          <p:cBhvr>
                                            <p:cTn id="22" dur="1" fill="hold">
                                              <p:stCondLst>
                                                <p:cond delay="0"/>
                                              </p:stCondLst>
                                            </p:cTn>
                                            <p:tgtEl>
                                              <p:spTgt spid="77"/>
                                            </p:tgtEl>
                                            <p:attrNameLst>
                                              <p:attrName>style.visibility</p:attrName>
                                            </p:attrNameLst>
                                          </p:cBhvr>
                                          <p:to>
                                            <p:strVal val="visible"/>
                                          </p:to>
                                        </p:set>
                                        <p:animEffect transition="in" filter="fade">
                                          <p:cBhvr>
                                            <p:cTn id="23" dur="1000"/>
                                            <p:tgtEl>
                                              <p:spTgt spid="77"/>
                                            </p:tgtEl>
                                          </p:cBhvr>
                                        </p:animEffect>
                                        <p:anim calcmode="lin" valueType="num">
                                          <p:cBhvr>
                                            <p:cTn id="24" dur="1000" fill="hold"/>
                                            <p:tgtEl>
                                              <p:spTgt spid="77"/>
                                            </p:tgtEl>
                                            <p:attrNameLst>
                                              <p:attrName>ppt_x</p:attrName>
                                            </p:attrNameLst>
                                          </p:cBhvr>
                                          <p:tavLst>
                                            <p:tav tm="0">
                                              <p:val>
                                                <p:strVal val="#ppt_x"/>
                                              </p:val>
                                            </p:tav>
                                            <p:tav tm="100000">
                                              <p:val>
                                                <p:strVal val="#ppt_x"/>
                                              </p:val>
                                            </p:tav>
                                          </p:tavLst>
                                        </p:anim>
                                        <p:anim calcmode="lin" valueType="num">
                                          <p:cBhvr>
                                            <p:cTn id="25" dur="1000" fill="hold"/>
                                            <p:tgtEl>
                                              <p:spTgt spid="77"/>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1600"/>
                                      </p:stCondLst>
                                      <p:childTnLst>
                                        <p:set>
                                          <p:cBhvr>
                                            <p:cTn id="27" dur="1" fill="hold">
                                              <p:stCondLst>
                                                <p:cond delay="0"/>
                                              </p:stCondLst>
                                            </p:cTn>
                                            <p:tgtEl>
                                              <p:spTgt spid="80"/>
                                            </p:tgtEl>
                                            <p:attrNameLst>
                                              <p:attrName>style.visibility</p:attrName>
                                            </p:attrNameLst>
                                          </p:cBhvr>
                                          <p:to>
                                            <p:strVal val="visible"/>
                                          </p:to>
                                        </p:set>
                                        <p:animEffect transition="in" filter="fade">
                                          <p:cBhvr>
                                            <p:cTn id="28" dur="1000"/>
                                            <p:tgtEl>
                                              <p:spTgt spid="80"/>
                                            </p:tgtEl>
                                          </p:cBhvr>
                                        </p:animEffect>
                                        <p:anim calcmode="lin" valueType="num">
                                          <p:cBhvr>
                                            <p:cTn id="29" dur="1000" fill="hold"/>
                                            <p:tgtEl>
                                              <p:spTgt spid="80"/>
                                            </p:tgtEl>
                                            <p:attrNameLst>
                                              <p:attrName>ppt_x</p:attrName>
                                            </p:attrNameLst>
                                          </p:cBhvr>
                                          <p:tavLst>
                                            <p:tav tm="0">
                                              <p:val>
                                                <p:strVal val="#ppt_x"/>
                                              </p:val>
                                            </p:tav>
                                            <p:tav tm="100000">
                                              <p:val>
                                                <p:strVal val="#ppt_x"/>
                                              </p:val>
                                            </p:tav>
                                          </p:tavLst>
                                        </p:anim>
                                        <p:anim calcmode="lin" valueType="num">
                                          <p:cBhvr>
                                            <p:cTn id="30" dur="1000" fill="hold"/>
                                            <p:tgtEl>
                                              <p:spTgt spid="80"/>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1800"/>
                                      </p:stCondLst>
                                      <p:childTnLst>
                                        <p:set>
                                          <p:cBhvr>
                                            <p:cTn id="32" dur="1" fill="hold">
                                              <p:stCondLst>
                                                <p:cond delay="0"/>
                                              </p:stCondLst>
                                            </p:cTn>
                                            <p:tgtEl>
                                              <p:spTgt spid="83"/>
                                            </p:tgtEl>
                                            <p:attrNameLst>
                                              <p:attrName>style.visibility</p:attrName>
                                            </p:attrNameLst>
                                          </p:cBhvr>
                                          <p:to>
                                            <p:strVal val="visible"/>
                                          </p:to>
                                        </p:set>
                                        <p:animEffect transition="in" filter="fade">
                                          <p:cBhvr>
                                            <p:cTn id="33" dur="1000"/>
                                            <p:tgtEl>
                                              <p:spTgt spid="83"/>
                                            </p:tgtEl>
                                          </p:cBhvr>
                                        </p:animEffect>
                                        <p:anim calcmode="lin" valueType="num">
                                          <p:cBhvr>
                                            <p:cTn id="34" dur="1000" fill="hold"/>
                                            <p:tgtEl>
                                              <p:spTgt spid="83"/>
                                            </p:tgtEl>
                                            <p:attrNameLst>
                                              <p:attrName>ppt_x</p:attrName>
                                            </p:attrNameLst>
                                          </p:cBhvr>
                                          <p:tavLst>
                                            <p:tav tm="0">
                                              <p:val>
                                                <p:strVal val="#ppt_x"/>
                                              </p:val>
                                            </p:tav>
                                            <p:tav tm="100000">
                                              <p:val>
                                                <p:strVal val="#ppt_x"/>
                                              </p:val>
                                            </p:tav>
                                          </p:tavLst>
                                        </p:anim>
                                        <p:anim calcmode="lin" valueType="num">
                                          <p:cBhvr>
                                            <p:cTn id="35" dur="1000" fill="hold"/>
                                            <p:tgtEl>
                                              <p:spTgt spid="83"/>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2000"/>
                                      </p:stCondLst>
                                      <p:childTnLst>
                                        <p:set>
                                          <p:cBhvr>
                                            <p:cTn id="37" dur="1" fill="hold">
                                              <p:stCondLst>
                                                <p:cond delay="0"/>
                                              </p:stCondLst>
                                            </p:cTn>
                                            <p:tgtEl>
                                              <p:spTgt spid="86"/>
                                            </p:tgtEl>
                                            <p:attrNameLst>
                                              <p:attrName>style.visibility</p:attrName>
                                            </p:attrNameLst>
                                          </p:cBhvr>
                                          <p:to>
                                            <p:strVal val="visible"/>
                                          </p:to>
                                        </p:set>
                                        <p:animEffect transition="in" filter="fade">
                                          <p:cBhvr>
                                            <p:cTn id="38" dur="1000"/>
                                            <p:tgtEl>
                                              <p:spTgt spid="86"/>
                                            </p:tgtEl>
                                          </p:cBhvr>
                                        </p:animEffect>
                                        <p:anim calcmode="lin" valueType="num">
                                          <p:cBhvr>
                                            <p:cTn id="39" dur="1000" fill="hold"/>
                                            <p:tgtEl>
                                              <p:spTgt spid="86"/>
                                            </p:tgtEl>
                                            <p:attrNameLst>
                                              <p:attrName>ppt_x</p:attrName>
                                            </p:attrNameLst>
                                          </p:cBhvr>
                                          <p:tavLst>
                                            <p:tav tm="0">
                                              <p:val>
                                                <p:strVal val="#ppt_x"/>
                                              </p:val>
                                            </p:tav>
                                            <p:tav tm="100000">
                                              <p:val>
                                                <p:strVal val="#ppt_x"/>
                                              </p:val>
                                            </p:tav>
                                          </p:tavLst>
                                        </p:anim>
                                        <p:anim calcmode="lin" valueType="num">
                                          <p:cBhvr>
                                            <p:cTn id="40"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52000"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2000" fill="hold"/>
                                            <p:tgtEl>
                                              <p:spTgt spid="57"/>
                                            </p:tgtEl>
                                            <p:attrNameLst>
                                              <p:attrName>ppt_x</p:attrName>
                                            </p:attrNameLst>
                                          </p:cBhvr>
                                          <p:tavLst>
                                            <p:tav tm="0">
                                              <p:val>
                                                <p:strVal val="1+#ppt_w/2"/>
                                              </p:val>
                                            </p:tav>
                                            <p:tav tm="100000">
                                              <p:val>
                                                <p:strVal val="#ppt_x"/>
                                              </p:val>
                                            </p:tav>
                                          </p:tavLst>
                                        </p:anim>
                                        <p:anim calcmode="lin" valueType="num">
                                          <p:cBhvr additive="base">
                                            <p:cTn id="8" dur="2000" fill="hold"/>
                                            <p:tgtEl>
                                              <p:spTgt spid="57"/>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cBhvr additive="base">
                                            <p:cTn id="11" dur="2000" fill="hold"/>
                                            <p:tgtEl>
                                              <p:spTgt spid="63"/>
                                            </p:tgtEl>
                                            <p:attrNameLst>
                                              <p:attrName>ppt_x</p:attrName>
                                            </p:attrNameLst>
                                          </p:cBhvr>
                                          <p:tavLst>
                                            <p:tav tm="0">
                                              <p:val>
                                                <p:strVal val="0-#ppt_w/2"/>
                                              </p:val>
                                            </p:tav>
                                            <p:tav tm="100000">
                                              <p:val>
                                                <p:strVal val="#ppt_x"/>
                                              </p:val>
                                            </p:tav>
                                          </p:tavLst>
                                        </p:anim>
                                        <p:anim calcmode="lin" valueType="num">
                                          <p:cBhvr additive="base">
                                            <p:cTn id="12" dur="2000" fill="hold"/>
                                            <p:tgtEl>
                                              <p:spTgt spid="63"/>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2000" fill="hold"/>
                                            <p:tgtEl>
                                              <p:spTgt spid="50"/>
                                            </p:tgtEl>
                                            <p:attrNameLst>
                                              <p:attrName>ppt_x</p:attrName>
                                            </p:attrNameLst>
                                          </p:cBhvr>
                                          <p:tavLst>
                                            <p:tav tm="0">
                                              <p:val>
                                                <p:strVal val="1+#ppt_w/2"/>
                                              </p:val>
                                            </p:tav>
                                            <p:tav tm="100000">
                                              <p:val>
                                                <p:strVal val="#ppt_x"/>
                                              </p:val>
                                            </p:tav>
                                          </p:tavLst>
                                        </p:anim>
                                        <p:anim calcmode="lin" valueType="num">
                                          <p:cBhvr additive="base">
                                            <p:cTn id="16" dur="2000" fill="hold"/>
                                            <p:tgtEl>
                                              <p:spTgt spid="50"/>
                                            </p:tgtEl>
                                            <p:attrNameLst>
                                              <p:attrName>ppt_y</p:attrName>
                                            </p:attrNameLst>
                                          </p:cBhvr>
                                          <p:tavLst>
                                            <p:tav tm="0">
                                              <p:val>
                                                <p:strVal val="0-#ppt_h/2"/>
                                              </p:val>
                                            </p:tav>
                                            <p:tav tm="100000">
                                              <p:val>
                                                <p:strVal val="#ppt_y"/>
                                              </p:val>
                                            </p:tav>
                                          </p:tavLst>
                                        </p:anim>
                                      </p:childTnLst>
                                    </p:cTn>
                                  </p:par>
                                  <p:par>
                                    <p:cTn id="17" presetID="2" presetClass="entr" presetSubtype="12" accel="52000"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additive="base">
                                            <p:cTn id="19" dur="2000" fill="hold"/>
                                            <p:tgtEl>
                                              <p:spTgt spid="70"/>
                                            </p:tgtEl>
                                            <p:attrNameLst>
                                              <p:attrName>ppt_x</p:attrName>
                                            </p:attrNameLst>
                                          </p:cBhvr>
                                          <p:tavLst>
                                            <p:tav tm="0">
                                              <p:val>
                                                <p:strVal val="0-#ppt_w/2"/>
                                              </p:val>
                                            </p:tav>
                                            <p:tav tm="100000">
                                              <p:val>
                                                <p:strVal val="#ppt_x"/>
                                              </p:val>
                                            </p:tav>
                                          </p:tavLst>
                                        </p:anim>
                                        <p:anim calcmode="lin" valueType="num">
                                          <p:cBhvr additive="base">
                                            <p:cTn id="20" dur="2000" fill="hold"/>
                                            <p:tgtEl>
                                              <p:spTgt spid="70"/>
                                            </p:tgtEl>
                                            <p:attrNameLst>
                                              <p:attrName>ppt_y</p:attrName>
                                            </p:attrNameLst>
                                          </p:cBhvr>
                                          <p:tavLst>
                                            <p:tav tm="0">
                                              <p:val>
                                                <p:strVal val="1+#ppt_h/2"/>
                                              </p:val>
                                            </p:tav>
                                            <p:tav tm="100000">
                                              <p:val>
                                                <p:strVal val="#ppt_y"/>
                                              </p:val>
                                            </p:tav>
                                          </p:tavLst>
                                        </p:anim>
                                      </p:childTnLst>
                                    </p:cTn>
                                  </p:par>
                                  <p:par>
                                    <p:cTn id="21" presetID="42" presetClass="entr" presetSubtype="0" fill="hold" nodeType="withEffect">
                                      <p:stCondLst>
                                        <p:cond delay="1400"/>
                                      </p:stCondLst>
                                      <p:childTnLst>
                                        <p:set>
                                          <p:cBhvr>
                                            <p:cTn id="22" dur="1" fill="hold">
                                              <p:stCondLst>
                                                <p:cond delay="0"/>
                                              </p:stCondLst>
                                            </p:cTn>
                                            <p:tgtEl>
                                              <p:spTgt spid="77"/>
                                            </p:tgtEl>
                                            <p:attrNameLst>
                                              <p:attrName>style.visibility</p:attrName>
                                            </p:attrNameLst>
                                          </p:cBhvr>
                                          <p:to>
                                            <p:strVal val="visible"/>
                                          </p:to>
                                        </p:set>
                                        <p:animEffect transition="in" filter="fade">
                                          <p:cBhvr>
                                            <p:cTn id="23" dur="1000"/>
                                            <p:tgtEl>
                                              <p:spTgt spid="77"/>
                                            </p:tgtEl>
                                          </p:cBhvr>
                                        </p:animEffect>
                                        <p:anim calcmode="lin" valueType="num">
                                          <p:cBhvr>
                                            <p:cTn id="24" dur="1000" fill="hold"/>
                                            <p:tgtEl>
                                              <p:spTgt spid="77"/>
                                            </p:tgtEl>
                                            <p:attrNameLst>
                                              <p:attrName>ppt_x</p:attrName>
                                            </p:attrNameLst>
                                          </p:cBhvr>
                                          <p:tavLst>
                                            <p:tav tm="0">
                                              <p:val>
                                                <p:strVal val="#ppt_x"/>
                                              </p:val>
                                            </p:tav>
                                            <p:tav tm="100000">
                                              <p:val>
                                                <p:strVal val="#ppt_x"/>
                                              </p:val>
                                            </p:tav>
                                          </p:tavLst>
                                        </p:anim>
                                        <p:anim calcmode="lin" valueType="num">
                                          <p:cBhvr>
                                            <p:cTn id="25" dur="1000" fill="hold"/>
                                            <p:tgtEl>
                                              <p:spTgt spid="77"/>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1600"/>
                                      </p:stCondLst>
                                      <p:childTnLst>
                                        <p:set>
                                          <p:cBhvr>
                                            <p:cTn id="27" dur="1" fill="hold">
                                              <p:stCondLst>
                                                <p:cond delay="0"/>
                                              </p:stCondLst>
                                            </p:cTn>
                                            <p:tgtEl>
                                              <p:spTgt spid="80"/>
                                            </p:tgtEl>
                                            <p:attrNameLst>
                                              <p:attrName>style.visibility</p:attrName>
                                            </p:attrNameLst>
                                          </p:cBhvr>
                                          <p:to>
                                            <p:strVal val="visible"/>
                                          </p:to>
                                        </p:set>
                                        <p:animEffect transition="in" filter="fade">
                                          <p:cBhvr>
                                            <p:cTn id="28" dur="1000"/>
                                            <p:tgtEl>
                                              <p:spTgt spid="80"/>
                                            </p:tgtEl>
                                          </p:cBhvr>
                                        </p:animEffect>
                                        <p:anim calcmode="lin" valueType="num">
                                          <p:cBhvr>
                                            <p:cTn id="29" dur="1000" fill="hold"/>
                                            <p:tgtEl>
                                              <p:spTgt spid="80"/>
                                            </p:tgtEl>
                                            <p:attrNameLst>
                                              <p:attrName>ppt_x</p:attrName>
                                            </p:attrNameLst>
                                          </p:cBhvr>
                                          <p:tavLst>
                                            <p:tav tm="0">
                                              <p:val>
                                                <p:strVal val="#ppt_x"/>
                                              </p:val>
                                            </p:tav>
                                            <p:tav tm="100000">
                                              <p:val>
                                                <p:strVal val="#ppt_x"/>
                                              </p:val>
                                            </p:tav>
                                          </p:tavLst>
                                        </p:anim>
                                        <p:anim calcmode="lin" valueType="num">
                                          <p:cBhvr>
                                            <p:cTn id="30" dur="1000" fill="hold"/>
                                            <p:tgtEl>
                                              <p:spTgt spid="80"/>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1800"/>
                                      </p:stCondLst>
                                      <p:childTnLst>
                                        <p:set>
                                          <p:cBhvr>
                                            <p:cTn id="32" dur="1" fill="hold">
                                              <p:stCondLst>
                                                <p:cond delay="0"/>
                                              </p:stCondLst>
                                            </p:cTn>
                                            <p:tgtEl>
                                              <p:spTgt spid="83"/>
                                            </p:tgtEl>
                                            <p:attrNameLst>
                                              <p:attrName>style.visibility</p:attrName>
                                            </p:attrNameLst>
                                          </p:cBhvr>
                                          <p:to>
                                            <p:strVal val="visible"/>
                                          </p:to>
                                        </p:set>
                                        <p:animEffect transition="in" filter="fade">
                                          <p:cBhvr>
                                            <p:cTn id="33" dur="1000"/>
                                            <p:tgtEl>
                                              <p:spTgt spid="83"/>
                                            </p:tgtEl>
                                          </p:cBhvr>
                                        </p:animEffect>
                                        <p:anim calcmode="lin" valueType="num">
                                          <p:cBhvr>
                                            <p:cTn id="34" dur="1000" fill="hold"/>
                                            <p:tgtEl>
                                              <p:spTgt spid="83"/>
                                            </p:tgtEl>
                                            <p:attrNameLst>
                                              <p:attrName>ppt_x</p:attrName>
                                            </p:attrNameLst>
                                          </p:cBhvr>
                                          <p:tavLst>
                                            <p:tav tm="0">
                                              <p:val>
                                                <p:strVal val="#ppt_x"/>
                                              </p:val>
                                            </p:tav>
                                            <p:tav tm="100000">
                                              <p:val>
                                                <p:strVal val="#ppt_x"/>
                                              </p:val>
                                            </p:tav>
                                          </p:tavLst>
                                        </p:anim>
                                        <p:anim calcmode="lin" valueType="num">
                                          <p:cBhvr>
                                            <p:cTn id="35" dur="1000" fill="hold"/>
                                            <p:tgtEl>
                                              <p:spTgt spid="83"/>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2000"/>
                                      </p:stCondLst>
                                      <p:childTnLst>
                                        <p:set>
                                          <p:cBhvr>
                                            <p:cTn id="37" dur="1" fill="hold">
                                              <p:stCondLst>
                                                <p:cond delay="0"/>
                                              </p:stCondLst>
                                            </p:cTn>
                                            <p:tgtEl>
                                              <p:spTgt spid="86"/>
                                            </p:tgtEl>
                                            <p:attrNameLst>
                                              <p:attrName>style.visibility</p:attrName>
                                            </p:attrNameLst>
                                          </p:cBhvr>
                                          <p:to>
                                            <p:strVal val="visible"/>
                                          </p:to>
                                        </p:set>
                                        <p:animEffect transition="in" filter="fade">
                                          <p:cBhvr>
                                            <p:cTn id="38" dur="1000"/>
                                            <p:tgtEl>
                                              <p:spTgt spid="86"/>
                                            </p:tgtEl>
                                          </p:cBhvr>
                                        </p:animEffect>
                                        <p:anim calcmode="lin" valueType="num">
                                          <p:cBhvr>
                                            <p:cTn id="39" dur="1000" fill="hold"/>
                                            <p:tgtEl>
                                              <p:spTgt spid="86"/>
                                            </p:tgtEl>
                                            <p:attrNameLst>
                                              <p:attrName>ppt_x</p:attrName>
                                            </p:attrNameLst>
                                          </p:cBhvr>
                                          <p:tavLst>
                                            <p:tav tm="0">
                                              <p:val>
                                                <p:strVal val="#ppt_x"/>
                                              </p:val>
                                            </p:tav>
                                            <p:tav tm="100000">
                                              <p:val>
                                                <p:strVal val="#ppt_x"/>
                                              </p:val>
                                            </p:tav>
                                          </p:tavLst>
                                        </p:anim>
                                        <p:anim calcmode="lin" valueType="num">
                                          <p:cBhvr>
                                            <p:cTn id="40"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7519" y="0"/>
            <a:ext cx="5810237" cy="4987614"/>
          </a:xfrm>
          <a:prstGeom prst="rect">
            <a:avLst/>
          </a:prstGeom>
        </p:spPr>
      </p:pic>
      <p:sp>
        <p:nvSpPr>
          <p:cNvPr id="20" name="矩形 19"/>
          <p:cNvSpPr/>
          <p:nvPr/>
        </p:nvSpPr>
        <p:spPr>
          <a:xfrm>
            <a:off x="640080" y="975360"/>
            <a:ext cx="7813040" cy="34239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96" name="TextBox 11"/>
          <p:cNvSpPr txBox="1"/>
          <p:nvPr/>
        </p:nvSpPr>
        <p:spPr>
          <a:xfrm>
            <a:off x="3849382" y="1588274"/>
            <a:ext cx="2954655" cy="1077218"/>
          </a:xfrm>
          <a:prstGeom prst="rect">
            <a:avLst/>
          </a:prstGeom>
          <a:noFill/>
        </p:spPr>
        <p:txBody>
          <a:bodyPr wrap="none" rtlCol="0">
            <a:spAutoFit/>
          </a:bodyPr>
          <a:lstStyle/>
          <a:p>
            <a:pPr marL="0" lvl="1" defTabSz="914400" fontAlgn="base">
              <a:spcBef>
                <a:spcPct val="0"/>
              </a:spcBef>
              <a:spcAft>
                <a:spcPct val="0"/>
              </a:spcAft>
            </a:pPr>
            <a:r>
              <a:rPr lang="zh-CN" altLang="en-US" sz="1400" b="1" dirty="0">
                <a:latin typeface="微软雅黑"/>
                <a:ea typeface="微软雅黑"/>
              </a:rPr>
              <a:t> </a:t>
            </a:r>
            <a:r>
              <a:rPr lang="zh-CN" altLang="en-US" sz="2800" b="1" dirty="0">
                <a:latin typeface="微软雅黑"/>
                <a:ea typeface="微软雅黑"/>
              </a:rPr>
              <a:t>第一部分</a:t>
            </a:r>
            <a:endParaRPr lang="en-US" altLang="zh-CN" sz="2800" b="1" dirty="0">
              <a:latin typeface="微软雅黑"/>
              <a:ea typeface="微软雅黑"/>
            </a:endParaRPr>
          </a:p>
          <a:p>
            <a:pPr marL="0" lvl="1" algn="ctr" defTabSz="914400" fontAlgn="base">
              <a:spcBef>
                <a:spcPct val="0"/>
              </a:spcBef>
              <a:spcAft>
                <a:spcPct val="0"/>
              </a:spcAft>
            </a:pPr>
            <a:r>
              <a:rPr lang="zh-CN" altLang="en-US" sz="3600" b="1" dirty="0">
                <a:latin typeface="微软雅黑"/>
                <a:ea typeface="微软雅黑"/>
              </a:rPr>
              <a:t>标题文字内容</a:t>
            </a:r>
            <a:endParaRPr lang="en-US" altLang="zh-CN" sz="3600" b="1" dirty="0">
              <a:latin typeface="微软雅黑"/>
              <a:ea typeface="微软雅黑"/>
            </a:endParaRPr>
          </a:p>
        </p:txBody>
      </p:sp>
      <p:cxnSp>
        <p:nvCxnSpPr>
          <p:cNvPr id="97" name="直接连接符 96"/>
          <p:cNvCxnSpPr/>
          <p:nvPr/>
        </p:nvCxnSpPr>
        <p:spPr>
          <a:xfrm flipV="1">
            <a:off x="3633356" y="1516266"/>
            <a:ext cx="0" cy="1924424"/>
          </a:xfrm>
          <a:prstGeom prst="line">
            <a:avLst/>
          </a:prstGeom>
          <a:noFill/>
          <a:ln w="12700" cap="flat" cmpd="sng" algn="ctr">
            <a:solidFill>
              <a:schemeClr val="bg1"/>
            </a:solidFill>
            <a:prstDash val="dash"/>
          </a:ln>
          <a:effectLst/>
        </p:spPr>
      </p:cxnSp>
      <p:sp>
        <p:nvSpPr>
          <p:cNvPr id="98" name="TextBox 13"/>
          <p:cNvSpPr txBox="1"/>
          <p:nvPr/>
        </p:nvSpPr>
        <p:spPr>
          <a:xfrm>
            <a:off x="2315356" y="3110350"/>
            <a:ext cx="902846" cy="246221"/>
          </a:xfrm>
          <a:prstGeom prst="rect">
            <a:avLst/>
          </a:prstGeom>
          <a:noFill/>
        </p:spPr>
        <p:txBody>
          <a:bodyPr wrap="square" lIns="0" tIns="0" rIns="0" bIns="0" rtlCol="0">
            <a:spAutoFit/>
          </a:bodyPr>
          <a:lstStyle/>
          <a:p>
            <a:pPr defTabSz="914400" fontAlgn="base">
              <a:spcBef>
                <a:spcPct val="0"/>
              </a:spcBef>
              <a:spcAft>
                <a:spcPct val="0"/>
              </a:spcAft>
            </a:pPr>
            <a:r>
              <a:rPr lang="en-US" altLang="zh-CN" sz="1600" dirty="0">
                <a:latin typeface="微软雅黑"/>
                <a:ea typeface="微软雅黑"/>
              </a:rPr>
              <a:t>PART 01</a:t>
            </a:r>
            <a:endParaRPr lang="zh-CN" altLang="en-US" sz="1600" dirty="0">
              <a:latin typeface="微软雅黑"/>
              <a:ea typeface="微软雅黑"/>
            </a:endParaRPr>
          </a:p>
        </p:txBody>
      </p:sp>
      <p:grpSp>
        <p:nvGrpSpPr>
          <p:cNvPr id="99" name="组合 98"/>
          <p:cNvGrpSpPr/>
          <p:nvPr/>
        </p:nvGrpSpPr>
        <p:grpSpPr>
          <a:xfrm>
            <a:off x="2121188" y="1588276"/>
            <a:ext cx="1197175" cy="1197175"/>
            <a:chOff x="304800" y="673100"/>
            <a:chExt cx="4000500" cy="4000500"/>
          </a:xfrm>
          <a:effectLst>
            <a:outerShdw blurRad="444500" dist="254000" dir="8100000" algn="tr" rotWithShape="0">
              <a:prstClr val="black">
                <a:alpha val="50000"/>
              </a:prstClr>
            </a:outerShdw>
          </a:effectLst>
        </p:grpSpPr>
        <p:sp>
          <p:nvSpPr>
            <p:cNvPr id="100" name="同心圆 9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effectLst/>
                <a:uLnTx/>
                <a:uFillTx/>
                <a:latin typeface="微软雅黑"/>
                <a:ea typeface="微软雅黑"/>
                <a:cs typeface="+mn-cs"/>
              </a:endParaRPr>
            </a:p>
          </p:txBody>
        </p:sp>
        <p:sp>
          <p:nvSpPr>
            <p:cNvPr id="101" name="椭圆 10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effectLst/>
                <a:uLnTx/>
                <a:uFillTx/>
                <a:latin typeface="微软雅黑"/>
                <a:ea typeface="微软雅黑"/>
                <a:cs typeface="+mn-cs"/>
              </a:endParaRPr>
            </a:p>
          </p:txBody>
        </p:sp>
      </p:grpSp>
      <p:sp>
        <p:nvSpPr>
          <p:cNvPr id="102" name="TextBox 24"/>
          <p:cNvSpPr txBox="1"/>
          <p:nvPr/>
        </p:nvSpPr>
        <p:spPr>
          <a:xfrm>
            <a:off x="3946052" y="2668394"/>
            <a:ext cx="1027882" cy="245726"/>
          </a:xfrm>
          <a:prstGeom prst="rect">
            <a:avLst/>
          </a:prstGeom>
          <a:noFill/>
        </p:spPr>
        <p:txBody>
          <a:bodyPr wrap="square" lIns="60469" tIns="30235" rIns="60469" bIns="30235" rtlCol="0">
            <a:spAutoFit/>
          </a:bodyPr>
          <a:lstStyle/>
          <a:p>
            <a:pPr defTabSz="914400" fontAlgn="base">
              <a:spcBef>
                <a:spcPct val="0"/>
              </a:spcBef>
              <a:spcAft>
                <a:spcPct val="0"/>
              </a:spcAft>
            </a:pPr>
            <a:r>
              <a:rPr lang="en-US" altLang="zh-CN" sz="1200" dirty="0">
                <a:latin typeface="微软雅黑"/>
                <a:ea typeface="微软雅黑"/>
              </a:rPr>
              <a:t>※ </a:t>
            </a:r>
            <a:r>
              <a:rPr lang="zh-CN" altLang="en-US" sz="1200" dirty="0">
                <a:latin typeface="微软雅黑"/>
                <a:ea typeface="微软雅黑"/>
              </a:rPr>
              <a:t>添加内容</a:t>
            </a:r>
          </a:p>
        </p:txBody>
      </p:sp>
      <p:sp>
        <p:nvSpPr>
          <p:cNvPr id="103" name="TextBox 25"/>
          <p:cNvSpPr txBox="1"/>
          <p:nvPr/>
        </p:nvSpPr>
        <p:spPr>
          <a:xfrm>
            <a:off x="4998723" y="2668394"/>
            <a:ext cx="985236" cy="245726"/>
          </a:xfrm>
          <a:prstGeom prst="rect">
            <a:avLst/>
          </a:prstGeom>
          <a:noFill/>
        </p:spPr>
        <p:txBody>
          <a:bodyPr wrap="square" lIns="60469" tIns="30235" rIns="60469" bIns="30235" rtlCol="0">
            <a:spAutoFit/>
          </a:bodyPr>
          <a:lstStyle/>
          <a:p>
            <a:pPr defTabSz="914400" fontAlgn="base">
              <a:spcBef>
                <a:spcPct val="0"/>
              </a:spcBef>
              <a:spcAft>
                <a:spcPct val="0"/>
              </a:spcAft>
            </a:pPr>
            <a:r>
              <a:rPr lang="en-US" altLang="zh-CN" sz="1200" dirty="0">
                <a:latin typeface="微软雅黑"/>
                <a:ea typeface="微软雅黑"/>
              </a:rPr>
              <a:t>※ </a:t>
            </a:r>
            <a:r>
              <a:rPr lang="zh-CN" altLang="en-US" sz="1200" dirty="0">
                <a:latin typeface="微软雅黑"/>
                <a:ea typeface="微软雅黑"/>
              </a:rPr>
              <a:t>添加内容</a:t>
            </a:r>
          </a:p>
        </p:txBody>
      </p:sp>
      <p:sp>
        <p:nvSpPr>
          <p:cNvPr id="104" name="TextBox 26"/>
          <p:cNvSpPr txBox="1"/>
          <p:nvPr/>
        </p:nvSpPr>
        <p:spPr>
          <a:xfrm>
            <a:off x="6008749" y="2668394"/>
            <a:ext cx="1027882" cy="245726"/>
          </a:xfrm>
          <a:prstGeom prst="rect">
            <a:avLst/>
          </a:prstGeom>
          <a:noFill/>
        </p:spPr>
        <p:txBody>
          <a:bodyPr wrap="square" lIns="60469" tIns="30235" rIns="60469" bIns="30235" rtlCol="0">
            <a:spAutoFit/>
          </a:bodyPr>
          <a:lstStyle/>
          <a:p>
            <a:pPr defTabSz="914400" fontAlgn="base">
              <a:spcBef>
                <a:spcPct val="0"/>
              </a:spcBef>
              <a:spcAft>
                <a:spcPct val="0"/>
              </a:spcAft>
            </a:pPr>
            <a:r>
              <a:rPr lang="en-US" altLang="zh-CN" sz="1200" dirty="0">
                <a:latin typeface="微软雅黑"/>
                <a:ea typeface="微软雅黑"/>
              </a:rPr>
              <a:t>※ </a:t>
            </a:r>
            <a:r>
              <a:rPr lang="zh-CN" altLang="en-US" sz="1200" dirty="0">
                <a:latin typeface="微软雅黑"/>
                <a:ea typeface="微软雅黑"/>
              </a:rPr>
              <a:t>添加内容</a:t>
            </a:r>
          </a:p>
        </p:txBody>
      </p:sp>
      <p:sp>
        <p:nvSpPr>
          <p:cNvPr id="105" name="TextBox 27"/>
          <p:cNvSpPr txBox="1"/>
          <p:nvPr/>
        </p:nvSpPr>
        <p:spPr>
          <a:xfrm>
            <a:off x="3946052" y="3015465"/>
            <a:ext cx="985236" cy="245726"/>
          </a:xfrm>
          <a:prstGeom prst="rect">
            <a:avLst/>
          </a:prstGeom>
          <a:noFill/>
        </p:spPr>
        <p:txBody>
          <a:bodyPr wrap="square" lIns="60469" tIns="30235" rIns="60469" bIns="30235" rtlCol="0">
            <a:spAutoFit/>
          </a:bodyPr>
          <a:lstStyle/>
          <a:p>
            <a:pPr defTabSz="914400" fontAlgn="base">
              <a:spcBef>
                <a:spcPct val="0"/>
              </a:spcBef>
              <a:spcAft>
                <a:spcPct val="0"/>
              </a:spcAft>
            </a:pPr>
            <a:r>
              <a:rPr lang="en-US" altLang="zh-CN" sz="1200" dirty="0">
                <a:latin typeface="微软雅黑"/>
                <a:ea typeface="微软雅黑"/>
              </a:rPr>
              <a:t>※ </a:t>
            </a:r>
            <a:r>
              <a:rPr lang="zh-CN" altLang="en-US" sz="1200" dirty="0">
                <a:latin typeface="微软雅黑"/>
                <a:ea typeface="微软雅黑"/>
              </a:rPr>
              <a:t>添加内容</a:t>
            </a:r>
          </a:p>
        </p:txBody>
      </p:sp>
      <p:sp>
        <p:nvSpPr>
          <p:cNvPr id="106" name="TextBox 28"/>
          <p:cNvSpPr txBox="1"/>
          <p:nvPr/>
        </p:nvSpPr>
        <p:spPr>
          <a:xfrm>
            <a:off x="4998724" y="3015465"/>
            <a:ext cx="985236" cy="245726"/>
          </a:xfrm>
          <a:prstGeom prst="rect">
            <a:avLst/>
          </a:prstGeom>
          <a:noFill/>
        </p:spPr>
        <p:txBody>
          <a:bodyPr wrap="square" lIns="60469" tIns="30235" rIns="60469" bIns="30235" rtlCol="0">
            <a:spAutoFit/>
          </a:bodyPr>
          <a:lstStyle/>
          <a:p>
            <a:pPr defTabSz="914400" fontAlgn="base">
              <a:spcBef>
                <a:spcPct val="0"/>
              </a:spcBef>
              <a:spcAft>
                <a:spcPct val="0"/>
              </a:spcAft>
            </a:pPr>
            <a:r>
              <a:rPr lang="en-US" altLang="zh-CN" sz="1200" dirty="0">
                <a:latin typeface="微软雅黑"/>
                <a:ea typeface="微软雅黑"/>
              </a:rPr>
              <a:t>※ </a:t>
            </a:r>
            <a:r>
              <a:rPr lang="zh-CN" altLang="en-US" sz="1200" dirty="0">
                <a:latin typeface="微软雅黑"/>
                <a:ea typeface="微软雅黑"/>
              </a:rPr>
              <a:t>添加内容</a:t>
            </a:r>
          </a:p>
        </p:txBody>
      </p:sp>
      <p:sp>
        <p:nvSpPr>
          <p:cNvPr id="107" name="TextBox 29"/>
          <p:cNvSpPr txBox="1"/>
          <p:nvPr/>
        </p:nvSpPr>
        <p:spPr>
          <a:xfrm>
            <a:off x="6008363" y="3015465"/>
            <a:ext cx="985236" cy="245726"/>
          </a:xfrm>
          <a:prstGeom prst="rect">
            <a:avLst/>
          </a:prstGeom>
          <a:noFill/>
        </p:spPr>
        <p:txBody>
          <a:bodyPr wrap="square" lIns="60469" tIns="30235" rIns="60469" bIns="30235" rtlCol="0">
            <a:spAutoFit/>
          </a:bodyPr>
          <a:lstStyle/>
          <a:p>
            <a:pPr defTabSz="914400" fontAlgn="base">
              <a:spcBef>
                <a:spcPct val="0"/>
              </a:spcBef>
              <a:spcAft>
                <a:spcPct val="0"/>
              </a:spcAft>
            </a:pPr>
            <a:r>
              <a:rPr lang="en-US" altLang="zh-CN" sz="1200" dirty="0">
                <a:latin typeface="微软雅黑"/>
                <a:ea typeface="微软雅黑"/>
              </a:rPr>
              <a:t>※ </a:t>
            </a:r>
            <a:r>
              <a:rPr lang="zh-CN" altLang="en-US" sz="1200" dirty="0">
                <a:latin typeface="微软雅黑"/>
                <a:ea typeface="微软雅黑"/>
              </a:rPr>
              <a:t>添加内容</a:t>
            </a:r>
          </a:p>
        </p:txBody>
      </p:sp>
      <p:sp>
        <p:nvSpPr>
          <p:cNvPr id="108" name="TextBox 13"/>
          <p:cNvSpPr txBox="1"/>
          <p:nvPr/>
        </p:nvSpPr>
        <p:spPr>
          <a:xfrm>
            <a:off x="2341798" y="1802142"/>
            <a:ext cx="902846" cy="769441"/>
          </a:xfrm>
          <a:prstGeom prst="rect">
            <a:avLst/>
          </a:prstGeom>
          <a:noFill/>
        </p:spPr>
        <p:txBody>
          <a:bodyPr wrap="square" lIns="0" tIns="0" rIns="0" bIns="0" rtlCol="0">
            <a:spAutoFit/>
          </a:bodyPr>
          <a:lstStyle/>
          <a:p>
            <a:pPr defTabSz="914400" fontAlgn="base">
              <a:spcBef>
                <a:spcPct val="0"/>
              </a:spcBef>
              <a:spcAft>
                <a:spcPct val="0"/>
              </a:spcAft>
            </a:pPr>
            <a:r>
              <a:rPr lang="en-US" altLang="zh-CN" sz="5000" b="1" dirty="0">
                <a:latin typeface="微软雅黑"/>
                <a:ea typeface="微软雅黑"/>
              </a:rPr>
              <a:t>01</a:t>
            </a:r>
            <a:endParaRPr lang="zh-CN" altLang="en-US" sz="5000" b="1" dirty="0">
              <a:latin typeface="微软雅黑"/>
              <a:ea typeface="微软雅黑"/>
            </a:endParaRPr>
          </a:p>
        </p:txBody>
      </p:sp>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29193" y="0"/>
            <a:ext cx="3247721" cy="2922778"/>
          </a:xfrm>
          <a:prstGeom prst="rect">
            <a:avLst/>
          </a:prstGeom>
        </p:spPr>
      </p:pic>
    </p:spTree>
    <p:extLst>
      <p:ext uri="{BB962C8B-B14F-4D97-AF65-F5344CB8AC3E}">
        <p14:creationId xmlns:p14="http://schemas.microsoft.com/office/powerpoint/2010/main" val="40773240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wipe(down)">
                                      <p:cBhvr>
                                        <p:cTn id="7" dur="500"/>
                                        <p:tgtEl>
                                          <p:spTgt spid="97"/>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500"/>
                                        <p:tgtEl>
                                          <p:spTgt spid="96"/>
                                        </p:tgtEl>
                                        <p:attrNameLst>
                                          <p:attrName>ppt_x</p:attrName>
                                        </p:attrNameLst>
                                      </p:cBhvr>
                                      <p:tavLst>
                                        <p:tav tm="0">
                                          <p:val>
                                            <p:strVal val="#ppt_x-#ppt_w*1.125000"/>
                                          </p:val>
                                        </p:tav>
                                        <p:tav tm="100000">
                                          <p:val>
                                            <p:strVal val="#ppt_x"/>
                                          </p:val>
                                        </p:tav>
                                      </p:tavLst>
                                    </p:anim>
                                    <p:animEffect transition="in" filter="wipe(right)">
                                      <p:cBhvr>
                                        <p:cTn id="12" dur="500"/>
                                        <p:tgtEl>
                                          <p:spTgt spid="96"/>
                                        </p:tgtEl>
                                      </p:cBhvr>
                                    </p:animEffect>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98"/>
                                        </p:tgtEl>
                                        <p:attrNameLst>
                                          <p:attrName>style.visibility</p:attrName>
                                        </p:attrNameLst>
                                      </p:cBhvr>
                                      <p:to>
                                        <p:strVal val="visible"/>
                                      </p:to>
                                    </p:set>
                                    <p:animEffect transition="in" filter="fade">
                                      <p:cBhvr>
                                        <p:cTn id="16" dur="500"/>
                                        <p:tgtEl>
                                          <p:spTgt spid="98"/>
                                        </p:tgtEl>
                                      </p:cBhvr>
                                    </p:animEffect>
                                    <p:anim calcmode="lin" valueType="num">
                                      <p:cBhvr>
                                        <p:cTn id="17" dur="500" fill="hold"/>
                                        <p:tgtEl>
                                          <p:spTgt spid="98"/>
                                        </p:tgtEl>
                                        <p:attrNameLst>
                                          <p:attrName>ppt_x</p:attrName>
                                        </p:attrNameLst>
                                      </p:cBhvr>
                                      <p:tavLst>
                                        <p:tav tm="0">
                                          <p:val>
                                            <p:strVal val="#ppt_x"/>
                                          </p:val>
                                        </p:tav>
                                        <p:tav tm="100000">
                                          <p:val>
                                            <p:strVal val="#ppt_x"/>
                                          </p:val>
                                        </p:tav>
                                      </p:tavLst>
                                    </p:anim>
                                    <p:anim calcmode="lin" valueType="num">
                                      <p:cBhvr>
                                        <p:cTn id="18" dur="500" fill="hold"/>
                                        <p:tgtEl>
                                          <p:spTgt spid="98"/>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ppt_x"/>
                                          </p:val>
                                        </p:tav>
                                        <p:tav tm="100000">
                                          <p:val>
                                            <p:strVal val="#ppt_x"/>
                                          </p:val>
                                        </p:tav>
                                      </p:tavLst>
                                    </p:anim>
                                    <p:anim calcmode="lin" valueType="num">
                                      <p:cBhvr additive="base">
                                        <p:cTn id="23" dur="500" fill="hold"/>
                                        <p:tgtEl>
                                          <p:spTgt spid="102"/>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103"/>
                                        </p:tgtEl>
                                        <p:attrNameLst>
                                          <p:attrName>style.visibility</p:attrName>
                                        </p:attrNameLst>
                                      </p:cBhvr>
                                      <p:to>
                                        <p:strVal val="visible"/>
                                      </p:to>
                                    </p:set>
                                    <p:anim calcmode="lin" valueType="num">
                                      <p:cBhvr additive="base">
                                        <p:cTn id="26" dur="500" fill="hold"/>
                                        <p:tgtEl>
                                          <p:spTgt spid="103"/>
                                        </p:tgtEl>
                                        <p:attrNameLst>
                                          <p:attrName>ppt_x</p:attrName>
                                        </p:attrNameLst>
                                      </p:cBhvr>
                                      <p:tavLst>
                                        <p:tav tm="0">
                                          <p:val>
                                            <p:strVal val="#ppt_x"/>
                                          </p:val>
                                        </p:tav>
                                        <p:tav tm="100000">
                                          <p:val>
                                            <p:strVal val="#ppt_x"/>
                                          </p:val>
                                        </p:tav>
                                      </p:tavLst>
                                    </p:anim>
                                    <p:anim calcmode="lin" valueType="num">
                                      <p:cBhvr additive="base">
                                        <p:cTn id="27" dur="500" fill="hold"/>
                                        <p:tgtEl>
                                          <p:spTgt spid="10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104"/>
                                        </p:tgtEl>
                                        <p:attrNameLst>
                                          <p:attrName>style.visibility</p:attrName>
                                        </p:attrNameLst>
                                      </p:cBhvr>
                                      <p:to>
                                        <p:strVal val="visible"/>
                                      </p:to>
                                    </p:set>
                                    <p:anim calcmode="lin" valueType="num">
                                      <p:cBhvr additive="base">
                                        <p:cTn id="30" dur="500" fill="hold"/>
                                        <p:tgtEl>
                                          <p:spTgt spid="104"/>
                                        </p:tgtEl>
                                        <p:attrNameLst>
                                          <p:attrName>ppt_x</p:attrName>
                                        </p:attrNameLst>
                                      </p:cBhvr>
                                      <p:tavLst>
                                        <p:tav tm="0">
                                          <p:val>
                                            <p:strVal val="#ppt_x"/>
                                          </p:val>
                                        </p:tav>
                                        <p:tav tm="100000">
                                          <p:val>
                                            <p:strVal val="#ppt_x"/>
                                          </p:val>
                                        </p:tav>
                                      </p:tavLst>
                                    </p:anim>
                                    <p:anim calcmode="lin" valueType="num">
                                      <p:cBhvr additive="base">
                                        <p:cTn id="31" dur="500" fill="hold"/>
                                        <p:tgtEl>
                                          <p:spTgt spid="104"/>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600"/>
                                  </p:stCondLst>
                                  <p:childTnLst>
                                    <p:set>
                                      <p:cBhvr>
                                        <p:cTn id="33" dur="1" fill="hold">
                                          <p:stCondLst>
                                            <p:cond delay="0"/>
                                          </p:stCondLst>
                                        </p:cTn>
                                        <p:tgtEl>
                                          <p:spTgt spid="105"/>
                                        </p:tgtEl>
                                        <p:attrNameLst>
                                          <p:attrName>style.visibility</p:attrName>
                                        </p:attrNameLst>
                                      </p:cBhvr>
                                      <p:to>
                                        <p:strVal val="visible"/>
                                      </p:to>
                                    </p:set>
                                    <p:anim calcmode="lin" valueType="num">
                                      <p:cBhvr additive="base">
                                        <p:cTn id="34" dur="500" fill="hold"/>
                                        <p:tgtEl>
                                          <p:spTgt spid="105"/>
                                        </p:tgtEl>
                                        <p:attrNameLst>
                                          <p:attrName>ppt_x</p:attrName>
                                        </p:attrNameLst>
                                      </p:cBhvr>
                                      <p:tavLst>
                                        <p:tav tm="0">
                                          <p:val>
                                            <p:strVal val="#ppt_x"/>
                                          </p:val>
                                        </p:tav>
                                        <p:tav tm="100000">
                                          <p:val>
                                            <p:strVal val="#ppt_x"/>
                                          </p:val>
                                        </p:tav>
                                      </p:tavLst>
                                    </p:anim>
                                    <p:anim calcmode="lin" valueType="num">
                                      <p:cBhvr additive="base">
                                        <p:cTn id="35" dur="500" fill="hold"/>
                                        <p:tgtEl>
                                          <p:spTgt spid="105"/>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800"/>
                                  </p:stCondLst>
                                  <p:childTnLst>
                                    <p:set>
                                      <p:cBhvr>
                                        <p:cTn id="37" dur="1" fill="hold">
                                          <p:stCondLst>
                                            <p:cond delay="0"/>
                                          </p:stCondLst>
                                        </p:cTn>
                                        <p:tgtEl>
                                          <p:spTgt spid="106"/>
                                        </p:tgtEl>
                                        <p:attrNameLst>
                                          <p:attrName>style.visibility</p:attrName>
                                        </p:attrNameLst>
                                      </p:cBhvr>
                                      <p:to>
                                        <p:strVal val="visible"/>
                                      </p:to>
                                    </p:set>
                                    <p:anim calcmode="lin" valueType="num">
                                      <p:cBhvr additive="base">
                                        <p:cTn id="38" dur="500" fill="hold"/>
                                        <p:tgtEl>
                                          <p:spTgt spid="106"/>
                                        </p:tgtEl>
                                        <p:attrNameLst>
                                          <p:attrName>ppt_x</p:attrName>
                                        </p:attrNameLst>
                                      </p:cBhvr>
                                      <p:tavLst>
                                        <p:tav tm="0">
                                          <p:val>
                                            <p:strVal val="#ppt_x"/>
                                          </p:val>
                                        </p:tav>
                                        <p:tav tm="100000">
                                          <p:val>
                                            <p:strVal val="#ppt_x"/>
                                          </p:val>
                                        </p:tav>
                                      </p:tavLst>
                                    </p:anim>
                                    <p:anim calcmode="lin" valueType="num">
                                      <p:cBhvr additive="base">
                                        <p:cTn id="39" dur="500" fill="hold"/>
                                        <p:tgtEl>
                                          <p:spTgt spid="106"/>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1000"/>
                                  </p:stCondLst>
                                  <p:childTnLst>
                                    <p:set>
                                      <p:cBhvr>
                                        <p:cTn id="41" dur="1" fill="hold">
                                          <p:stCondLst>
                                            <p:cond delay="0"/>
                                          </p:stCondLst>
                                        </p:cTn>
                                        <p:tgtEl>
                                          <p:spTgt spid="107"/>
                                        </p:tgtEl>
                                        <p:attrNameLst>
                                          <p:attrName>style.visibility</p:attrName>
                                        </p:attrNameLst>
                                      </p:cBhvr>
                                      <p:to>
                                        <p:strVal val="visible"/>
                                      </p:to>
                                    </p:set>
                                    <p:anim calcmode="lin" valueType="num">
                                      <p:cBhvr additive="base">
                                        <p:cTn id="42" dur="500" fill="hold"/>
                                        <p:tgtEl>
                                          <p:spTgt spid="107"/>
                                        </p:tgtEl>
                                        <p:attrNameLst>
                                          <p:attrName>ppt_x</p:attrName>
                                        </p:attrNameLst>
                                      </p:cBhvr>
                                      <p:tavLst>
                                        <p:tav tm="0">
                                          <p:val>
                                            <p:strVal val="#ppt_x"/>
                                          </p:val>
                                        </p:tav>
                                        <p:tav tm="100000">
                                          <p:val>
                                            <p:strVal val="#ppt_x"/>
                                          </p:val>
                                        </p:tav>
                                      </p:tavLst>
                                    </p:anim>
                                    <p:anim calcmode="lin" valueType="num">
                                      <p:cBhvr additive="base">
                                        <p:cTn id="43" dur="500" fill="hold"/>
                                        <p:tgtEl>
                                          <p:spTgt spid="107"/>
                                        </p:tgtEl>
                                        <p:attrNameLst>
                                          <p:attrName>ppt_y</p:attrName>
                                        </p:attrNameLst>
                                      </p:cBhvr>
                                      <p:tavLst>
                                        <p:tav tm="0">
                                          <p:val>
                                            <p:strVal val="1+#ppt_h/2"/>
                                          </p:val>
                                        </p:tav>
                                        <p:tav tm="100000">
                                          <p:val>
                                            <p:strVal val="#ppt_y"/>
                                          </p:val>
                                        </p:tav>
                                      </p:tavLst>
                                    </p:anim>
                                  </p:childTnLst>
                                </p:cTn>
                              </p:par>
                            </p:childTnLst>
                          </p:cTn>
                        </p:par>
                        <p:par>
                          <p:cTn id="44" fill="hold">
                            <p:stCondLst>
                              <p:cond delay="3000"/>
                            </p:stCondLst>
                            <p:childTnLst>
                              <p:par>
                                <p:cTn id="45" presetID="47" presetClass="entr" presetSubtype="0" fill="hold" grpId="0" nodeType="afterEffect">
                                  <p:stCondLst>
                                    <p:cond delay="0"/>
                                  </p:stCondLst>
                                  <p:childTnLst>
                                    <p:set>
                                      <p:cBhvr>
                                        <p:cTn id="46" dur="1" fill="hold">
                                          <p:stCondLst>
                                            <p:cond delay="0"/>
                                          </p:stCondLst>
                                        </p:cTn>
                                        <p:tgtEl>
                                          <p:spTgt spid="108"/>
                                        </p:tgtEl>
                                        <p:attrNameLst>
                                          <p:attrName>style.visibility</p:attrName>
                                        </p:attrNameLst>
                                      </p:cBhvr>
                                      <p:to>
                                        <p:strVal val="visible"/>
                                      </p:to>
                                    </p:set>
                                    <p:animEffect transition="in" filter="fade">
                                      <p:cBhvr>
                                        <p:cTn id="47" dur="500"/>
                                        <p:tgtEl>
                                          <p:spTgt spid="108"/>
                                        </p:tgtEl>
                                      </p:cBhvr>
                                    </p:animEffect>
                                    <p:anim calcmode="lin" valueType="num">
                                      <p:cBhvr>
                                        <p:cTn id="48" dur="500" fill="hold"/>
                                        <p:tgtEl>
                                          <p:spTgt spid="108"/>
                                        </p:tgtEl>
                                        <p:attrNameLst>
                                          <p:attrName>ppt_x</p:attrName>
                                        </p:attrNameLst>
                                      </p:cBhvr>
                                      <p:tavLst>
                                        <p:tav tm="0">
                                          <p:val>
                                            <p:strVal val="#ppt_x"/>
                                          </p:val>
                                        </p:tav>
                                        <p:tav tm="100000">
                                          <p:val>
                                            <p:strVal val="#ppt_x"/>
                                          </p:val>
                                        </p:tav>
                                      </p:tavLst>
                                    </p:anim>
                                    <p:anim calcmode="lin" valueType="num">
                                      <p:cBhvr>
                                        <p:cTn id="49" dur="500" fill="hold"/>
                                        <p:tgtEl>
                                          <p:spTgt spid="1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98" grpId="0"/>
      <p:bldP spid="102" grpId="0"/>
      <p:bldP spid="103" grpId="0"/>
      <p:bldP spid="104" grpId="0"/>
      <p:bldP spid="105" grpId="0"/>
      <p:bldP spid="106" grpId="0"/>
      <p:bldP spid="107" grpId="0"/>
      <p:bldP spid="10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1430102" y="2090401"/>
            <a:ext cx="6260551" cy="1135924"/>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 fmla="*/ 0 w 7762075"/>
              <a:gd name="connsiteY0" fmla="*/ 1079512 h 1079512"/>
              <a:gd name="connsiteX1" fmla="*/ 1917700 w 7762075"/>
              <a:gd name="connsiteY1" fmla="*/ 12 h 1079512"/>
              <a:gd name="connsiteX2" fmla="*/ 3810000 w 7762075"/>
              <a:gd name="connsiteY2" fmla="*/ 1054112 h 1079512"/>
              <a:gd name="connsiteX3" fmla="*/ 7762075 w 7762075"/>
              <a:gd name="connsiteY3" fmla="*/ 887355 h 1079512"/>
              <a:gd name="connsiteX0" fmla="*/ 0 w 7762075"/>
              <a:gd name="connsiteY0" fmla="*/ 1258016 h 1258016"/>
              <a:gd name="connsiteX1" fmla="*/ 1917700 w 7762075"/>
              <a:gd name="connsiteY1" fmla="*/ 178516 h 1258016"/>
              <a:gd name="connsiteX2" fmla="*/ 3810000 w 7762075"/>
              <a:gd name="connsiteY2" fmla="*/ 1232616 h 1258016"/>
              <a:gd name="connsiteX3" fmla="*/ 6120167 w 7762075"/>
              <a:gd name="connsiteY3" fmla="*/ 511 h 1258016"/>
              <a:gd name="connsiteX4" fmla="*/ 7762075 w 7762075"/>
              <a:gd name="connsiteY4" fmla="*/ 1065859 h 1258016"/>
              <a:gd name="connsiteX0" fmla="*/ 0 w 7872948"/>
              <a:gd name="connsiteY0" fmla="*/ 1257930 h 1296609"/>
              <a:gd name="connsiteX1" fmla="*/ 1917700 w 7872948"/>
              <a:gd name="connsiteY1" fmla="*/ 178430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430071 w 7872948"/>
              <a:gd name="connsiteY2" fmla="*/ 1226591 h 1296609"/>
              <a:gd name="connsiteX3" fmla="*/ 6120167 w 7872948"/>
              <a:gd name="connsiteY3" fmla="*/ 425 h 1296609"/>
              <a:gd name="connsiteX4" fmla="*/ 7872948 w 7872948"/>
              <a:gd name="connsiteY4" fmla="*/ 1296361 h 1296609"/>
              <a:gd name="connsiteX0" fmla="*/ 0 w 7872948"/>
              <a:gd name="connsiteY0" fmla="*/ 1191562 h 1230254"/>
              <a:gd name="connsiteX1" fmla="*/ 1650430 w 7872948"/>
              <a:gd name="connsiteY1" fmla="*/ 197309 h 1230254"/>
              <a:gd name="connsiteX2" fmla="*/ 3430071 w 7872948"/>
              <a:gd name="connsiteY2" fmla="*/ 1160223 h 1230254"/>
              <a:gd name="connsiteX3" fmla="*/ 5639957 w 7872948"/>
              <a:gd name="connsiteY3" fmla="*/ 447 h 1230254"/>
              <a:gd name="connsiteX4" fmla="*/ 7872948 w 7872948"/>
              <a:gd name="connsiteY4" fmla="*/ 1229993 h 1230254"/>
              <a:gd name="connsiteX0" fmla="*/ 0 w 7681228"/>
              <a:gd name="connsiteY0" fmla="*/ 1191632 h 1191632"/>
              <a:gd name="connsiteX1" fmla="*/ 1650430 w 7681228"/>
              <a:gd name="connsiteY1" fmla="*/ 197379 h 1191632"/>
              <a:gd name="connsiteX2" fmla="*/ 3430071 w 7681228"/>
              <a:gd name="connsiteY2" fmla="*/ 1160293 h 1191632"/>
              <a:gd name="connsiteX3" fmla="*/ 5639957 w 7681228"/>
              <a:gd name="connsiteY3" fmla="*/ 517 h 1191632"/>
              <a:gd name="connsiteX4" fmla="*/ 7681228 w 7681228"/>
              <a:gd name="connsiteY4" fmla="*/ 1053214 h 1191632"/>
              <a:gd name="connsiteX0" fmla="*/ 0 w 7681228"/>
              <a:gd name="connsiteY0" fmla="*/ 1191576 h 1191576"/>
              <a:gd name="connsiteX1" fmla="*/ 1650430 w 7681228"/>
              <a:gd name="connsiteY1" fmla="*/ 197323 h 1191576"/>
              <a:gd name="connsiteX2" fmla="*/ 3430071 w 7681228"/>
              <a:gd name="connsiteY2" fmla="*/ 1160237 h 1191576"/>
              <a:gd name="connsiteX3" fmla="*/ 5639957 w 7681228"/>
              <a:gd name="connsiteY3" fmla="*/ 461 h 1191576"/>
              <a:gd name="connsiteX4" fmla="*/ 7681228 w 7681228"/>
              <a:gd name="connsiteY4" fmla="*/ 1053158 h 1191576"/>
              <a:gd name="connsiteX0" fmla="*/ 0 w 7826216"/>
              <a:gd name="connsiteY0" fmla="*/ 1191456 h 1508838"/>
              <a:gd name="connsiteX1" fmla="*/ 1650430 w 7826216"/>
              <a:gd name="connsiteY1" fmla="*/ 197203 h 1508838"/>
              <a:gd name="connsiteX2" fmla="*/ 3430071 w 7826216"/>
              <a:gd name="connsiteY2" fmla="*/ 1160117 h 1508838"/>
              <a:gd name="connsiteX3" fmla="*/ 5639957 w 7826216"/>
              <a:gd name="connsiteY3" fmla="*/ 341 h 1508838"/>
              <a:gd name="connsiteX4" fmla="*/ 7826216 w 7826216"/>
              <a:gd name="connsiteY4" fmla="*/ 1498311 h 1508838"/>
              <a:gd name="connsiteX0" fmla="*/ 0 w 7826216"/>
              <a:gd name="connsiteY0" fmla="*/ 1008617 h 1327197"/>
              <a:gd name="connsiteX1" fmla="*/ 1650430 w 7826216"/>
              <a:gd name="connsiteY1" fmla="*/ 14364 h 1327197"/>
              <a:gd name="connsiteX2" fmla="*/ 3430071 w 7826216"/>
              <a:gd name="connsiteY2" fmla="*/ 977278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994938 h 1314128"/>
              <a:gd name="connsiteX1" fmla="*/ 1650430 w 7826216"/>
              <a:gd name="connsiteY1" fmla="*/ 685 h 1314128"/>
              <a:gd name="connsiteX2" fmla="*/ 3737105 w 7826216"/>
              <a:gd name="connsiteY2" fmla="*/ 1122625 h 1314128"/>
              <a:gd name="connsiteX3" fmla="*/ 5946991 w 7826216"/>
              <a:gd name="connsiteY3" fmla="*/ 66216 h 1314128"/>
              <a:gd name="connsiteX4" fmla="*/ 7826216 w 7826216"/>
              <a:gd name="connsiteY4" fmla="*/ 1301793 h 1314128"/>
              <a:gd name="connsiteX0" fmla="*/ 0 w 7826216"/>
              <a:gd name="connsiteY0" fmla="*/ 929125 h 1248315"/>
              <a:gd name="connsiteX1" fmla="*/ 1641902 w 7826216"/>
              <a:gd name="connsiteY1" fmla="*/ 30287 h 1248315"/>
              <a:gd name="connsiteX2" fmla="*/ 3737105 w 7826216"/>
              <a:gd name="connsiteY2" fmla="*/ 1056812 h 1248315"/>
              <a:gd name="connsiteX3" fmla="*/ 5946991 w 7826216"/>
              <a:gd name="connsiteY3" fmla="*/ 403 h 1248315"/>
              <a:gd name="connsiteX4" fmla="*/ 7826216 w 7826216"/>
              <a:gd name="connsiteY4" fmla="*/ 1235980 h 1248315"/>
              <a:gd name="connsiteX0" fmla="*/ 0 w 7826216"/>
              <a:gd name="connsiteY0" fmla="*/ 929125 h 1248315"/>
              <a:gd name="connsiteX1" fmla="*/ 1641902 w 7826216"/>
              <a:gd name="connsiteY1" fmla="*/ 30287 h 1248315"/>
              <a:gd name="connsiteX2" fmla="*/ 3941795 w 7826216"/>
              <a:gd name="connsiteY2" fmla="*/ 1088617 h 1248315"/>
              <a:gd name="connsiteX3" fmla="*/ 5946991 w 7826216"/>
              <a:gd name="connsiteY3" fmla="*/ 403 h 1248315"/>
              <a:gd name="connsiteX4" fmla="*/ 7826216 w 7826216"/>
              <a:gd name="connsiteY4" fmla="*/ 1235980 h 1248315"/>
              <a:gd name="connsiteX0" fmla="*/ 0 w 7698285"/>
              <a:gd name="connsiteY0" fmla="*/ 929138 h 1201018"/>
              <a:gd name="connsiteX1" fmla="*/ 1641902 w 7698285"/>
              <a:gd name="connsiteY1" fmla="*/ 30300 h 1201018"/>
              <a:gd name="connsiteX2" fmla="*/ 3941795 w 7698285"/>
              <a:gd name="connsiteY2" fmla="*/ 1088630 h 1201018"/>
              <a:gd name="connsiteX3" fmla="*/ 5946991 w 7698285"/>
              <a:gd name="connsiteY3" fmla="*/ 416 h 1201018"/>
              <a:gd name="connsiteX4" fmla="*/ 7698285 w 7698285"/>
              <a:gd name="connsiteY4" fmla="*/ 1188285 h 1201018"/>
              <a:gd name="connsiteX0" fmla="*/ 0 w 7698285"/>
              <a:gd name="connsiteY0" fmla="*/ 929194 h 1188341"/>
              <a:gd name="connsiteX1" fmla="*/ 1641902 w 7698285"/>
              <a:gd name="connsiteY1" fmla="*/ 30356 h 1188341"/>
              <a:gd name="connsiteX2" fmla="*/ 3941795 w 7698285"/>
              <a:gd name="connsiteY2" fmla="*/ 1088686 h 1188341"/>
              <a:gd name="connsiteX3" fmla="*/ 5946991 w 7698285"/>
              <a:gd name="connsiteY3" fmla="*/ 472 h 1188341"/>
              <a:gd name="connsiteX4" fmla="*/ 7698285 w 7698285"/>
              <a:gd name="connsiteY4" fmla="*/ 1188341 h 1188341"/>
              <a:gd name="connsiteX0" fmla="*/ 0 w 7766515"/>
              <a:gd name="connsiteY0" fmla="*/ 1064367 h 1188341"/>
              <a:gd name="connsiteX1" fmla="*/ 1710132 w 7766515"/>
              <a:gd name="connsiteY1" fmla="*/ 30356 h 1188341"/>
              <a:gd name="connsiteX2" fmla="*/ 4010025 w 7766515"/>
              <a:gd name="connsiteY2" fmla="*/ 1088686 h 1188341"/>
              <a:gd name="connsiteX3" fmla="*/ 6015221 w 7766515"/>
              <a:gd name="connsiteY3" fmla="*/ 472 h 1188341"/>
              <a:gd name="connsiteX4" fmla="*/ 7766515 w 7766515"/>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0630"/>
              <a:gd name="connsiteY0" fmla="*/ 1104124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2349784 w 7851801"/>
              <a:gd name="connsiteY1" fmla="*/ 13981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65820 h 1074258"/>
              <a:gd name="connsiteX1" fmla="*/ 1616315 w 7118332"/>
              <a:gd name="connsiteY1" fmla="*/ 2 h 1074258"/>
              <a:gd name="connsiteX2" fmla="*/ 3310671 w 7118332"/>
              <a:gd name="connsiteY2" fmla="*/ 1074235 h 1074258"/>
              <a:gd name="connsiteX3" fmla="*/ 4974720 w 7118332"/>
              <a:gd name="connsiteY3" fmla="*/ 1924 h 1074258"/>
              <a:gd name="connsiteX4" fmla="*/ 7118332 w 7118332"/>
              <a:gd name="connsiteY4" fmla="*/ 1046669 h 1074258"/>
              <a:gd name="connsiteX0" fmla="*/ 0 w 6623667"/>
              <a:gd name="connsiteY0" fmla="*/ 1065820 h 1074258"/>
              <a:gd name="connsiteX1" fmla="*/ 1616315 w 6623667"/>
              <a:gd name="connsiteY1" fmla="*/ 2 h 1074258"/>
              <a:gd name="connsiteX2" fmla="*/ 3310671 w 6623667"/>
              <a:gd name="connsiteY2" fmla="*/ 1074235 h 1074258"/>
              <a:gd name="connsiteX3" fmla="*/ 4974720 w 6623667"/>
              <a:gd name="connsiteY3" fmla="*/ 1924 h 1074258"/>
              <a:gd name="connsiteX4" fmla="*/ 6623667 w 6623667"/>
              <a:gd name="connsiteY4" fmla="*/ 1038718 h 1074258"/>
              <a:gd name="connsiteX0" fmla="*/ 0 w 6478679"/>
              <a:gd name="connsiteY0" fmla="*/ 1065820 h 1074258"/>
              <a:gd name="connsiteX1" fmla="*/ 1616315 w 6478679"/>
              <a:gd name="connsiteY1" fmla="*/ 2 h 1074258"/>
              <a:gd name="connsiteX2" fmla="*/ 3310671 w 6478679"/>
              <a:gd name="connsiteY2" fmla="*/ 1074235 h 1074258"/>
              <a:gd name="connsiteX3" fmla="*/ 4974720 w 6478679"/>
              <a:gd name="connsiteY3" fmla="*/ 1924 h 1074258"/>
              <a:gd name="connsiteX4" fmla="*/ 6478679 w 6478679"/>
              <a:gd name="connsiteY4" fmla="*/ 1070523 h 1074258"/>
              <a:gd name="connsiteX0" fmla="*/ 0 w 6700425"/>
              <a:gd name="connsiteY0" fmla="*/ 1065820 h 1074258"/>
              <a:gd name="connsiteX1" fmla="*/ 1616315 w 6700425"/>
              <a:gd name="connsiteY1" fmla="*/ 2 h 1074258"/>
              <a:gd name="connsiteX2" fmla="*/ 3310671 w 6700425"/>
              <a:gd name="connsiteY2" fmla="*/ 1074235 h 1074258"/>
              <a:gd name="connsiteX3" fmla="*/ 4974720 w 6700425"/>
              <a:gd name="connsiteY3" fmla="*/ 1924 h 1074258"/>
              <a:gd name="connsiteX4" fmla="*/ 6700425 w 6700425"/>
              <a:gd name="connsiteY4" fmla="*/ 1038717 h 1074258"/>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22"/>
              <a:gd name="connsiteX1" fmla="*/ 1616315 w 6700425"/>
              <a:gd name="connsiteY1" fmla="*/ 61689 h 1135922"/>
              <a:gd name="connsiteX2" fmla="*/ 3310671 w 6700425"/>
              <a:gd name="connsiteY2" fmla="*/ 1135922 h 1135922"/>
              <a:gd name="connsiteX3" fmla="*/ 5034421 w 6700425"/>
              <a:gd name="connsiteY3" fmla="*/ 0 h 1135922"/>
              <a:gd name="connsiteX4" fmla="*/ 6700425 w 6700425"/>
              <a:gd name="connsiteY4" fmla="*/ 1100404 h 1135922"/>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072905 h 1135924"/>
              <a:gd name="connsiteX0" fmla="*/ 0 w 6715173"/>
              <a:gd name="connsiteY0" fmla="*/ 1127509 h 1135924"/>
              <a:gd name="connsiteX1" fmla="*/ 1616315 w 6715173"/>
              <a:gd name="connsiteY1" fmla="*/ 61691 h 1135924"/>
              <a:gd name="connsiteX2" fmla="*/ 3310671 w 6715173"/>
              <a:gd name="connsiteY2" fmla="*/ 1135924 h 1135924"/>
              <a:gd name="connsiteX3" fmla="*/ 5034421 w 6715173"/>
              <a:gd name="connsiteY3" fmla="*/ 2 h 1135924"/>
              <a:gd name="connsiteX4" fmla="*/ 6715173 w 6715173"/>
              <a:gd name="connsiteY4" fmla="*/ 1059155 h 113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5173" h="1135924">
                <a:moveTo>
                  <a:pt x="0" y="1127509"/>
                </a:moveTo>
                <a:cubicBezTo>
                  <a:pt x="507007" y="1133134"/>
                  <a:pt x="1064537" y="60289"/>
                  <a:pt x="1616315" y="61691"/>
                </a:cubicBezTo>
                <a:cubicBezTo>
                  <a:pt x="2168093" y="63093"/>
                  <a:pt x="2778719" y="1127987"/>
                  <a:pt x="3310671" y="1135924"/>
                </a:cubicBezTo>
                <a:cubicBezTo>
                  <a:pt x="3866607" y="1117437"/>
                  <a:pt x="4488155" y="10816"/>
                  <a:pt x="5034421" y="2"/>
                </a:cubicBezTo>
                <a:cubicBezTo>
                  <a:pt x="5562285" y="-1785"/>
                  <a:pt x="6713956" y="1071307"/>
                  <a:pt x="6715173" y="1059155"/>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5" name="组合 4"/>
          <p:cNvGrpSpPr/>
          <p:nvPr/>
        </p:nvGrpSpPr>
        <p:grpSpPr>
          <a:xfrm>
            <a:off x="7143181" y="2647917"/>
            <a:ext cx="1050303" cy="1050303"/>
            <a:chOff x="1979712" y="3723878"/>
            <a:chExt cx="1050303" cy="1050303"/>
          </a:xfrm>
        </p:grpSpPr>
        <p:grpSp>
          <p:nvGrpSpPr>
            <p:cNvPr id="6" name="组合 5"/>
            <p:cNvGrpSpPr/>
            <p:nvPr/>
          </p:nvGrpSpPr>
          <p:grpSpPr>
            <a:xfrm>
              <a:off x="1979712" y="3723878"/>
              <a:ext cx="1050303" cy="1050303"/>
              <a:chOff x="1695226" y="3321784"/>
              <a:chExt cx="1250759" cy="1250759"/>
            </a:xfrm>
          </p:grpSpPr>
          <p:sp>
            <p:nvSpPr>
              <p:cNvPr id="8" name="椭圆 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9" name="椭圆 8"/>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7" name="TextBox 77"/>
            <p:cNvSpPr txBox="1"/>
            <p:nvPr/>
          </p:nvSpPr>
          <p:spPr>
            <a:xfrm>
              <a:off x="2249076" y="3910326"/>
              <a:ext cx="500458"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FFFFFF"/>
                  </a:solidFill>
                  <a:effectLst/>
                  <a:uLnTx/>
                  <a:uFillTx/>
                  <a:latin typeface="微软雅黑"/>
                  <a:ea typeface="微软雅黑"/>
                  <a:cs typeface="+mn-cs"/>
                </a:rPr>
                <a:t>5</a:t>
              </a:r>
              <a:endParaRPr kumimoji="0" lang="zh-CN" altLang="en-US" sz="4000" b="1" i="0" u="none" strike="noStrike" kern="1200" cap="none" spc="0" normalizeH="0" baseline="0" noProof="0" dirty="0">
                <a:ln>
                  <a:noFill/>
                </a:ln>
                <a:solidFill>
                  <a:srgbClr val="FFFFFF"/>
                </a:solidFill>
                <a:effectLst/>
                <a:uLnTx/>
                <a:uFillTx/>
                <a:latin typeface="微软雅黑"/>
                <a:ea typeface="微软雅黑"/>
                <a:cs typeface="+mn-cs"/>
              </a:endParaRPr>
            </a:p>
          </p:txBody>
        </p:sp>
      </p:grpSp>
      <p:grpSp>
        <p:nvGrpSpPr>
          <p:cNvPr id="10" name="组合 9"/>
          <p:cNvGrpSpPr/>
          <p:nvPr/>
        </p:nvGrpSpPr>
        <p:grpSpPr>
          <a:xfrm>
            <a:off x="5600856" y="1565249"/>
            <a:ext cx="1050303" cy="1050303"/>
            <a:chOff x="1979712" y="3723878"/>
            <a:chExt cx="1050303" cy="1050303"/>
          </a:xfrm>
        </p:grpSpPr>
        <p:grpSp>
          <p:nvGrpSpPr>
            <p:cNvPr id="11" name="组合 10"/>
            <p:cNvGrpSpPr/>
            <p:nvPr/>
          </p:nvGrpSpPr>
          <p:grpSpPr>
            <a:xfrm>
              <a:off x="1979712" y="3723878"/>
              <a:ext cx="1050303" cy="1050303"/>
              <a:chOff x="1695226" y="3321784"/>
              <a:chExt cx="1250759" cy="1250759"/>
            </a:xfrm>
          </p:grpSpPr>
          <p:sp>
            <p:nvSpPr>
              <p:cNvPr id="13" name="椭圆 12"/>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14" name="椭圆 13"/>
              <p:cNvSpPr/>
              <p:nvPr/>
            </p:nvSpPr>
            <p:spPr>
              <a:xfrm>
                <a:off x="1826937" y="3453495"/>
                <a:ext cx="987336" cy="987336"/>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2" name="TextBox 72"/>
            <p:cNvSpPr txBox="1"/>
            <p:nvPr/>
          </p:nvSpPr>
          <p:spPr>
            <a:xfrm>
              <a:off x="2249076" y="3910326"/>
              <a:ext cx="500458"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FFFFFF"/>
                  </a:solidFill>
                  <a:effectLst/>
                  <a:uLnTx/>
                  <a:uFillTx/>
                  <a:latin typeface="微软雅黑"/>
                  <a:ea typeface="微软雅黑"/>
                  <a:cs typeface="+mn-cs"/>
                </a:rPr>
                <a:t>4</a:t>
              </a:r>
              <a:endParaRPr kumimoji="0" lang="zh-CN" altLang="en-US" sz="4000" b="1" i="0" u="none" strike="noStrike" kern="1200" cap="none" spc="0" normalizeH="0" baseline="0" noProof="0" dirty="0">
                <a:ln>
                  <a:noFill/>
                </a:ln>
                <a:solidFill>
                  <a:srgbClr val="FFFFFF"/>
                </a:solidFill>
                <a:effectLst/>
                <a:uLnTx/>
                <a:uFillTx/>
                <a:latin typeface="微软雅黑"/>
                <a:ea typeface="微软雅黑"/>
                <a:cs typeface="+mn-cs"/>
              </a:endParaRPr>
            </a:p>
          </p:txBody>
        </p:sp>
      </p:grpSp>
      <p:grpSp>
        <p:nvGrpSpPr>
          <p:cNvPr id="15" name="组合 14"/>
          <p:cNvGrpSpPr/>
          <p:nvPr/>
        </p:nvGrpSpPr>
        <p:grpSpPr>
          <a:xfrm>
            <a:off x="4008788" y="2650771"/>
            <a:ext cx="1050303" cy="1050303"/>
            <a:chOff x="1979712" y="3723878"/>
            <a:chExt cx="1050303" cy="1050303"/>
          </a:xfrm>
        </p:grpSpPr>
        <p:grpSp>
          <p:nvGrpSpPr>
            <p:cNvPr id="16" name="组合 15"/>
            <p:cNvGrpSpPr/>
            <p:nvPr/>
          </p:nvGrpSpPr>
          <p:grpSpPr>
            <a:xfrm>
              <a:off x="1979712" y="3723878"/>
              <a:ext cx="1050303" cy="1050303"/>
              <a:chOff x="1695226" y="3321784"/>
              <a:chExt cx="1250759" cy="1250759"/>
            </a:xfrm>
          </p:grpSpPr>
          <p:sp>
            <p:nvSpPr>
              <p:cNvPr id="18" name="椭圆 1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19" name="椭圆 18"/>
              <p:cNvSpPr/>
              <p:nvPr/>
            </p:nvSpPr>
            <p:spPr>
              <a:xfrm>
                <a:off x="1826937" y="3453495"/>
                <a:ext cx="987336" cy="987336"/>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7" name="TextBox 67"/>
            <p:cNvSpPr txBox="1"/>
            <p:nvPr/>
          </p:nvSpPr>
          <p:spPr>
            <a:xfrm>
              <a:off x="2249076" y="3910326"/>
              <a:ext cx="500458"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FFFFFF"/>
                  </a:solidFill>
                  <a:effectLst/>
                  <a:uLnTx/>
                  <a:uFillTx/>
                  <a:latin typeface="微软雅黑"/>
                  <a:ea typeface="微软雅黑"/>
                  <a:cs typeface="+mn-cs"/>
                </a:rPr>
                <a:t>3</a:t>
              </a:r>
              <a:endParaRPr kumimoji="0" lang="zh-CN" altLang="en-US" sz="4000" b="1" i="0" u="none" strike="noStrike" kern="1200" cap="none" spc="0" normalizeH="0" baseline="0" noProof="0" dirty="0">
                <a:ln>
                  <a:noFill/>
                </a:ln>
                <a:solidFill>
                  <a:srgbClr val="FFFFFF"/>
                </a:solidFill>
                <a:effectLst/>
                <a:uLnTx/>
                <a:uFillTx/>
                <a:latin typeface="微软雅黑"/>
                <a:ea typeface="微软雅黑"/>
                <a:cs typeface="+mn-cs"/>
              </a:endParaRPr>
            </a:p>
          </p:txBody>
        </p:sp>
      </p:grpSp>
      <p:grpSp>
        <p:nvGrpSpPr>
          <p:cNvPr id="20" name="组合 19"/>
          <p:cNvGrpSpPr/>
          <p:nvPr/>
        </p:nvGrpSpPr>
        <p:grpSpPr>
          <a:xfrm>
            <a:off x="2395306" y="1630403"/>
            <a:ext cx="1050303" cy="1050303"/>
            <a:chOff x="1979712" y="3723878"/>
            <a:chExt cx="1050303" cy="1050303"/>
          </a:xfrm>
        </p:grpSpPr>
        <p:grpSp>
          <p:nvGrpSpPr>
            <p:cNvPr id="21" name="组合 20"/>
            <p:cNvGrpSpPr/>
            <p:nvPr/>
          </p:nvGrpSpPr>
          <p:grpSpPr>
            <a:xfrm>
              <a:off x="1979712" y="3723878"/>
              <a:ext cx="1050303" cy="1050303"/>
              <a:chOff x="1695226" y="3321784"/>
              <a:chExt cx="1250759" cy="1250759"/>
            </a:xfrm>
          </p:grpSpPr>
          <p:sp>
            <p:nvSpPr>
              <p:cNvPr id="23" name="椭圆 22"/>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24" name="椭圆 23"/>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2" name="TextBox 62"/>
            <p:cNvSpPr txBox="1"/>
            <p:nvPr/>
          </p:nvSpPr>
          <p:spPr>
            <a:xfrm>
              <a:off x="2249076" y="3910326"/>
              <a:ext cx="500458"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FFFFFF"/>
                  </a:solidFill>
                  <a:effectLst/>
                  <a:uLnTx/>
                  <a:uFillTx/>
                  <a:latin typeface="微软雅黑"/>
                  <a:ea typeface="微软雅黑"/>
                  <a:cs typeface="+mn-cs"/>
                </a:rPr>
                <a:t>2</a:t>
              </a:r>
              <a:endParaRPr kumimoji="0" lang="zh-CN" altLang="en-US" sz="4000" b="1" i="0" u="none" strike="noStrike" kern="1200" cap="none" spc="0" normalizeH="0" baseline="0" noProof="0" dirty="0">
                <a:ln>
                  <a:noFill/>
                </a:ln>
                <a:solidFill>
                  <a:srgbClr val="FFFFFF"/>
                </a:solidFill>
                <a:effectLst/>
                <a:uLnTx/>
                <a:uFillTx/>
                <a:latin typeface="微软雅黑"/>
                <a:ea typeface="微软雅黑"/>
                <a:cs typeface="+mn-cs"/>
              </a:endParaRPr>
            </a:p>
          </p:txBody>
        </p:sp>
      </p:grpSp>
      <p:grpSp>
        <p:nvGrpSpPr>
          <p:cNvPr id="25" name="组合 24"/>
          <p:cNvGrpSpPr/>
          <p:nvPr/>
        </p:nvGrpSpPr>
        <p:grpSpPr>
          <a:xfrm>
            <a:off x="859332" y="2680706"/>
            <a:ext cx="1050303" cy="1050303"/>
            <a:chOff x="1979712" y="3723878"/>
            <a:chExt cx="1050303" cy="1050303"/>
          </a:xfrm>
        </p:grpSpPr>
        <p:grpSp>
          <p:nvGrpSpPr>
            <p:cNvPr id="26" name="组合 25"/>
            <p:cNvGrpSpPr/>
            <p:nvPr/>
          </p:nvGrpSpPr>
          <p:grpSpPr>
            <a:xfrm>
              <a:off x="1979712" y="3723878"/>
              <a:ext cx="1050303" cy="1050303"/>
              <a:chOff x="1695226" y="3321784"/>
              <a:chExt cx="1250759" cy="1250759"/>
            </a:xfrm>
          </p:grpSpPr>
          <p:sp>
            <p:nvSpPr>
              <p:cNvPr id="28" name="椭圆 2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29" name="椭圆 28"/>
              <p:cNvSpPr/>
              <p:nvPr/>
            </p:nvSpPr>
            <p:spPr>
              <a:xfrm>
                <a:off x="1826937" y="3453495"/>
                <a:ext cx="987336" cy="987336"/>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7" name="TextBox 59"/>
            <p:cNvSpPr txBox="1"/>
            <p:nvPr/>
          </p:nvSpPr>
          <p:spPr>
            <a:xfrm>
              <a:off x="2249076" y="3910326"/>
              <a:ext cx="500458"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FFFFFF"/>
                  </a:solidFill>
                  <a:effectLst/>
                  <a:uLnTx/>
                  <a:uFillTx/>
                  <a:latin typeface="微软雅黑"/>
                  <a:ea typeface="微软雅黑"/>
                  <a:cs typeface="+mn-cs"/>
                </a:rPr>
                <a:t>1</a:t>
              </a:r>
              <a:endParaRPr kumimoji="0" lang="zh-CN" altLang="en-US" sz="4000" b="1" i="0" u="none" strike="noStrike" kern="1200" cap="none" spc="0" normalizeH="0" baseline="0" noProof="0" dirty="0">
                <a:ln>
                  <a:noFill/>
                </a:ln>
                <a:solidFill>
                  <a:srgbClr val="FFFFFF"/>
                </a:solidFill>
                <a:effectLst/>
                <a:uLnTx/>
                <a:uFillTx/>
                <a:latin typeface="微软雅黑"/>
                <a:ea typeface="微软雅黑"/>
                <a:cs typeface="+mn-cs"/>
              </a:endParaRPr>
            </a:p>
          </p:txBody>
        </p:sp>
      </p:grpSp>
      <p:sp>
        <p:nvSpPr>
          <p:cNvPr id="30" name="TextBox 6"/>
          <p:cNvSpPr txBox="1">
            <a:spLocks noChangeArrowheads="1"/>
          </p:cNvSpPr>
          <p:nvPr/>
        </p:nvSpPr>
        <p:spPr bwMode="auto">
          <a:xfrm>
            <a:off x="476362" y="1903967"/>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a:ea typeface="微软雅黑"/>
                <a:cs typeface="+mn-cs"/>
              </a:rPr>
              <a:t>标题内容</a:t>
            </a:r>
            <a:endPar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31" name="TextBox 6"/>
          <p:cNvSpPr txBox="1">
            <a:spLocks noChangeArrowheads="1"/>
          </p:cNvSpPr>
          <p:nvPr/>
        </p:nvSpPr>
        <p:spPr bwMode="auto">
          <a:xfrm>
            <a:off x="2060538" y="2904191"/>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rPr>
              <a:t>标题内容</a:t>
            </a:r>
          </a:p>
        </p:txBody>
      </p:sp>
      <p:sp>
        <p:nvSpPr>
          <p:cNvPr id="32" name="TextBox 6"/>
          <p:cNvSpPr txBox="1">
            <a:spLocks noChangeArrowheads="1"/>
          </p:cNvSpPr>
          <p:nvPr/>
        </p:nvSpPr>
        <p:spPr bwMode="auto">
          <a:xfrm>
            <a:off x="3658326" y="1901113"/>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rPr>
              <a:t>标题内容</a:t>
            </a:r>
          </a:p>
        </p:txBody>
      </p:sp>
      <p:sp>
        <p:nvSpPr>
          <p:cNvPr id="33" name="TextBox 6"/>
          <p:cNvSpPr txBox="1">
            <a:spLocks noChangeArrowheads="1"/>
          </p:cNvSpPr>
          <p:nvPr/>
        </p:nvSpPr>
        <p:spPr bwMode="auto">
          <a:xfrm>
            <a:off x="5220072" y="2918132"/>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rPr>
              <a:t>标题内容</a:t>
            </a:r>
          </a:p>
        </p:txBody>
      </p:sp>
      <p:sp>
        <p:nvSpPr>
          <p:cNvPr id="34" name="TextBox 40"/>
          <p:cNvSpPr txBox="1">
            <a:spLocks noChangeArrowheads="1"/>
          </p:cNvSpPr>
          <p:nvPr/>
        </p:nvSpPr>
        <p:spPr bwMode="auto">
          <a:xfrm>
            <a:off x="6732240" y="1883608"/>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rPr>
              <a:t>标题内容</a:t>
            </a:r>
          </a:p>
        </p:txBody>
      </p:sp>
    </p:spTree>
    <p:extLst>
      <p:ext uri="{BB962C8B-B14F-4D97-AF65-F5344CB8AC3E}">
        <p14:creationId xmlns:p14="http://schemas.microsoft.com/office/powerpoint/2010/main" val="26748922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20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fltVal val="0"/>
                                          </p:val>
                                        </p:tav>
                                        <p:tav tm="100000">
                                          <p:val>
                                            <p:strVal val="#ppt_w"/>
                                          </p:val>
                                        </p:tav>
                                      </p:tavLst>
                                    </p:anim>
                                    <p:anim calcmode="lin" valueType="num">
                                      <p:cBhvr>
                                        <p:cTn id="17" dur="500" fill="hold"/>
                                        <p:tgtEl>
                                          <p:spTgt spid="20"/>
                                        </p:tgtEl>
                                        <p:attrNameLst>
                                          <p:attrName>ppt_h</p:attrName>
                                        </p:attrNameLst>
                                      </p:cBhvr>
                                      <p:tavLst>
                                        <p:tav tm="0">
                                          <p:val>
                                            <p:fltVal val="0"/>
                                          </p:val>
                                        </p:tav>
                                        <p:tav tm="100000">
                                          <p:val>
                                            <p:strVal val="#ppt_h"/>
                                          </p:val>
                                        </p:tav>
                                      </p:tavLst>
                                    </p:anim>
                                    <p:animEffect transition="in" filter="fade">
                                      <p:cBhvr>
                                        <p:cTn id="18" dur="500"/>
                                        <p:tgtEl>
                                          <p:spTgt spid="20"/>
                                        </p:tgtEl>
                                      </p:cBhvr>
                                    </p:animEffect>
                                  </p:childTnLst>
                                </p:cTn>
                              </p:par>
                              <p:par>
                                <p:cTn id="19" presetID="53" presetClass="entr" presetSubtype="16"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53" presetClass="entr" presetSubtype="16"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anim calcmode="lin" valueType="num">
                                      <p:cBhvr>
                                        <p:cTn id="32" dur="1000" fill="hold"/>
                                        <p:tgtEl>
                                          <p:spTgt spid="30"/>
                                        </p:tgtEl>
                                        <p:attrNameLst>
                                          <p:attrName>ppt_x</p:attrName>
                                        </p:attrNameLst>
                                      </p:cBhvr>
                                      <p:tavLst>
                                        <p:tav tm="0">
                                          <p:val>
                                            <p:strVal val="#ppt_x"/>
                                          </p:val>
                                        </p:tav>
                                        <p:tav tm="100000">
                                          <p:val>
                                            <p:strVal val="#ppt_x"/>
                                          </p:val>
                                        </p:tav>
                                      </p:tavLst>
                                    </p:anim>
                                    <p:anim calcmode="lin" valueType="num">
                                      <p:cBhvr>
                                        <p:cTn id="33" dur="1000" fill="hold"/>
                                        <p:tgtEl>
                                          <p:spTgt spid="30"/>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80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1000"/>
                                        <p:tgtEl>
                                          <p:spTgt spid="31"/>
                                        </p:tgtEl>
                                      </p:cBhvr>
                                    </p:animEffect>
                                    <p:anim calcmode="lin" valueType="num">
                                      <p:cBhvr>
                                        <p:cTn id="37" dur="1000" fill="hold"/>
                                        <p:tgtEl>
                                          <p:spTgt spid="31"/>
                                        </p:tgtEl>
                                        <p:attrNameLst>
                                          <p:attrName>ppt_x</p:attrName>
                                        </p:attrNameLst>
                                      </p:cBhvr>
                                      <p:tavLst>
                                        <p:tav tm="0">
                                          <p:val>
                                            <p:strVal val="#ppt_x"/>
                                          </p:val>
                                        </p:tav>
                                        <p:tav tm="100000">
                                          <p:val>
                                            <p:strVal val="#ppt_x"/>
                                          </p:val>
                                        </p:tav>
                                      </p:tavLst>
                                    </p:anim>
                                    <p:anim calcmode="lin" valueType="num">
                                      <p:cBhvr>
                                        <p:cTn id="38" dur="1000" fill="hold"/>
                                        <p:tgtEl>
                                          <p:spTgt spid="3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40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1000"/>
                                        <p:tgtEl>
                                          <p:spTgt spid="32"/>
                                        </p:tgtEl>
                                      </p:cBhvr>
                                    </p:animEffect>
                                    <p:anim calcmode="lin" valueType="num">
                                      <p:cBhvr>
                                        <p:cTn id="42" dur="1000" fill="hold"/>
                                        <p:tgtEl>
                                          <p:spTgt spid="32"/>
                                        </p:tgtEl>
                                        <p:attrNameLst>
                                          <p:attrName>ppt_x</p:attrName>
                                        </p:attrNameLst>
                                      </p:cBhvr>
                                      <p:tavLst>
                                        <p:tav tm="0">
                                          <p:val>
                                            <p:strVal val="#ppt_x"/>
                                          </p:val>
                                        </p:tav>
                                        <p:tav tm="100000">
                                          <p:val>
                                            <p:strVal val="#ppt_x"/>
                                          </p:val>
                                        </p:tav>
                                      </p:tavLst>
                                    </p:anim>
                                    <p:anim calcmode="lin" valueType="num">
                                      <p:cBhvr>
                                        <p:cTn id="43" dur="1000" fill="hold"/>
                                        <p:tgtEl>
                                          <p:spTgt spid="32"/>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190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1000"/>
                                        <p:tgtEl>
                                          <p:spTgt spid="33"/>
                                        </p:tgtEl>
                                      </p:cBhvr>
                                    </p:animEffect>
                                    <p:anim calcmode="lin" valueType="num">
                                      <p:cBhvr>
                                        <p:cTn id="47" dur="1000" fill="hold"/>
                                        <p:tgtEl>
                                          <p:spTgt spid="33"/>
                                        </p:tgtEl>
                                        <p:attrNameLst>
                                          <p:attrName>ppt_x</p:attrName>
                                        </p:attrNameLst>
                                      </p:cBhvr>
                                      <p:tavLst>
                                        <p:tav tm="0">
                                          <p:val>
                                            <p:strVal val="#ppt_x"/>
                                          </p:val>
                                        </p:tav>
                                        <p:tav tm="100000">
                                          <p:val>
                                            <p:strVal val="#ppt_x"/>
                                          </p:val>
                                        </p:tav>
                                      </p:tavLst>
                                    </p:anim>
                                    <p:anim calcmode="lin" valueType="num">
                                      <p:cBhvr>
                                        <p:cTn id="48" dur="1000" fill="hold"/>
                                        <p:tgtEl>
                                          <p:spTgt spid="33"/>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190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1000"/>
                                        <p:tgtEl>
                                          <p:spTgt spid="34"/>
                                        </p:tgtEl>
                                      </p:cBhvr>
                                    </p:animEffect>
                                    <p:anim calcmode="lin" valueType="num">
                                      <p:cBhvr>
                                        <p:cTn id="52" dur="1000" fill="hold"/>
                                        <p:tgtEl>
                                          <p:spTgt spid="34"/>
                                        </p:tgtEl>
                                        <p:attrNameLst>
                                          <p:attrName>ppt_x</p:attrName>
                                        </p:attrNameLst>
                                      </p:cBhvr>
                                      <p:tavLst>
                                        <p:tav tm="0">
                                          <p:val>
                                            <p:strVal val="#ppt_x"/>
                                          </p:val>
                                        </p:tav>
                                        <p:tav tm="100000">
                                          <p:val>
                                            <p:strVal val="#ppt_x"/>
                                          </p:val>
                                        </p:tav>
                                      </p:tavLst>
                                    </p:anim>
                                    <p:anim calcmode="lin" valueType="num">
                                      <p:cBhvr>
                                        <p:cTn id="53" dur="1000" fill="hold"/>
                                        <p:tgtEl>
                                          <p:spTgt spid="34"/>
                                        </p:tgtEl>
                                        <p:attrNameLst>
                                          <p:attrName>ppt_y</p:attrName>
                                        </p:attrNameLst>
                                      </p:cBhvr>
                                      <p:tavLst>
                                        <p:tav tm="0">
                                          <p:val>
                                            <p:strVal val="#ppt_y-.1"/>
                                          </p:val>
                                        </p:tav>
                                        <p:tav tm="100000">
                                          <p:val>
                                            <p:strVal val="#ppt_y"/>
                                          </p:val>
                                        </p:tav>
                                      </p:tavLst>
                                    </p:anim>
                                  </p:childTnLst>
                                </p:cTn>
                              </p:par>
                              <p:par>
                                <p:cTn id="54" presetID="53" presetClass="entr" presetSubtype="16" fill="hold" nodeType="withEffect">
                                  <p:stCondLst>
                                    <p:cond delay="190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Effect transition="in" filter="fade">
                                      <p:cBhvr>
                                        <p:cTn id="5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0" grpId="0"/>
      <p:bldP spid="31" grpId="0"/>
      <p:bldP spid="32" grpId="0"/>
      <p:bldP spid="33" grpId="0"/>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971600" y="1877967"/>
            <a:ext cx="1423450" cy="1423450"/>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grpSp>
        <p:nvGrpSpPr>
          <p:cNvPr id="5" name="组合 4"/>
          <p:cNvGrpSpPr/>
          <p:nvPr/>
        </p:nvGrpSpPr>
        <p:grpSpPr>
          <a:xfrm>
            <a:off x="3004805" y="1208856"/>
            <a:ext cx="2846358" cy="2846358"/>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8" name="组合 7"/>
          <p:cNvGrpSpPr/>
          <p:nvPr/>
        </p:nvGrpSpPr>
        <p:grpSpPr>
          <a:xfrm>
            <a:off x="4932040" y="1237850"/>
            <a:ext cx="623903" cy="623903"/>
            <a:chOff x="304800" y="673100"/>
            <a:chExt cx="4000500" cy="4000500"/>
          </a:xfrm>
          <a:effectLst>
            <a:outerShdw blurRad="317500" dist="1905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500" b="1" i="0" u="none" strike="noStrike" kern="1200" cap="none" spc="0" normalizeH="0" baseline="0" noProof="0">
                <a:ln>
                  <a:noFill/>
                </a:ln>
                <a:solidFill>
                  <a:srgbClr val="C00002"/>
                </a:solidFill>
                <a:effectLst/>
                <a:uLnTx/>
                <a:uFillTx/>
                <a:latin typeface="微软雅黑"/>
                <a:ea typeface="微软雅黑"/>
                <a:cs typeface="+mn-cs"/>
              </a:endParaRPr>
            </a:p>
          </p:txBody>
        </p:sp>
        <p:sp>
          <p:nvSpPr>
            <p:cNvPr id="10" name="椭圆 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500" b="1" i="0" u="none" strike="noStrike" kern="1200" cap="none" spc="0" normalizeH="0" baseline="0" noProof="0" dirty="0" smtClean="0">
                  <a:ln>
                    <a:noFill/>
                  </a:ln>
                  <a:solidFill>
                    <a:srgbClr val="C00002"/>
                  </a:solidFill>
                  <a:effectLst/>
                  <a:uLnTx/>
                  <a:uFillTx/>
                  <a:latin typeface="微软雅黑"/>
                  <a:ea typeface="微软雅黑"/>
                  <a:cs typeface="+mn-cs"/>
                </a:rPr>
                <a:t>1</a:t>
              </a:r>
              <a:endParaRPr kumimoji="0" lang="zh-CN" altLang="en-US" sz="2500" b="1" i="0" u="none" strike="noStrike" kern="1200" cap="none" spc="0" normalizeH="0" baseline="0" noProof="0" dirty="0">
                <a:ln>
                  <a:noFill/>
                </a:ln>
                <a:solidFill>
                  <a:srgbClr val="C00002"/>
                </a:solidFill>
                <a:effectLst/>
                <a:uLnTx/>
                <a:uFillTx/>
                <a:latin typeface="微软雅黑"/>
                <a:ea typeface="微软雅黑"/>
                <a:cs typeface="+mn-cs"/>
              </a:endParaRPr>
            </a:p>
          </p:txBody>
        </p:sp>
      </p:grpSp>
      <p:grpSp>
        <p:nvGrpSpPr>
          <p:cNvPr id="11" name="组合 10"/>
          <p:cNvGrpSpPr/>
          <p:nvPr/>
        </p:nvGrpSpPr>
        <p:grpSpPr>
          <a:xfrm>
            <a:off x="5477088" y="2277740"/>
            <a:ext cx="623903" cy="623903"/>
            <a:chOff x="304800" y="673100"/>
            <a:chExt cx="4000500" cy="4000500"/>
          </a:xfrm>
          <a:effectLst>
            <a:outerShdw blurRad="317500" dist="1905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500" b="1" i="0" u="none" strike="noStrike" kern="1200" cap="none" spc="0" normalizeH="0" baseline="0" noProof="0">
                <a:ln>
                  <a:noFill/>
                </a:ln>
                <a:solidFill>
                  <a:srgbClr val="C00002"/>
                </a:solidFill>
                <a:effectLst/>
                <a:uLnTx/>
                <a:uFillTx/>
                <a:latin typeface="微软雅黑"/>
                <a:ea typeface="微软雅黑"/>
                <a:cs typeface="+mn-cs"/>
              </a:endParaRPr>
            </a:p>
          </p:txBody>
        </p:sp>
        <p:sp>
          <p:nvSpPr>
            <p:cNvPr id="13" name="椭圆 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500" b="1" i="0" u="none" strike="noStrike" kern="1200" cap="none" spc="0" normalizeH="0" baseline="0" noProof="0" dirty="0" smtClean="0">
                  <a:ln>
                    <a:noFill/>
                  </a:ln>
                  <a:solidFill>
                    <a:srgbClr val="C00002"/>
                  </a:solidFill>
                  <a:effectLst/>
                  <a:uLnTx/>
                  <a:uFillTx/>
                  <a:latin typeface="微软雅黑"/>
                  <a:ea typeface="微软雅黑"/>
                  <a:cs typeface="+mn-cs"/>
                </a:rPr>
                <a:t>2</a:t>
              </a:r>
              <a:endParaRPr kumimoji="0" lang="zh-CN" altLang="en-US" sz="2500" b="1" i="0" u="none" strike="noStrike" kern="1200" cap="none" spc="0" normalizeH="0" baseline="0" noProof="0" dirty="0">
                <a:ln>
                  <a:noFill/>
                </a:ln>
                <a:solidFill>
                  <a:srgbClr val="C00002"/>
                </a:solidFill>
                <a:effectLst/>
                <a:uLnTx/>
                <a:uFillTx/>
                <a:latin typeface="微软雅黑"/>
                <a:ea typeface="微软雅黑"/>
                <a:cs typeface="+mn-cs"/>
              </a:endParaRPr>
            </a:p>
          </p:txBody>
        </p:sp>
      </p:grpSp>
      <p:grpSp>
        <p:nvGrpSpPr>
          <p:cNvPr id="14" name="组合 13"/>
          <p:cNvGrpSpPr/>
          <p:nvPr/>
        </p:nvGrpSpPr>
        <p:grpSpPr>
          <a:xfrm>
            <a:off x="4932040" y="3369188"/>
            <a:ext cx="623903" cy="623903"/>
            <a:chOff x="304800" y="673100"/>
            <a:chExt cx="4000500" cy="4000500"/>
          </a:xfrm>
          <a:effectLst>
            <a:outerShdw blurRad="317500" dist="1905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500" b="1" i="0" u="none" strike="noStrike" kern="1200" cap="none" spc="0" normalizeH="0" baseline="0" noProof="0">
                <a:ln>
                  <a:noFill/>
                </a:ln>
                <a:solidFill>
                  <a:srgbClr val="C00002"/>
                </a:solidFill>
                <a:effectLst/>
                <a:uLnTx/>
                <a:uFillTx/>
                <a:latin typeface="微软雅黑"/>
                <a:ea typeface="微软雅黑"/>
                <a:cs typeface="+mn-cs"/>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500" b="1" i="0" u="none" strike="noStrike" kern="1200" cap="none" spc="0" normalizeH="0" baseline="0" noProof="0" dirty="0" smtClean="0">
                  <a:ln>
                    <a:noFill/>
                  </a:ln>
                  <a:solidFill>
                    <a:srgbClr val="C00002"/>
                  </a:solidFill>
                  <a:effectLst/>
                  <a:uLnTx/>
                  <a:uFillTx/>
                  <a:latin typeface="微软雅黑"/>
                  <a:ea typeface="微软雅黑"/>
                  <a:cs typeface="+mn-cs"/>
                </a:rPr>
                <a:t>3</a:t>
              </a:r>
              <a:endParaRPr kumimoji="0" lang="zh-CN" altLang="en-US" sz="2500" b="1" i="0" u="none" strike="noStrike" kern="1200" cap="none" spc="0" normalizeH="0" baseline="0" noProof="0" dirty="0">
                <a:ln>
                  <a:noFill/>
                </a:ln>
                <a:solidFill>
                  <a:srgbClr val="C00002"/>
                </a:solidFill>
                <a:effectLst/>
                <a:uLnTx/>
                <a:uFillTx/>
                <a:latin typeface="微软雅黑"/>
                <a:ea typeface="微软雅黑"/>
                <a:cs typeface="+mn-cs"/>
              </a:endParaRPr>
            </a:p>
          </p:txBody>
        </p:sp>
      </p:grpSp>
      <p:sp>
        <p:nvSpPr>
          <p:cNvPr id="17" name="TextBox 15"/>
          <p:cNvSpPr txBox="1"/>
          <p:nvPr/>
        </p:nvSpPr>
        <p:spPr>
          <a:xfrm>
            <a:off x="1426843" y="2287533"/>
            <a:ext cx="512961" cy="615553"/>
          </a:xfrm>
          <a:prstGeom prst="rect">
            <a:avLst/>
          </a:prstGeom>
          <a:noFill/>
        </p:spPr>
        <p:txBody>
          <a:bodyPr wrap="non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a:ea typeface="微软雅黑"/>
                <a:cs typeface="+mn-cs"/>
              </a:rPr>
              <a:t>标题</a:t>
            </a:r>
            <a:endParaRPr kumimoji="0" lang="en-US" altLang="zh-CN" sz="2000" b="1" i="0" u="none" strike="noStrike" kern="1200" cap="none" spc="0" normalizeH="0" baseline="0" noProof="0" dirty="0" smtClean="0">
              <a:ln>
                <a:noFill/>
              </a:ln>
              <a:solidFill>
                <a:prstClr val="white"/>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a:ea typeface="微软雅黑"/>
                <a:cs typeface="+mn-cs"/>
              </a:rPr>
              <a:t>内容</a:t>
            </a:r>
          </a:p>
        </p:txBody>
      </p:sp>
      <p:sp>
        <p:nvSpPr>
          <p:cNvPr id="18" name="TextBox 16"/>
          <p:cNvSpPr txBox="1"/>
          <p:nvPr/>
        </p:nvSpPr>
        <p:spPr>
          <a:xfrm>
            <a:off x="5827796" y="1266097"/>
            <a:ext cx="2200588" cy="384721"/>
          </a:xfrm>
          <a:prstGeom prst="rect">
            <a:avLst/>
          </a:prstGeom>
          <a:noFill/>
        </p:spPr>
        <p:txBody>
          <a:bodyPr wrap="square" lIns="0" tIns="0" rIns="0" bIns="0" rtlCol="0">
            <a:spAutoFit/>
          </a:bodyPr>
          <a:lstStyle/>
          <a:p>
            <a:pPr marL="0" marR="0" lvl="0" indent="0" algn="just" defTabSz="914400" rtl="0" eaLnBrk="1" fontAlgn="base" latinLnBrk="0" hangingPunct="1">
              <a:lnSpc>
                <a:spcPts val="15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您的内容打在这里，或者通过复制您的文本后，在此框中选择粘贴</a:t>
            </a:r>
            <a:r>
              <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endParaRPr>
          </a:p>
        </p:txBody>
      </p:sp>
      <p:sp>
        <p:nvSpPr>
          <p:cNvPr id="19" name="TextBox 17"/>
          <p:cNvSpPr txBox="1"/>
          <p:nvPr/>
        </p:nvSpPr>
        <p:spPr>
          <a:xfrm>
            <a:off x="6259844" y="2306165"/>
            <a:ext cx="2200588" cy="384721"/>
          </a:xfrm>
          <a:prstGeom prst="rect">
            <a:avLst/>
          </a:prstGeom>
          <a:noFill/>
        </p:spPr>
        <p:txBody>
          <a:bodyPr wrap="square" lIns="0" tIns="0" rIns="0" bIns="0" rtlCol="0">
            <a:spAutoFit/>
          </a:bodyPr>
          <a:lstStyle/>
          <a:p>
            <a:pPr marL="0" marR="0" lvl="0" indent="0" algn="just" defTabSz="914400" rtl="0" eaLnBrk="1" fontAlgn="base" latinLnBrk="0" hangingPunct="1">
              <a:lnSpc>
                <a:spcPts val="15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您的内容打在这里，或者通过复制您的文本后，在此框中选择粘贴</a:t>
            </a:r>
            <a:r>
              <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endParaRPr>
          </a:p>
        </p:txBody>
      </p:sp>
      <p:sp>
        <p:nvSpPr>
          <p:cNvPr id="20" name="TextBox 18"/>
          <p:cNvSpPr txBox="1"/>
          <p:nvPr/>
        </p:nvSpPr>
        <p:spPr>
          <a:xfrm>
            <a:off x="5774440" y="3420479"/>
            <a:ext cx="2200588" cy="384721"/>
          </a:xfrm>
          <a:prstGeom prst="rect">
            <a:avLst/>
          </a:prstGeom>
          <a:noFill/>
        </p:spPr>
        <p:txBody>
          <a:bodyPr wrap="square" lIns="0" tIns="0" rIns="0" bIns="0" rtlCol="0">
            <a:spAutoFit/>
          </a:bodyPr>
          <a:lstStyle/>
          <a:p>
            <a:pPr marL="0" marR="0" lvl="0" indent="0" algn="just" defTabSz="914400" rtl="0" eaLnBrk="1" fontAlgn="base" latinLnBrk="0" hangingPunct="1">
              <a:lnSpc>
                <a:spcPts val="15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您的内容打在这里，或者通过复制您的文本后，在此框中选择粘贴</a:t>
            </a:r>
            <a:r>
              <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endParaRPr>
          </a:p>
        </p:txBody>
      </p:sp>
      <p:sp>
        <p:nvSpPr>
          <p:cNvPr id="21" name="TextBox 19"/>
          <p:cNvSpPr txBox="1"/>
          <p:nvPr/>
        </p:nvSpPr>
        <p:spPr>
          <a:xfrm>
            <a:off x="3491879" y="1896705"/>
            <a:ext cx="1752111" cy="1120307"/>
          </a:xfrm>
          <a:prstGeom prst="rect">
            <a:avLst/>
          </a:prstGeom>
          <a:noFill/>
        </p:spPr>
        <p:txBody>
          <a:bodyPr wrap="square" lIns="0" tIns="0" rIns="0" bIns="0" rtlCol="0">
            <a:spAutoFit/>
          </a:bodyPr>
          <a:lstStyle/>
          <a:p>
            <a:pPr marL="0" marR="0" lvl="0" indent="0" algn="just" defTabSz="914400" rtl="0" eaLnBrk="1" fontAlgn="base" latinLnBrk="0" hangingPunct="1">
              <a:lnSpc>
                <a:spcPct val="130000"/>
              </a:lnSpc>
              <a:spcBef>
                <a:spcPct val="0"/>
              </a:spcBef>
              <a:spcAft>
                <a:spcPct val="0"/>
              </a:spcAft>
              <a:buClrTx/>
              <a:buSzTx/>
              <a:buFontTx/>
              <a:buNone/>
              <a:tabLst/>
              <a:defRPr/>
            </a:pPr>
            <a:r>
              <a:rPr kumimoji="0" lang="zh-CN" altLang="en-US" sz="1400" b="0" i="0" u="none" strike="noStrike" kern="1200" cap="none" spc="0" normalizeH="0" baseline="0" noProof="0" dirty="0" smtClean="0">
                <a:ln>
                  <a:noFill/>
                </a:ln>
                <a:solidFill>
                  <a:prstClr val="black"/>
                </a:solidFill>
                <a:effectLst/>
                <a:uLnTx/>
                <a:uFillTx/>
                <a:latin typeface="微软雅黑"/>
                <a:ea typeface="微软雅黑"/>
                <a:cs typeface="+mn-cs"/>
              </a:rPr>
              <a:t>您的内容打在这里，或者通过复制您的文本后，在此框中选择粘贴</a:t>
            </a:r>
            <a:r>
              <a:rPr kumimoji="0" lang="en-US" altLang="zh-CN" sz="14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4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2" name="Half Frame 12"/>
          <p:cNvSpPr/>
          <p:nvPr/>
        </p:nvSpPr>
        <p:spPr>
          <a:xfrm rot="8097294">
            <a:off x="2428709" y="2396807"/>
            <a:ext cx="360168" cy="395798"/>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Tree>
    <p:extLst>
      <p:ext uri="{BB962C8B-B14F-4D97-AF65-F5344CB8AC3E}">
        <p14:creationId xmlns:p14="http://schemas.microsoft.com/office/powerpoint/2010/main" val="1615037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14:presetBounceEnd="4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4000">
                                          <p:cBhvr additive="base">
                                            <p:cTn id="7" dur="1000" fill="hold"/>
                                            <p:tgtEl>
                                              <p:spTgt spid="4"/>
                                            </p:tgtEl>
                                            <p:attrNameLst>
                                              <p:attrName>ppt_x</p:attrName>
                                            </p:attrNameLst>
                                          </p:cBhvr>
                                          <p:tavLst>
                                            <p:tav tm="0">
                                              <p:val>
                                                <p:strVal val="0-#ppt_w/2"/>
                                              </p:val>
                                            </p:tav>
                                            <p:tav tm="100000">
                                              <p:val>
                                                <p:strVal val="#ppt_x"/>
                                              </p:val>
                                            </p:tav>
                                          </p:tavLst>
                                        </p:anim>
                                        <p:anim calcmode="lin" valueType="num" p14:bounceEnd="44000">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childTnLst>
                              </p:cTn>
                            </p:par>
                            <p:par>
                              <p:cTn id="19" fill="hold">
                                <p:stCondLst>
                                  <p:cond delay="2000"/>
                                </p:stCondLst>
                                <p:childTnLst>
                                  <p:par>
                                    <p:cTn id="20" presetID="2" presetClass="entr" presetSubtype="4" accel="42000" fill="hold" nodeType="afterEffect" p14:presetBounceEnd="44000">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14:bounceEnd="44000">
                                          <p:cBhvr additive="base">
                                            <p:cTn id="22" dur="10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23" dur="10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p:stCondLst>
                                  <p:cond delay="3500"/>
                                </p:stCondLst>
                                <p:childTnLst>
                                  <p:par>
                                    <p:cTn id="29" presetID="2" presetClass="entr" presetSubtype="3" accel="52000" fill="hold" nodeType="afterEffect" p14:presetBounceEnd="55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55000">
                                          <p:cBhvr additive="base">
                                            <p:cTn id="31" dur="1600" fill="hold"/>
                                            <p:tgtEl>
                                              <p:spTgt spid="8"/>
                                            </p:tgtEl>
                                            <p:attrNameLst>
                                              <p:attrName>ppt_x</p:attrName>
                                            </p:attrNameLst>
                                          </p:cBhvr>
                                          <p:tavLst>
                                            <p:tav tm="0">
                                              <p:val>
                                                <p:strVal val="1+#ppt_w/2"/>
                                              </p:val>
                                            </p:tav>
                                            <p:tav tm="100000">
                                              <p:val>
                                                <p:strVal val="#ppt_x"/>
                                              </p:val>
                                            </p:tav>
                                          </p:tavLst>
                                        </p:anim>
                                        <p:anim calcmode="lin" valueType="num" p14:bounceEnd="55000">
                                          <p:cBhvr additive="base">
                                            <p:cTn id="32" dur="1600" fill="hold"/>
                                            <p:tgtEl>
                                              <p:spTgt spid="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14:presetBounceEnd="55000">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14:bounceEnd="55000">
                                          <p:cBhvr additive="base">
                                            <p:cTn id="35" dur="1600" fill="hold"/>
                                            <p:tgtEl>
                                              <p:spTgt spid="11"/>
                                            </p:tgtEl>
                                            <p:attrNameLst>
                                              <p:attrName>ppt_x</p:attrName>
                                            </p:attrNameLst>
                                          </p:cBhvr>
                                          <p:tavLst>
                                            <p:tav tm="0">
                                              <p:val>
                                                <p:strVal val="1+#ppt_w/2"/>
                                              </p:val>
                                            </p:tav>
                                            <p:tav tm="100000">
                                              <p:val>
                                                <p:strVal val="#ppt_x"/>
                                              </p:val>
                                            </p:tav>
                                          </p:tavLst>
                                        </p:anim>
                                        <p:anim calcmode="lin" valueType="num" p14:bounceEnd="55000">
                                          <p:cBhvr additive="base">
                                            <p:cTn id="36" dur="16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14:presetBounceEnd="55000">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14:bounceEnd="55000">
                                          <p:cBhvr additive="base">
                                            <p:cTn id="39" dur="1600" fill="hold"/>
                                            <p:tgtEl>
                                              <p:spTgt spid="14"/>
                                            </p:tgtEl>
                                            <p:attrNameLst>
                                              <p:attrName>ppt_x</p:attrName>
                                            </p:attrNameLst>
                                          </p:cBhvr>
                                          <p:tavLst>
                                            <p:tav tm="0">
                                              <p:val>
                                                <p:strVal val="1+#ppt_w/2"/>
                                              </p:val>
                                            </p:tav>
                                            <p:tav tm="100000">
                                              <p:val>
                                                <p:strVal val="#ppt_x"/>
                                              </p:val>
                                            </p:tav>
                                          </p:tavLst>
                                        </p:anim>
                                        <p:anim calcmode="lin" valueType="num" p14:bounceEnd="55000">
                                          <p:cBhvr additive="base">
                                            <p:cTn id="40" dur="160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51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childTnLst>
                              </p:cTn>
                            </p:par>
                            <p:par>
                              <p:cTn id="19" fill="hold">
                                <p:stCondLst>
                                  <p:cond delay="2000"/>
                                </p:stCondLst>
                                <p:childTnLst>
                                  <p:par>
                                    <p:cTn id="20" presetID="2" presetClass="entr" presetSubtype="4" accel="4200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1000" fill="hold"/>
                                            <p:tgtEl>
                                              <p:spTgt spid="5"/>
                                            </p:tgtEl>
                                            <p:attrNameLst>
                                              <p:attrName>ppt_x</p:attrName>
                                            </p:attrNameLst>
                                          </p:cBhvr>
                                          <p:tavLst>
                                            <p:tav tm="0">
                                              <p:val>
                                                <p:strVal val="#ppt_x"/>
                                              </p:val>
                                            </p:tav>
                                            <p:tav tm="100000">
                                              <p:val>
                                                <p:strVal val="#ppt_x"/>
                                              </p:val>
                                            </p:tav>
                                          </p:tavLst>
                                        </p:anim>
                                        <p:anim calcmode="lin" valueType="num">
                                          <p:cBhvr additive="base">
                                            <p:cTn id="23" dur="10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p:stCondLst>
                                  <p:cond delay="3500"/>
                                </p:stCondLst>
                                <p:childTnLst>
                                  <p:par>
                                    <p:cTn id="29" presetID="2" presetClass="entr" presetSubtype="3" accel="5200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1600" fill="hold"/>
                                            <p:tgtEl>
                                              <p:spTgt spid="8"/>
                                            </p:tgtEl>
                                            <p:attrNameLst>
                                              <p:attrName>ppt_x</p:attrName>
                                            </p:attrNameLst>
                                          </p:cBhvr>
                                          <p:tavLst>
                                            <p:tav tm="0">
                                              <p:val>
                                                <p:strVal val="1+#ppt_w/2"/>
                                              </p:val>
                                            </p:tav>
                                            <p:tav tm="100000">
                                              <p:val>
                                                <p:strVal val="#ppt_x"/>
                                              </p:val>
                                            </p:tav>
                                          </p:tavLst>
                                        </p:anim>
                                        <p:anim calcmode="lin" valueType="num">
                                          <p:cBhvr additive="base">
                                            <p:cTn id="32" dur="1600" fill="hold"/>
                                            <p:tgtEl>
                                              <p:spTgt spid="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600" fill="hold"/>
                                            <p:tgtEl>
                                              <p:spTgt spid="11"/>
                                            </p:tgtEl>
                                            <p:attrNameLst>
                                              <p:attrName>ppt_x</p:attrName>
                                            </p:attrNameLst>
                                          </p:cBhvr>
                                          <p:tavLst>
                                            <p:tav tm="0">
                                              <p:val>
                                                <p:strVal val="1+#ppt_w/2"/>
                                              </p:val>
                                            </p:tav>
                                            <p:tav tm="100000">
                                              <p:val>
                                                <p:strVal val="#ppt_x"/>
                                              </p:val>
                                            </p:tav>
                                          </p:tavLst>
                                        </p:anim>
                                        <p:anim calcmode="lin" valueType="num">
                                          <p:cBhvr additive="base">
                                            <p:cTn id="36" dur="16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600" fill="hold"/>
                                            <p:tgtEl>
                                              <p:spTgt spid="14"/>
                                            </p:tgtEl>
                                            <p:attrNameLst>
                                              <p:attrName>ppt_x</p:attrName>
                                            </p:attrNameLst>
                                          </p:cBhvr>
                                          <p:tavLst>
                                            <p:tav tm="0">
                                              <p:val>
                                                <p:strVal val="1+#ppt_w/2"/>
                                              </p:val>
                                            </p:tav>
                                            <p:tav tm="100000">
                                              <p:val>
                                                <p:strVal val="#ppt_x"/>
                                              </p:val>
                                            </p:tav>
                                          </p:tavLst>
                                        </p:anim>
                                        <p:anim calcmode="lin" valueType="num">
                                          <p:cBhvr additive="base">
                                            <p:cTn id="40" dur="160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51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72"/>
          <p:cNvCxnSpPr>
            <a:cxnSpLocks noChangeShapeType="1"/>
          </p:cNvCxnSpPr>
          <p:nvPr/>
        </p:nvCxnSpPr>
        <p:spPr bwMode="auto">
          <a:xfrm>
            <a:off x="6908676" y="1945942"/>
            <a:ext cx="559718" cy="184693"/>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5" name="直接连接符 20"/>
          <p:cNvCxnSpPr>
            <a:cxnSpLocks noChangeShapeType="1"/>
          </p:cNvCxnSpPr>
          <p:nvPr/>
        </p:nvCxnSpPr>
        <p:spPr bwMode="auto">
          <a:xfrm flipV="1">
            <a:off x="4915214" y="2283260"/>
            <a:ext cx="683924" cy="622217"/>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grpSp>
        <p:nvGrpSpPr>
          <p:cNvPr id="6" name="组合 5"/>
          <p:cNvGrpSpPr/>
          <p:nvPr/>
        </p:nvGrpSpPr>
        <p:grpSpPr>
          <a:xfrm>
            <a:off x="5364309" y="867739"/>
            <a:ext cx="1656509" cy="1656509"/>
            <a:chOff x="5252030" y="2008764"/>
            <a:chExt cx="809336" cy="809336"/>
          </a:xfrm>
          <a:solidFill>
            <a:schemeClr val="accent1"/>
          </a:solidFill>
        </p:grpSpPr>
        <p:sp>
          <p:nvSpPr>
            <p:cNvPr id="7" name="椭圆 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8" name="椭圆 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9" name="组合 8"/>
          <p:cNvGrpSpPr/>
          <p:nvPr/>
        </p:nvGrpSpPr>
        <p:grpSpPr>
          <a:xfrm>
            <a:off x="3366390" y="3924072"/>
            <a:ext cx="515519" cy="515519"/>
            <a:chOff x="5252030" y="2008764"/>
            <a:chExt cx="809336" cy="809336"/>
          </a:xfrm>
          <a:solidFill>
            <a:schemeClr val="accent1"/>
          </a:solidFill>
        </p:grpSpPr>
        <p:sp>
          <p:nvSpPr>
            <p:cNvPr id="10" name="椭圆 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11" name="椭圆 10"/>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2" name="组合 11"/>
          <p:cNvGrpSpPr/>
          <p:nvPr/>
        </p:nvGrpSpPr>
        <p:grpSpPr>
          <a:xfrm>
            <a:off x="2252257" y="1467966"/>
            <a:ext cx="1244798" cy="1244798"/>
            <a:chOff x="5252030" y="2008764"/>
            <a:chExt cx="809336" cy="809336"/>
          </a:xfrm>
          <a:solidFill>
            <a:schemeClr val="accent1"/>
          </a:solidFill>
        </p:grpSpPr>
        <p:sp>
          <p:nvSpPr>
            <p:cNvPr id="13" name="椭圆 1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14" name="椭圆 1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cxnSp>
        <p:nvCxnSpPr>
          <p:cNvPr id="15" name="直接连接符 14"/>
          <p:cNvCxnSpPr>
            <a:cxnSpLocks noChangeShapeType="1"/>
          </p:cNvCxnSpPr>
          <p:nvPr/>
        </p:nvCxnSpPr>
        <p:spPr bwMode="auto">
          <a:xfrm flipV="1">
            <a:off x="2017615" y="2550772"/>
            <a:ext cx="413953" cy="322088"/>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16" name="直接连接符 17"/>
          <p:cNvCxnSpPr>
            <a:cxnSpLocks noChangeShapeType="1"/>
          </p:cNvCxnSpPr>
          <p:nvPr/>
        </p:nvCxnSpPr>
        <p:spPr bwMode="auto">
          <a:xfrm>
            <a:off x="3407040" y="2413506"/>
            <a:ext cx="681323" cy="491172"/>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17" name="直接连接符 23"/>
          <p:cNvCxnSpPr>
            <a:cxnSpLocks noChangeShapeType="1"/>
            <a:endCxn id="27" idx="1"/>
          </p:cNvCxnSpPr>
          <p:nvPr/>
        </p:nvCxnSpPr>
        <p:spPr bwMode="auto">
          <a:xfrm>
            <a:off x="1044841" y="2659079"/>
            <a:ext cx="363984" cy="242094"/>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18" name="直接连接符 43"/>
          <p:cNvCxnSpPr>
            <a:cxnSpLocks noChangeShapeType="1"/>
          </p:cNvCxnSpPr>
          <p:nvPr/>
        </p:nvCxnSpPr>
        <p:spPr bwMode="auto">
          <a:xfrm flipV="1">
            <a:off x="3786841" y="3733236"/>
            <a:ext cx="301521" cy="278300"/>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grpSp>
        <p:nvGrpSpPr>
          <p:cNvPr id="19" name="组合 18"/>
          <p:cNvGrpSpPr/>
          <p:nvPr/>
        </p:nvGrpSpPr>
        <p:grpSpPr>
          <a:xfrm>
            <a:off x="7327456" y="1912164"/>
            <a:ext cx="630230" cy="630230"/>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1" name="椭圆 2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grpSp>
      <p:grpSp>
        <p:nvGrpSpPr>
          <p:cNvPr id="22" name="组合 21"/>
          <p:cNvGrpSpPr/>
          <p:nvPr/>
        </p:nvGrpSpPr>
        <p:grpSpPr>
          <a:xfrm>
            <a:off x="3888910" y="2693370"/>
            <a:ext cx="1226559" cy="1226559"/>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4" name="椭圆 23"/>
            <p:cNvSpPr/>
            <p:nvPr/>
          </p:nvSpPr>
          <p:spPr>
            <a:xfrm>
              <a:off x="392112" y="760412"/>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5" name="组合 24"/>
          <p:cNvGrpSpPr/>
          <p:nvPr/>
        </p:nvGrpSpPr>
        <p:grpSpPr>
          <a:xfrm>
            <a:off x="1268453" y="2760801"/>
            <a:ext cx="867139" cy="867139"/>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7" name="椭圆 2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8" name="文本框 37"/>
          <p:cNvSpPr>
            <a:spLocks noChangeArrowheads="1"/>
          </p:cNvSpPr>
          <p:nvPr/>
        </p:nvSpPr>
        <p:spPr bwMode="auto">
          <a:xfrm>
            <a:off x="5843544" y="1308125"/>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2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rPr>
              <a:t>标题</a:t>
            </a:r>
            <a:endParaRPr kumimoji="0" lang="en-US" altLang="zh-CN" sz="22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2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rPr>
              <a:t>内容</a:t>
            </a:r>
            <a:endParaRPr kumimoji="0" lang="zh-CN" altLang="en-US" sz="2200" b="0" i="0" u="none" strike="noStrike" kern="1200" cap="none" spc="0" normalizeH="0" baseline="0" noProof="0" dirty="0">
              <a:ln>
                <a:noFill/>
              </a:ln>
              <a:solidFill>
                <a:prstClr val="white">
                  <a:lumMod val="95000"/>
                </a:prstClr>
              </a:solidFill>
              <a:effectLst/>
              <a:uLnTx/>
              <a:uFillTx/>
              <a:latin typeface="微软雅黑"/>
              <a:ea typeface="微软雅黑"/>
              <a:cs typeface="+mn-cs"/>
              <a:sym typeface="微软雅黑" pitchFamily="34" charset="-122"/>
            </a:endParaRPr>
          </a:p>
        </p:txBody>
      </p:sp>
      <p:sp>
        <p:nvSpPr>
          <p:cNvPr id="29" name="文本框 37"/>
          <p:cNvSpPr>
            <a:spLocks noChangeArrowheads="1"/>
          </p:cNvSpPr>
          <p:nvPr/>
        </p:nvSpPr>
        <p:spPr bwMode="auto">
          <a:xfrm>
            <a:off x="4166200" y="3000658"/>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rPr>
              <a:t>标题</a:t>
            </a:r>
            <a:endParaRPr kumimoji="0" lang="en-US" altLang="zh-CN" sz="19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rPr>
              <a:t>内容</a:t>
            </a:r>
            <a:endParaRPr kumimoji="0" lang="zh-CN" altLang="en-US" sz="1900" b="0" i="0" u="none" strike="noStrike" kern="1200" cap="none" spc="0" normalizeH="0" baseline="0" noProof="0" dirty="0">
              <a:ln>
                <a:noFill/>
              </a:ln>
              <a:solidFill>
                <a:srgbClr val="080808"/>
              </a:solidFill>
              <a:effectLst/>
              <a:uLnTx/>
              <a:uFillTx/>
              <a:latin typeface="微软雅黑"/>
              <a:ea typeface="微软雅黑"/>
              <a:cs typeface="+mn-cs"/>
              <a:sym typeface="微软雅黑" pitchFamily="34" charset="-122"/>
            </a:endParaRPr>
          </a:p>
        </p:txBody>
      </p:sp>
      <p:sp>
        <p:nvSpPr>
          <p:cNvPr id="30" name="文本框 37"/>
          <p:cNvSpPr>
            <a:spLocks noChangeArrowheads="1"/>
          </p:cNvSpPr>
          <p:nvPr/>
        </p:nvSpPr>
        <p:spPr bwMode="auto">
          <a:xfrm>
            <a:off x="2535704" y="1792081"/>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rPr>
              <a:t>标题</a:t>
            </a:r>
            <a:endParaRPr kumimoji="0" lang="en-US" altLang="zh-CN" sz="19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rPr>
              <a:t>内容</a:t>
            </a:r>
            <a:endParaRPr kumimoji="0" lang="zh-CN" altLang="en-US" sz="1900" b="0" i="0" u="none" strike="noStrike" kern="1200" cap="none" spc="0" normalizeH="0" baseline="0" noProof="0" dirty="0">
              <a:ln>
                <a:noFill/>
              </a:ln>
              <a:solidFill>
                <a:prstClr val="white">
                  <a:lumMod val="95000"/>
                </a:prstClr>
              </a:solidFill>
              <a:effectLst/>
              <a:uLnTx/>
              <a:uFillTx/>
              <a:latin typeface="微软雅黑"/>
              <a:ea typeface="微软雅黑"/>
              <a:cs typeface="+mn-cs"/>
              <a:sym typeface="微软雅黑" pitchFamily="34" charset="-122"/>
            </a:endParaRPr>
          </a:p>
        </p:txBody>
      </p:sp>
      <p:sp>
        <p:nvSpPr>
          <p:cNvPr id="31" name="文本框 37"/>
          <p:cNvSpPr>
            <a:spLocks noChangeArrowheads="1"/>
          </p:cNvSpPr>
          <p:nvPr/>
        </p:nvSpPr>
        <p:spPr bwMode="auto">
          <a:xfrm>
            <a:off x="1455801" y="298750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rPr>
              <a:t>标题</a:t>
            </a:r>
            <a:endParaRPr kumimoji="0" lang="en-US" altLang="zh-CN" sz="12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rPr>
              <a:t>内容</a:t>
            </a:r>
            <a:endParaRPr kumimoji="0" lang="zh-CN" altLang="en-US" sz="1200" b="0" i="0" u="none" strike="noStrike" kern="1200" cap="none" spc="0" normalizeH="0" baseline="0" noProof="0" dirty="0">
              <a:ln>
                <a:noFill/>
              </a:ln>
              <a:solidFill>
                <a:srgbClr val="080808"/>
              </a:solidFill>
              <a:effectLst/>
              <a:uLnTx/>
              <a:uFillTx/>
              <a:latin typeface="微软雅黑"/>
              <a:ea typeface="微软雅黑"/>
              <a:cs typeface="+mn-cs"/>
              <a:sym typeface="微软雅黑" pitchFamily="34" charset="-122"/>
            </a:endParaRPr>
          </a:p>
        </p:txBody>
      </p:sp>
      <p:sp>
        <p:nvSpPr>
          <p:cNvPr id="32" name="矩形 76"/>
          <p:cNvSpPr>
            <a:spLocks noChangeArrowheads="1"/>
          </p:cNvSpPr>
          <p:nvPr/>
        </p:nvSpPr>
        <p:spPr bwMode="auto">
          <a:xfrm>
            <a:off x="959142" y="3715984"/>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点击添加描述总结</a:t>
            </a:r>
            <a:r>
              <a:rPr kumimoji="0" lang="en-US" altLang="zh-CN"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 </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33" name="矩形 80"/>
          <p:cNvSpPr>
            <a:spLocks noChangeArrowheads="1"/>
          </p:cNvSpPr>
          <p:nvPr/>
        </p:nvSpPr>
        <p:spPr bwMode="auto">
          <a:xfrm>
            <a:off x="2145016" y="2817540"/>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点击添加描述总结</a:t>
            </a:r>
            <a:r>
              <a:rPr kumimoji="0" lang="en-US" altLang="zh-CN"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 </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34" name="矩形 81"/>
          <p:cNvSpPr>
            <a:spLocks noChangeArrowheads="1"/>
          </p:cNvSpPr>
          <p:nvPr/>
        </p:nvSpPr>
        <p:spPr bwMode="auto">
          <a:xfrm>
            <a:off x="3848923" y="3959867"/>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点击添加描述总结</a:t>
            </a:r>
            <a:r>
              <a:rPr kumimoji="0" lang="en-US" altLang="zh-CN"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 </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35" name="矩形 82"/>
          <p:cNvSpPr>
            <a:spLocks noChangeArrowheads="1"/>
          </p:cNvSpPr>
          <p:nvPr/>
        </p:nvSpPr>
        <p:spPr bwMode="auto">
          <a:xfrm>
            <a:off x="5482823" y="2650746"/>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点击添加描述总结</a:t>
            </a:r>
          </a:p>
        </p:txBody>
      </p:sp>
      <p:sp>
        <p:nvSpPr>
          <p:cNvPr id="36" name="矩形 35"/>
          <p:cNvSpPr>
            <a:spLocks noChangeArrowheads="1"/>
          </p:cNvSpPr>
          <p:nvPr/>
        </p:nvSpPr>
        <p:spPr bwMode="auto">
          <a:xfrm>
            <a:off x="6252011" y="3354338"/>
            <a:ext cx="2323291" cy="32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Arial" charset="0"/>
              <a:buNone/>
              <a:tabLst/>
              <a:defRPr/>
            </a:pPr>
            <a:r>
              <a:rPr kumimoji="0" lang="zh-CN" altLang="en-US" sz="1600" b="1" i="0" u="none" strike="noStrike" kern="1200" cap="none" spc="0" normalizeH="0" baseline="0" noProof="0" dirty="0">
                <a:ln>
                  <a:noFill/>
                </a:ln>
                <a:solidFill>
                  <a:srgbClr val="C00002"/>
                </a:solidFill>
                <a:effectLst/>
                <a:uLnTx/>
                <a:uFillTx/>
                <a:latin typeface="微软雅黑"/>
                <a:ea typeface="微软雅黑"/>
                <a:cs typeface="+mn-cs"/>
                <a:sym typeface="微软雅黑" pitchFamily="34" charset="-122"/>
              </a:rPr>
              <a:t>添加</a:t>
            </a:r>
            <a:r>
              <a:rPr kumimoji="0" lang="zh-CN" altLang="en-US" sz="1600" b="1" i="0" u="none" strike="noStrike" kern="1200" cap="none" spc="0" normalizeH="0" baseline="0" noProof="0" dirty="0" smtClean="0">
                <a:ln>
                  <a:noFill/>
                </a:ln>
                <a:solidFill>
                  <a:srgbClr val="C00002"/>
                </a:solidFill>
                <a:effectLst/>
                <a:uLnTx/>
                <a:uFillTx/>
                <a:latin typeface="微软雅黑"/>
                <a:ea typeface="微软雅黑"/>
                <a:cs typeface="+mn-cs"/>
                <a:sym typeface="微软雅黑" pitchFamily="34" charset="-122"/>
              </a:rPr>
              <a:t>主要标题内容</a:t>
            </a:r>
            <a:endParaRPr kumimoji="0" lang="zh-CN" altLang="en-US" sz="1600" b="0" i="0" u="none" strike="noStrike" kern="1200" cap="none" spc="0" normalizeH="0" baseline="0" noProof="0" dirty="0">
              <a:ln>
                <a:noFill/>
              </a:ln>
              <a:solidFill>
                <a:srgbClr val="C00002"/>
              </a:solidFill>
              <a:effectLst/>
              <a:uLnTx/>
              <a:uFillTx/>
              <a:latin typeface="微软雅黑"/>
              <a:ea typeface="微软雅黑"/>
              <a:cs typeface="+mn-cs"/>
              <a:sym typeface="Calibri" pitchFamily="34" charset="0"/>
            </a:endParaRPr>
          </a:p>
        </p:txBody>
      </p:sp>
      <p:sp>
        <p:nvSpPr>
          <p:cNvPr id="37" name="文本框 13"/>
          <p:cNvSpPr txBox="1"/>
          <p:nvPr/>
        </p:nvSpPr>
        <p:spPr>
          <a:xfrm>
            <a:off x="5870768" y="3710837"/>
            <a:ext cx="2740626" cy="805129"/>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38" name="组合 37"/>
          <p:cNvGrpSpPr/>
          <p:nvPr/>
        </p:nvGrpSpPr>
        <p:grpSpPr>
          <a:xfrm>
            <a:off x="665688" y="2327926"/>
            <a:ext cx="420958" cy="420958"/>
            <a:chOff x="5252030" y="2008764"/>
            <a:chExt cx="809336" cy="809336"/>
          </a:xfrm>
          <a:solidFill>
            <a:schemeClr val="accent1"/>
          </a:solidFill>
        </p:grpSpPr>
        <p:sp>
          <p:nvSpPr>
            <p:cNvPr id="39" name="椭圆 3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40" name="椭圆 3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15178061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14:presetBounceEnd="38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38000">
                                          <p:cBhvr additive="base">
                                            <p:cTn id="7" dur="500" fill="hold"/>
                                            <p:tgtEl>
                                              <p:spTgt spid="38"/>
                                            </p:tgtEl>
                                            <p:attrNameLst>
                                              <p:attrName>ppt_x</p:attrName>
                                            </p:attrNameLst>
                                          </p:cBhvr>
                                          <p:tavLst>
                                            <p:tav tm="0">
                                              <p:val>
                                                <p:strVal val="0-#ppt_w/2"/>
                                              </p:val>
                                            </p:tav>
                                            <p:tav tm="100000">
                                              <p:val>
                                                <p:strVal val="#ppt_x"/>
                                              </p:val>
                                            </p:tav>
                                          </p:tavLst>
                                        </p:anim>
                                        <p:anim calcmode="lin" valueType="num" p14:bounceEnd="38000">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14:bounceEnd="38000">
                                          <p:cBhvr additive="base">
                                            <p:cTn id="15" dur="500" fill="hold"/>
                                            <p:tgtEl>
                                              <p:spTgt spid="25"/>
                                            </p:tgtEl>
                                            <p:attrNameLst>
                                              <p:attrName>ppt_x</p:attrName>
                                            </p:attrNameLst>
                                          </p:cBhvr>
                                          <p:tavLst>
                                            <p:tav tm="0">
                                              <p:val>
                                                <p:strVal val="1+#ppt_w/2"/>
                                              </p:val>
                                            </p:tav>
                                            <p:tav tm="100000">
                                              <p:val>
                                                <p:strVal val="#ppt_x"/>
                                              </p:val>
                                            </p:tav>
                                          </p:tavLst>
                                        </p:anim>
                                        <p:anim calcmode="lin" valueType="num" p14:bounceEnd="38000">
                                          <p:cBhvr additive="base">
                                            <p:cTn id="16" dur="500" fill="hold"/>
                                            <p:tgtEl>
                                              <p:spTgt spid="2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Effect transition="in" filter="fade">
                                          <p:cBhvr>
                                            <p:cTn id="22" dur="500"/>
                                            <p:tgtEl>
                                              <p:spTgt spid="31"/>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2" presetClass="entr" presetSubtype="12" accel="52000" fill="hold" nodeType="withEffect" p14:presetBounceEnd="38000">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14:bounceEnd="38000">
                                          <p:cBhvr additive="base">
                                            <p:cTn id="29" dur="500" fill="hold"/>
                                            <p:tgtEl>
                                              <p:spTgt spid="12"/>
                                            </p:tgtEl>
                                            <p:attrNameLst>
                                              <p:attrName>ppt_x</p:attrName>
                                            </p:attrNameLst>
                                          </p:cBhvr>
                                          <p:tavLst>
                                            <p:tav tm="0">
                                              <p:val>
                                                <p:strVal val="0-#ppt_w/2"/>
                                              </p:val>
                                            </p:tav>
                                            <p:tav tm="100000">
                                              <p:val>
                                                <p:strVal val="#ppt_x"/>
                                              </p:val>
                                            </p:tav>
                                          </p:tavLst>
                                        </p:anim>
                                        <p:anim calcmode="lin" valueType="num" p14:bounceEnd="38000">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par>
                                    <p:cTn id="41" presetID="2" presetClass="entr" presetSubtype="3" accel="52000" fill="hold" nodeType="withEffect" p14:presetBounceEnd="38000">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14:bounceEnd="38000">
                                          <p:cBhvr additive="base">
                                            <p:cTn id="43" dur="500" fill="hold"/>
                                            <p:tgtEl>
                                              <p:spTgt spid="22"/>
                                            </p:tgtEl>
                                            <p:attrNameLst>
                                              <p:attrName>ppt_x</p:attrName>
                                            </p:attrNameLst>
                                          </p:cBhvr>
                                          <p:tavLst>
                                            <p:tav tm="0">
                                              <p:val>
                                                <p:strVal val="1+#ppt_w/2"/>
                                              </p:val>
                                            </p:tav>
                                            <p:tav tm="100000">
                                              <p:val>
                                                <p:strVal val="#ppt_x"/>
                                              </p:val>
                                            </p:tav>
                                          </p:tavLst>
                                        </p:anim>
                                        <p:anim calcmode="lin" valueType="num" p14:bounceEnd="38000">
                                          <p:cBhvr additive="base">
                                            <p:cTn id="44" dur="500" fill="hold"/>
                                            <p:tgtEl>
                                              <p:spTgt spid="22"/>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Effect transition="in" filter="fade">
                                          <p:cBhvr>
                                            <p:cTn id="50" dur="500"/>
                                            <p:tgtEl>
                                              <p:spTgt spid="29"/>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right)">
                                          <p:cBhvr>
                                            <p:cTn id="54" dur="500"/>
                                            <p:tgtEl>
                                              <p:spTgt spid="18"/>
                                            </p:tgtEl>
                                          </p:cBhvr>
                                        </p:animEffect>
                                      </p:childTnLst>
                                    </p:cTn>
                                  </p:par>
                                  <p:par>
                                    <p:cTn id="55" presetID="22" presetClass="entr" presetSubtype="8"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par>
                                    <p:cTn id="58" presetID="2" presetClass="entr" presetSubtype="12" accel="52000" fill="hold" nodeType="withEffect" p14:presetBounceEnd="38000">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14:bounceEnd="38000">
                                          <p:cBhvr additive="base">
                                            <p:cTn id="60" dur="500" fill="hold"/>
                                            <p:tgtEl>
                                              <p:spTgt spid="9"/>
                                            </p:tgtEl>
                                            <p:attrNameLst>
                                              <p:attrName>ppt_x</p:attrName>
                                            </p:attrNameLst>
                                          </p:cBhvr>
                                          <p:tavLst>
                                            <p:tav tm="0">
                                              <p:val>
                                                <p:strVal val="0-#ppt_w/2"/>
                                              </p:val>
                                            </p:tav>
                                            <p:tav tm="100000">
                                              <p:val>
                                                <p:strVal val="#ppt_x"/>
                                              </p:val>
                                            </p:tav>
                                          </p:tavLst>
                                        </p:anim>
                                        <p:anim calcmode="lin" valueType="num" p14:bounceEnd="38000">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14:presetBounceEnd="38000">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14:bounceEnd="38000">
                                          <p:cBhvr additive="base">
                                            <p:cTn id="64" dur="500" fill="hold"/>
                                            <p:tgtEl>
                                              <p:spTgt spid="6"/>
                                            </p:tgtEl>
                                            <p:attrNameLst>
                                              <p:attrName>ppt_x</p:attrName>
                                            </p:attrNameLst>
                                          </p:cBhvr>
                                          <p:tavLst>
                                            <p:tav tm="0">
                                              <p:val>
                                                <p:strVal val="1+#ppt_w/2"/>
                                              </p:val>
                                            </p:tav>
                                            <p:tav tm="100000">
                                              <p:val>
                                                <p:strVal val="#ppt_x"/>
                                              </p:val>
                                            </p:tav>
                                          </p:tavLst>
                                        </p:anim>
                                        <p:anim calcmode="lin" valueType="num" p14:bounceEnd="38000">
                                          <p:cBhvr additive="base">
                                            <p:cTn id="65" dur="500" fill="hold"/>
                                            <p:tgtEl>
                                              <p:spTgt spid="6"/>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p:cTn id="69" dur="500" fill="hold"/>
                                            <p:tgtEl>
                                              <p:spTgt spid="28"/>
                                            </p:tgtEl>
                                            <p:attrNameLst>
                                              <p:attrName>ppt_w</p:attrName>
                                            </p:attrNameLst>
                                          </p:cBhvr>
                                          <p:tavLst>
                                            <p:tav tm="0">
                                              <p:val>
                                                <p:fltVal val="0"/>
                                              </p:val>
                                            </p:tav>
                                            <p:tav tm="100000">
                                              <p:val>
                                                <p:strVal val="#ppt_w"/>
                                              </p:val>
                                            </p:tav>
                                          </p:tavLst>
                                        </p:anim>
                                        <p:anim calcmode="lin" valueType="num">
                                          <p:cBhvr>
                                            <p:cTn id="70" dur="500" fill="hold"/>
                                            <p:tgtEl>
                                              <p:spTgt spid="28"/>
                                            </p:tgtEl>
                                            <p:attrNameLst>
                                              <p:attrName>ppt_h</p:attrName>
                                            </p:attrNameLst>
                                          </p:cBhvr>
                                          <p:tavLst>
                                            <p:tav tm="0">
                                              <p:val>
                                                <p:fltVal val="0"/>
                                              </p:val>
                                            </p:tav>
                                            <p:tav tm="100000">
                                              <p:val>
                                                <p:strVal val="#ppt_h"/>
                                              </p:val>
                                            </p:tav>
                                          </p:tavLst>
                                        </p:anim>
                                        <p:animEffect transition="in" filter="fade">
                                          <p:cBhvr>
                                            <p:cTn id="71" dur="500"/>
                                            <p:tgtEl>
                                              <p:spTgt spid="28"/>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left)">
                                          <p:cBhvr>
                                            <p:cTn id="75" dur="500"/>
                                            <p:tgtEl>
                                              <p:spTgt spid="4"/>
                                            </p:tgtEl>
                                          </p:cBhvr>
                                        </p:animEffect>
                                      </p:childTnLst>
                                    </p:cTn>
                                  </p:par>
                                  <p:par>
                                    <p:cTn id="76" presetID="2" presetClass="entr" presetSubtype="2" accel="52000" fill="hold" nodeType="withEffect" p14:presetBounceEnd="38000">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14:bounceEnd="38000">
                                          <p:cBhvr additive="base">
                                            <p:cTn id="78" dur="500" fill="hold"/>
                                            <p:tgtEl>
                                              <p:spTgt spid="19"/>
                                            </p:tgtEl>
                                            <p:attrNameLst>
                                              <p:attrName>ppt_x</p:attrName>
                                            </p:attrNameLst>
                                          </p:cBhvr>
                                          <p:tavLst>
                                            <p:tav tm="0">
                                              <p:val>
                                                <p:strVal val="1+#ppt_w/2"/>
                                              </p:val>
                                            </p:tav>
                                            <p:tav tm="100000">
                                              <p:val>
                                                <p:strVal val="#ppt_x"/>
                                              </p:val>
                                            </p:tav>
                                          </p:tavLst>
                                        </p:anim>
                                        <p:anim calcmode="lin" valueType="num" p14:bounceEnd="38000">
                                          <p:cBhvr additive="base">
                                            <p:cTn id="79" dur="500" fill="hold"/>
                                            <p:tgtEl>
                                              <p:spTgt spid="19"/>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400"/>
                                            <p:tgtEl>
                                              <p:spTgt spid="32"/>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500"/>
                                            <p:tgtEl>
                                              <p:spTgt spid="33"/>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400"/>
                                            <p:tgtEl>
                                              <p:spTgt spid="34"/>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childTnLst>
                              </p:cTn>
                            </p:par>
                            <p:par>
                              <p:cTn id="92" fill="hold">
                                <p:stCondLst>
                                  <p:cond delay="5250"/>
                                </p:stCondLst>
                                <p:childTnLst>
                                  <p:par>
                                    <p:cTn id="93" presetID="22" presetClass="entr" presetSubtype="2"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wipe(right)">
                                          <p:cBhvr>
                                            <p:cTn id="95" dur="500"/>
                                            <p:tgtEl>
                                              <p:spTgt spid="36"/>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wipe(right)">
                                          <p:cBhvr>
                                            <p:cTn id="98"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par>
                                    <p:cTn id="13" presetID="2" presetClass="entr" presetSubtype="3" accel="5200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1+#ppt_w/2"/>
                                              </p:val>
                                            </p:tav>
                                            <p:tav tm="100000">
                                              <p:val>
                                                <p:strVal val="#ppt_x"/>
                                              </p:val>
                                            </p:tav>
                                          </p:tavLst>
                                        </p:anim>
                                        <p:anim calcmode="lin" valueType="num">
                                          <p:cBhvr additive="base">
                                            <p:cTn id="16" dur="500" fill="hold"/>
                                            <p:tgtEl>
                                              <p:spTgt spid="2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Effect transition="in" filter="fade">
                                          <p:cBhvr>
                                            <p:cTn id="22" dur="500"/>
                                            <p:tgtEl>
                                              <p:spTgt spid="31"/>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2" presetClass="entr" presetSubtype="12" accel="5200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0-#ppt_w/2"/>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par>
                                    <p:cTn id="41" presetID="2" presetClass="entr" presetSubtype="3" accel="5200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1+#ppt_w/2"/>
                                              </p:val>
                                            </p:tav>
                                            <p:tav tm="100000">
                                              <p:val>
                                                <p:strVal val="#ppt_x"/>
                                              </p:val>
                                            </p:tav>
                                          </p:tavLst>
                                        </p:anim>
                                        <p:anim calcmode="lin" valueType="num">
                                          <p:cBhvr additive="base">
                                            <p:cTn id="44" dur="500" fill="hold"/>
                                            <p:tgtEl>
                                              <p:spTgt spid="22"/>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Effect transition="in" filter="fade">
                                          <p:cBhvr>
                                            <p:cTn id="50" dur="500"/>
                                            <p:tgtEl>
                                              <p:spTgt spid="29"/>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right)">
                                          <p:cBhvr>
                                            <p:cTn id="54" dur="500"/>
                                            <p:tgtEl>
                                              <p:spTgt spid="18"/>
                                            </p:tgtEl>
                                          </p:cBhvr>
                                        </p:animEffect>
                                      </p:childTnLst>
                                    </p:cTn>
                                  </p:par>
                                  <p:par>
                                    <p:cTn id="55" presetID="22" presetClass="entr" presetSubtype="8"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par>
                                    <p:cTn id="58" presetID="2" presetClass="entr" presetSubtype="12" accel="52000" fill="hold" nodeType="with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additive="base">
                                            <p:cTn id="60" dur="500" fill="hold"/>
                                            <p:tgtEl>
                                              <p:spTgt spid="9"/>
                                            </p:tgtEl>
                                            <p:attrNameLst>
                                              <p:attrName>ppt_x</p:attrName>
                                            </p:attrNameLst>
                                          </p:cBhvr>
                                          <p:tavLst>
                                            <p:tav tm="0">
                                              <p:val>
                                                <p:strVal val="0-#ppt_w/2"/>
                                              </p:val>
                                            </p:tav>
                                            <p:tav tm="100000">
                                              <p:val>
                                                <p:strVal val="#ppt_x"/>
                                              </p:val>
                                            </p:tav>
                                          </p:tavLst>
                                        </p:anim>
                                        <p:anim calcmode="lin" valueType="num">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1+#ppt_w/2"/>
                                              </p:val>
                                            </p:tav>
                                            <p:tav tm="100000">
                                              <p:val>
                                                <p:strVal val="#ppt_x"/>
                                              </p:val>
                                            </p:tav>
                                          </p:tavLst>
                                        </p:anim>
                                        <p:anim calcmode="lin" valueType="num">
                                          <p:cBhvr additive="base">
                                            <p:cTn id="65" dur="500" fill="hold"/>
                                            <p:tgtEl>
                                              <p:spTgt spid="6"/>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p:cTn id="69" dur="500" fill="hold"/>
                                            <p:tgtEl>
                                              <p:spTgt spid="28"/>
                                            </p:tgtEl>
                                            <p:attrNameLst>
                                              <p:attrName>ppt_w</p:attrName>
                                            </p:attrNameLst>
                                          </p:cBhvr>
                                          <p:tavLst>
                                            <p:tav tm="0">
                                              <p:val>
                                                <p:fltVal val="0"/>
                                              </p:val>
                                            </p:tav>
                                            <p:tav tm="100000">
                                              <p:val>
                                                <p:strVal val="#ppt_w"/>
                                              </p:val>
                                            </p:tav>
                                          </p:tavLst>
                                        </p:anim>
                                        <p:anim calcmode="lin" valueType="num">
                                          <p:cBhvr>
                                            <p:cTn id="70" dur="500" fill="hold"/>
                                            <p:tgtEl>
                                              <p:spTgt spid="28"/>
                                            </p:tgtEl>
                                            <p:attrNameLst>
                                              <p:attrName>ppt_h</p:attrName>
                                            </p:attrNameLst>
                                          </p:cBhvr>
                                          <p:tavLst>
                                            <p:tav tm="0">
                                              <p:val>
                                                <p:fltVal val="0"/>
                                              </p:val>
                                            </p:tav>
                                            <p:tav tm="100000">
                                              <p:val>
                                                <p:strVal val="#ppt_h"/>
                                              </p:val>
                                            </p:tav>
                                          </p:tavLst>
                                        </p:anim>
                                        <p:animEffect transition="in" filter="fade">
                                          <p:cBhvr>
                                            <p:cTn id="71" dur="500"/>
                                            <p:tgtEl>
                                              <p:spTgt spid="28"/>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left)">
                                          <p:cBhvr>
                                            <p:cTn id="75" dur="500"/>
                                            <p:tgtEl>
                                              <p:spTgt spid="4"/>
                                            </p:tgtEl>
                                          </p:cBhvr>
                                        </p:animEffect>
                                      </p:childTnLst>
                                    </p:cTn>
                                  </p:par>
                                  <p:par>
                                    <p:cTn id="76" presetID="2" presetClass="entr" presetSubtype="2" accel="52000" fill="hold" nodeType="with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additive="base">
                                            <p:cTn id="78" dur="500" fill="hold"/>
                                            <p:tgtEl>
                                              <p:spTgt spid="19"/>
                                            </p:tgtEl>
                                            <p:attrNameLst>
                                              <p:attrName>ppt_x</p:attrName>
                                            </p:attrNameLst>
                                          </p:cBhvr>
                                          <p:tavLst>
                                            <p:tav tm="0">
                                              <p:val>
                                                <p:strVal val="1+#ppt_w/2"/>
                                              </p:val>
                                            </p:tav>
                                            <p:tav tm="100000">
                                              <p:val>
                                                <p:strVal val="#ppt_x"/>
                                              </p:val>
                                            </p:tav>
                                          </p:tavLst>
                                        </p:anim>
                                        <p:anim calcmode="lin" valueType="num">
                                          <p:cBhvr additive="base">
                                            <p:cTn id="79" dur="500" fill="hold"/>
                                            <p:tgtEl>
                                              <p:spTgt spid="19"/>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400"/>
                                            <p:tgtEl>
                                              <p:spTgt spid="32"/>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500"/>
                                            <p:tgtEl>
                                              <p:spTgt spid="33"/>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400"/>
                                            <p:tgtEl>
                                              <p:spTgt spid="34"/>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childTnLst>
                              </p:cTn>
                            </p:par>
                            <p:par>
                              <p:cTn id="92" fill="hold">
                                <p:stCondLst>
                                  <p:cond delay="5250"/>
                                </p:stCondLst>
                                <p:childTnLst>
                                  <p:par>
                                    <p:cTn id="93" presetID="22" presetClass="entr" presetSubtype="2"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wipe(right)">
                                          <p:cBhvr>
                                            <p:cTn id="95" dur="500"/>
                                            <p:tgtEl>
                                              <p:spTgt spid="36"/>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wipe(right)">
                                          <p:cBhvr>
                                            <p:cTn id="98"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67936" y="2021101"/>
            <a:ext cx="963909" cy="923289"/>
            <a:chOff x="1664154" y="1934950"/>
            <a:chExt cx="963741" cy="897257"/>
          </a:xfrm>
        </p:grpSpPr>
        <p:grpSp>
          <p:nvGrpSpPr>
            <p:cNvPr id="5" name="组合 4"/>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8" name="椭圆 7"/>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6" name="TextBox 44"/>
            <p:cNvSpPr txBox="1"/>
            <p:nvPr/>
          </p:nvSpPr>
          <p:spPr>
            <a:xfrm>
              <a:off x="1807549" y="2188595"/>
              <a:ext cx="820346" cy="40378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45%</a:t>
              </a:r>
              <a:endParaRPr kumimoji="0" lang="zh-CN" altLang="en-US"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grpSp>
        <p:nvGrpSpPr>
          <p:cNvPr id="9" name="组合 8"/>
          <p:cNvGrpSpPr/>
          <p:nvPr/>
        </p:nvGrpSpPr>
        <p:grpSpPr>
          <a:xfrm>
            <a:off x="3321508" y="2031184"/>
            <a:ext cx="897415" cy="923289"/>
            <a:chOff x="3293884" y="1912625"/>
            <a:chExt cx="897259" cy="897258"/>
          </a:xfrm>
        </p:grpSpPr>
        <p:grpSp>
          <p:nvGrpSpPr>
            <p:cNvPr id="10" name="组合 9"/>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3" name="椭圆 12"/>
              <p:cNvSpPr/>
              <p:nvPr/>
            </p:nvSpPr>
            <p:spPr>
              <a:xfrm>
                <a:off x="366204" y="734505"/>
                <a:ext cx="3877703" cy="387769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1" name="TextBox 49"/>
            <p:cNvSpPr txBox="1"/>
            <p:nvPr/>
          </p:nvSpPr>
          <p:spPr>
            <a:xfrm>
              <a:off x="3404406" y="2201081"/>
              <a:ext cx="753231" cy="38882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0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68%</a:t>
              </a:r>
              <a:endParaRPr kumimoji="0" lang="zh-CN" altLang="en-US" sz="20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grpSp>
        <p:nvGrpSpPr>
          <p:cNvPr id="14" name="组合 13"/>
          <p:cNvGrpSpPr/>
          <p:nvPr/>
        </p:nvGrpSpPr>
        <p:grpSpPr>
          <a:xfrm>
            <a:off x="5127290" y="2025670"/>
            <a:ext cx="942085" cy="923289"/>
            <a:chOff x="4849324" y="1995712"/>
            <a:chExt cx="941921" cy="897257"/>
          </a:xfrm>
        </p:grpSpPr>
        <p:grpSp>
          <p:nvGrpSpPr>
            <p:cNvPr id="15" name="组合 14"/>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8" name="椭圆 17"/>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6" name="TextBox 54"/>
            <p:cNvSpPr txBox="1"/>
            <p:nvPr/>
          </p:nvSpPr>
          <p:spPr>
            <a:xfrm>
              <a:off x="4963049" y="2222298"/>
              <a:ext cx="828196" cy="40378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79%</a:t>
              </a:r>
              <a:endParaRPr kumimoji="0" lang="zh-CN" altLang="en-US"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grpSp>
        <p:nvGrpSpPr>
          <p:cNvPr id="19" name="组合 18"/>
          <p:cNvGrpSpPr/>
          <p:nvPr/>
        </p:nvGrpSpPr>
        <p:grpSpPr>
          <a:xfrm>
            <a:off x="6976586" y="2019651"/>
            <a:ext cx="951205" cy="923289"/>
            <a:chOff x="6380261" y="2029113"/>
            <a:chExt cx="951040" cy="897257"/>
          </a:xfrm>
        </p:grpSpPr>
        <p:grpSp>
          <p:nvGrpSpPr>
            <p:cNvPr id="20" name="组合 19"/>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3" name="椭圆 22"/>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1" name="TextBox 59"/>
            <p:cNvSpPr txBox="1"/>
            <p:nvPr/>
          </p:nvSpPr>
          <p:spPr>
            <a:xfrm>
              <a:off x="6501314" y="2303662"/>
              <a:ext cx="829987" cy="40378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92%</a:t>
              </a:r>
              <a:endParaRPr kumimoji="0" lang="zh-CN" altLang="en-US"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sp>
        <p:nvSpPr>
          <p:cNvPr id="24" name="Freeform 8"/>
          <p:cNvSpPr>
            <a:spLocks/>
          </p:cNvSpPr>
          <p:nvPr/>
        </p:nvSpPr>
        <p:spPr bwMode="auto">
          <a:xfrm rot="18900000">
            <a:off x="1411691" y="2363455"/>
            <a:ext cx="1215555" cy="660729"/>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chemeClr val="accent1"/>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5" name="Freeform 7"/>
          <p:cNvSpPr>
            <a:spLocks/>
          </p:cNvSpPr>
          <p:nvPr/>
        </p:nvSpPr>
        <p:spPr bwMode="auto">
          <a:xfrm rot="19087048">
            <a:off x="3320073" y="2260446"/>
            <a:ext cx="1187878" cy="80277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chemeClr val="accent2"/>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6" name="Freeform 6"/>
          <p:cNvSpPr>
            <a:spLocks/>
          </p:cNvSpPr>
          <p:nvPr/>
        </p:nvSpPr>
        <p:spPr bwMode="auto">
          <a:xfrm rot="19290703">
            <a:off x="5060464" y="2119119"/>
            <a:ext cx="1214489" cy="945740"/>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chemeClr val="accent3"/>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7" name="Freeform 5"/>
          <p:cNvSpPr>
            <a:spLocks/>
          </p:cNvSpPr>
          <p:nvPr/>
        </p:nvSpPr>
        <p:spPr bwMode="auto">
          <a:xfrm rot="19810786">
            <a:off x="6859697" y="1922971"/>
            <a:ext cx="1169909" cy="1141444"/>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chemeClr val="accent4"/>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28" name="组合 27"/>
          <p:cNvGrpSpPr/>
          <p:nvPr/>
        </p:nvGrpSpPr>
        <p:grpSpPr>
          <a:xfrm>
            <a:off x="1390002"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29" name="流程图: 可选过程 28"/>
            <p:cNvSpPr/>
            <p:nvPr/>
          </p:nvSpPr>
          <p:spPr>
            <a:xfrm>
              <a:off x="3477359" y="8032286"/>
              <a:ext cx="2534423" cy="584775"/>
            </a:xfrm>
            <a:prstGeom prst="flowChartAlternate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0" name="TextBox 72"/>
            <p:cNvSpPr txBox="1"/>
            <p:nvPr/>
          </p:nvSpPr>
          <p:spPr>
            <a:xfrm>
              <a:off x="3713376" y="8005745"/>
              <a:ext cx="1975465" cy="67623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添加标题</a:t>
              </a:r>
            </a:p>
          </p:txBody>
        </p:sp>
      </p:grpSp>
      <p:grpSp>
        <p:nvGrpSpPr>
          <p:cNvPr id="31" name="组合 30"/>
          <p:cNvGrpSpPr/>
          <p:nvPr/>
        </p:nvGrpSpPr>
        <p:grpSpPr>
          <a:xfrm>
            <a:off x="3205785"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2" name="流程图: 可选过程 31"/>
            <p:cNvSpPr/>
            <p:nvPr/>
          </p:nvSpPr>
          <p:spPr>
            <a:xfrm>
              <a:off x="3477359" y="8032286"/>
              <a:ext cx="2534423" cy="584775"/>
            </a:xfrm>
            <a:prstGeom prst="flowChartAlternate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3" name="TextBox 75"/>
            <p:cNvSpPr txBox="1"/>
            <p:nvPr/>
          </p:nvSpPr>
          <p:spPr>
            <a:xfrm>
              <a:off x="3713376" y="8005745"/>
              <a:ext cx="1975465" cy="67623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添加标题</a:t>
              </a:r>
            </a:p>
          </p:txBody>
        </p:sp>
      </p:grpSp>
      <p:grpSp>
        <p:nvGrpSpPr>
          <p:cNvPr id="34" name="组合 33"/>
          <p:cNvGrpSpPr/>
          <p:nvPr/>
        </p:nvGrpSpPr>
        <p:grpSpPr>
          <a:xfrm>
            <a:off x="4996217"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5" name="流程图: 可选过程 34"/>
            <p:cNvSpPr/>
            <p:nvPr/>
          </p:nvSpPr>
          <p:spPr>
            <a:xfrm>
              <a:off x="3477359" y="8032286"/>
              <a:ext cx="2534423" cy="584775"/>
            </a:xfrm>
            <a:prstGeom prst="flowChartAlternateProcess">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6" name="TextBox 78"/>
            <p:cNvSpPr txBox="1"/>
            <p:nvPr/>
          </p:nvSpPr>
          <p:spPr>
            <a:xfrm>
              <a:off x="3713376" y="8005745"/>
              <a:ext cx="1975465" cy="67623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添加标题</a:t>
              </a:r>
            </a:p>
          </p:txBody>
        </p:sp>
      </p:grpSp>
      <p:grpSp>
        <p:nvGrpSpPr>
          <p:cNvPr id="37" name="组合 36"/>
          <p:cNvGrpSpPr/>
          <p:nvPr/>
        </p:nvGrpSpPr>
        <p:grpSpPr>
          <a:xfrm>
            <a:off x="6891785"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8" name="流程图: 可选过程 37"/>
            <p:cNvSpPr/>
            <p:nvPr/>
          </p:nvSpPr>
          <p:spPr>
            <a:xfrm>
              <a:off x="3477359" y="8032286"/>
              <a:ext cx="2534423" cy="584775"/>
            </a:xfrm>
            <a:prstGeom prst="flowChartAlternateProcess">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9" name="TextBox 81"/>
            <p:cNvSpPr txBox="1"/>
            <p:nvPr/>
          </p:nvSpPr>
          <p:spPr>
            <a:xfrm>
              <a:off x="3713376" y="8005745"/>
              <a:ext cx="1975465" cy="67623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添加标题</a:t>
              </a:r>
            </a:p>
          </p:txBody>
        </p:sp>
      </p:grpSp>
      <p:sp>
        <p:nvSpPr>
          <p:cNvPr id="40" name="TextBox 83"/>
          <p:cNvSpPr txBox="1"/>
          <p:nvPr/>
        </p:nvSpPr>
        <p:spPr>
          <a:xfrm>
            <a:off x="1187624" y="3318807"/>
            <a:ext cx="1647706" cy="699440"/>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41" name="TextBox 84"/>
          <p:cNvSpPr txBox="1"/>
          <p:nvPr/>
        </p:nvSpPr>
        <p:spPr>
          <a:xfrm>
            <a:off x="3027275" y="3318807"/>
            <a:ext cx="1647706" cy="699440"/>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42" name="TextBox 85"/>
          <p:cNvSpPr txBox="1"/>
          <p:nvPr/>
        </p:nvSpPr>
        <p:spPr>
          <a:xfrm>
            <a:off x="4796502" y="3318807"/>
            <a:ext cx="1647706" cy="699440"/>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43" name="TextBox 86"/>
          <p:cNvSpPr txBox="1"/>
          <p:nvPr/>
        </p:nvSpPr>
        <p:spPr>
          <a:xfrm>
            <a:off x="6740718" y="3318807"/>
            <a:ext cx="1647706" cy="699440"/>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Tree>
    <p:extLst>
      <p:ext uri="{BB962C8B-B14F-4D97-AF65-F5344CB8AC3E}">
        <p14:creationId xmlns:p14="http://schemas.microsoft.com/office/powerpoint/2010/main" val="8848356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anim calcmode="lin" valueType="num">
                                      <p:cBhvr>
                                        <p:cTn id="8" dur="500" fill="hold"/>
                                        <p:tgtEl>
                                          <p:spTgt spid="28"/>
                                        </p:tgtEl>
                                        <p:attrNameLst>
                                          <p:attrName>ppt_x</p:attrName>
                                        </p:attrNameLst>
                                      </p:cBhvr>
                                      <p:tavLst>
                                        <p:tav tm="0">
                                          <p:val>
                                            <p:strVal val="#ppt_x"/>
                                          </p:val>
                                        </p:tav>
                                        <p:tav tm="100000">
                                          <p:val>
                                            <p:strVal val="#ppt_x"/>
                                          </p:val>
                                        </p:tav>
                                      </p:tavLst>
                                    </p:anim>
                                    <p:anim calcmode="lin" valueType="num">
                                      <p:cBhvr>
                                        <p:cTn id="9" dur="5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anim calcmode="lin" valueType="num">
                                      <p:cBhvr>
                                        <p:cTn id="14" dur="500" fill="hold"/>
                                        <p:tgtEl>
                                          <p:spTgt spid="31"/>
                                        </p:tgtEl>
                                        <p:attrNameLst>
                                          <p:attrName>ppt_x</p:attrName>
                                        </p:attrNameLst>
                                      </p:cBhvr>
                                      <p:tavLst>
                                        <p:tav tm="0">
                                          <p:val>
                                            <p:strVal val="#ppt_x"/>
                                          </p:val>
                                        </p:tav>
                                        <p:tav tm="100000">
                                          <p:val>
                                            <p:strVal val="#ppt_x"/>
                                          </p:val>
                                        </p:tav>
                                      </p:tavLst>
                                    </p:anim>
                                    <p:anim calcmode="lin" valueType="num">
                                      <p:cBhvr>
                                        <p:cTn id="15" dur="500" fill="hold"/>
                                        <p:tgtEl>
                                          <p:spTgt spid="3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anim calcmode="lin" valueType="num">
                                      <p:cBhvr>
                                        <p:cTn id="20" dur="500" fill="hold"/>
                                        <p:tgtEl>
                                          <p:spTgt spid="34"/>
                                        </p:tgtEl>
                                        <p:attrNameLst>
                                          <p:attrName>ppt_x</p:attrName>
                                        </p:attrNameLst>
                                      </p:cBhvr>
                                      <p:tavLst>
                                        <p:tav tm="0">
                                          <p:val>
                                            <p:strVal val="#ppt_x"/>
                                          </p:val>
                                        </p:tav>
                                        <p:tav tm="100000">
                                          <p:val>
                                            <p:strVal val="#ppt_x"/>
                                          </p:val>
                                        </p:tav>
                                      </p:tavLst>
                                    </p:anim>
                                    <p:anim calcmode="lin" valueType="num">
                                      <p:cBhvr>
                                        <p:cTn id="21" dur="500" fill="hold"/>
                                        <p:tgtEl>
                                          <p:spTgt spid="3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anim calcmode="lin" valueType="num">
                                      <p:cBhvr>
                                        <p:cTn id="26" dur="500" fill="hold"/>
                                        <p:tgtEl>
                                          <p:spTgt spid="37"/>
                                        </p:tgtEl>
                                        <p:attrNameLst>
                                          <p:attrName>ppt_x</p:attrName>
                                        </p:attrNameLst>
                                      </p:cBhvr>
                                      <p:tavLst>
                                        <p:tav tm="0">
                                          <p:val>
                                            <p:strVal val="#ppt_x"/>
                                          </p:val>
                                        </p:tav>
                                        <p:tav tm="100000">
                                          <p:val>
                                            <p:strVal val="#ppt_x"/>
                                          </p:val>
                                        </p:tav>
                                      </p:tavLst>
                                    </p:anim>
                                    <p:anim calcmode="lin" valueType="num">
                                      <p:cBhvr>
                                        <p:cTn id="27" dur="500" fill="hold"/>
                                        <p:tgtEl>
                                          <p:spTgt spid="37"/>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strVal val="2/3*#ppt_w"/>
                                          </p:val>
                                        </p:tav>
                                        <p:tav tm="100000">
                                          <p:val>
                                            <p:strVal val="#ppt_w"/>
                                          </p:val>
                                        </p:tav>
                                      </p:tavLst>
                                    </p:anim>
                                    <p:anim calcmode="lin" valueType="num">
                                      <p:cBhvr>
                                        <p:cTn id="32" dur="500" fill="hold"/>
                                        <p:tgtEl>
                                          <p:spTgt spid="4"/>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heel(1)">
                                      <p:cBhvr>
                                        <p:cTn id="35" dur="1000"/>
                                        <p:tgtEl>
                                          <p:spTgt spid="24"/>
                                        </p:tgtEl>
                                      </p:cBhvr>
                                    </p:animEffect>
                                  </p:childTnLst>
                                </p:cTn>
                              </p:par>
                            </p:childTnLst>
                          </p:cTn>
                        </p:par>
                        <p:par>
                          <p:cTn id="36" fill="hold">
                            <p:stCondLst>
                              <p:cond delay="3000"/>
                            </p:stCondLst>
                            <p:childTnLst>
                              <p:par>
                                <p:cTn id="37" presetID="23" presetClass="entr" presetSubtype="272"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strVal val="2/3*#ppt_w"/>
                                          </p:val>
                                        </p:tav>
                                        <p:tav tm="100000">
                                          <p:val>
                                            <p:strVal val="#ppt_w"/>
                                          </p:val>
                                        </p:tav>
                                      </p:tavLst>
                                    </p:anim>
                                    <p:anim calcmode="lin" valueType="num">
                                      <p:cBhvr>
                                        <p:cTn id="40" dur="500" fill="hold"/>
                                        <p:tgtEl>
                                          <p:spTgt spid="9"/>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heel(1)">
                                      <p:cBhvr>
                                        <p:cTn id="43" dur="1000"/>
                                        <p:tgtEl>
                                          <p:spTgt spid="25"/>
                                        </p:tgtEl>
                                      </p:cBhvr>
                                    </p:animEffect>
                                  </p:childTnLst>
                                </p:cTn>
                              </p:par>
                            </p:childTnLst>
                          </p:cTn>
                        </p:par>
                        <p:par>
                          <p:cTn id="44" fill="hold">
                            <p:stCondLst>
                              <p:cond delay="4000"/>
                            </p:stCondLst>
                            <p:childTnLst>
                              <p:par>
                                <p:cTn id="45" presetID="23" presetClass="entr" presetSubtype="272"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strVal val="2/3*#ppt_w"/>
                                          </p:val>
                                        </p:tav>
                                        <p:tav tm="100000">
                                          <p:val>
                                            <p:strVal val="#ppt_w"/>
                                          </p:val>
                                        </p:tav>
                                      </p:tavLst>
                                    </p:anim>
                                    <p:anim calcmode="lin" valueType="num">
                                      <p:cBhvr>
                                        <p:cTn id="48" dur="500" fill="hold"/>
                                        <p:tgtEl>
                                          <p:spTgt spid="14"/>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heel(1)">
                                      <p:cBhvr>
                                        <p:cTn id="51" dur="1000"/>
                                        <p:tgtEl>
                                          <p:spTgt spid="26"/>
                                        </p:tgtEl>
                                      </p:cBhvr>
                                    </p:animEffect>
                                  </p:childTnLst>
                                </p:cTn>
                              </p:par>
                            </p:childTnLst>
                          </p:cTn>
                        </p:par>
                        <p:par>
                          <p:cTn id="52" fill="hold">
                            <p:stCondLst>
                              <p:cond delay="5000"/>
                            </p:stCondLst>
                            <p:childTnLst>
                              <p:par>
                                <p:cTn id="53" presetID="23" presetClass="entr" presetSubtype="272"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strVal val="2/3*#ppt_w"/>
                                          </p:val>
                                        </p:tav>
                                        <p:tav tm="100000">
                                          <p:val>
                                            <p:strVal val="#ppt_w"/>
                                          </p:val>
                                        </p:tav>
                                      </p:tavLst>
                                    </p:anim>
                                    <p:anim calcmode="lin" valueType="num">
                                      <p:cBhvr>
                                        <p:cTn id="56" dur="500" fill="hold"/>
                                        <p:tgtEl>
                                          <p:spTgt spid="19"/>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heel(1)">
                                      <p:cBhvr>
                                        <p:cTn id="59" dur="1000"/>
                                        <p:tgtEl>
                                          <p:spTgt spid="27"/>
                                        </p:tgtEl>
                                      </p:cBhvr>
                                    </p:animEffect>
                                  </p:childTnLst>
                                </p:cTn>
                              </p:par>
                            </p:childTnLst>
                          </p:cTn>
                        </p:par>
                        <p:par>
                          <p:cTn id="60" fill="hold">
                            <p:stCondLst>
                              <p:cond delay="6000"/>
                            </p:stCondLst>
                            <p:childTnLst>
                              <p:par>
                                <p:cTn id="61" presetID="14" presetClass="entr" presetSubtype="10"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randombar(horizontal)">
                                      <p:cBhvr>
                                        <p:cTn id="63" dur="500"/>
                                        <p:tgtEl>
                                          <p:spTgt spid="40"/>
                                        </p:tgtEl>
                                      </p:cBhvr>
                                    </p:animEffect>
                                  </p:childTnLst>
                                </p:cTn>
                              </p:par>
                            </p:childTnLst>
                          </p:cTn>
                        </p:par>
                        <p:par>
                          <p:cTn id="64" fill="hold">
                            <p:stCondLst>
                              <p:cond delay="6500"/>
                            </p:stCondLst>
                            <p:childTnLst>
                              <p:par>
                                <p:cTn id="65" presetID="14" presetClass="entr" presetSubtype="10"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randombar(horizontal)">
                                      <p:cBhvr>
                                        <p:cTn id="67" dur="500"/>
                                        <p:tgtEl>
                                          <p:spTgt spid="41"/>
                                        </p:tgtEl>
                                      </p:cBhvr>
                                    </p:animEffect>
                                  </p:childTnLst>
                                </p:cTn>
                              </p:par>
                            </p:childTnLst>
                          </p:cTn>
                        </p:par>
                        <p:par>
                          <p:cTn id="68" fill="hold">
                            <p:stCondLst>
                              <p:cond delay="7000"/>
                            </p:stCondLst>
                            <p:childTnLst>
                              <p:par>
                                <p:cTn id="69" presetID="14" presetClass="entr" presetSubtype="1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randombar(horizontal)">
                                      <p:cBhvr>
                                        <p:cTn id="71" dur="500"/>
                                        <p:tgtEl>
                                          <p:spTgt spid="42"/>
                                        </p:tgtEl>
                                      </p:cBhvr>
                                    </p:animEffect>
                                  </p:childTnLst>
                                </p:cTn>
                              </p:par>
                            </p:childTnLst>
                          </p:cTn>
                        </p:par>
                        <p:par>
                          <p:cTn id="72" fill="hold">
                            <p:stCondLst>
                              <p:cond delay="7500"/>
                            </p:stCondLst>
                            <p:childTnLst>
                              <p:par>
                                <p:cTn id="73" presetID="14" presetClass="entr" presetSubtype="1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randombar(horizontal)">
                                      <p:cBhvr>
                                        <p:cTn id="7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40" grpId="0"/>
      <p:bldP spid="41" grpId="0"/>
      <p:bldP spid="42" grpId="0"/>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a:spLocks/>
          </p:cNvSpPr>
          <p:nvPr/>
        </p:nvSpPr>
        <p:spPr bwMode="auto">
          <a:xfrm>
            <a:off x="3136775" y="108406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5" name="组合 4"/>
          <p:cNvGrpSpPr/>
          <p:nvPr/>
        </p:nvGrpSpPr>
        <p:grpSpPr>
          <a:xfrm>
            <a:off x="3136616" y="845831"/>
            <a:ext cx="1149740" cy="1149740"/>
            <a:chOff x="2342140" y="893355"/>
            <a:chExt cx="1149740" cy="1149740"/>
          </a:xfrm>
        </p:grpSpPr>
        <p:grpSp>
          <p:nvGrpSpPr>
            <p:cNvPr id="6" name="组合 5"/>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7"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accent1"/>
            </a:solidFill>
            <a:ln>
              <a:noFill/>
            </a:ln>
            <a:extLst/>
          </p:spPr>
          <p:txBody>
            <a:bodyPr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微软雅黑"/>
                <a:ea typeface="微软雅黑"/>
                <a:cs typeface="+mn-cs"/>
              </a:endParaRPr>
            </a:p>
          </p:txBody>
        </p:sp>
      </p:grpSp>
      <p:grpSp>
        <p:nvGrpSpPr>
          <p:cNvPr id="10" name="组合 9"/>
          <p:cNvGrpSpPr/>
          <p:nvPr/>
        </p:nvGrpSpPr>
        <p:grpSpPr>
          <a:xfrm>
            <a:off x="2630172" y="2164184"/>
            <a:ext cx="1149740" cy="1149740"/>
            <a:chOff x="1835696" y="2211710"/>
            <a:chExt cx="1149740" cy="1149740"/>
          </a:xfrm>
        </p:grpSpPr>
        <p:grpSp>
          <p:nvGrpSpPr>
            <p:cNvPr id="11" name="组合 10"/>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a:ea typeface="微软雅黑"/>
                  <a:cs typeface="+mn-cs"/>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a:ea typeface="微软雅黑"/>
                  <a:cs typeface="+mn-cs"/>
                </a:endParaRPr>
              </a:p>
            </p:txBody>
          </p:sp>
        </p:grpSp>
        <p:sp>
          <p:nvSpPr>
            <p:cNvPr id="12"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3"/>
            </a:solidFill>
            <a:ln>
              <a:noFill/>
            </a:ln>
            <a:extLst/>
          </p:spPr>
          <p:txBody>
            <a:bodyPr bIns="360000"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grpSp>
      <p:grpSp>
        <p:nvGrpSpPr>
          <p:cNvPr id="15" name="组合 14"/>
          <p:cNvGrpSpPr/>
          <p:nvPr/>
        </p:nvGrpSpPr>
        <p:grpSpPr>
          <a:xfrm>
            <a:off x="3278244" y="3388322"/>
            <a:ext cx="1149740" cy="1149740"/>
            <a:chOff x="2483768" y="3435846"/>
            <a:chExt cx="1149740" cy="1149740"/>
          </a:xfrm>
        </p:grpSpPr>
        <p:grpSp>
          <p:nvGrpSpPr>
            <p:cNvPr id="16" name="组合 15"/>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7"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2"/>
            </a:solidFill>
            <a:ln>
              <a:noFill/>
            </a:ln>
            <a:extLst/>
          </p:spPr>
          <p:txBody>
            <a:bodyPr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微软雅黑"/>
                <a:ea typeface="微软雅黑"/>
                <a:cs typeface="+mn-cs"/>
              </a:endParaRPr>
            </a:p>
          </p:txBody>
        </p:sp>
      </p:grpSp>
      <p:sp>
        <p:nvSpPr>
          <p:cNvPr id="20" name="TextBox 18"/>
          <p:cNvSpPr txBox="1"/>
          <p:nvPr/>
        </p:nvSpPr>
        <p:spPr>
          <a:xfrm>
            <a:off x="1455919" y="1205869"/>
            <a:ext cx="1036867" cy="21544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填加标题</a:t>
            </a:r>
            <a:endPar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21" name="TextBox 19"/>
          <p:cNvSpPr txBox="1"/>
          <p:nvPr/>
        </p:nvSpPr>
        <p:spPr>
          <a:xfrm>
            <a:off x="1455915" y="1518640"/>
            <a:ext cx="1203316"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点击输入说明文字</a:t>
            </a:r>
          </a:p>
        </p:txBody>
      </p:sp>
      <p:sp>
        <p:nvSpPr>
          <p:cNvPr id="22" name="TextBox 20"/>
          <p:cNvSpPr txBox="1"/>
          <p:nvPr/>
        </p:nvSpPr>
        <p:spPr>
          <a:xfrm>
            <a:off x="1082930" y="2536461"/>
            <a:ext cx="1331318" cy="21544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填加标题</a:t>
            </a:r>
          </a:p>
        </p:txBody>
      </p:sp>
      <p:sp>
        <p:nvSpPr>
          <p:cNvPr id="23" name="TextBox 21"/>
          <p:cNvSpPr txBox="1"/>
          <p:nvPr/>
        </p:nvSpPr>
        <p:spPr>
          <a:xfrm>
            <a:off x="1182823" y="2858906"/>
            <a:ext cx="1166506"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点击输入说明文字</a:t>
            </a:r>
          </a:p>
        </p:txBody>
      </p:sp>
      <p:sp>
        <p:nvSpPr>
          <p:cNvPr id="24" name="TextBox 22"/>
          <p:cNvSpPr txBox="1"/>
          <p:nvPr/>
        </p:nvSpPr>
        <p:spPr>
          <a:xfrm>
            <a:off x="1763688" y="3942173"/>
            <a:ext cx="1166506" cy="21544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填加标题</a:t>
            </a:r>
          </a:p>
        </p:txBody>
      </p:sp>
      <p:sp>
        <p:nvSpPr>
          <p:cNvPr id="25" name="TextBox 23"/>
          <p:cNvSpPr txBox="1"/>
          <p:nvPr/>
        </p:nvSpPr>
        <p:spPr>
          <a:xfrm>
            <a:off x="1777275" y="4258897"/>
            <a:ext cx="1166506"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点击输入说明文字</a:t>
            </a:r>
          </a:p>
        </p:txBody>
      </p:sp>
      <p:sp>
        <p:nvSpPr>
          <p:cNvPr id="26" name="Line 39"/>
          <p:cNvSpPr>
            <a:spLocks noChangeShapeType="1"/>
          </p:cNvSpPr>
          <p:nvPr/>
        </p:nvSpPr>
        <p:spPr bwMode="auto">
          <a:xfrm>
            <a:off x="4591540" y="1698782"/>
            <a:ext cx="915275" cy="450074"/>
          </a:xfrm>
          <a:prstGeom prst="line">
            <a:avLst/>
          </a:prstGeom>
          <a:noFill/>
          <a:ln w="57150" cap="rnd">
            <a:solidFill>
              <a:schemeClr val="tx1">
                <a:lumMod val="50000"/>
                <a:lumOff val="50000"/>
              </a:schemeClr>
            </a:solidFill>
            <a:prstDash val="sysDot"/>
            <a:round/>
            <a:headE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7" name="Line 40"/>
          <p:cNvSpPr>
            <a:spLocks noChangeShapeType="1"/>
          </p:cNvSpPr>
          <p:nvPr/>
        </p:nvSpPr>
        <p:spPr bwMode="auto">
          <a:xfrm>
            <a:off x="4118193" y="2691963"/>
            <a:ext cx="1241799" cy="1261"/>
          </a:xfrm>
          <a:prstGeom prst="line">
            <a:avLst/>
          </a:prstGeom>
          <a:noFill/>
          <a:ln w="57150" cap="rnd">
            <a:solidFill>
              <a:schemeClr val="tx1">
                <a:lumMod val="50000"/>
                <a:lumOff val="50000"/>
              </a:schemeClr>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8" name="Line 41"/>
          <p:cNvSpPr>
            <a:spLocks noChangeShapeType="1"/>
          </p:cNvSpPr>
          <p:nvPr/>
        </p:nvSpPr>
        <p:spPr bwMode="auto">
          <a:xfrm flipV="1">
            <a:off x="4548270" y="3237458"/>
            <a:ext cx="954357" cy="383256"/>
          </a:xfrm>
          <a:prstGeom prst="line">
            <a:avLst/>
          </a:prstGeom>
          <a:noFill/>
          <a:ln w="57150" cap="rnd">
            <a:solidFill>
              <a:schemeClr val="tx1">
                <a:lumMod val="50000"/>
                <a:lumOff val="50000"/>
              </a:schemeClr>
            </a:solidFill>
            <a:prstDash val="sysDot"/>
            <a:round/>
            <a:headE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29" name="组合 28"/>
          <p:cNvGrpSpPr/>
          <p:nvPr/>
        </p:nvGrpSpPr>
        <p:grpSpPr>
          <a:xfrm>
            <a:off x="5674990" y="1536594"/>
            <a:ext cx="2281386" cy="2281386"/>
            <a:chOff x="1403648" y="1115468"/>
            <a:chExt cx="1294414" cy="1294414"/>
          </a:xfrm>
        </p:grpSpPr>
        <p:sp>
          <p:nvSpPr>
            <p:cNvPr id="30" name="椭圆 29"/>
            <p:cNvSpPr/>
            <p:nvPr/>
          </p:nvSpPr>
          <p:spPr>
            <a:xfrm>
              <a:off x="1539485" y="1259632"/>
              <a:ext cx="1022740" cy="10227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200" b="0" i="0" u="none" strike="noStrike" kern="1200" cap="none" spc="0" normalizeH="0" baseline="0" noProof="0" dirty="0">
                <a:ln>
                  <a:noFill/>
                </a:ln>
                <a:solidFill>
                  <a:prstClr val="white"/>
                </a:solidFill>
                <a:effectLst/>
                <a:uLnTx/>
                <a:uFillTx/>
                <a:latin typeface="微软雅黑"/>
                <a:ea typeface="微软雅黑"/>
                <a:cs typeface="+mn-cs"/>
              </a:endParaRPr>
            </a:p>
          </p:txBody>
        </p:sp>
        <p:grpSp>
          <p:nvGrpSpPr>
            <p:cNvPr id="31" name="组合 30"/>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3" name="同心圆 3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4" name="同心圆 33"/>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2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32" name="TextBox 30"/>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smtClean="0">
                  <a:ln>
                    <a:noFill/>
                  </a:ln>
                  <a:solidFill>
                    <a:prstClr val="white"/>
                  </a:solidFill>
                  <a:effectLst/>
                  <a:uLnTx/>
                  <a:uFillTx/>
                  <a:latin typeface="微软雅黑"/>
                  <a:ea typeface="微软雅黑"/>
                  <a:cs typeface="+mn-cs"/>
                </a:rPr>
                <a:t>标题</a:t>
              </a:r>
              <a:endParaRPr kumimoji="0" lang="en-US" altLang="zh-CN" sz="2800" b="1" i="0" u="none" strike="noStrike" kern="1200" cap="none" spc="0" normalizeH="0" baseline="0" noProof="0" dirty="0" smtClean="0">
                <a:ln>
                  <a:noFill/>
                </a:ln>
                <a:solidFill>
                  <a:prstClr val="white"/>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smtClean="0">
                  <a:ln>
                    <a:noFill/>
                  </a:ln>
                  <a:solidFill>
                    <a:prstClr val="white"/>
                  </a:solidFill>
                  <a:effectLst/>
                  <a:uLnTx/>
                  <a:uFillTx/>
                  <a:latin typeface="微软雅黑"/>
                  <a:ea typeface="微软雅黑"/>
                  <a:cs typeface="+mn-cs"/>
                </a:rPr>
                <a:t>内容</a:t>
              </a:r>
              <a:endParaRPr kumimoji="0" lang="zh-CN" altLang="en-US" sz="2800" b="1" i="0" u="none" strike="noStrike" kern="1200" cap="none" spc="0" normalizeH="0" baseline="0" noProof="0" dirty="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2888295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65000">
                                          <p:cBhvr additive="base">
                                            <p:cTn id="7" dur="1500" fill="hold"/>
                                            <p:tgtEl>
                                              <p:spTgt spid="10"/>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65000">
                                          <p:cBhvr additive="base">
                                            <p:cTn id="11" dur="1500" fill="hold"/>
                                            <p:tgtEl>
                                              <p:spTgt spid="5"/>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14:bounceEnd="65000">
                                          <p:cBhvr additive="base">
                                            <p:cTn id="15" dur="1500" fill="hold"/>
                                            <p:tgtEl>
                                              <p:spTgt spid="15"/>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0-#ppt_w/2"/>
                                              </p:val>
                                            </p:tav>
                                            <p:tav tm="100000">
                                              <p:val>
                                                <p:strVal val="#ppt_x"/>
                                              </p:val>
                                            </p:tav>
                                          </p:tavLst>
                                        </p:anim>
                                        <p:anim calcmode="lin" valueType="num">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ppt_x"/>
                                              </p:val>
                                            </p:tav>
                                            <p:tav tm="100000">
                                              <p:val>
                                                <p:strVal val="#ppt_x"/>
                                              </p:val>
                                            </p:tav>
                                          </p:tavLst>
                                        </p:anim>
                                        <p:anim calcmode="lin" valueType="num">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500" fill="hold"/>
                                            <p:tgtEl>
                                              <p:spTgt spid="15"/>
                                            </p:tgtEl>
                                            <p:attrNameLst>
                                              <p:attrName>ppt_x</p:attrName>
                                            </p:attrNameLst>
                                          </p:cBhvr>
                                          <p:tavLst>
                                            <p:tav tm="0">
                                              <p:val>
                                                <p:strVal val="#ppt_x"/>
                                              </p:val>
                                            </p:tav>
                                            <p:tav tm="100000">
                                              <p:val>
                                                <p:strVal val="#ppt_x"/>
                                              </p:val>
                                            </p:tav>
                                          </p:tavLst>
                                        </p:anim>
                                        <p:anim calcmode="lin" valueType="num">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Administrator\Desktop\78763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84488" y="703104"/>
            <a:ext cx="2907506"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3955844" y="3922554"/>
            <a:ext cx="764793" cy="764793"/>
            <a:chOff x="3832873" y="2297208"/>
            <a:chExt cx="1516550" cy="1516550"/>
          </a:xfrm>
        </p:grpSpPr>
        <p:grpSp>
          <p:nvGrpSpPr>
            <p:cNvPr id="6" name="组合 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9" name="椭圆 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7" name="椭圆 6"/>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0" name="组合 9"/>
          <p:cNvGrpSpPr/>
          <p:nvPr/>
        </p:nvGrpSpPr>
        <p:grpSpPr>
          <a:xfrm>
            <a:off x="3198401" y="3106718"/>
            <a:ext cx="764793" cy="764793"/>
            <a:chOff x="3832873" y="2297208"/>
            <a:chExt cx="1516550" cy="1516550"/>
          </a:xfrm>
        </p:grpSpPr>
        <p:grpSp>
          <p:nvGrpSpPr>
            <p:cNvPr id="11" name="组合 1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14" name="椭圆 1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12" name="椭圆 11"/>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5" name="组合 14"/>
          <p:cNvGrpSpPr/>
          <p:nvPr/>
        </p:nvGrpSpPr>
        <p:grpSpPr>
          <a:xfrm>
            <a:off x="4725194" y="2608104"/>
            <a:ext cx="764793" cy="764793"/>
            <a:chOff x="3832873" y="2297208"/>
            <a:chExt cx="1516550" cy="1516550"/>
          </a:xfrm>
        </p:grpSpPr>
        <p:grpSp>
          <p:nvGrpSpPr>
            <p:cNvPr id="16" name="组合 1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19" name="椭圆 1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17" name="椭圆 16"/>
            <p:cNvSpPr/>
            <p:nvPr/>
          </p:nvSpPr>
          <p:spPr>
            <a:xfrm>
              <a:off x="3983164" y="2466913"/>
              <a:ext cx="1185736" cy="1185736"/>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0" name="组合 19"/>
          <p:cNvGrpSpPr/>
          <p:nvPr/>
        </p:nvGrpSpPr>
        <p:grpSpPr>
          <a:xfrm>
            <a:off x="3198401" y="2135168"/>
            <a:ext cx="764793" cy="764793"/>
            <a:chOff x="3832873" y="2297208"/>
            <a:chExt cx="1516550" cy="1516550"/>
          </a:xfrm>
        </p:grpSpPr>
        <p:grpSp>
          <p:nvGrpSpPr>
            <p:cNvPr id="21" name="组合 2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24" name="椭圆 2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22" name="椭圆 21"/>
            <p:cNvSpPr/>
            <p:nvPr/>
          </p:nvSpPr>
          <p:spPr>
            <a:xfrm>
              <a:off x="3983164" y="2466913"/>
              <a:ext cx="1185736" cy="1185736"/>
            </a:xfrm>
            <a:prstGeom prst="ellipse">
              <a:avLst/>
            </a:prstGeom>
            <a:solidFill>
              <a:schemeClr val="accent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5" name="组合 24"/>
          <p:cNvGrpSpPr/>
          <p:nvPr/>
        </p:nvGrpSpPr>
        <p:grpSpPr>
          <a:xfrm>
            <a:off x="4725194" y="1625124"/>
            <a:ext cx="764793" cy="764793"/>
            <a:chOff x="3832873" y="2297208"/>
            <a:chExt cx="1516550" cy="1516550"/>
          </a:xfrm>
        </p:grpSpPr>
        <p:grpSp>
          <p:nvGrpSpPr>
            <p:cNvPr id="26" name="组合 2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29" name="椭圆 2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27" name="椭圆 26"/>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0" name="组合 29"/>
          <p:cNvGrpSpPr/>
          <p:nvPr/>
        </p:nvGrpSpPr>
        <p:grpSpPr>
          <a:xfrm>
            <a:off x="3955844" y="779304"/>
            <a:ext cx="764793" cy="764793"/>
            <a:chOff x="3832873" y="2297208"/>
            <a:chExt cx="1516550" cy="1516550"/>
          </a:xfrm>
        </p:grpSpPr>
        <p:grpSp>
          <p:nvGrpSpPr>
            <p:cNvPr id="31" name="组合 3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34" name="椭圆 3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32" name="椭圆 31"/>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5" name="Group 34"/>
          <p:cNvGrpSpPr/>
          <p:nvPr/>
        </p:nvGrpSpPr>
        <p:grpSpPr>
          <a:xfrm>
            <a:off x="4197100" y="992055"/>
            <a:ext cx="299494" cy="243706"/>
            <a:chOff x="1550139" y="1314466"/>
            <a:chExt cx="509139" cy="414300"/>
          </a:xfrm>
          <a:solidFill>
            <a:schemeClr val="bg1"/>
          </a:solidFill>
        </p:grpSpPr>
        <p:sp>
          <p:nvSpPr>
            <p:cNvPr id="36"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7"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8"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39" name="矩形 3"/>
          <p:cNvSpPr>
            <a:spLocks noChangeArrowheads="1"/>
          </p:cNvSpPr>
          <p:nvPr/>
        </p:nvSpPr>
        <p:spPr bwMode="auto">
          <a:xfrm>
            <a:off x="4864801" y="1012618"/>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阶段一</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40" name="文本框 13"/>
          <p:cNvSpPr txBox="1"/>
          <p:nvPr/>
        </p:nvSpPr>
        <p:spPr>
          <a:xfrm>
            <a:off x="5715795" y="864886"/>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41" name="矩形 3"/>
          <p:cNvSpPr>
            <a:spLocks noChangeArrowheads="1"/>
          </p:cNvSpPr>
          <p:nvPr/>
        </p:nvSpPr>
        <p:spPr bwMode="auto">
          <a:xfrm>
            <a:off x="5722249" y="161750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阶段二</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42" name="文本框 13"/>
          <p:cNvSpPr txBox="1"/>
          <p:nvPr/>
        </p:nvSpPr>
        <p:spPr>
          <a:xfrm>
            <a:off x="5715795" y="1922304"/>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43" name="Freeform 20"/>
          <p:cNvSpPr>
            <a:spLocks noEditPoints="1"/>
          </p:cNvSpPr>
          <p:nvPr/>
        </p:nvSpPr>
        <p:spPr bwMode="auto">
          <a:xfrm>
            <a:off x="4950770" y="1897119"/>
            <a:ext cx="298394"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4" name="矩形 3"/>
          <p:cNvSpPr>
            <a:spLocks noChangeArrowheads="1"/>
          </p:cNvSpPr>
          <p:nvPr/>
        </p:nvSpPr>
        <p:spPr bwMode="auto">
          <a:xfrm>
            <a:off x="2200231" y="199850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阶段三</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45" name="文本框 13"/>
          <p:cNvSpPr txBox="1"/>
          <p:nvPr/>
        </p:nvSpPr>
        <p:spPr>
          <a:xfrm>
            <a:off x="686593" y="2292441"/>
            <a:ext cx="2333658" cy="565063"/>
          </a:xfrm>
          <a:prstGeom prst="rect">
            <a:avLst/>
          </a:prstGeom>
          <a:noFill/>
        </p:spPr>
        <p:txBody>
          <a:bodyPr wrap="square" lIns="65824" tIns="32911" rIns="65824" bIns="32911" rtlCol="0">
            <a:spAutoFit/>
          </a:bodyPr>
          <a:lstStyle/>
          <a:p>
            <a:pPr marL="0" marR="0" lvl="0" indent="0" algn="r"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grpSp>
        <p:nvGrpSpPr>
          <p:cNvPr id="46" name="Group 20"/>
          <p:cNvGrpSpPr/>
          <p:nvPr/>
        </p:nvGrpSpPr>
        <p:grpSpPr>
          <a:xfrm>
            <a:off x="3418467" y="2394251"/>
            <a:ext cx="309413" cy="214312"/>
            <a:chOff x="7416800" y="1122363"/>
            <a:chExt cx="366713" cy="254000"/>
          </a:xfrm>
          <a:solidFill>
            <a:schemeClr val="bg1"/>
          </a:solidFill>
        </p:grpSpPr>
        <p:sp>
          <p:nvSpPr>
            <p:cNvPr id="47"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8"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49" name="矩形 3"/>
          <p:cNvSpPr>
            <a:spLocks noChangeArrowheads="1"/>
          </p:cNvSpPr>
          <p:nvPr/>
        </p:nvSpPr>
        <p:spPr bwMode="auto">
          <a:xfrm>
            <a:off x="5715794" y="260810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阶段四</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50" name="文本框 13"/>
          <p:cNvSpPr txBox="1"/>
          <p:nvPr/>
        </p:nvSpPr>
        <p:spPr>
          <a:xfrm>
            <a:off x="5715795" y="2900204"/>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grpSp>
        <p:nvGrpSpPr>
          <p:cNvPr id="51" name="组合 50"/>
          <p:cNvGrpSpPr/>
          <p:nvPr/>
        </p:nvGrpSpPr>
        <p:grpSpPr>
          <a:xfrm>
            <a:off x="4952251" y="2806725"/>
            <a:ext cx="316718" cy="302754"/>
            <a:chOff x="3294063" y="754063"/>
            <a:chExt cx="5600701" cy="5353051"/>
          </a:xfrm>
          <a:solidFill>
            <a:schemeClr val="bg1"/>
          </a:solidFill>
        </p:grpSpPr>
        <p:sp>
          <p:nvSpPr>
            <p:cNvPr id="52"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3"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4"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5"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6"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7"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8"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9"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0"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1"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2"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63" name="矩形 3"/>
          <p:cNvSpPr>
            <a:spLocks noChangeArrowheads="1"/>
          </p:cNvSpPr>
          <p:nvPr/>
        </p:nvSpPr>
        <p:spPr bwMode="auto">
          <a:xfrm>
            <a:off x="2200231" y="316055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阶段五</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64" name="文本框 13"/>
          <p:cNvSpPr txBox="1"/>
          <p:nvPr/>
        </p:nvSpPr>
        <p:spPr>
          <a:xfrm>
            <a:off x="686593" y="3425916"/>
            <a:ext cx="2333658" cy="565063"/>
          </a:xfrm>
          <a:prstGeom prst="rect">
            <a:avLst/>
          </a:prstGeom>
          <a:noFill/>
        </p:spPr>
        <p:txBody>
          <a:bodyPr wrap="square" lIns="65824" tIns="32911" rIns="65824" bIns="32911" rtlCol="0">
            <a:spAutoFit/>
          </a:bodyPr>
          <a:lstStyle/>
          <a:p>
            <a:pPr marL="0" marR="0" lvl="0" indent="0" algn="r"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grpSp>
        <p:nvGrpSpPr>
          <p:cNvPr id="65" name="Group 23"/>
          <p:cNvGrpSpPr/>
          <p:nvPr/>
        </p:nvGrpSpPr>
        <p:grpSpPr>
          <a:xfrm>
            <a:off x="3477649" y="3370104"/>
            <a:ext cx="256945" cy="224003"/>
            <a:chOff x="7540014" y="4306907"/>
            <a:chExt cx="389342" cy="339426"/>
          </a:xfrm>
          <a:solidFill>
            <a:schemeClr val="bg1"/>
          </a:solidFill>
        </p:grpSpPr>
        <p:sp>
          <p:nvSpPr>
            <p:cNvPr id="66"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7"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8"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9"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0"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1"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2"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3"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4"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5"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6"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77" name="矩形 3"/>
          <p:cNvSpPr>
            <a:spLocks noChangeArrowheads="1"/>
          </p:cNvSpPr>
          <p:nvPr/>
        </p:nvSpPr>
        <p:spPr bwMode="auto">
          <a:xfrm>
            <a:off x="4864801" y="412930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阶段六</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78" name="文本框 13"/>
          <p:cNvSpPr txBox="1"/>
          <p:nvPr/>
        </p:nvSpPr>
        <p:spPr>
          <a:xfrm>
            <a:off x="5715795" y="3981573"/>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grpSp>
        <p:nvGrpSpPr>
          <p:cNvPr id="79" name="Group 9"/>
          <p:cNvGrpSpPr/>
          <p:nvPr/>
        </p:nvGrpSpPr>
        <p:grpSpPr>
          <a:xfrm>
            <a:off x="4193937" y="4215381"/>
            <a:ext cx="288608" cy="214010"/>
            <a:chOff x="4572000" y="3414713"/>
            <a:chExt cx="374651" cy="277813"/>
          </a:xfrm>
          <a:solidFill>
            <a:schemeClr val="bg1"/>
          </a:solidFill>
        </p:grpSpPr>
        <p:sp>
          <p:nvSpPr>
            <p:cNvPr id="80"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81"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Tree>
    <p:extLst>
      <p:ext uri="{BB962C8B-B14F-4D97-AF65-F5344CB8AC3E}">
        <p14:creationId xmlns:p14="http://schemas.microsoft.com/office/powerpoint/2010/main" val="4385415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58000">
                                          <p:cBhvr additive="base">
                                            <p:cTn id="11" dur="1400" fill="hold"/>
                                            <p:tgtEl>
                                              <p:spTgt spid="5"/>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58000">
                                          <p:cBhvr additive="base">
                                            <p:cTn id="15" dur="1400" fill="hold"/>
                                            <p:tgtEl>
                                              <p:spTgt spid="10"/>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14:bounceEnd="58000">
                                          <p:cBhvr additive="base">
                                            <p:cTn id="19" dur="1400" fill="hold"/>
                                            <p:tgtEl>
                                              <p:spTgt spid="20"/>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14:bounceEnd="58000">
                                          <p:cBhvr additive="base">
                                            <p:cTn id="23" dur="1400" fill="hold"/>
                                            <p:tgtEl>
                                              <p:spTgt spid="25"/>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14:bounceEnd="58000">
                                          <p:cBhvr additive="base">
                                            <p:cTn id="27" dur="1400" fill="hold"/>
                                            <p:tgtEl>
                                              <p:spTgt spid="30"/>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30"/>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14:bounceEnd="58000">
                                          <p:cBhvr additive="base">
                                            <p:cTn id="31" dur="1400" fill="hold"/>
                                            <p:tgtEl>
                                              <p:spTgt spid="15"/>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15"/>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ppt_w</p:attrName>
                                            </p:attrNameLst>
                                          </p:cBhvr>
                                          <p:tavLst>
                                            <p:tav tm="0">
                                              <p:val>
                                                <p:fltVal val="0"/>
                                              </p:val>
                                            </p:tav>
                                            <p:tav tm="100000">
                                              <p:val>
                                                <p:strVal val="#ppt_w"/>
                                              </p:val>
                                            </p:tav>
                                          </p:tavLst>
                                        </p:anim>
                                        <p:anim calcmode="lin" valueType="num">
                                          <p:cBhvr>
                                            <p:cTn id="37" dur="500" fill="hold"/>
                                            <p:tgtEl>
                                              <p:spTgt spid="35"/>
                                            </p:tgtEl>
                                            <p:attrNameLst>
                                              <p:attrName>ppt_h</p:attrName>
                                            </p:attrNameLst>
                                          </p:cBhvr>
                                          <p:tavLst>
                                            <p:tav tm="0">
                                              <p:val>
                                                <p:fltVal val="0"/>
                                              </p:val>
                                            </p:tav>
                                            <p:tav tm="100000">
                                              <p:val>
                                                <p:strVal val="#ppt_h"/>
                                              </p:val>
                                            </p:tav>
                                          </p:tavLst>
                                        </p:anim>
                                        <p:anim calcmode="lin" valueType="num">
                                          <p:cBhvr>
                                            <p:cTn id="38" dur="500" fill="hold"/>
                                            <p:tgtEl>
                                              <p:spTgt spid="35"/>
                                            </p:tgtEl>
                                            <p:attrNameLst>
                                              <p:attrName>style.rotation</p:attrName>
                                            </p:attrNameLst>
                                          </p:cBhvr>
                                          <p:tavLst>
                                            <p:tav tm="0">
                                              <p:val>
                                                <p:fltVal val="90"/>
                                              </p:val>
                                            </p:tav>
                                            <p:tav tm="100000">
                                              <p:val>
                                                <p:fltVal val="0"/>
                                              </p:val>
                                            </p:tav>
                                          </p:tavLst>
                                        </p:anim>
                                        <p:animEffect transition="in" filter="fade">
                                          <p:cBhvr>
                                            <p:cTn id="39" dur="500"/>
                                            <p:tgtEl>
                                              <p:spTgt spid="35"/>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500"/>
                                            <p:tgtEl>
                                              <p:spTgt spid="39"/>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right)">
                                          <p:cBhvr>
                                            <p:cTn id="46" dur="750"/>
                                            <p:tgtEl>
                                              <p:spTgt spid="40"/>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 calcmode="lin" valueType="num">
                                          <p:cBhvr>
                                            <p:cTn id="52" dur="500" fill="hold"/>
                                            <p:tgtEl>
                                              <p:spTgt spid="43"/>
                                            </p:tgtEl>
                                            <p:attrNameLst>
                                              <p:attrName>style.rotation</p:attrName>
                                            </p:attrNameLst>
                                          </p:cBhvr>
                                          <p:tavLst>
                                            <p:tav tm="0">
                                              <p:val>
                                                <p:fltVal val="90"/>
                                              </p:val>
                                            </p:tav>
                                            <p:tav tm="100000">
                                              <p:val>
                                                <p:fltVal val="0"/>
                                              </p:val>
                                            </p:tav>
                                          </p:tavLst>
                                        </p:anim>
                                        <p:animEffect transition="in" filter="fade">
                                          <p:cBhvr>
                                            <p:cTn id="53" dur="500"/>
                                            <p:tgtEl>
                                              <p:spTgt spid="43"/>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right)">
                                          <p:cBhvr>
                                            <p:cTn id="60" dur="750"/>
                                            <p:tgtEl>
                                              <p:spTgt spid="42"/>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ppt_w</p:attrName>
                                            </p:attrNameLst>
                                          </p:cBhvr>
                                          <p:tavLst>
                                            <p:tav tm="0">
                                              <p:val>
                                                <p:fltVal val="0"/>
                                              </p:val>
                                            </p:tav>
                                            <p:tav tm="100000">
                                              <p:val>
                                                <p:strVal val="#ppt_w"/>
                                              </p:val>
                                            </p:tav>
                                          </p:tavLst>
                                        </p:anim>
                                        <p:anim calcmode="lin" valueType="num">
                                          <p:cBhvr>
                                            <p:cTn id="65" dur="500" fill="hold"/>
                                            <p:tgtEl>
                                              <p:spTgt spid="46"/>
                                            </p:tgtEl>
                                            <p:attrNameLst>
                                              <p:attrName>ppt_h</p:attrName>
                                            </p:attrNameLst>
                                          </p:cBhvr>
                                          <p:tavLst>
                                            <p:tav tm="0">
                                              <p:val>
                                                <p:fltVal val="0"/>
                                              </p:val>
                                            </p:tav>
                                            <p:tav tm="100000">
                                              <p:val>
                                                <p:strVal val="#ppt_h"/>
                                              </p:val>
                                            </p:tav>
                                          </p:tavLst>
                                        </p:anim>
                                        <p:anim calcmode="lin" valueType="num">
                                          <p:cBhvr>
                                            <p:cTn id="66" dur="500" fill="hold"/>
                                            <p:tgtEl>
                                              <p:spTgt spid="46"/>
                                            </p:tgtEl>
                                            <p:attrNameLst>
                                              <p:attrName>style.rotation</p:attrName>
                                            </p:attrNameLst>
                                          </p:cBhvr>
                                          <p:tavLst>
                                            <p:tav tm="0">
                                              <p:val>
                                                <p:fltVal val="90"/>
                                              </p:val>
                                            </p:tav>
                                            <p:tav tm="100000">
                                              <p:val>
                                                <p:fltVal val="0"/>
                                              </p:val>
                                            </p:tav>
                                          </p:tavLst>
                                        </p:anim>
                                        <p:animEffect transition="in" filter="fade">
                                          <p:cBhvr>
                                            <p:cTn id="67" dur="500"/>
                                            <p:tgtEl>
                                              <p:spTgt spid="46"/>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left)">
                                          <p:cBhvr>
                                            <p:cTn id="71" dur="500"/>
                                            <p:tgtEl>
                                              <p:spTgt spid="44"/>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wipe(right)">
                                          <p:cBhvr>
                                            <p:cTn id="74" dur="750"/>
                                            <p:tgtEl>
                                              <p:spTgt spid="45"/>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p:cTn id="78" dur="500" fill="hold"/>
                                            <p:tgtEl>
                                              <p:spTgt spid="51"/>
                                            </p:tgtEl>
                                            <p:attrNameLst>
                                              <p:attrName>ppt_w</p:attrName>
                                            </p:attrNameLst>
                                          </p:cBhvr>
                                          <p:tavLst>
                                            <p:tav tm="0">
                                              <p:val>
                                                <p:fltVal val="0"/>
                                              </p:val>
                                            </p:tav>
                                            <p:tav tm="100000">
                                              <p:val>
                                                <p:strVal val="#ppt_w"/>
                                              </p:val>
                                            </p:tav>
                                          </p:tavLst>
                                        </p:anim>
                                        <p:anim calcmode="lin" valueType="num">
                                          <p:cBhvr>
                                            <p:cTn id="79" dur="500" fill="hold"/>
                                            <p:tgtEl>
                                              <p:spTgt spid="51"/>
                                            </p:tgtEl>
                                            <p:attrNameLst>
                                              <p:attrName>ppt_h</p:attrName>
                                            </p:attrNameLst>
                                          </p:cBhvr>
                                          <p:tavLst>
                                            <p:tav tm="0">
                                              <p:val>
                                                <p:fltVal val="0"/>
                                              </p:val>
                                            </p:tav>
                                            <p:tav tm="100000">
                                              <p:val>
                                                <p:strVal val="#ppt_h"/>
                                              </p:val>
                                            </p:tav>
                                          </p:tavLst>
                                        </p:anim>
                                        <p:anim calcmode="lin" valueType="num">
                                          <p:cBhvr>
                                            <p:cTn id="80" dur="500" fill="hold"/>
                                            <p:tgtEl>
                                              <p:spTgt spid="51"/>
                                            </p:tgtEl>
                                            <p:attrNameLst>
                                              <p:attrName>style.rotation</p:attrName>
                                            </p:attrNameLst>
                                          </p:cBhvr>
                                          <p:tavLst>
                                            <p:tav tm="0">
                                              <p:val>
                                                <p:fltVal val="90"/>
                                              </p:val>
                                            </p:tav>
                                            <p:tav tm="100000">
                                              <p:val>
                                                <p:fltVal val="0"/>
                                              </p:val>
                                            </p:tav>
                                          </p:tavLst>
                                        </p:anim>
                                        <p:animEffect transition="in" filter="fade">
                                          <p:cBhvr>
                                            <p:cTn id="81" dur="500"/>
                                            <p:tgtEl>
                                              <p:spTgt spid="51"/>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wipe(left)">
                                          <p:cBhvr>
                                            <p:cTn id="85" dur="500"/>
                                            <p:tgtEl>
                                              <p:spTgt spid="49"/>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right)">
                                          <p:cBhvr>
                                            <p:cTn id="88" dur="750"/>
                                            <p:tgtEl>
                                              <p:spTgt spid="50"/>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65"/>
                                            </p:tgtEl>
                                            <p:attrNameLst>
                                              <p:attrName>style.visibility</p:attrName>
                                            </p:attrNameLst>
                                          </p:cBhvr>
                                          <p:to>
                                            <p:strVal val="visible"/>
                                          </p:to>
                                        </p:set>
                                        <p:anim calcmode="lin" valueType="num">
                                          <p:cBhvr>
                                            <p:cTn id="92" dur="500" fill="hold"/>
                                            <p:tgtEl>
                                              <p:spTgt spid="65"/>
                                            </p:tgtEl>
                                            <p:attrNameLst>
                                              <p:attrName>ppt_w</p:attrName>
                                            </p:attrNameLst>
                                          </p:cBhvr>
                                          <p:tavLst>
                                            <p:tav tm="0">
                                              <p:val>
                                                <p:fltVal val="0"/>
                                              </p:val>
                                            </p:tav>
                                            <p:tav tm="100000">
                                              <p:val>
                                                <p:strVal val="#ppt_w"/>
                                              </p:val>
                                            </p:tav>
                                          </p:tavLst>
                                        </p:anim>
                                        <p:anim calcmode="lin" valueType="num">
                                          <p:cBhvr>
                                            <p:cTn id="93" dur="500" fill="hold"/>
                                            <p:tgtEl>
                                              <p:spTgt spid="65"/>
                                            </p:tgtEl>
                                            <p:attrNameLst>
                                              <p:attrName>ppt_h</p:attrName>
                                            </p:attrNameLst>
                                          </p:cBhvr>
                                          <p:tavLst>
                                            <p:tav tm="0">
                                              <p:val>
                                                <p:fltVal val="0"/>
                                              </p:val>
                                            </p:tav>
                                            <p:tav tm="100000">
                                              <p:val>
                                                <p:strVal val="#ppt_h"/>
                                              </p:val>
                                            </p:tav>
                                          </p:tavLst>
                                        </p:anim>
                                        <p:anim calcmode="lin" valueType="num">
                                          <p:cBhvr>
                                            <p:cTn id="94" dur="500" fill="hold"/>
                                            <p:tgtEl>
                                              <p:spTgt spid="65"/>
                                            </p:tgtEl>
                                            <p:attrNameLst>
                                              <p:attrName>style.rotation</p:attrName>
                                            </p:attrNameLst>
                                          </p:cBhvr>
                                          <p:tavLst>
                                            <p:tav tm="0">
                                              <p:val>
                                                <p:fltVal val="90"/>
                                              </p:val>
                                            </p:tav>
                                            <p:tav tm="100000">
                                              <p:val>
                                                <p:fltVal val="0"/>
                                              </p:val>
                                            </p:tav>
                                          </p:tavLst>
                                        </p:anim>
                                        <p:animEffect transition="in" filter="fade">
                                          <p:cBhvr>
                                            <p:cTn id="95" dur="500"/>
                                            <p:tgtEl>
                                              <p:spTgt spid="65"/>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wipe(left)">
                                          <p:cBhvr>
                                            <p:cTn id="99" dur="500"/>
                                            <p:tgtEl>
                                              <p:spTgt spid="63"/>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4"/>
                                            </p:tgtEl>
                                            <p:attrNameLst>
                                              <p:attrName>style.visibility</p:attrName>
                                            </p:attrNameLst>
                                          </p:cBhvr>
                                          <p:to>
                                            <p:strVal val="visible"/>
                                          </p:to>
                                        </p:set>
                                        <p:animEffect transition="in" filter="wipe(right)">
                                          <p:cBhvr>
                                            <p:cTn id="102" dur="750"/>
                                            <p:tgtEl>
                                              <p:spTgt spid="64"/>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79"/>
                                            </p:tgtEl>
                                            <p:attrNameLst>
                                              <p:attrName>style.visibility</p:attrName>
                                            </p:attrNameLst>
                                          </p:cBhvr>
                                          <p:to>
                                            <p:strVal val="visible"/>
                                          </p:to>
                                        </p:set>
                                        <p:anim calcmode="lin" valueType="num">
                                          <p:cBhvr>
                                            <p:cTn id="106" dur="500" fill="hold"/>
                                            <p:tgtEl>
                                              <p:spTgt spid="79"/>
                                            </p:tgtEl>
                                            <p:attrNameLst>
                                              <p:attrName>ppt_w</p:attrName>
                                            </p:attrNameLst>
                                          </p:cBhvr>
                                          <p:tavLst>
                                            <p:tav tm="0">
                                              <p:val>
                                                <p:fltVal val="0"/>
                                              </p:val>
                                            </p:tav>
                                            <p:tav tm="100000">
                                              <p:val>
                                                <p:strVal val="#ppt_w"/>
                                              </p:val>
                                            </p:tav>
                                          </p:tavLst>
                                        </p:anim>
                                        <p:anim calcmode="lin" valueType="num">
                                          <p:cBhvr>
                                            <p:cTn id="107" dur="500" fill="hold"/>
                                            <p:tgtEl>
                                              <p:spTgt spid="79"/>
                                            </p:tgtEl>
                                            <p:attrNameLst>
                                              <p:attrName>ppt_h</p:attrName>
                                            </p:attrNameLst>
                                          </p:cBhvr>
                                          <p:tavLst>
                                            <p:tav tm="0">
                                              <p:val>
                                                <p:fltVal val="0"/>
                                              </p:val>
                                            </p:tav>
                                            <p:tav tm="100000">
                                              <p:val>
                                                <p:strVal val="#ppt_h"/>
                                              </p:val>
                                            </p:tav>
                                          </p:tavLst>
                                        </p:anim>
                                        <p:anim calcmode="lin" valueType="num">
                                          <p:cBhvr>
                                            <p:cTn id="108" dur="500" fill="hold"/>
                                            <p:tgtEl>
                                              <p:spTgt spid="79"/>
                                            </p:tgtEl>
                                            <p:attrNameLst>
                                              <p:attrName>style.rotation</p:attrName>
                                            </p:attrNameLst>
                                          </p:cBhvr>
                                          <p:tavLst>
                                            <p:tav tm="0">
                                              <p:val>
                                                <p:fltVal val="90"/>
                                              </p:val>
                                            </p:tav>
                                            <p:tav tm="100000">
                                              <p:val>
                                                <p:fltVal val="0"/>
                                              </p:val>
                                            </p:tav>
                                          </p:tavLst>
                                        </p:anim>
                                        <p:animEffect transition="in" filter="fade">
                                          <p:cBhvr>
                                            <p:cTn id="109" dur="500"/>
                                            <p:tgtEl>
                                              <p:spTgt spid="79"/>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77"/>
                                            </p:tgtEl>
                                            <p:attrNameLst>
                                              <p:attrName>style.visibility</p:attrName>
                                            </p:attrNameLst>
                                          </p:cBhvr>
                                          <p:to>
                                            <p:strVal val="visible"/>
                                          </p:to>
                                        </p:set>
                                        <p:animEffect transition="in" filter="wipe(left)">
                                          <p:cBhvr>
                                            <p:cTn id="113" dur="500"/>
                                            <p:tgtEl>
                                              <p:spTgt spid="77"/>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78"/>
                                            </p:tgtEl>
                                            <p:attrNameLst>
                                              <p:attrName>style.visibility</p:attrName>
                                            </p:attrNameLst>
                                          </p:cBhvr>
                                          <p:to>
                                            <p:strVal val="visible"/>
                                          </p:to>
                                        </p:set>
                                        <p:animEffect transition="in" filter="wipe(right)">
                                          <p:cBhvr>
                                            <p:cTn id="116" dur="7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animBg="1"/>
          <p:bldP spid="44" grpId="0"/>
          <p:bldP spid="45" grpId="0"/>
          <p:bldP spid="49" grpId="0"/>
          <p:bldP spid="50" grpId="0"/>
          <p:bldP spid="63" grpId="0"/>
          <p:bldP spid="64" grpId="0"/>
          <p:bldP spid="77" grpId="0"/>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400" fill="hold"/>
                                            <p:tgtEl>
                                              <p:spTgt spid="5"/>
                                            </p:tgtEl>
                                            <p:attrNameLst>
                                              <p:attrName>ppt_x</p:attrName>
                                            </p:attrNameLst>
                                          </p:cBhvr>
                                          <p:tavLst>
                                            <p:tav tm="0">
                                              <p:val>
                                                <p:strVal val="0-#ppt_w/2"/>
                                              </p:val>
                                            </p:tav>
                                            <p:tav tm="100000">
                                              <p:val>
                                                <p:strVal val="#ppt_x"/>
                                              </p:val>
                                            </p:tav>
                                          </p:tavLst>
                                        </p:anim>
                                        <p:anim calcmode="lin" valueType="num">
                                          <p:cBhvr additive="base">
                                            <p:cTn id="12" dur="14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400" fill="hold"/>
                                            <p:tgtEl>
                                              <p:spTgt spid="10"/>
                                            </p:tgtEl>
                                            <p:attrNameLst>
                                              <p:attrName>ppt_x</p:attrName>
                                            </p:attrNameLst>
                                          </p:cBhvr>
                                          <p:tavLst>
                                            <p:tav tm="0">
                                              <p:val>
                                                <p:strVal val="1+#ppt_w/2"/>
                                              </p:val>
                                            </p:tav>
                                            <p:tav tm="100000">
                                              <p:val>
                                                <p:strVal val="#ppt_x"/>
                                              </p:val>
                                            </p:tav>
                                          </p:tavLst>
                                        </p:anim>
                                        <p:anim calcmode="lin" valueType="num">
                                          <p:cBhvr additive="base">
                                            <p:cTn id="16" dur="14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400" fill="hold"/>
                                            <p:tgtEl>
                                              <p:spTgt spid="20"/>
                                            </p:tgtEl>
                                            <p:attrNameLst>
                                              <p:attrName>ppt_x</p:attrName>
                                            </p:attrNameLst>
                                          </p:cBhvr>
                                          <p:tavLst>
                                            <p:tav tm="0">
                                              <p:val>
                                                <p:strVal val="1+#ppt_w/2"/>
                                              </p:val>
                                            </p:tav>
                                            <p:tav tm="100000">
                                              <p:val>
                                                <p:strVal val="#ppt_x"/>
                                              </p:val>
                                            </p:tav>
                                          </p:tavLst>
                                        </p:anim>
                                        <p:anim calcmode="lin" valueType="num">
                                          <p:cBhvr additive="base">
                                            <p:cTn id="20" dur="14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1400" fill="hold"/>
                                            <p:tgtEl>
                                              <p:spTgt spid="25"/>
                                            </p:tgtEl>
                                            <p:attrNameLst>
                                              <p:attrName>ppt_x</p:attrName>
                                            </p:attrNameLst>
                                          </p:cBhvr>
                                          <p:tavLst>
                                            <p:tav tm="0">
                                              <p:val>
                                                <p:strVal val="0-#ppt_w/2"/>
                                              </p:val>
                                            </p:tav>
                                            <p:tav tm="100000">
                                              <p:val>
                                                <p:strVal val="#ppt_x"/>
                                              </p:val>
                                            </p:tav>
                                          </p:tavLst>
                                        </p:anim>
                                        <p:anim calcmode="lin" valueType="num">
                                          <p:cBhvr additive="base">
                                            <p:cTn id="24" dur="14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1400" fill="hold"/>
                                            <p:tgtEl>
                                              <p:spTgt spid="30"/>
                                            </p:tgtEl>
                                            <p:attrNameLst>
                                              <p:attrName>ppt_x</p:attrName>
                                            </p:attrNameLst>
                                          </p:cBhvr>
                                          <p:tavLst>
                                            <p:tav tm="0">
                                              <p:val>
                                                <p:strVal val="1+#ppt_w/2"/>
                                              </p:val>
                                            </p:tav>
                                            <p:tav tm="100000">
                                              <p:val>
                                                <p:strVal val="#ppt_x"/>
                                              </p:val>
                                            </p:tav>
                                          </p:tavLst>
                                        </p:anim>
                                        <p:anim calcmode="lin" valueType="num">
                                          <p:cBhvr additive="base">
                                            <p:cTn id="28" dur="1400" fill="hold"/>
                                            <p:tgtEl>
                                              <p:spTgt spid="30"/>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1400" fill="hold"/>
                                            <p:tgtEl>
                                              <p:spTgt spid="15"/>
                                            </p:tgtEl>
                                            <p:attrNameLst>
                                              <p:attrName>ppt_x</p:attrName>
                                            </p:attrNameLst>
                                          </p:cBhvr>
                                          <p:tavLst>
                                            <p:tav tm="0">
                                              <p:val>
                                                <p:strVal val="0-#ppt_w/2"/>
                                              </p:val>
                                            </p:tav>
                                            <p:tav tm="100000">
                                              <p:val>
                                                <p:strVal val="#ppt_x"/>
                                              </p:val>
                                            </p:tav>
                                          </p:tavLst>
                                        </p:anim>
                                        <p:anim calcmode="lin" valueType="num">
                                          <p:cBhvr additive="base">
                                            <p:cTn id="32" dur="1400" fill="hold"/>
                                            <p:tgtEl>
                                              <p:spTgt spid="15"/>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ppt_w</p:attrName>
                                            </p:attrNameLst>
                                          </p:cBhvr>
                                          <p:tavLst>
                                            <p:tav tm="0">
                                              <p:val>
                                                <p:fltVal val="0"/>
                                              </p:val>
                                            </p:tav>
                                            <p:tav tm="100000">
                                              <p:val>
                                                <p:strVal val="#ppt_w"/>
                                              </p:val>
                                            </p:tav>
                                          </p:tavLst>
                                        </p:anim>
                                        <p:anim calcmode="lin" valueType="num">
                                          <p:cBhvr>
                                            <p:cTn id="37" dur="500" fill="hold"/>
                                            <p:tgtEl>
                                              <p:spTgt spid="35"/>
                                            </p:tgtEl>
                                            <p:attrNameLst>
                                              <p:attrName>ppt_h</p:attrName>
                                            </p:attrNameLst>
                                          </p:cBhvr>
                                          <p:tavLst>
                                            <p:tav tm="0">
                                              <p:val>
                                                <p:fltVal val="0"/>
                                              </p:val>
                                            </p:tav>
                                            <p:tav tm="100000">
                                              <p:val>
                                                <p:strVal val="#ppt_h"/>
                                              </p:val>
                                            </p:tav>
                                          </p:tavLst>
                                        </p:anim>
                                        <p:anim calcmode="lin" valueType="num">
                                          <p:cBhvr>
                                            <p:cTn id="38" dur="500" fill="hold"/>
                                            <p:tgtEl>
                                              <p:spTgt spid="35"/>
                                            </p:tgtEl>
                                            <p:attrNameLst>
                                              <p:attrName>style.rotation</p:attrName>
                                            </p:attrNameLst>
                                          </p:cBhvr>
                                          <p:tavLst>
                                            <p:tav tm="0">
                                              <p:val>
                                                <p:fltVal val="90"/>
                                              </p:val>
                                            </p:tav>
                                            <p:tav tm="100000">
                                              <p:val>
                                                <p:fltVal val="0"/>
                                              </p:val>
                                            </p:tav>
                                          </p:tavLst>
                                        </p:anim>
                                        <p:animEffect transition="in" filter="fade">
                                          <p:cBhvr>
                                            <p:cTn id="39" dur="500"/>
                                            <p:tgtEl>
                                              <p:spTgt spid="35"/>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500"/>
                                            <p:tgtEl>
                                              <p:spTgt spid="39"/>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right)">
                                          <p:cBhvr>
                                            <p:cTn id="46" dur="750"/>
                                            <p:tgtEl>
                                              <p:spTgt spid="40"/>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 calcmode="lin" valueType="num">
                                          <p:cBhvr>
                                            <p:cTn id="52" dur="500" fill="hold"/>
                                            <p:tgtEl>
                                              <p:spTgt spid="43"/>
                                            </p:tgtEl>
                                            <p:attrNameLst>
                                              <p:attrName>style.rotation</p:attrName>
                                            </p:attrNameLst>
                                          </p:cBhvr>
                                          <p:tavLst>
                                            <p:tav tm="0">
                                              <p:val>
                                                <p:fltVal val="90"/>
                                              </p:val>
                                            </p:tav>
                                            <p:tav tm="100000">
                                              <p:val>
                                                <p:fltVal val="0"/>
                                              </p:val>
                                            </p:tav>
                                          </p:tavLst>
                                        </p:anim>
                                        <p:animEffect transition="in" filter="fade">
                                          <p:cBhvr>
                                            <p:cTn id="53" dur="500"/>
                                            <p:tgtEl>
                                              <p:spTgt spid="43"/>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right)">
                                          <p:cBhvr>
                                            <p:cTn id="60" dur="750"/>
                                            <p:tgtEl>
                                              <p:spTgt spid="42"/>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ppt_w</p:attrName>
                                            </p:attrNameLst>
                                          </p:cBhvr>
                                          <p:tavLst>
                                            <p:tav tm="0">
                                              <p:val>
                                                <p:fltVal val="0"/>
                                              </p:val>
                                            </p:tav>
                                            <p:tav tm="100000">
                                              <p:val>
                                                <p:strVal val="#ppt_w"/>
                                              </p:val>
                                            </p:tav>
                                          </p:tavLst>
                                        </p:anim>
                                        <p:anim calcmode="lin" valueType="num">
                                          <p:cBhvr>
                                            <p:cTn id="65" dur="500" fill="hold"/>
                                            <p:tgtEl>
                                              <p:spTgt spid="46"/>
                                            </p:tgtEl>
                                            <p:attrNameLst>
                                              <p:attrName>ppt_h</p:attrName>
                                            </p:attrNameLst>
                                          </p:cBhvr>
                                          <p:tavLst>
                                            <p:tav tm="0">
                                              <p:val>
                                                <p:fltVal val="0"/>
                                              </p:val>
                                            </p:tav>
                                            <p:tav tm="100000">
                                              <p:val>
                                                <p:strVal val="#ppt_h"/>
                                              </p:val>
                                            </p:tav>
                                          </p:tavLst>
                                        </p:anim>
                                        <p:anim calcmode="lin" valueType="num">
                                          <p:cBhvr>
                                            <p:cTn id="66" dur="500" fill="hold"/>
                                            <p:tgtEl>
                                              <p:spTgt spid="46"/>
                                            </p:tgtEl>
                                            <p:attrNameLst>
                                              <p:attrName>style.rotation</p:attrName>
                                            </p:attrNameLst>
                                          </p:cBhvr>
                                          <p:tavLst>
                                            <p:tav tm="0">
                                              <p:val>
                                                <p:fltVal val="90"/>
                                              </p:val>
                                            </p:tav>
                                            <p:tav tm="100000">
                                              <p:val>
                                                <p:fltVal val="0"/>
                                              </p:val>
                                            </p:tav>
                                          </p:tavLst>
                                        </p:anim>
                                        <p:animEffect transition="in" filter="fade">
                                          <p:cBhvr>
                                            <p:cTn id="67" dur="500"/>
                                            <p:tgtEl>
                                              <p:spTgt spid="46"/>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left)">
                                          <p:cBhvr>
                                            <p:cTn id="71" dur="500"/>
                                            <p:tgtEl>
                                              <p:spTgt spid="44"/>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wipe(right)">
                                          <p:cBhvr>
                                            <p:cTn id="74" dur="750"/>
                                            <p:tgtEl>
                                              <p:spTgt spid="45"/>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p:cTn id="78" dur="500" fill="hold"/>
                                            <p:tgtEl>
                                              <p:spTgt spid="51"/>
                                            </p:tgtEl>
                                            <p:attrNameLst>
                                              <p:attrName>ppt_w</p:attrName>
                                            </p:attrNameLst>
                                          </p:cBhvr>
                                          <p:tavLst>
                                            <p:tav tm="0">
                                              <p:val>
                                                <p:fltVal val="0"/>
                                              </p:val>
                                            </p:tav>
                                            <p:tav tm="100000">
                                              <p:val>
                                                <p:strVal val="#ppt_w"/>
                                              </p:val>
                                            </p:tav>
                                          </p:tavLst>
                                        </p:anim>
                                        <p:anim calcmode="lin" valueType="num">
                                          <p:cBhvr>
                                            <p:cTn id="79" dur="500" fill="hold"/>
                                            <p:tgtEl>
                                              <p:spTgt spid="51"/>
                                            </p:tgtEl>
                                            <p:attrNameLst>
                                              <p:attrName>ppt_h</p:attrName>
                                            </p:attrNameLst>
                                          </p:cBhvr>
                                          <p:tavLst>
                                            <p:tav tm="0">
                                              <p:val>
                                                <p:fltVal val="0"/>
                                              </p:val>
                                            </p:tav>
                                            <p:tav tm="100000">
                                              <p:val>
                                                <p:strVal val="#ppt_h"/>
                                              </p:val>
                                            </p:tav>
                                          </p:tavLst>
                                        </p:anim>
                                        <p:anim calcmode="lin" valueType="num">
                                          <p:cBhvr>
                                            <p:cTn id="80" dur="500" fill="hold"/>
                                            <p:tgtEl>
                                              <p:spTgt spid="51"/>
                                            </p:tgtEl>
                                            <p:attrNameLst>
                                              <p:attrName>style.rotation</p:attrName>
                                            </p:attrNameLst>
                                          </p:cBhvr>
                                          <p:tavLst>
                                            <p:tav tm="0">
                                              <p:val>
                                                <p:fltVal val="90"/>
                                              </p:val>
                                            </p:tav>
                                            <p:tav tm="100000">
                                              <p:val>
                                                <p:fltVal val="0"/>
                                              </p:val>
                                            </p:tav>
                                          </p:tavLst>
                                        </p:anim>
                                        <p:animEffect transition="in" filter="fade">
                                          <p:cBhvr>
                                            <p:cTn id="81" dur="500"/>
                                            <p:tgtEl>
                                              <p:spTgt spid="51"/>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wipe(left)">
                                          <p:cBhvr>
                                            <p:cTn id="85" dur="500"/>
                                            <p:tgtEl>
                                              <p:spTgt spid="49"/>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right)">
                                          <p:cBhvr>
                                            <p:cTn id="88" dur="750"/>
                                            <p:tgtEl>
                                              <p:spTgt spid="50"/>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65"/>
                                            </p:tgtEl>
                                            <p:attrNameLst>
                                              <p:attrName>style.visibility</p:attrName>
                                            </p:attrNameLst>
                                          </p:cBhvr>
                                          <p:to>
                                            <p:strVal val="visible"/>
                                          </p:to>
                                        </p:set>
                                        <p:anim calcmode="lin" valueType="num">
                                          <p:cBhvr>
                                            <p:cTn id="92" dur="500" fill="hold"/>
                                            <p:tgtEl>
                                              <p:spTgt spid="65"/>
                                            </p:tgtEl>
                                            <p:attrNameLst>
                                              <p:attrName>ppt_w</p:attrName>
                                            </p:attrNameLst>
                                          </p:cBhvr>
                                          <p:tavLst>
                                            <p:tav tm="0">
                                              <p:val>
                                                <p:fltVal val="0"/>
                                              </p:val>
                                            </p:tav>
                                            <p:tav tm="100000">
                                              <p:val>
                                                <p:strVal val="#ppt_w"/>
                                              </p:val>
                                            </p:tav>
                                          </p:tavLst>
                                        </p:anim>
                                        <p:anim calcmode="lin" valueType="num">
                                          <p:cBhvr>
                                            <p:cTn id="93" dur="500" fill="hold"/>
                                            <p:tgtEl>
                                              <p:spTgt spid="65"/>
                                            </p:tgtEl>
                                            <p:attrNameLst>
                                              <p:attrName>ppt_h</p:attrName>
                                            </p:attrNameLst>
                                          </p:cBhvr>
                                          <p:tavLst>
                                            <p:tav tm="0">
                                              <p:val>
                                                <p:fltVal val="0"/>
                                              </p:val>
                                            </p:tav>
                                            <p:tav tm="100000">
                                              <p:val>
                                                <p:strVal val="#ppt_h"/>
                                              </p:val>
                                            </p:tav>
                                          </p:tavLst>
                                        </p:anim>
                                        <p:anim calcmode="lin" valueType="num">
                                          <p:cBhvr>
                                            <p:cTn id="94" dur="500" fill="hold"/>
                                            <p:tgtEl>
                                              <p:spTgt spid="65"/>
                                            </p:tgtEl>
                                            <p:attrNameLst>
                                              <p:attrName>style.rotation</p:attrName>
                                            </p:attrNameLst>
                                          </p:cBhvr>
                                          <p:tavLst>
                                            <p:tav tm="0">
                                              <p:val>
                                                <p:fltVal val="90"/>
                                              </p:val>
                                            </p:tav>
                                            <p:tav tm="100000">
                                              <p:val>
                                                <p:fltVal val="0"/>
                                              </p:val>
                                            </p:tav>
                                          </p:tavLst>
                                        </p:anim>
                                        <p:animEffect transition="in" filter="fade">
                                          <p:cBhvr>
                                            <p:cTn id="95" dur="500"/>
                                            <p:tgtEl>
                                              <p:spTgt spid="65"/>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wipe(left)">
                                          <p:cBhvr>
                                            <p:cTn id="99" dur="500"/>
                                            <p:tgtEl>
                                              <p:spTgt spid="63"/>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4"/>
                                            </p:tgtEl>
                                            <p:attrNameLst>
                                              <p:attrName>style.visibility</p:attrName>
                                            </p:attrNameLst>
                                          </p:cBhvr>
                                          <p:to>
                                            <p:strVal val="visible"/>
                                          </p:to>
                                        </p:set>
                                        <p:animEffect transition="in" filter="wipe(right)">
                                          <p:cBhvr>
                                            <p:cTn id="102" dur="750"/>
                                            <p:tgtEl>
                                              <p:spTgt spid="64"/>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79"/>
                                            </p:tgtEl>
                                            <p:attrNameLst>
                                              <p:attrName>style.visibility</p:attrName>
                                            </p:attrNameLst>
                                          </p:cBhvr>
                                          <p:to>
                                            <p:strVal val="visible"/>
                                          </p:to>
                                        </p:set>
                                        <p:anim calcmode="lin" valueType="num">
                                          <p:cBhvr>
                                            <p:cTn id="106" dur="500" fill="hold"/>
                                            <p:tgtEl>
                                              <p:spTgt spid="79"/>
                                            </p:tgtEl>
                                            <p:attrNameLst>
                                              <p:attrName>ppt_w</p:attrName>
                                            </p:attrNameLst>
                                          </p:cBhvr>
                                          <p:tavLst>
                                            <p:tav tm="0">
                                              <p:val>
                                                <p:fltVal val="0"/>
                                              </p:val>
                                            </p:tav>
                                            <p:tav tm="100000">
                                              <p:val>
                                                <p:strVal val="#ppt_w"/>
                                              </p:val>
                                            </p:tav>
                                          </p:tavLst>
                                        </p:anim>
                                        <p:anim calcmode="lin" valueType="num">
                                          <p:cBhvr>
                                            <p:cTn id="107" dur="500" fill="hold"/>
                                            <p:tgtEl>
                                              <p:spTgt spid="79"/>
                                            </p:tgtEl>
                                            <p:attrNameLst>
                                              <p:attrName>ppt_h</p:attrName>
                                            </p:attrNameLst>
                                          </p:cBhvr>
                                          <p:tavLst>
                                            <p:tav tm="0">
                                              <p:val>
                                                <p:fltVal val="0"/>
                                              </p:val>
                                            </p:tav>
                                            <p:tav tm="100000">
                                              <p:val>
                                                <p:strVal val="#ppt_h"/>
                                              </p:val>
                                            </p:tav>
                                          </p:tavLst>
                                        </p:anim>
                                        <p:anim calcmode="lin" valueType="num">
                                          <p:cBhvr>
                                            <p:cTn id="108" dur="500" fill="hold"/>
                                            <p:tgtEl>
                                              <p:spTgt spid="79"/>
                                            </p:tgtEl>
                                            <p:attrNameLst>
                                              <p:attrName>style.rotation</p:attrName>
                                            </p:attrNameLst>
                                          </p:cBhvr>
                                          <p:tavLst>
                                            <p:tav tm="0">
                                              <p:val>
                                                <p:fltVal val="90"/>
                                              </p:val>
                                            </p:tav>
                                            <p:tav tm="100000">
                                              <p:val>
                                                <p:fltVal val="0"/>
                                              </p:val>
                                            </p:tav>
                                          </p:tavLst>
                                        </p:anim>
                                        <p:animEffect transition="in" filter="fade">
                                          <p:cBhvr>
                                            <p:cTn id="109" dur="500"/>
                                            <p:tgtEl>
                                              <p:spTgt spid="79"/>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77"/>
                                            </p:tgtEl>
                                            <p:attrNameLst>
                                              <p:attrName>style.visibility</p:attrName>
                                            </p:attrNameLst>
                                          </p:cBhvr>
                                          <p:to>
                                            <p:strVal val="visible"/>
                                          </p:to>
                                        </p:set>
                                        <p:animEffect transition="in" filter="wipe(left)">
                                          <p:cBhvr>
                                            <p:cTn id="113" dur="500"/>
                                            <p:tgtEl>
                                              <p:spTgt spid="77"/>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78"/>
                                            </p:tgtEl>
                                            <p:attrNameLst>
                                              <p:attrName>style.visibility</p:attrName>
                                            </p:attrNameLst>
                                          </p:cBhvr>
                                          <p:to>
                                            <p:strVal val="visible"/>
                                          </p:to>
                                        </p:set>
                                        <p:animEffect transition="in" filter="wipe(right)">
                                          <p:cBhvr>
                                            <p:cTn id="116" dur="7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animBg="1"/>
          <p:bldP spid="44" grpId="0"/>
          <p:bldP spid="45" grpId="0"/>
          <p:bldP spid="49" grpId="0"/>
          <p:bldP spid="50" grpId="0"/>
          <p:bldP spid="63" grpId="0"/>
          <p:bldP spid="64" grpId="0"/>
          <p:bldP spid="77" grpId="0"/>
          <p:bldP spid="78"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rot="5400000">
            <a:off x="2570636" y="2354369"/>
            <a:ext cx="2093533" cy="1161081"/>
          </a:xfrm>
          <a:prstGeom prst="roundRect">
            <a:avLst>
              <a:gd name="adj" fmla="val 50000"/>
            </a:avLst>
          </a:prstGeom>
          <a:solidFill>
            <a:schemeClr val="accent2"/>
          </a:soli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5" name="组合 4"/>
          <p:cNvGrpSpPr/>
          <p:nvPr/>
        </p:nvGrpSpPr>
        <p:grpSpPr>
          <a:xfrm>
            <a:off x="3184393" y="3026382"/>
            <a:ext cx="886646" cy="886646"/>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8" name="组合 7"/>
          <p:cNvGrpSpPr/>
          <p:nvPr/>
        </p:nvGrpSpPr>
        <p:grpSpPr>
          <a:xfrm>
            <a:off x="1558466" y="1315547"/>
            <a:ext cx="1161081" cy="2666129"/>
            <a:chOff x="4013612" y="985436"/>
            <a:chExt cx="1443428" cy="3314468"/>
          </a:xfrm>
        </p:grpSpPr>
        <p:sp>
          <p:nvSpPr>
            <p:cNvPr id="9" name="圆角矩形 8"/>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0" name="圆角矩形 9"/>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1" name="椭圆 10"/>
          <p:cNvSpPr/>
          <p:nvPr/>
        </p:nvSpPr>
        <p:spPr>
          <a:xfrm>
            <a:off x="1696948" y="3019715"/>
            <a:ext cx="899981" cy="899981"/>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2" name="圆角矩形 11"/>
          <p:cNvSpPr/>
          <p:nvPr/>
        </p:nvSpPr>
        <p:spPr>
          <a:xfrm rot="5400000">
            <a:off x="5286529" y="2113470"/>
            <a:ext cx="2575331" cy="1161081"/>
          </a:xfrm>
          <a:prstGeom prst="roundRect">
            <a:avLst>
              <a:gd name="adj" fmla="val 50000"/>
            </a:avLst>
          </a:prstGeom>
          <a:solidFill>
            <a:schemeClr val="accent4"/>
          </a:soli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13" name="组合 12"/>
          <p:cNvGrpSpPr/>
          <p:nvPr/>
        </p:nvGrpSpPr>
        <p:grpSpPr>
          <a:xfrm>
            <a:off x="6145946" y="3026382"/>
            <a:ext cx="886646" cy="886646"/>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6" name="组合 15"/>
          <p:cNvGrpSpPr/>
          <p:nvPr/>
        </p:nvGrpSpPr>
        <p:grpSpPr>
          <a:xfrm>
            <a:off x="4515258" y="1315547"/>
            <a:ext cx="1161081" cy="2666129"/>
            <a:chOff x="4013612" y="985436"/>
            <a:chExt cx="1443428" cy="3314468"/>
          </a:xfrm>
        </p:grpSpPr>
        <p:sp>
          <p:nvSpPr>
            <p:cNvPr id="17" name="圆角矩形 16"/>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8" name="圆角矩形 17"/>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9" name="椭圆 18"/>
          <p:cNvSpPr/>
          <p:nvPr/>
        </p:nvSpPr>
        <p:spPr>
          <a:xfrm>
            <a:off x="4658502" y="3019715"/>
            <a:ext cx="899981" cy="899981"/>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0" name="TextBox 123"/>
          <p:cNvSpPr txBox="1"/>
          <p:nvPr/>
        </p:nvSpPr>
        <p:spPr>
          <a:xfrm>
            <a:off x="4703573" y="1724912"/>
            <a:ext cx="65915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black"/>
                </a:solidFill>
                <a:effectLst/>
                <a:uLnTx/>
                <a:uFillTx/>
                <a:latin typeface="微软雅黑"/>
                <a:ea typeface="微软雅黑"/>
                <a:cs typeface="+mn-cs"/>
              </a:rPr>
              <a:t>25%</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1" name="TextBox 124"/>
          <p:cNvSpPr txBox="1"/>
          <p:nvPr/>
        </p:nvSpPr>
        <p:spPr>
          <a:xfrm>
            <a:off x="1712519" y="1724912"/>
            <a:ext cx="65915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black"/>
                </a:solidFill>
                <a:effectLst/>
                <a:uLnTx/>
                <a:uFillTx/>
                <a:latin typeface="微软雅黑"/>
                <a:ea typeface="微软雅黑"/>
                <a:cs typeface="+mn-cs"/>
              </a:rPr>
              <a:t>25%</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2" name="TextBox 127"/>
          <p:cNvSpPr txBox="1"/>
          <p:nvPr/>
        </p:nvSpPr>
        <p:spPr>
          <a:xfrm>
            <a:off x="3184393" y="2234560"/>
            <a:ext cx="65915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15%</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3" name="TextBox 128"/>
          <p:cNvSpPr txBox="1"/>
          <p:nvPr/>
        </p:nvSpPr>
        <p:spPr>
          <a:xfrm>
            <a:off x="6165297" y="1724912"/>
            <a:ext cx="65915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25%</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Tree>
    <p:extLst>
      <p:ext uri="{BB962C8B-B14F-4D97-AF65-F5344CB8AC3E}">
        <p14:creationId xmlns:p14="http://schemas.microsoft.com/office/powerpoint/2010/main" val="3021579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4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4000">
                                          <p:cBhvr additive="base">
                                            <p:cTn id="7" dur="300" fill="hold"/>
                                            <p:tgtEl>
                                              <p:spTgt spid="11"/>
                                            </p:tgtEl>
                                            <p:attrNameLst>
                                              <p:attrName>ppt_x</p:attrName>
                                            </p:attrNameLst>
                                          </p:cBhvr>
                                          <p:tavLst>
                                            <p:tav tm="0">
                                              <p:val>
                                                <p:strVal val="#ppt_x"/>
                                              </p:val>
                                            </p:tav>
                                            <p:tav tm="100000">
                                              <p:val>
                                                <p:strVal val="#ppt_x"/>
                                              </p:val>
                                            </p:tav>
                                          </p:tavLst>
                                        </p:anim>
                                        <p:anim calcmode="lin" valueType="num" p14:bounceEnd="44000">
                                          <p:cBhvr additive="base">
                                            <p:cTn id="8" dur="3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200"/>
                                      </p:stCondLst>
                                      <p:childTnLst>
                                        <p:set>
                                          <p:cBhvr>
                                            <p:cTn id="10" dur="1" fill="hold">
                                              <p:stCondLst>
                                                <p:cond delay="0"/>
                                              </p:stCondLst>
                                            </p:cTn>
                                            <p:tgtEl>
                                              <p:spTgt spid="5"/>
                                            </p:tgtEl>
                                            <p:attrNameLst>
                                              <p:attrName>style.visibility</p:attrName>
                                            </p:attrNameLst>
                                          </p:cBhvr>
                                          <p:to>
                                            <p:strVal val="visible"/>
                                          </p:to>
                                        </p:set>
                                        <p:anim calcmode="lin" valueType="num" p14:bounceEnd="44000">
                                          <p:cBhvr additive="base">
                                            <p:cTn id="11" dur="3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12" dur="3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44000">
                                      <p:stCondLst>
                                        <p:cond delay="400"/>
                                      </p:stCondLst>
                                      <p:childTnLst>
                                        <p:set>
                                          <p:cBhvr>
                                            <p:cTn id="14" dur="1" fill="hold">
                                              <p:stCondLst>
                                                <p:cond delay="0"/>
                                              </p:stCondLst>
                                            </p:cTn>
                                            <p:tgtEl>
                                              <p:spTgt spid="19"/>
                                            </p:tgtEl>
                                            <p:attrNameLst>
                                              <p:attrName>style.visibility</p:attrName>
                                            </p:attrNameLst>
                                          </p:cBhvr>
                                          <p:to>
                                            <p:strVal val="visible"/>
                                          </p:to>
                                        </p:set>
                                        <p:anim calcmode="lin" valueType="num" p14:bounceEnd="44000">
                                          <p:cBhvr additive="base">
                                            <p:cTn id="15" dur="3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16" dur="3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600"/>
                                      </p:stCondLst>
                                      <p:childTnLst>
                                        <p:set>
                                          <p:cBhvr>
                                            <p:cTn id="18" dur="1" fill="hold">
                                              <p:stCondLst>
                                                <p:cond delay="0"/>
                                              </p:stCondLst>
                                            </p:cTn>
                                            <p:tgtEl>
                                              <p:spTgt spid="13"/>
                                            </p:tgtEl>
                                            <p:attrNameLst>
                                              <p:attrName>style.visibility</p:attrName>
                                            </p:attrNameLst>
                                          </p:cBhvr>
                                          <p:to>
                                            <p:strVal val="visible"/>
                                          </p:to>
                                        </p:set>
                                        <p:anim calcmode="lin" valueType="num" p14:bounceEnd="44000">
                                          <p:cBhvr additive="base">
                                            <p:cTn id="19" dur="300" fill="hold"/>
                                            <p:tgtEl>
                                              <p:spTgt spid="13"/>
                                            </p:tgtEl>
                                            <p:attrNameLst>
                                              <p:attrName>ppt_x</p:attrName>
                                            </p:attrNameLst>
                                          </p:cBhvr>
                                          <p:tavLst>
                                            <p:tav tm="0">
                                              <p:val>
                                                <p:strVal val="#ppt_x"/>
                                              </p:val>
                                            </p:tav>
                                            <p:tav tm="100000">
                                              <p:val>
                                                <p:strVal val="#ppt_x"/>
                                              </p:val>
                                            </p:tav>
                                          </p:tavLst>
                                        </p:anim>
                                        <p:anim calcmode="lin" valueType="num" p14:bounceEnd="44000">
                                          <p:cBhvr additive="base">
                                            <p:cTn id="20" dur="300" fill="hold"/>
                                            <p:tgtEl>
                                              <p:spTgt spid="13"/>
                                            </p:tgtEl>
                                            <p:attrNameLst>
                                              <p:attrName>ppt_y</p:attrName>
                                            </p:attrNameLst>
                                          </p:cBhvr>
                                          <p:tavLst>
                                            <p:tav tm="0">
                                              <p:val>
                                                <p:strVal val="1+#ppt_h/2"/>
                                              </p:val>
                                            </p:tav>
                                            <p:tav tm="100000">
                                              <p:val>
                                                <p:strVal val="#ppt_y"/>
                                              </p:val>
                                            </p:tav>
                                          </p:tavLst>
                                        </p:anim>
                                      </p:childTnLst>
                                    </p:cTn>
                                  </p:par>
                                  <p:par>
                                    <p:cTn id="21" presetID="22" presetClass="entr" presetSubtype="4" fill="hold" nodeType="withEffect">
                                      <p:stCondLst>
                                        <p:cond delay="30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par>
                                    <p:cTn id="24" presetID="22" presetClass="entr" presetSubtype="4" fill="hold" grpId="0" nodeType="withEffect">
                                      <p:stCondLst>
                                        <p:cond delay="500"/>
                                      </p:stCondLst>
                                      <p:childTnLst>
                                        <p:set>
                                          <p:cBhvr>
                                            <p:cTn id="25" dur="1" fill="hold">
                                              <p:stCondLst>
                                                <p:cond delay="0"/>
                                              </p:stCondLst>
                                            </p:cTn>
                                            <p:tgtEl>
                                              <p:spTgt spid="4"/>
                                            </p:tgtEl>
                                            <p:attrNameLst>
                                              <p:attrName>style.visibility</p:attrName>
                                            </p:attrNameLst>
                                          </p:cBhvr>
                                          <p:to>
                                            <p:strVal val="visible"/>
                                          </p:to>
                                        </p:set>
                                        <p:animEffect transition="in" filter="wipe(down)">
                                          <p:cBhvr>
                                            <p:cTn id="26" dur="500"/>
                                            <p:tgtEl>
                                              <p:spTgt spid="4"/>
                                            </p:tgtEl>
                                          </p:cBhvr>
                                        </p:animEffect>
                                      </p:childTnLst>
                                    </p:cTn>
                                  </p:par>
                                  <p:par>
                                    <p:cTn id="27" presetID="22" presetClass="entr" presetSubtype="4" fill="hold" nodeType="withEffect">
                                      <p:stCondLst>
                                        <p:cond delay="700"/>
                                      </p:stCondLst>
                                      <p:childTnLst>
                                        <p:set>
                                          <p:cBhvr>
                                            <p:cTn id="28" dur="1" fill="hold">
                                              <p:stCondLst>
                                                <p:cond delay="0"/>
                                              </p:stCondLst>
                                            </p:cTn>
                                            <p:tgtEl>
                                              <p:spTgt spid="16"/>
                                            </p:tgtEl>
                                            <p:attrNameLst>
                                              <p:attrName>style.visibility</p:attrName>
                                            </p:attrNameLst>
                                          </p:cBhvr>
                                          <p:to>
                                            <p:strVal val="visible"/>
                                          </p:to>
                                        </p:set>
                                        <p:animEffect transition="in" filter="wipe(down)">
                                          <p:cBhvr>
                                            <p:cTn id="29" dur="500"/>
                                            <p:tgtEl>
                                              <p:spTgt spid="16"/>
                                            </p:tgtEl>
                                          </p:cBhvr>
                                        </p:animEffect>
                                      </p:childTnLst>
                                    </p:cTn>
                                  </p:par>
                                  <p:par>
                                    <p:cTn id="30" presetID="22" presetClass="entr" presetSubtype="4" fill="hold" grpId="0" nodeType="withEffect">
                                      <p:stCondLst>
                                        <p:cond delay="90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par>
                                    <p:cTn id="33" presetID="12" presetClass="entr" presetSubtype="1" fill="hold" grpId="0" nodeType="withEffect">
                                      <p:stCondLst>
                                        <p:cond delay="80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p:tgtEl>
                                              <p:spTgt spid="21"/>
                                            </p:tgtEl>
                                            <p:attrNameLst>
                                              <p:attrName>ppt_y</p:attrName>
                                            </p:attrNameLst>
                                          </p:cBhvr>
                                          <p:tavLst>
                                            <p:tav tm="0">
                                              <p:val>
                                                <p:strVal val="#ppt_y-#ppt_h*1.125000"/>
                                              </p:val>
                                            </p:tav>
                                            <p:tav tm="100000">
                                              <p:val>
                                                <p:strVal val="#ppt_y"/>
                                              </p:val>
                                            </p:tav>
                                          </p:tavLst>
                                        </p:anim>
                                        <p:animEffect transition="in" filter="wipe(down)">
                                          <p:cBhvr>
                                            <p:cTn id="36" dur="500"/>
                                            <p:tgtEl>
                                              <p:spTgt spid="21"/>
                                            </p:tgtEl>
                                          </p:cBhvr>
                                        </p:animEffect>
                                      </p:childTnLst>
                                    </p:cTn>
                                  </p:par>
                                  <p:par>
                                    <p:cTn id="37" presetID="12" presetClass="entr" presetSubtype="1" fill="hold" grpId="0" nodeType="withEffect">
                                      <p:stCondLst>
                                        <p:cond delay="100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p:tgtEl>
                                              <p:spTgt spid="22"/>
                                            </p:tgtEl>
                                            <p:attrNameLst>
                                              <p:attrName>ppt_y</p:attrName>
                                            </p:attrNameLst>
                                          </p:cBhvr>
                                          <p:tavLst>
                                            <p:tav tm="0">
                                              <p:val>
                                                <p:strVal val="#ppt_y-#ppt_h*1.125000"/>
                                              </p:val>
                                            </p:tav>
                                            <p:tav tm="100000">
                                              <p:val>
                                                <p:strVal val="#ppt_y"/>
                                              </p:val>
                                            </p:tav>
                                          </p:tavLst>
                                        </p:anim>
                                        <p:animEffect transition="in" filter="wipe(down)">
                                          <p:cBhvr>
                                            <p:cTn id="40" dur="500"/>
                                            <p:tgtEl>
                                              <p:spTgt spid="22"/>
                                            </p:tgtEl>
                                          </p:cBhvr>
                                        </p:animEffect>
                                      </p:childTnLst>
                                    </p:cTn>
                                  </p:par>
                                  <p:par>
                                    <p:cTn id="41" presetID="12" presetClass="entr" presetSubtype="1" fill="hold" grpId="0" nodeType="withEffect">
                                      <p:stCondLst>
                                        <p:cond delay="120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p:tgtEl>
                                              <p:spTgt spid="20"/>
                                            </p:tgtEl>
                                            <p:attrNameLst>
                                              <p:attrName>ppt_y</p:attrName>
                                            </p:attrNameLst>
                                          </p:cBhvr>
                                          <p:tavLst>
                                            <p:tav tm="0">
                                              <p:val>
                                                <p:strVal val="#ppt_y-#ppt_h*1.125000"/>
                                              </p:val>
                                            </p:tav>
                                            <p:tav tm="100000">
                                              <p:val>
                                                <p:strVal val="#ppt_y"/>
                                              </p:val>
                                            </p:tav>
                                          </p:tavLst>
                                        </p:anim>
                                        <p:animEffect transition="in" filter="wipe(down)">
                                          <p:cBhvr>
                                            <p:cTn id="44" dur="500"/>
                                            <p:tgtEl>
                                              <p:spTgt spid="20"/>
                                            </p:tgtEl>
                                          </p:cBhvr>
                                        </p:animEffect>
                                      </p:childTnLst>
                                    </p:cTn>
                                  </p:par>
                                  <p:par>
                                    <p:cTn id="45" presetID="12" presetClass="entr" presetSubtype="1" fill="hold" grpId="0" nodeType="withEffect">
                                      <p:stCondLst>
                                        <p:cond delay="140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p:tgtEl>
                                              <p:spTgt spid="23"/>
                                            </p:tgtEl>
                                            <p:attrNameLst>
                                              <p:attrName>ppt_y</p:attrName>
                                            </p:attrNameLst>
                                          </p:cBhvr>
                                          <p:tavLst>
                                            <p:tav tm="0">
                                              <p:val>
                                                <p:strVal val="#ppt_y-#ppt_h*1.125000"/>
                                              </p:val>
                                            </p:tav>
                                            <p:tav tm="100000">
                                              <p:val>
                                                <p:strVal val="#ppt_y"/>
                                              </p:val>
                                            </p:tav>
                                          </p:tavLst>
                                        </p:anim>
                                        <p:animEffect transition="in" filter="wipe(down)">
                                          <p:cBhvr>
                                            <p:cTn id="4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300" fill="hold"/>
                                            <p:tgtEl>
                                              <p:spTgt spid="11"/>
                                            </p:tgtEl>
                                            <p:attrNameLst>
                                              <p:attrName>ppt_x</p:attrName>
                                            </p:attrNameLst>
                                          </p:cBhvr>
                                          <p:tavLst>
                                            <p:tav tm="0">
                                              <p:val>
                                                <p:strVal val="#ppt_x"/>
                                              </p:val>
                                            </p:tav>
                                            <p:tav tm="100000">
                                              <p:val>
                                                <p:strVal val="#ppt_x"/>
                                              </p:val>
                                            </p:tav>
                                          </p:tavLst>
                                        </p:anim>
                                        <p:anim calcmode="lin" valueType="num">
                                          <p:cBhvr additive="base">
                                            <p:cTn id="8" dur="3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300" fill="hold"/>
                                            <p:tgtEl>
                                              <p:spTgt spid="5"/>
                                            </p:tgtEl>
                                            <p:attrNameLst>
                                              <p:attrName>ppt_x</p:attrName>
                                            </p:attrNameLst>
                                          </p:cBhvr>
                                          <p:tavLst>
                                            <p:tav tm="0">
                                              <p:val>
                                                <p:strVal val="#ppt_x"/>
                                              </p:val>
                                            </p:tav>
                                            <p:tav tm="100000">
                                              <p:val>
                                                <p:strVal val="#ppt_x"/>
                                              </p:val>
                                            </p:tav>
                                          </p:tavLst>
                                        </p:anim>
                                        <p:anim calcmode="lin" valueType="num">
                                          <p:cBhvr additive="base">
                                            <p:cTn id="12" dur="3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4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300" fill="hold"/>
                                            <p:tgtEl>
                                              <p:spTgt spid="19"/>
                                            </p:tgtEl>
                                            <p:attrNameLst>
                                              <p:attrName>ppt_x</p:attrName>
                                            </p:attrNameLst>
                                          </p:cBhvr>
                                          <p:tavLst>
                                            <p:tav tm="0">
                                              <p:val>
                                                <p:strVal val="#ppt_x"/>
                                              </p:val>
                                            </p:tav>
                                            <p:tav tm="100000">
                                              <p:val>
                                                <p:strVal val="#ppt_x"/>
                                              </p:val>
                                            </p:tav>
                                          </p:tavLst>
                                        </p:anim>
                                        <p:anim calcmode="lin" valueType="num">
                                          <p:cBhvr additive="base">
                                            <p:cTn id="16" dur="3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300" fill="hold"/>
                                            <p:tgtEl>
                                              <p:spTgt spid="13"/>
                                            </p:tgtEl>
                                            <p:attrNameLst>
                                              <p:attrName>ppt_x</p:attrName>
                                            </p:attrNameLst>
                                          </p:cBhvr>
                                          <p:tavLst>
                                            <p:tav tm="0">
                                              <p:val>
                                                <p:strVal val="#ppt_x"/>
                                              </p:val>
                                            </p:tav>
                                            <p:tav tm="100000">
                                              <p:val>
                                                <p:strVal val="#ppt_x"/>
                                              </p:val>
                                            </p:tav>
                                          </p:tavLst>
                                        </p:anim>
                                        <p:anim calcmode="lin" valueType="num">
                                          <p:cBhvr additive="base">
                                            <p:cTn id="20" dur="300" fill="hold"/>
                                            <p:tgtEl>
                                              <p:spTgt spid="13"/>
                                            </p:tgtEl>
                                            <p:attrNameLst>
                                              <p:attrName>ppt_y</p:attrName>
                                            </p:attrNameLst>
                                          </p:cBhvr>
                                          <p:tavLst>
                                            <p:tav tm="0">
                                              <p:val>
                                                <p:strVal val="1+#ppt_h/2"/>
                                              </p:val>
                                            </p:tav>
                                            <p:tav tm="100000">
                                              <p:val>
                                                <p:strVal val="#ppt_y"/>
                                              </p:val>
                                            </p:tav>
                                          </p:tavLst>
                                        </p:anim>
                                      </p:childTnLst>
                                    </p:cTn>
                                  </p:par>
                                  <p:par>
                                    <p:cTn id="21" presetID="22" presetClass="entr" presetSubtype="4" fill="hold" nodeType="withEffect">
                                      <p:stCondLst>
                                        <p:cond delay="30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par>
                                    <p:cTn id="24" presetID="22" presetClass="entr" presetSubtype="4" fill="hold" grpId="0" nodeType="withEffect">
                                      <p:stCondLst>
                                        <p:cond delay="500"/>
                                      </p:stCondLst>
                                      <p:childTnLst>
                                        <p:set>
                                          <p:cBhvr>
                                            <p:cTn id="25" dur="1" fill="hold">
                                              <p:stCondLst>
                                                <p:cond delay="0"/>
                                              </p:stCondLst>
                                            </p:cTn>
                                            <p:tgtEl>
                                              <p:spTgt spid="4"/>
                                            </p:tgtEl>
                                            <p:attrNameLst>
                                              <p:attrName>style.visibility</p:attrName>
                                            </p:attrNameLst>
                                          </p:cBhvr>
                                          <p:to>
                                            <p:strVal val="visible"/>
                                          </p:to>
                                        </p:set>
                                        <p:animEffect transition="in" filter="wipe(down)">
                                          <p:cBhvr>
                                            <p:cTn id="26" dur="500"/>
                                            <p:tgtEl>
                                              <p:spTgt spid="4"/>
                                            </p:tgtEl>
                                          </p:cBhvr>
                                        </p:animEffect>
                                      </p:childTnLst>
                                    </p:cTn>
                                  </p:par>
                                  <p:par>
                                    <p:cTn id="27" presetID="22" presetClass="entr" presetSubtype="4" fill="hold" nodeType="withEffect">
                                      <p:stCondLst>
                                        <p:cond delay="700"/>
                                      </p:stCondLst>
                                      <p:childTnLst>
                                        <p:set>
                                          <p:cBhvr>
                                            <p:cTn id="28" dur="1" fill="hold">
                                              <p:stCondLst>
                                                <p:cond delay="0"/>
                                              </p:stCondLst>
                                            </p:cTn>
                                            <p:tgtEl>
                                              <p:spTgt spid="16"/>
                                            </p:tgtEl>
                                            <p:attrNameLst>
                                              <p:attrName>style.visibility</p:attrName>
                                            </p:attrNameLst>
                                          </p:cBhvr>
                                          <p:to>
                                            <p:strVal val="visible"/>
                                          </p:to>
                                        </p:set>
                                        <p:animEffect transition="in" filter="wipe(down)">
                                          <p:cBhvr>
                                            <p:cTn id="29" dur="500"/>
                                            <p:tgtEl>
                                              <p:spTgt spid="16"/>
                                            </p:tgtEl>
                                          </p:cBhvr>
                                        </p:animEffect>
                                      </p:childTnLst>
                                    </p:cTn>
                                  </p:par>
                                  <p:par>
                                    <p:cTn id="30" presetID="22" presetClass="entr" presetSubtype="4" fill="hold" grpId="0" nodeType="withEffect">
                                      <p:stCondLst>
                                        <p:cond delay="90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par>
                                    <p:cTn id="33" presetID="12" presetClass="entr" presetSubtype="1" fill="hold" grpId="0" nodeType="withEffect">
                                      <p:stCondLst>
                                        <p:cond delay="80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p:tgtEl>
                                              <p:spTgt spid="21"/>
                                            </p:tgtEl>
                                            <p:attrNameLst>
                                              <p:attrName>ppt_y</p:attrName>
                                            </p:attrNameLst>
                                          </p:cBhvr>
                                          <p:tavLst>
                                            <p:tav tm="0">
                                              <p:val>
                                                <p:strVal val="#ppt_y-#ppt_h*1.125000"/>
                                              </p:val>
                                            </p:tav>
                                            <p:tav tm="100000">
                                              <p:val>
                                                <p:strVal val="#ppt_y"/>
                                              </p:val>
                                            </p:tav>
                                          </p:tavLst>
                                        </p:anim>
                                        <p:animEffect transition="in" filter="wipe(down)">
                                          <p:cBhvr>
                                            <p:cTn id="36" dur="500"/>
                                            <p:tgtEl>
                                              <p:spTgt spid="21"/>
                                            </p:tgtEl>
                                          </p:cBhvr>
                                        </p:animEffect>
                                      </p:childTnLst>
                                    </p:cTn>
                                  </p:par>
                                  <p:par>
                                    <p:cTn id="37" presetID="12" presetClass="entr" presetSubtype="1" fill="hold" grpId="0" nodeType="withEffect">
                                      <p:stCondLst>
                                        <p:cond delay="100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p:tgtEl>
                                              <p:spTgt spid="22"/>
                                            </p:tgtEl>
                                            <p:attrNameLst>
                                              <p:attrName>ppt_y</p:attrName>
                                            </p:attrNameLst>
                                          </p:cBhvr>
                                          <p:tavLst>
                                            <p:tav tm="0">
                                              <p:val>
                                                <p:strVal val="#ppt_y-#ppt_h*1.125000"/>
                                              </p:val>
                                            </p:tav>
                                            <p:tav tm="100000">
                                              <p:val>
                                                <p:strVal val="#ppt_y"/>
                                              </p:val>
                                            </p:tav>
                                          </p:tavLst>
                                        </p:anim>
                                        <p:animEffect transition="in" filter="wipe(down)">
                                          <p:cBhvr>
                                            <p:cTn id="40" dur="500"/>
                                            <p:tgtEl>
                                              <p:spTgt spid="22"/>
                                            </p:tgtEl>
                                          </p:cBhvr>
                                        </p:animEffect>
                                      </p:childTnLst>
                                    </p:cTn>
                                  </p:par>
                                  <p:par>
                                    <p:cTn id="41" presetID="12" presetClass="entr" presetSubtype="1" fill="hold" grpId="0" nodeType="withEffect">
                                      <p:stCondLst>
                                        <p:cond delay="120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p:tgtEl>
                                              <p:spTgt spid="20"/>
                                            </p:tgtEl>
                                            <p:attrNameLst>
                                              <p:attrName>ppt_y</p:attrName>
                                            </p:attrNameLst>
                                          </p:cBhvr>
                                          <p:tavLst>
                                            <p:tav tm="0">
                                              <p:val>
                                                <p:strVal val="#ppt_y-#ppt_h*1.125000"/>
                                              </p:val>
                                            </p:tav>
                                            <p:tav tm="100000">
                                              <p:val>
                                                <p:strVal val="#ppt_y"/>
                                              </p:val>
                                            </p:tav>
                                          </p:tavLst>
                                        </p:anim>
                                        <p:animEffect transition="in" filter="wipe(down)">
                                          <p:cBhvr>
                                            <p:cTn id="44" dur="500"/>
                                            <p:tgtEl>
                                              <p:spTgt spid="20"/>
                                            </p:tgtEl>
                                          </p:cBhvr>
                                        </p:animEffect>
                                      </p:childTnLst>
                                    </p:cTn>
                                  </p:par>
                                  <p:par>
                                    <p:cTn id="45" presetID="12" presetClass="entr" presetSubtype="1" fill="hold" grpId="0" nodeType="withEffect">
                                      <p:stCondLst>
                                        <p:cond delay="140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p:tgtEl>
                                              <p:spTgt spid="23"/>
                                            </p:tgtEl>
                                            <p:attrNameLst>
                                              <p:attrName>ppt_y</p:attrName>
                                            </p:attrNameLst>
                                          </p:cBhvr>
                                          <p:tavLst>
                                            <p:tav tm="0">
                                              <p:val>
                                                <p:strVal val="#ppt_y-#ppt_h*1.125000"/>
                                              </p:val>
                                            </p:tav>
                                            <p:tav tm="100000">
                                              <p:val>
                                                <p:strVal val="#ppt_y"/>
                                              </p:val>
                                            </p:tav>
                                          </p:tavLst>
                                        </p:anim>
                                        <p:animEffect transition="in" filter="wipe(down)">
                                          <p:cBhvr>
                                            <p:cTn id="4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797960" y="1341903"/>
            <a:ext cx="1860245" cy="339072"/>
          </a:xfrm>
          <a:prstGeom prst="roundRect">
            <a:avLst/>
          </a:prstGeom>
          <a:solidFill>
            <a:schemeClr val="accent1"/>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 name="圆角矩形 4"/>
          <p:cNvSpPr/>
          <p:nvPr/>
        </p:nvSpPr>
        <p:spPr>
          <a:xfrm>
            <a:off x="5391110" y="1329852"/>
            <a:ext cx="1860245" cy="339072"/>
          </a:xfrm>
          <a:prstGeom prst="roundRect">
            <a:avLst/>
          </a:prstGeom>
          <a:solidFill>
            <a:schemeClr val="accent2"/>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cxnSp>
        <p:nvCxnSpPr>
          <p:cNvPr id="6" name="直接连接符 5"/>
          <p:cNvCxnSpPr/>
          <p:nvPr/>
        </p:nvCxnSpPr>
        <p:spPr bwMode="auto">
          <a:xfrm>
            <a:off x="4582020" y="95171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直接连接符 6"/>
          <p:cNvCxnSpPr/>
          <p:nvPr/>
        </p:nvCxnSpPr>
        <p:spPr bwMode="auto">
          <a:xfrm>
            <a:off x="4582020" y="309536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椭圆 7"/>
          <p:cNvSpPr/>
          <p:nvPr/>
        </p:nvSpPr>
        <p:spPr bwMode="auto">
          <a:xfrm>
            <a:off x="4172463" y="2276015"/>
            <a:ext cx="819114" cy="819351"/>
          </a:xfrm>
          <a:prstGeom prst="ellipse">
            <a:avLst/>
          </a:prstGeom>
          <a:solidFill>
            <a:schemeClr val="accent2"/>
          </a:solidFill>
          <a:ln w="9525" cap="flat" cmpd="sng" algn="ctr">
            <a:solidFill>
              <a:srgbClr val="F8F8F8"/>
            </a:solidFill>
            <a:prstDash val="solid"/>
            <a:round/>
            <a:headEnd type="none" w="med" len="med"/>
            <a:tailEnd type="none" w="med" len="med"/>
          </a:ln>
          <a:effectLst/>
          <a:extLst/>
        </p:spPr>
        <p:txBody>
          <a:bodyPr vert="horz" wrap="square" lIns="91438" tIns="45719" rIns="91438" bIns="45719" numCol="1" rtlCol="0" anchor="t" anchorCtr="0" compatLnSpc="1">
            <a:prstTxWarp prst="textNoShape">
              <a:avLst/>
            </a:prstTxWarp>
          </a:bodyPr>
          <a:lstStyle/>
          <a:p>
            <a:pPr marL="0" marR="0" lvl="0" indent="0" algn="l" defTabSz="914379"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 name="TextBox 26"/>
          <p:cNvSpPr txBox="1"/>
          <p:nvPr/>
        </p:nvSpPr>
        <p:spPr>
          <a:xfrm>
            <a:off x="1746515" y="1333164"/>
            <a:ext cx="1922318" cy="338552"/>
          </a:xfrm>
          <a:prstGeom prst="rect">
            <a:avLst/>
          </a:prstGeom>
          <a:noFill/>
        </p:spPr>
        <p:txBody>
          <a:bodyPr wrap="none" lIns="91438" tIns="45719" rIns="91438" bIns="45719"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2015</a:t>
            </a:r>
            <a:r>
              <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rPr>
              <a:t>年</a:t>
            </a:r>
            <a:r>
              <a:rPr kumimoji="0" lang="zh-CN" altLang="en-US" sz="1600" b="1" i="0" u="none" strike="noStrike" kern="1200" cap="none" spc="0" normalizeH="0" baseline="0" noProof="0" dirty="0">
                <a:ln>
                  <a:noFill/>
                </a:ln>
                <a:solidFill>
                  <a:prstClr val="white"/>
                </a:solidFill>
                <a:effectLst/>
                <a:uLnTx/>
                <a:uFillTx/>
                <a:latin typeface="微软雅黑"/>
                <a:ea typeface="微软雅黑"/>
                <a:cs typeface="+mn-cs"/>
              </a:rPr>
              <a:t>上半年情况</a:t>
            </a:r>
          </a:p>
        </p:txBody>
      </p:sp>
      <p:sp>
        <p:nvSpPr>
          <p:cNvPr id="10" name="TextBox 27"/>
          <p:cNvSpPr txBox="1"/>
          <p:nvPr/>
        </p:nvSpPr>
        <p:spPr>
          <a:xfrm>
            <a:off x="5392020" y="1333164"/>
            <a:ext cx="1922317" cy="338552"/>
          </a:xfrm>
          <a:prstGeom prst="rect">
            <a:avLst/>
          </a:prstGeom>
          <a:noFill/>
        </p:spPr>
        <p:txBody>
          <a:bodyPr wrap="none" lIns="91438" tIns="45719" rIns="91438" bIns="45719"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2016</a:t>
            </a:r>
            <a:r>
              <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rPr>
              <a:t>年</a:t>
            </a:r>
            <a:r>
              <a:rPr kumimoji="0" lang="zh-CN" altLang="en-US" sz="1600" b="1" i="0" u="none" strike="noStrike" kern="1200" cap="none" spc="0" normalizeH="0" baseline="0" noProof="0" dirty="0">
                <a:ln>
                  <a:noFill/>
                </a:ln>
                <a:solidFill>
                  <a:prstClr val="white"/>
                </a:solidFill>
                <a:effectLst/>
                <a:uLnTx/>
                <a:uFillTx/>
                <a:latin typeface="微软雅黑"/>
                <a:ea typeface="微软雅黑"/>
                <a:cs typeface="+mn-cs"/>
              </a:rPr>
              <a:t>上半年情况</a:t>
            </a:r>
          </a:p>
        </p:txBody>
      </p:sp>
      <p:sp>
        <p:nvSpPr>
          <p:cNvPr id="11" name="TextBox 28"/>
          <p:cNvSpPr txBox="1"/>
          <p:nvPr/>
        </p:nvSpPr>
        <p:spPr>
          <a:xfrm>
            <a:off x="1010712" y="1761103"/>
            <a:ext cx="2728459" cy="600162"/>
          </a:xfrm>
          <a:prstGeom prst="rect">
            <a:avLst/>
          </a:prstGeom>
          <a:noFill/>
        </p:spPr>
        <p:txBody>
          <a:bodyPr wrap="square" lIns="91438" tIns="45719" rIns="91438" bIns="45719"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a:ea typeface="微软雅黑"/>
                <a:cs typeface="+mn-cs"/>
              </a:rPr>
              <a:t>这里输入简要文字说明这里输入简要文字说明这里输入简要文字说明</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a:ea typeface="微软雅黑"/>
                <a:cs typeface="+mn-cs"/>
              </a:rPr>
              <a:t>这里输入简要文字说明</a:t>
            </a:r>
          </a:p>
        </p:txBody>
      </p:sp>
      <p:sp>
        <p:nvSpPr>
          <p:cNvPr id="12" name="TextBox 29"/>
          <p:cNvSpPr txBox="1"/>
          <p:nvPr/>
        </p:nvSpPr>
        <p:spPr>
          <a:xfrm>
            <a:off x="5294837" y="1761103"/>
            <a:ext cx="2728459" cy="600162"/>
          </a:xfrm>
          <a:prstGeom prst="rect">
            <a:avLst/>
          </a:prstGeom>
          <a:noFill/>
        </p:spPr>
        <p:txBody>
          <a:bodyPr wrap="square" lIns="91438" tIns="45719" rIns="91438" bIns="45719"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a:ea typeface="微软雅黑"/>
                <a:cs typeface="+mn-cs"/>
              </a:rPr>
              <a:t>这里输入简要文字说明这里输入简要文字说明这里输入简要文字说明</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a:ea typeface="微软雅黑"/>
                <a:cs typeface="+mn-cs"/>
              </a:rPr>
              <a:t>这里输入简要文字说明</a:t>
            </a:r>
          </a:p>
        </p:txBody>
      </p:sp>
      <p:sp>
        <p:nvSpPr>
          <p:cNvPr id="13" name="矩形 12"/>
          <p:cNvSpPr/>
          <p:nvPr/>
        </p:nvSpPr>
        <p:spPr bwMode="auto">
          <a:xfrm>
            <a:off x="2015365" y="2685690"/>
            <a:ext cx="1612294"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计划完成：</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60%</a:t>
            </a:r>
            <a:endPar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4" name="矩形 13"/>
          <p:cNvSpPr/>
          <p:nvPr/>
        </p:nvSpPr>
        <p:spPr bwMode="auto">
          <a:xfrm>
            <a:off x="1363008" y="3019147"/>
            <a:ext cx="2264651"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实际完成数：</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555</a:t>
            </a: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15" name="矩形 14"/>
          <p:cNvSpPr/>
          <p:nvPr/>
        </p:nvSpPr>
        <p:spPr bwMode="auto">
          <a:xfrm>
            <a:off x="1687032" y="3390712"/>
            <a:ext cx="1940630"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回款数：</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400</a:t>
            </a: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16" name="矩形 15"/>
          <p:cNvSpPr/>
          <p:nvPr/>
        </p:nvSpPr>
        <p:spPr bwMode="auto">
          <a:xfrm>
            <a:off x="2065057" y="3760716"/>
            <a:ext cx="1562604"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您的文字</a:t>
            </a:r>
          </a:p>
        </p:txBody>
      </p:sp>
      <p:sp>
        <p:nvSpPr>
          <p:cNvPr id="17" name="矩形 16"/>
          <p:cNvSpPr/>
          <p:nvPr/>
        </p:nvSpPr>
        <p:spPr bwMode="auto">
          <a:xfrm>
            <a:off x="5497171" y="2685690"/>
            <a:ext cx="1752237"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计划完成：</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80%</a:t>
            </a:r>
            <a:endPar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8" name="矩形 17"/>
          <p:cNvSpPr/>
          <p:nvPr/>
        </p:nvSpPr>
        <p:spPr bwMode="auto">
          <a:xfrm>
            <a:off x="5506204" y="3019147"/>
            <a:ext cx="2614276"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实际完成数：</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800</a:t>
            </a: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19" name="矩形 18"/>
          <p:cNvSpPr/>
          <p:nvPr/>
        </p:nvSpPr>
        <p:spPr bwMode="auto">
          <a:xfrm>
            <a:off x="5506205" y="3390712"/>
            <a:ext cx="1365178"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回款数：</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500</a:t>
            </a: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20" name="矩形 19"/>
          <p:cNvSpPr/>
          <p:nvPr/>
        </p:nvSpPr>
        <p:spPr bwMode="auto">
          <a:xfrm>
            <a:off x="5497170" y="3760716"/>
            <a:ext cx="1860245"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您的文字</a:t>
            </a:r>
          </a:p>
        </p:txBody>
      </p:sp>
      <p:sp>
        <p:nvSpPr>
          <p:cNvPr id="21" name="TextBox 38"/>
          <p:cNvSpPr txBox="1"/>
          <p:nvPr/>
        </p:nvSpPr>
        <p:spPr>
          <a:xfrm>
            <a:off x="4332113" y="2461819"/>
            <a:ext cx="566626" cy="461663"/>
          </a:xfrm>
          <a:prstGeom prst="rect">
            <a:avLst/>
          </a:prstGeom>
          <a:noFill/>
        </p:spPr>
        <p:txBody>
          <a:bodyPr wrap="none" lIns="91438" tIns="45719" rIns="91438" bIns="45719"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0" i="0" u="none" strike="noStrike" kern="1200" cap="none" spc="0" normalizeH="0" baseline="0" noProof="0" dirty="0">
                <a:ln>
                  <a:noFill/>
                </a:ln>
                <a:solidFill>
                  <a:srgbClr val="F8F8F8"/>
                </a:solidFill>
                <a:effectLst/>
                <a:uLnTx/>
                <a:uFillTx/>
                <a:latin typeface="微软雅黑"/>
                <a:ea typeface="微软雅黑"/>
                <a:cs typeface="+mn-cs"/>
              </a:rPr>
              <a:t>VS</a:t>
            </a:r>
            <a:endParaRPr kumimoji="0" lang="zh-CN" altLang="en-US" sz="2400" b="0" i="0" u="none" strike="noStrike" kern="1200" cap="none" spc="0" normalizeH="0" baseline="0" noProof="0" dirty="0">
              <a:ln>
                <a:noFill/>
              </a:ln>
              <a:solidFill>
                <a:srgbClr val="F8F8F8"/>
              </a:solidFill>
              <a:effectLst/>
              <a:uLnTx/>
              <a:uFillTx/>
              <a:latin typeface="微软雅黑"/>
              <a:ea typeface="微软雅黑"/>
              <a:cs typeface="+mn-cs"/>
            </a:endParaRPr>
          </a:p>
        </p:txBody>
      </p:sp>
    </p:spTree>
    <p:extLst>
      <p:ext uri="{BB962C8B-B14F-4D97-AF65-F5344CB8AC3E}">
        <p14:creationId xmlns:p14="http://schemas.microsoft.com/office/powerpoint/2010/main" val="20953829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14:presetBounceEnd="20000">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 calcmode="lin" valueType="num" p14:bounceEnd="20000">
                                          <p:cBhvr additive="base">
                                            <p:cTn id="37"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9"/>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14:presetBounceEnd="20000">
                                      <p:stCondLst>
                                        <p:cond delay="0"/>
                                      </p:stCondLst>
                                      <p:iterate type="lt">
                                        <p:tmPct val="10000"/>
                                      </p:iterate>
                                      <p:childTnLst>
                                        <p:set>
                                          <p:cBhvr>
                                            <p:cTn id="40" dur="1" fill="hold">
                                              <p:stCondLst>
                                                <p:cond delay="0"/>
                                              </p:stCondLst>
                                            </p:cTn>
                                            <p:tgtEl>
                                              <p:spTgt spid="10"/>
                                            </p:tgtEl>
                                            <p:attrNameLst>
                                              <p:attrName>style.visibility</p:attrName>
                                            </p:attrNameLst>
                                          </p:cBhvr>
                                          <p:to>
                                            <p:strVal val="visible"/>
                                          </p:to>
                                        </p:set>
                                        <p:anim calcmode="lin" valueType="num" p14:bounceEnd="20000">
                                          <p:cBhvr additive="base">
                                            <p:cTn id="41" dur="500" fill="hold"/>
                                            <p:tgtEl>
                                              <p:spTgt spid="10"/>
                                            </p:tgtEl>
                                            <p:attrNameLst>
                                              <p:attrName>ppt_x</p:attrName>
                                            </p:attrNameLst>
                                          </p:cBhvr>
                                          <p:tavLst>
                                            <p:tav tm="0">
                                              <p:val>
                                                <p:strVal val="#ppt_x"/>
                                              </p:val>
                                            </p:tav>
                                            <p:tav tm="100000">
                                              <p:val>
                                                <p:strVal val="#ppt_x"/>
                                              </p:val>
                                            </p:tav>
                                          </p:tavLst>
                                        </p:anim>
                                        <p:anim calcmode="lin" valueType="num" p14:bounceEnd="20000">
                                          <p:cBhvr additive="base">
                                            <p:cTn id="42" dur="500" fill="hold"/>
                                            <p:tgtEl>
                                              <p:spTgt spid="10"/>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up)">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right)">
                                          <p:cBhvr>
                                            <p:cTn id="53" dur="500"/>
                                            <p:tgtEl>
                                              <p:spTgt spid="1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500"/>
                                            <p:tgtEl>
                                              <p:spTgt spid="1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right)">
                                          <p:cBhvr>
                                            <p:cTn id="67" dur="500"/>
                                            <p:tgtEl>
                                              <p:spTgt spid="1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right)">
                                          <p:cBhvr>
                                            <p:cTn id="74" dur="500"/>
                                            <p:tgtEl>
                                              <p:spTgt spid="16"/>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left)">
                                          <p:cBhvr>
                                            <p:cTn id="7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p:bldP spid="10" grpId="0"/>
          <p:bldP spid="11" grpId="0"/>
          <p:bldP spid="12" grpId="0"/>
          <p:bldP spid="13" grpId="0" animBg="1"/>
          <p:bldP spid="14" grpId="0" animBg="1"/>
          <p:bldP spid="15" grpId="0" animBg="1"/>
          <p:bldP spid="16" grpId="0" animBg="1"/>
          <p:bldP spid="17" grpId="0" animBg="1"/>
          <p:bldP spid="18" grpId="0" animBg="1"/>
          <p:bldP spid="19" grpId="0" animBg="1"/>
          <p:bldP spid="20" grpId="0" animBg="1"/>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stCondLst>
                                        <p:cond delay="0"/>
                                      </p:stCondLst>
                                      <p:iterate type="lt">
                                        <p:tmPct val="10000"/>
                                      </p:iterate>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up)">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right)">
                                          <p:cBhvr>
                                            <p:cTn id="53" dur="500"/>
                                            <p:tgtEl>
                                              <p:spTgt spid="1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500"/>
                                            <p:tgtEl>
                                              <p:spTgt spid="1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right)">
                                          <p:cBhvr>
                                            <p:cTn id="67" dur="500"/>
                                            <p:tgtEl>
                                              <p:spTgt spid="1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right)">
                                          <p:cBhvr>
                                            <p:cTn id="74" dur="500"/>
                                            <p:tgtEl>
                                              <p:spTgt spid="16"/>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left)">
                                          <p:cBhvr>
                                            <p:cTn id="7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p:bldP spid="10" grpId="0"/>
          <p:bldP spid="11" grpId="0"/>
          <p:bldP spid="12" grpId="0"/>
          <p:bldP spid="13" grpId="0" animBg="1"/>
          <p:bldP spid="14" grpId="0" animBg="1"/>
          <p:bldP spid="15" grpId="0" animBg="1"/>
          <p:bldP spid="16" grpId="0" animBg="1"/>
          <p:bldP spid="17" grpId="0" animBg="1"/>
          <p:bldP spid="18" grpId="0" animBg="1"/>
          <p:bldP spid="19" grpId="0" animBg="1"/>
          <p:bldP spid="20" grpId="0" animBg="1"/>
          <p:bldP spid="21"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621610" y="1047243"/>
            <a:ext cx="1716709" cy="3122331"/>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5" name="圆角矩形 4"/>
          <p:cNvSpPr/>
          <p:nvPr/>
        </p:nvSpPr>
        <p:spPr>
          <a:xfrm>
            <a:off x="5805682" y="1047243"/>
            <a:ext cx="1716709" cy="3122331"/>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微软雅黑"/>
              <a:ea typeface="微软雅黑"/>
              <a:cs typeface="+mn-cs"/>
            </a:endParaRPr>
          </a:p>
        </p:txBody>
      </p:sp>
      <p:grpSp>
        <p:nvGrpSpPr>
          <p:cNvPr id="6" name="组合 5"/>
          <p:cNvGrpSpPr/>
          <p:nvPr/>
        </p:nvGrpSpPr>
        <p:grpSpPr>
          <a:xfrm>
            <a:off x="1606363" y="1004843"/>
            <a:ext cx="1747199" cy="1747199"/>
            <a:chOff x="4184106" y="2952206"/>
            <a:chExt cx="3823790" cy="3823790"/>
          </a:xfrm>
        </p:grpSpPr>
        <p:sp>
          <p:nvSpPr>
            <p:cNvPr id="7" name="椭圆 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nvGrpSpPr>
            <p:cNvPr id="8" name="组合 7"/>
            <p:cNvGrpSpPr/>
            <p:nvPr/>
          </p:nvGrpSpPr>
          <p:grpSpPr>
            <a:xfrm>
              <a:off x="4710169" y="3478269"/>
              <a:ext cx="2771663" cy="2771663"/>
              <a:chOff x="2193191" y="1899415"/>
              <a:chExt cx="2421376" cy="2421376"/>
            </a:xfrm>
            <a:effectLst/>
          </p:grpSpPr>
          <p:sp>
            <p:nvSpPr>
              <p:cNvPr id="9" name="椭圆 8"/>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10" name="椭圆 9"/>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grpSp>
      <p:grpSp>
        <p:nvGrpSpPr>
          <p:cNvPr id="11" name="组合 10"/>
          <p:cNvGrpSpPr/>
          <p:nvPr/>
        </p:nvGrpSpPr>
        <p:grpSpPr>
          <a:xfrm>
            <a:off x="1598793" y="3087327"/>
            <a:ext cx="1762338" cy="597479"/>
            <a:chOff x="2061936" y="5263650"/>
            <a:chExt cx="2349784" cy="796639"/>
          </a:xfrm>
        </p:grpSpPr>
        <p:sp>
          <p:nvSpPr>
            <p:cNvPr id="12" name="文本框 11"/>
            <p:cNvSpPr txBox="1"/>
            <p:nvPr/>
          </p:nvSpPr>
          <p:spPr bwMode="auto">
            <a:xfrm>
              <a:off x="2217364" y="5498597"/>
              <a:ext cx="2038928" cy="561692"/>
            </a:xfrm>
            <a:prstGeom prst="rect">
              <a:avLst/>
            </a:prstGeom>
            <a:noFill/>
          </p:spPr>
          <p:txBody>
            <a:bodyPr wrap="square">
              <a:spAutoFit/>
            </a:body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smtClean="0">
                  <a:ln>
                    <a:noFill/>
                  </a:ln>
                  <a:solidFill>
                    <a:srgbClr val="000000"/>
                  </a:solidFill>
                  <a:effectLst/>
                  <a:uLnTx/>
                  <a:uFillTx/>
                  <a:latin typeface="微软雅黑"/>
                  <a:ea typeface="微软雅黑"/>
                  <a:cs typeface="Lato Light" charset="0"/>
                  <a:sym typeface="Lato Light" charset="0"/>
                </a:rPr>
                <a:t>此处添加详细文本描述，建议与标题相关并符合</a:t>
              </a:r>
              <a:endParaRPr kumimoji="0" lang="en-US" altLang="zh-CN"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endParaRPr>
            </a:p>
          </p:txBody>
        </p:sp>
        <p:sp>
          <p:nvSpPr>
            <p:cNvPr id="13" name="文本框 12"/>
            <p:cNvSpPr txBox="1"/>
            <p:nvPr/>
          </p:nvSpPr>
          <p:spPr bwMode="auto">
            <a:xfrm>
              <a:off x="2061936" y="5263650"/>
              <a:ext cx="2349784" cy="369332"/>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75" normalizeH="0" baseline="0" noProof="0" dirty="0">
                  <a:ln>
                    <a:noFill/>
                  </a:ln>
                  <a:solidFill>
                    <a:srgbClr val="C00002"/>
                  </a:solidFill>
                  <a:effectLst/>
                  <a:uLnTx/>
                  <a:uFillTx/>
                  <a:latin typeface="微软雅黑"/>
                  <a:ea typeface="微软雅黑"/>
                  <a:cs typeface="+mn-cs"/>
                </a:rPr>
                <a:t>在此添加标题</a:t>
              </a:r>
            </a:p>
          </p:txBody>
        </p:sp>
      </p:grpSp>
      <p:cxnSp>
        <p:nvCxnSpPr>
          <p:cNvPr id="14" name="直接连接符 13"/>
          <p:cNvCxnSpPr/>
          <p:nvPr/>
        </p:nvCxnSpPr>
        <p:spPr>
          <a:xfrm>
            <a:off x="1867748" y="2878538"/>
            <a:ext cx="1224429"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789200" y="1004843"/>
            <a:ext cx="1747199" cy="1747199"/>
            <a:chOff x="4184106" y="2952206"/>
            <a:chExt cx="3823790" cy="3823790"/>
          </a:xfrm>
        </p:grpSpPr>
        <p:sp>
          <p:nvSpPr>
            <p:cNvPr id="16" name="椭圆 15"/>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nvGrpSpPr>
            <p:cNvPr id="17" name="组合 16"/>
            <p:cNvGrpSpPr/>
            <p:nvPr/>
          </p:nvGrpSpPr>
          <p:grpSpPr>
            <a:xfrm>
              <a:off x="4710169" y="3478269"/>
              <a:ext cx="2771663" cy="2771663"/>
              <a:chOff x="2193191" y="1899415"/>
              <a:chExt cx="2421376" cy="2421376"/>
            </a:xfrm>
            <a:effectLst/>
          </p:grpSpPr>
          <p:sp>
            <p:nvSpPr>
              <p:cNvPr id="18" name="椭圆 17"/>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19" name="椭圆 18"/>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grpSp>
      <p:grpSp>
        <p:nvGrpSpPr>
          <p:cNvPr id="20" name="组合 19"/>
          <p:cNvGrpSpPr/>
          <p:nvPr/>
        </p:nvGrpSpPr>
        <p:grpSpPr>
          <a:xfrm>
            <a:off x="5781631" y="3087328"/>
            <a:ext cx="1762338" cy="597477"/>
            <a:chOff x="2061936" y="5263650"/>
            <a:chExt cx="2349784" cy="796636"/>
          </a:xfrm>
        </p:grpSpPr>
        <p:sp>
          <p:nvSpPr>
            <p:cNvPr id="21" name="文本框 20"/>
            <p:cNvSpPr txBox="1"/>
            <p:nvPr/>
          </p:nvSpPr>
          <p:spPr bwMode="auto">
            <a:xfrm>
              <a:off x="2217364" y="5498594"/>
              <a:ext cx="2038928" cy="561692"/>
            </a:xfrm>
            <a:prstGeom prst="rect">
              <a:avLst/>
            </a:prstGeom>
            <a:noFill/>
          </p:spPr>
          <p:txBody>
            <a:bodyPr wrap="square">
              <a:spAutoFit/>
            </a:body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rPr>
                <a:t>此处添加详细文本描述，建议与标题相关并符合</a:t>
              </a:r>
              <a:endParaRPr kumimoji="0" lang="en-US" altLang="zh-CN"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endParaRPr>
            </a:p>
          </p:txBody>
        </p:sp>
        <p:sp>
          <p:nvSpPr>
            <p:cNvPr id="22" name="文本框 21"/>
            <p:cNvSpPr txBox="1"/>
            <p:nvPr/>
          </p:nvSpPr>
          <p:spPr bwMode="auto">
            <a:xfrm>
              <a:off x="2061936" y="5263650"/>
              <a:ext cx="2349784" cy="369332"/>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75" normalizeH="0" baseline="0" noProof="0" dirty="0">
                  <a:ln>
                    <a:noFill/>
                  </a:ln>
                  <a:solidFill>
                    <a:srgbClr val="C00002"/>
                  </a:solidFill>
                  <a:effectLst/>
                  <a:uLnTx/>
                  <a:uFillTx/>
                  <a:latin typeface="微软雅黑"/>
                  <a:ea typeface="微软雅黑"/>
                  <a:cs typeface="+mn-cs"/>
                </a:rPr>
                <a:t>在此添加标题</a:t>
              </a:r>
            </a:p>
          </p:txBody>
        </p:sp>
      </p:grpSp>
      <p:cxnSp>
        <p:nvCxnSpPr>
          <p:cNvPr id="23" name="直接连接符 22"/>
          <p:cNvCxnSpPr/>
          <p:nvPr/>
        </p:nvCxnSpPr>
        <p:spPr>
          <a:xfrm>
            <a:off x="6050585" y="2878538"/>
            <a:ext cx="1224429"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4" name="右箭头 23"/>
          <p:cNvSpPr/>
          <p:nvPr/>
        </p:nvSpPr>
        <p:spPr>
          <a:xfrm flipH="1">
            <a:off x="3679476" y="1729102"/>
            <a:ext cx="1785049" cy="255944"/>
          </a:xfrm>
          <a:prstGeom prst="rightArrow">
            <a:avLst>
              <a:gd name="adj1" fmla="val 55075"/>
              <a:gd name="adj2" fmla="val 6184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5" name="右箭头 24"/>
          <p:cNvSpPr/>
          <p:nvPr/>
        </p:nvSpPr>
        <p:spPr>
          <a:xfrm>
            <a:off x="3679476" y="3231771"/>
            <a:ext cx="1785049" cy="255944"/>
          </a:xfrm>
          <a:prstGeom prst="rightArrow">
            <a:avLst>
              <a:gd name="adj1" fmla="val 55075"/>
              <a:gd name="adj2" fmla="val 618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26" name="组合 25"/>
          <p:cNvGrpSpPr/>
          <p:nvPr/>
        </p:nvGrpSpPr>
        <p:grpSpPr>
          <a:xfrm>
            <a:off x="3718963" y="2312606"/>
            <a:ext cx="1706075" cy="705029"/>
            <a:chOff x="1502659" y="4629752"/>
            <a:chExt cx="2067969" cy="940037"/>
          </a:xfrm>
        </p:grpSpPr>
        <p:sp>
          <p:nvSpPr>
            <p:cNvPr id="27" name="文本框 26"/>
            <p:cNvSpPr txBox="1"/>
            <p:nvPr/>
          </p:nvSpPr>
          <p:spPr bwMode="auto">
            <a:xfrm>
              <a:off x="1502659" y="5008098"/>
              <a:ext cx="2067969" cy="561691"/>
            </a:xfrm>
            <a:prstGeom prst="rect">
              <a:avLst/>
            </a:prstGeom>
            <a:noFill/>
          </p:spPr>
          <p:txBody>
            <a:bodyPr wrap="square">
              <a:spAutoFit/>
            </a:bodyPr>
            <a:lstStyle/>
            <a:p>
              <a:pPr marL="0" marR="0" lvl="0" indent="0" algn="ctr"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rPr>
                <a:t>此处添加详细文本描述，建议与标题相关并符合</a:t>
              </a:r>
              <a:endParaRPr kumimoji="0" lang="en-US" altLang="zh-CN"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endParaRPr>
            </a:p>
          </p:txBody>
        </p:sp>
        <p:sp>
          <p:nvSpPr>
            <p:cNvPr id="28" name="文本框 27"/>
            <p:cNvSpPr txBox="1"/>
            <p:nvPr/>
          </p:nvSpPr>
          <p:spPr bwMode="auto">
            <a:xfrm>
              <a:off x="1555947" y="4629752"/>
              <a:ext cx="1961390" cy="492442"/>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75" normalizeH="0" baseline="0" noProof="0" dirty="0">
                  <a:ln>
                    <a:noFill/>
                  </a:ln>
                  <a:solidFill>
                    <a:prstClr val="black">
                      <a:lumMod val="65000"/>
                      <a:lumOff val="35000"/>
                    </a:prstClr>
                  </a:solidFill>
                  <a:effectLst/>
                  <a:uLnTx/>
                  <a:uFillTx/>
                  <a:latin typeface="微软雅黑"/>
                  <a:ea typeface="微软雅黑"/>
                  <a:cs typeface="+mn-cs"/>
                </a:rPr>
                <a:t>在此添加标题</a:t>
              </a:r>
            </a:p>
          </p:txBody>
        </p:sp>
      </p:grpSp>
      <p:grpSp>
        <p:nvGrpSpPr>
          <p:cNvPr id="29" name="组合 28"/>
          <p:cNvGrpSpPr/>
          <p:nvPr/>
        </p:nvGrpSpPr>
        <p:grpSpPr>
          <a:xfrm>
            <a:off x="6421995" y="1651235"/>
            <a:ext cx="481610" cy="454415"/>
            <a:chOff x="3098700" y="5569159"/>
            <a:chExt cx="642147" cy="605886"/>
          </a:xfrm>
          <a:solidFill>
            <a:schemeClr val="accent3"/>
          </a:solidFill>
        </p:grpSpPr>
        <p:sp>
          <p:nvSpPr>
            <p:cNvPr id="30" name="Freeform 349"/>
            <p:cNvSpPr>
              <a:spLocks/>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1" name="Freeform 350"/>
            <p:cNvSpPr>
              <a:spLocks/>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2" name="Freeform 351"/>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3" name="Freeform 352"/>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4" name="Oval 353"/>
            <p:cNvSpPr>
              <a:spLocks noChangeArrowheads="1"/>
            </p:cNvSpPr>
            <p:nvPr/>
          </p:nvSpPr>
          <p:spPr bwMode="auto">
            <a:xfrm>
              <a:off x="3375945" y="5844406"/>
              <a:ext cx="62530" cy="6081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grpSp>
      <p:grpSp>
        <p:nvGrpSpPr>
          <p:cNvPr id="35" name="组合 34"/>
          <p:cNvGrpSpPr/>
          <p:nvPr/>
        </p:nvGrpSpPr>
        <p:grpSpPr>
          <a:xfrm>
            <a:off x="2306391" y="1660787"/>
            <a:ext cx="387965" cy="435313"/>
            <a:chOff x="3199776" y="780891"/>
            <a:chExt cx="470261" cy="527652"/>
          </a:xfrm>
          <a:solidFill>
            <a:schemeClr val="accent1"/>
          </a:solidFill>
        </p:grpSpPr>
        <p:sp>
          <p:nvSpPr>
            <p:cNvPr id="36" name="Freeform 433"/>
            <p:cNvSpPr>
              <a:spLocks noEditPoints="1"/>
            </p:cNvSpPr>
            <p:nvPr/>
          </p:nvSpPr>
          <p:spPr bwMode="auto">
            <a:xfrm>
              <a:off x="3262591" y="927080"/>
              <a:ext cx="64814" cy="65671"/>
            </a:xfrm>
            <a:custGeom>
              <a:avLst/>
              <a:gdLst>
                <a:gd name="T0" fmla="*/ 96 w 96"/>
                <a:gd name="T1" fmla="*/ 48 h 97"/>
                <a:gd name="T2" fmla="*/ 48 w 96"/>
                <a:gd name="T3" fmla="*/ 0 h 97"/>
                <a:gd name="T4" fmla="*/ 0 w 96"/>
                <a:gd name="T5" fmla="*/ 48 h 97"/>
                <a:gd name="T6" fmla="*/ 48 w 96"/>
                <a:gd name="T7" fmla="*/ 97 h 97"/>
                <a:gd name="T8" fmla="*/ 96 w 96"/>
                <a:gd name="T9" fmla="*/ 48 h 97"/>
                <a:gd name="T10" fmla="*/ 28 w 96"/>
                <a:gd name="T11" fmla="*/ 71 h 97"/>
                <a:gd name="T12" fmla="*/ 31 w 96"/>
                <a:gd name="T13" fmla="*/ 61 h 97"/>
                <a:gd name="T14" fmla="*/ 45 w 96"/>
                <a:gd name="T15" fmla="*/ 65 h 97"/>
                <a:gd name="T16" fmla="*/ 53 w 96"/>
                <a:gd name="T17" fmla="*/ 60 h 97"/>
                <a:gd name="T18" fmla="*/ 44 w 96"/>
                <a:gd name="T19" fmla="*/ 52 h 97"/>
                <a:gd name="T20" fmla="*/ 29 w 96"/>
                <a:gd name="T21" fmla="*/ 37 h 97"/>
                <a:gd name="T22" fmla="*/ 43 w 96"/>
                <a:gd name="T23" fmla="*/ 21 h 97"/>
                <a:gd name="T24" fmla="*/ 43 w 96"/>
                <a:gd name="T25" fmla="*/ 13 h 97"/>
                <a:gd name="T26" fmla="*/ 52 w 96"/>
                <a:gd name="T27" fmla="*/ 13 h 97"/>
                <a:gd name="T28" fmla="*/ 52 w 96"/>
                <a:gd name="T29" fmla="*/ 21 h 97"/>
                <a:gd name="T30" fmla="*/ 64 w 96"/>
                <a:gd name="T31" fmla="*/ 24 h 97"/>
                <a:gd name="T32" fmla="*/ 62 w 96"/>
                <a:gd name="T33" fmla="*/ 33 h 97"/>
                <a:gd name="T34" fmla="*/ 49 w 96"/>
                <a:gd name="T35" fmla="*/ 30 h 97"/>
                <a:gd name="T36" fmla="*/ 42 w 96"/>
                <a:gd name="T37" fmla="*/ 35 h 97"/>
                <a:gd name="T38" fmla="*/ 52 w 96"/>
                <a:gd name="T39" fmla="*/ 42 h 97"/>
                <a:gd name="T40" fmla="*/ 66 w 96"/>
                <a:gd name="T41" fmla="*/ 58 h 97"/>
                <a:gd name="T42" fmla="*/ 51 w 96"/>
                <a:gd name="T43" fmla="*/ 74 h 97"/>
                <a:gd name="T44" fmla="*/ 51 w 96"/>
                <a:gd name="T45" fmla="*/ 83 h 97"/>
                <a:gd name="T46" fmla="*/ 43 w 96"/>
                <a:gd name="T47" fmla="*/ 83 h 97"/>
                <a:gd name="T48" fmla="*/ 43 w 96"/>
                <a:gd name="T49" fmla="*/ 75 h 97"/>
                <a:gd name="T50" fmla="*/ 28 w 96"/>
                <a:gd name="T51" fmla="*/ 7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97">
                  <a:moveTo>
                    <a:pt x="96" y="48"/>
                  </a:moveTo>
                  <a:cubicBezTo>
                    <a:pt x="96" y="21"/>
                    <a:pt x="75" y="0"/>
                    <a:pt x="48" y="0"/>
                  </a:cubicBezTo>
                  <a:cubicBezTo>
                    <a:pt x="22" y="0"/>
                    <a:pt x="0" y="21"/>
                    <a:pt x="0" y="48"/>
                  </a:cubicBezTo>
                  <a:cubicBezTo>
                    <a:pt x="0" y="75"/>
                    <a:pt x="22" y="97"/>
                    <a:pt x="48" y="97"/>
                  </a:cubicBezTo>
                  <a:cubicBezTo>
                    <a:pt x="75" y="97"/>
                    <a:pt x="96" y="75"/>
                    <a:pt x="96" y="48"/>
                  </a:cubicBezTo>
                  <a:close/>
                  <a:moveTo>
                    <a:pt x="28" y="71"/>
                  </a:moveTo>
                  <a:cubicBezTo>
                    <a:pt x="31" y="61"/>
                    <a:pt x="31" y="61"/>
                    <a:pt x="31" y="61"/>
                  </a:cubicBezTo>
                  <a:cubicBezTo>
                    <a:pt x="34" y="63"/>
                    <a:pt x="39" y="65"/>
                    <a:pt x="45" y="65"/>
                  </a:cubicBezTo>
                  <a:cubicBezTo>
                    <a:pt x="50" y="65"/>
                    <a:pt x="53" y="63"/>
                    <a:pt x="53" y="60"/>
                  </a:cubicBezTo>
                  <a:cubicBezTo>
                    <a:pt x="53" y="56"/>
                    <a:pt x="51" y="54"/>
                    <a:pt x="44" y="52"/>
                  </a:cubicBezTo>
                  <a:cubicBezTo>
                    <a:pt x="35" y="49"/>
                    <a:pt x="29" y="45"/>
                    <a:pt x="29" y="37"/>
                  </a:cubicBezTo>
                  <a:cubicBezTo>
                    <a:pt x="29" y="29"/>
                    <a:pt x="34" y="23"/>
                    <a:pt x="43" y="21"/>
                  </a:cubicBezTo>
                  <a:cubicBezTo>
                    <a:pt x="43" y="13"/>
                    <a:pt x="43" y="13"/>
                    <a:pt x="43" y="13"/>
                  </a:cubicBezTo>
                  <a:cubicBezTo>
                    <a:pt x="52" y="13"/>
                    <a:pt x="52" y="13"/>
                    <a:pt x="52" y="13"/>
                  </a:cubicBezTo>
                  <a:cubicBezTo>
                    <a:pt x="52" y="21"/>
                    <a:pt x="52" y="21"/>
                    <a:pt x="52" y="21"/>
                  </a:cubicBezTo>
                  <a:cubicBezTo>
                    <a:pt x="57" y="21"/>
                    <a:pt x="61" y="22"/>
                    <a:pt x="64" y="24"/>
                  </a:cubicBezTo>
                  <a:cubicBezTo>
                    <a:pt x="62" y="33"/>
                    <a:pt x="62" y="33"/>
                    <a:pt x="62" y="33"/>
                  </a:cubicBezTo>
                  <a:cubicBezTo>
                    <a:pt x="59" y="32"/>
                    <a:pt x="55" y="30"/>
                    <a:pt x="49" y="30"/>
                  </a:cubicBezTo>
                  <a:cubicBezTo>
                    <a:pt x="44" y="30"/>
                    <a:pt x="42" y="33"/>
                    <a:pt x="42" y="35"/>
                  </a:cubicBezTo>
                  <a:cubicBezTo>
                    <a:pt x="42" y="38"/>
                    <a:pt x="45" y="40"/>
                    <a:pt x="52" y="42"/>
                  </a:cubicBezTo>
                  <a:cubicBezTo>
                    <a:pt x="62" y="46"/>
                    <a:pt x="66" y="51"/>
                    <a:pt x="66" y="58"/>
                  </a:cubicBezTo>
                  <a:cubicBezTo>
                    <a:pt x="66" y="66"/>
                    <a:pt x="61" y="73"/>
                    <a:pt x="51" y="74"/>
                  </a:cubicBezTo>
                  <a:cubicBezTo>
                    <a:pt x="51" y="83"/>
                    <a:pt x="51" y="83"/>
                    <a:pt x="51" y="83"/>
                  </a:cubicBezTo>
                  <a:cubicBezTo>
                    <a:pt x="43" y="83"/>
                    <a:pt x="43" y="83"/>
                    <a:pt x="43" y="83"/>
                  </a:cubicBezTo>
                  <a:cubicBezTo>
                    <a:pt x="43" y="75"/>
                    <a:pt x="43" y="75"/>
                    <a:pt x="43" y="75"/>
                  </a:cubicBezTo>
                  <a:cubicBezTo>
                    <a:pt x="37" y="75"/>
                    <a:pt x="32" y="73"/>
                    <a:pt x="28"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7" name="Freeform 434"/>
            <p:cNvSpPr>
              <a:spLocks noEditPoints="1"/>
            </p:cNvSpPr>
            <p:nvPr/>
          </p:nvSpPr>
          <p:spPr bwMode="auto">
            <a:xfrm>
              <a:off x="3367094" y="867120"/>
              <a:ext cx="140479" cy="141621"/>
            </a:xfrm>
            <a:custGeom>
              <a:avLst/>
              <a:gdLst>
                <a:gd name="T0" fmla="*/ 104 w 208"/>
                <a:gd name="T1" fmla="*/ 0 h 210"/>
                <a:gd name="T2" fmla="*/ 0 w 208"/>
                <a:gd name="T3" fmla="*/ 105 h 210"/>
                <a:gd name="T4" fmla="*/ 104 w 208"/>
                <a:gd name="T5" fmla="*/ 210 h 210"/>
                <a:gd name="T6" fmla="*/ 208 w 208"/>
                <a:gd name="T7" fmla="*/ 105 h 210"/>
                <a:gd name="T8" fmla="*/ 104 w 208"/>
                <a:gd name="T9" fmla="*/ 0 h 210"/>
                <a:gd name="T10" fmla="*/ 111 w 208"/>
                <a:gd name="T11" fmla="*/ 161 h 210"/>
                <a:gd name="T12" fmla="*/ 111 w 208"/>
                <a:gd name="T13" fmla="*/ 180 h 210"/>
                <a:gd name="T14" fmla="*/ 92 w 208"/>
                <a:gd name="T15" fmla="*/ 180 h 210"/>
                <a:gd name="T16" fmla="*/ 92 w 208"/>
                <a:gd name="T17" fmla="*/ 163 h 210"/>
                <a:gd name="T18" fmla="*/ 61 w 208"/>
                <a:gd name="T19" fmla="*/ 155 h 210"/>
                <a:gd name="T20" fmla="*/ 66 w 208"/>
                <a:gd name="T21" fmla="*/ 133 h 210"/>
                <a:gd name="T22" fmla="*/ 97 w 208"/>
                <a:gd name="T23" fmla="*/ 141 h 210"/>
                <a:gd name="T24" fmla="*/ 115 w 208"/>
                <a:gd name="T25" fmla="*/ 130 h 210"/>
                <a:gd name="T26" fmla="*/ 95 w 208"/>
                <a:gd name="T27" fmla="*/ 114 h 210"/>
                <a:gd name="T28" fmla="*/ 62 w 208"/>
                <a:gd name="T29" fmla="*/ 80 h 210"/>
                <a:gd name="T30" fmla="*/ 93 w 208"/>
                <a:gd name="T31" fmla="*/ 47 h 210"/>
                <a:gd name="T32" fmla="*/ 93 w 208"/>
                <a:gd name="T33" fmla="*/ 30 h 210"/>
                <a:gd name="T34" fmla="*/ 111 w 208"/>
                <a:gd name="T35" fmla="*/ 30 h 210"/>
                <a:gd name="T36" fmla="*/ 111 w 208"/>
                <a:gd name="T37" fmla="*/ 46 h 210"/>
                <a:gd name="T38" fmla="*/ 138 w 208"/>
                <a:gd name="T39" fmla="*/ 52 h 210"/>
                <a:gd name="T40" fmla="*/ 133 w 208"/>
                <a:gd name="T41" fmla="*/ 73 h 210"/>
                <a:gd name="T42" fmla="*/ 106 w 208"/>
                <a:gd name="T43" fmla="*/ 66 h 210"/>
                <a:gd name="T44" fmla="*/ 90 w 208"/>
                <a:gd name="T45" fmla="*/ 77 h 210"/>
                <a:gd name="T46" fmla="*/ 113 w 208"/>
                <a:gd name="T47" fmla="*/ 93 h 210"/>
                <a:gd name="T48" fmla="*/ 143 w 208"/>
                <a:gd name="T49" fmla="*/ 127 h 210"/>
                <a:gd name="T50" fmla="*/ 111 w 208"/>
                <a:gd name="T51" fmla="*/ 16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8" h="210">
                  <a:moveTo>
                    <a:pt x="104" y="0"/>
                  </a:moveTo>
                  <a:cubicBezTo>
                    <a:pt x="47" y="0"/>
                    <a:pt x="0" y="47"/>
                    <a:pt x="0" y="105"/>
                  </a:cubicBezTo>
                  <a:cubicBezTo>
                    <a:pt x="0" y="163"/>
                    <a:pt x="47" y="210"/>
                    <a:pt x="104" y="210"/>
                  </a:cubicBezTo>
                  <a:cubicBezTo>
                    <a:pt x="162" y="210"/>
                    <a:pt x="208" y="163"/>
                    <a:pt x="208" y="105"/>
                  </a:cubicBezTo>
                  <a:cubicBezTo>
                    <a:pt x="208" y="47"/>
                    <a:pt x="162" y="0"/>
                    <a:pt x="104" y="0"/>
                  </a:cubicBezTo>
                  <a:close/>
                  <a:moveTo>
                    <a:pt x="111" y="161"/>
                  </a:moveTo>
                  <a:cubicBezTo>
                    <a:pt x="111" y="180"/>
                    <a:pt x="111" y="180"/>
                    <a:pt x="111" y="180"/>
                  </a:cubicBezTo>
                  <a:cubicBezTo>
                    <a:pt x="92" y="180"/>
                    <a:pt x="92" y="180"/>
                    <a:pt x="92" y="180"/>
                  </a:cubicBezTo>
                  <a:cubicBezTo>
                    <a:pt x="92" y="163"/>
                    <a:pt x="92" y="163"/>
                    <a:pt x="92" y="163"/>
                  </a:cubicBezTo>
                  <a:cubicBezTo>
                    <a:pt x="80" y="162"/>
                    <a:pt x="68" y="159"/>
                    <a:pt x="61" y="155"/>
                  </a:cubicBezTo>
                  <a:cubicBezTo>
                    <a:pt x="66" y="133"/>
                    <a:pt x="66" y="133"/>
                    <a:pt x="66" y="133"/>
                  </a:cubicBezTo>
                  <a:cubicBezTo>
                    <a:pt x="74" y="138"/>
                    <a:pt x="85" y="141"/>
                    <a:pt x="97" y="141"/>
                  </a:cubicBezTo>
                  <a:cubicBezTo>
                    <a:pt x="108" y="141"/>
                    <a:pt x="115" y="137"/>
                    <a:pt x="115" y="130"/>
                  </a:cubicBezTo>
                  <a:cubicBezTo>
                    <a:pt x="115" y="123"/>
                    <a:pt x="109" y="118"/>
                    <a:pt x="95" y="114"/>
                  </a:cubicBezTo>
                  <a:cubicBezTo>
                    <a:pt x="76" y="107"/>
                    <a:pt x="62" y="98"/>
                    <a:pt x="62" y="80"/>
                  </a:cubicBezTo>
                  <a:cubicBezTo>
                    <a:pt x="62" y="64"/>
                    <a:pt x="74" y="51"/>
                    <a:pt x="93" y="47"/>
                  </a:cubicBezTo>
                  <a:cubicBezTo>
                    <a:pt x="93" y="30"/>
                    <a:pt x="93" y="30"/>
                    <a:pt x="93" y="30"/>
                  </a:cubicBezTo>
                  <a:cubicBezTo>
                    <a:pt x="111" y="30"/>
                    <a:pt x="111" y="30"/>
                    <a:pt x="111" y="30"/>
                  </a:cubicBezTo>
                  <a:cubicBezTo>
                    <a:pt x="111" y="46"/>
                    <a:pt x="111" y="46"/>
                    <a:pt x="111" y="46"/>
                  </a:cubicBezTo>
                  <a:cubicBezTo>
                    <a:pt x="124" y="46"/>
                    <a:pt x="132" y="49"/>
                    <a:pt x="138" y="52"/>
                  </a:cubicBezTo>
                  <a:cubicBezTo>
                    <a:pt x="133" y="73"/>
                    <a:pt x="133" y="73"/>
                    <a:pt x="133" y="73"/>
                  </a:cubicBezTo>
                  <a:cubicBezTo>
                    <a:pt x="128" y="71"/>
                    <a:pt x="120" y="66"/>
                    <a:pt x="106" y="66"/>
                  </a:cubicBezTo>
                  <a:cubicBezTo>
                    <a:pt x="94" y="66"/>
                    <a:pt x="90" y="72"/>
                    <a:pt x="90" y="77"/>
                  </a:cubicBezTo>
                  <a:cubicBezTo>
                    <a:pt x="90" y="83"/>
                    <a:pt x="97" y="87"/>
                    <a:pt x="113" y="93"/>
                  </a:cubicBezTo>
                  <a:cubicBezTo>
                    <a:pt x="135" y="100"/>
                    <a:pt x="143" y="111"/>
                    <a:pt x="143" y="127"/>
                  </a:cubicBezTo>
                  <a:cubicBezTo>
                    <a:pt x="143" y="144"/>
                    <a:pt x="132" y="158"/>
                    <a:pt x="111"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8" name="Freeform 435"/>
            <p:cNvSpPr>
              <a:spLocks noEditPoints="1"/>
            </p:cNvSpPr>
            <p:nvPr/>
          </p:nvSpPr>
          <p:spPr bwMode="auto">
            <a:xfrm>
              <a:off x="3282007" y="1022446"/>
              <a:ext cx="89941" cy="91083"/>
            </a:xfrm>
            <a:custGeom>
              <a:avLst/>
              <a:gdLst>
                <a:gd name="T0" fmla="*/ 67 w 133"/>
                <a:gd name="T1" fmla="*/ 0 h 135"/>
                <a:gd name="T2" fmla="*/ 0 w 133"/>
                <a:gd name="T3" fmla="*/ 68 h 135"/>
                <a:gd name="T4" fmla="*/ 67 w 133"/>
                <a:gd name="T5" fmla="*/ 135 h 135"/>
                <a:gd name="T6" fmla="*/ 133 w 133"/>
                <a:gd name="T7" fmla="*/ 68 h 135"/>
                <a:gd name="T8" fmla="*/ 67 w 133"/>
                <a:gd name="T9" fmla="*/ 0 h 135"/>
                <a:gd name="T10" fmla="*/ 71 w 133"/>
                <a:gd name="T11" fmla="*/ 104 h 135"/>
                <a:gd name="T12" fmla="*/ 71 w 133"/>
                <a:gd name="T13" fmla="*/ 116 h 135"/>
                <a:gd name="T14" fmla="*/ 59 w 133"/>
                <a:gd name="T15" fmla="*/ 116 h 135"/>
                <a:gd name="T16" fmla="*/ 59 w 133"/>
                <a:gd name="T17" fmla="*/ 105 h 135"/>
                <a:gd name="T18" fmla="*/ 39 w 133"/>
                <a:gd name="T19" fmla="*/ 100 h 135"/>
                <a:gd name="T20" fmla="*/ 43 w 133"/>
                <a:gd name="T21" fmla="*/ 86 h 135"/>
                <a:gd name="T22" fmla="*/ 62 w 133"/>
                <a:gd name="T23" fmla="*/ 91 h 135"/>
                <a:gd name="T24" fmla="*/ 74 w 133"/>
                <a:gd name="T25" fmla="*/ 84 h 135"/>
                <a:gd name="T26" fmla="*/ 61 w 133"/>
                <a:gd name="T27" fmla="*/ 73 h 135"/>
                <a:gd name="T28" fmla="*/ 40 w 133"/>
                <a:gd name="T29" fmla="*/ 52 h 135"/>
                <a:gd name="T30" fmla="*/ 60 w 133"/>
                <a:gd name="T31" fmla="*/ 31 h 135"/>
                <a:gd name="T32" fmla="*/ 60 w 133"/>
                <a:gd name="T33" fmla="*/ 20 h 135"/>
                <a:gd name="T34" fmla="*/ 72 w 133"/>
                <a:gd name="T35" fmla="*/ 20 h 135"/>
                <a:gd name="T36" fmla="*/ 72 w 133"/>
                <a:gd name="T37" fmla="*/ 30 h 135"/>
                <a:gd name="T38" fmla="*/ 89 w 133"/>
                <a:gd name="T39" fmla="*/ 34 h 135"/>
                <a:gd name="T40" fmla="*/ 85 w 133"/>
                <a:gd name="T41" fmla="*/ 47 h 135"/>
                <a:gd name="T42" fmla="*/ 68 w 133"/>
                <a:gd name="T43" fmla="*/ 43 h 135"/>
                <a:gd name="T44" fmla="*/ 58 w 133"/>
                <a:gd name="T45" fmla="*/ 50 h 135"/>
                <a:gd name="T46" fmla="*/ 72 w 133"/>
                <a:gd name="T47" fmla="*/ 60 h 135"/>
                <a:gd name="T48" fmla="*/ 92 w 133"/>
                <a:gd name="T49" fmla="*/ 82 h 135"/>
                <a:gd name="T50" fmla="*/ 71 w 133"/>
                <a:gd name="T51" fmla="*/ 10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3" h="135">
                  <a:moveTo>
                    <a:pt x="67" y="0"/>
                  </a:moveTo>
                  <a:cubicBezTo>
                    <a:pt x="30" y="0"/>
                    <a:pt x="0" y="31"/>
                    <a:pt x="0" y="68"/>
                  </a:cubicBezTo>
                  <a:cubicBezTo>
                    <a:pt x="0" y="105"/>
                    <a:pt x="30" y="135"/>
                    <a:pt x="67" y="135"/>
                  </a:cubicBezTo>
                  <a:cubicBezTo>
                    <a:pt x="104" y="135"/>
                    <a:pt x="133" y="105"/>
                    <a:pt x="133" y="68"/>
                  </a:cubicBezTo>
                  <a:cubicBezTo>
                    <a:pt x="133" y="31"/>
                    <a:pt x="104" y="0"/>
                    <a:pt x="67" y="0"/>
                  </a:cubicBezTo>
                  <a:close/>
                  <a:moveTo>
                    <a:pt x="71" y="104"/>
                  </a:moveTo>
                  <a:cubicBezTo>
                    <a:pt x="71" y="116"/>
                    <a:pt x="71" y="116"/>
                    <a:pt x="71" y="116"/>
                  </a:cubicBezTo>
                  <a:cubicBezTo>
                    <a:pt x="59" y="116"/>
                    <a:pt x="59" y="116"/>
                    <a:pt x="59" y="116"/>
                  </a:cubicBezTo>
                  <a:cubicBezTo>
                    <a:pt x="59" y="105"/>
                    <a:pt x="59" y="105"/>
                    <a:pt x="59" y="105"/>
                  </a:cubicBezTo>
                  <a:cubicBezTo>
                    <a:pt x="51" y="104"/>
                    <a:pt x="44" y="102"/>
                    <a:pt x="39" y="100"/>
                  </a:cubicBezTo>
                  <a:cubicBezTo>
                    <a:pt x="43" y="86"/>
                    <a:pt x="43" y="86"/>
                    <a:pt x="43" y="86"/>
                  </a:cubicBezTo>
                  <a:cubicBezTo>
                    <a:pt x="48" y="88"/>
                    <a:pt x="55" y="91"/>
                    <a:pt x="62" y="91"/>
                  </a:cubicBezTo>
                  <a:cubicBezTo>
                    <a:pt x="69" y="91"/>
                    <a:pt x="74" y="88"/>
                    <a:pt x="74" y="84"/>
                  </a:cubicBezTo>
                  <a:cubicBezTo>
                    <a:pt x="74" y="79"/>
                    <a:pt x="70" y="76"/>
                    <a:pt x="61" y="73"/>
                  </a:cubicBezTo>
                  <a:cubicBezTo>
                    <a:pt x="49" y="69"/>
                    <a:pt x="40" y="63"/>
                    <a:pt x="40" y="52"/>
                  </a:cubicBezTo>
                  <a:cubicBezTo>
                    <a:pt x="40" y="41"/>
                    <a:pt x="47" y="33"/>
                    <a:pt x="60" y="31"/>
                  </a:cubicBezTo>
                  <a:cubicBezTo>
                    <a:pt x="60" y="20"/>
                    <a:pt x="60" y="20"/>
                    <a:pt x="60" y="20"/>
                  </a:cubicBezTo>
                  <a:cubicBezTo>
                    <a:pt x="72" y="20"/>
                    <a:pt x="72" y="20"/>
                    <a:pt x="72" y="20"/>
                  </a:cubicBezTo>
                  <a:cubicBezTo>
                    <a:pt x="72" y="30"/>
                    <a:pt x="72" y="30"/>
                    <a:pt x="72" y="30"/>
                  </a:cubicBezTo>
                  <a:cubicBezTo>
                    <a:pt x="79" y="30"/>
                    <a:pt x="85" y="32"/>
                    <a:pt x="89" y="34"/>
                  </a:cubicBezTo>
                  <a:cubicBezTo>
                    <a:pt x="85" y="47"/>
                    <a:pt x="85" y="47"/>
                    <a:pt x="85" y="47"/>
                  </a:cubicBezTo>
                  <a:cubicBezTo>
                    <a:pt x="82" y="46"/>
                    <a:pt x="77" y="43"/>
                    <a:pt x="68" y="43"/>
                  </a:cubicBezTo>
                  <a:cubicBezTo>
                    <a:pt x="61" y="43"/>
                    <a:pt x="58" y="46"/>
                    <a:pt x="58" y="50"/>
                  </a:cubicBezTo>
                  <a:cubicBezTo>
                    <a:pt x="58" y="54"/>
                    <a:pt x="62" y="56"/>
                    <a:pt x="72" y="60"/>
                  </a:cubicBezTo>
                  <a:cubicBezTo>
                    <a:pt x="86" y="65"/>
                    <a:pt x="92" y="71"/>
                    <a:pt x="92" y="82"/>
                  </a:cubicBezTo>
                  <a:cubicBezTo>
                    <a:pt x="92" y="93"/>
                    <a:pt x="85" y="101"/>
                    <a:pt x="71"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9" name="Freeform 436"/>
            <p:cNvSpPr>
              <a:spLocks noEditPoints="1"/>
            </p:cNvSpPr>
            <p:nvPr/>
          </p:nvSpPr>
          <p:spPr bwMode="auto">
            <a:xfrm>
              <a:off x="3199776" y="780891"/>
              <a:ext cx="470261" cy="527652"/>
            </a:xfrm>
            <a:custGeom>
              <a:avLst/>
              <a:gdLst>
                <a:gd name="T0" fmla="*/ 652 w 697"/>
                <a:gd name="T1" fmla="*/ 426 h 782"/>
                <a:gd name="T2" fmla="*/ 601 w 697"/>
                <a:gd name="T3" fmla="*/ 366 h 782"/>
                <a:gd name="T4" fmla="*/ 603 w 697"/>
                <a:gd name="T5" fmla="*/ 267 h 782"/>
                <a:gd name="T6" fmla="*/ 585 w 697"/>
                <a:gd name="T7" fmla="*/ 182 h 782"/>
                <a:gd name="T8" fmla="*/ 509 w 697"/>
                <a:gd name="T9" fmla="*/ 80 h 782"/>
                <a:gd name="T10" fmla="*/ 298 w 697"/>
                <a:gd name="T11" fmla="*/ 0 h 782"/>
                <a:gd name="T12" fmla="*/ 0 w 697"/>
                <a:gd name="T13" fmla="*/ 273 h 782"/>
                <a:gd name="T14" fmla="*/ 2 w 697"/>
                <a:gd name="T15" fmla="*/ 302 h 782"/>
                <a:gd name="T16" fmla="*/ 82 w 697"/>
                <a:gd name="T17" fmla="*/ 533 h 782"/>
                <a:gd name="T18" fmla="*/ 0 w 697"/>
                <a:gd name="T19" fmla="*/ 781 h 782"/>
                <a:gd name="T20" fmla="*/ 362 w 697"/>
                <a:gd name="T21" fmla="*/ 782 h 782"/>
                <a:gd name="T22" fmla="*/ 433 w 697"/>
                <a:gd name="T23" fmla="*/ 674 h 782"/>
                <a:gd name="T24" fmla="*/ 545 w 697"/>
                <a:gd name="T25" fmla="*/ 675 h 782"/>
                <a:gd name="T26" fmla="*/ 563 w 697"/>
                <a:gd name="T27" fmla="*/ 673 h 782"/>
                <a:gd name="T28" fmla="*/ 564 w 697"/>
                <a:gd name="T29" fmla="*/ 673 h 782"/>
                <a:gd name="T30" fmla="*/ 564 w 697"/>
                <a:gd name="T31" fmla="*/ 673 h 782"/>
                <a:gd name="T32" fmla="*/ 571 w 697"/>
                <a:gd name="T33" fmla="*/ 601 h 782"/>
                <a:gd name="T34" fmla="*/ 595 w 697"/>
                <a:gd name="T35" fmla="*/ 577 h 782"/>
                <a:gd name="T36" fmla="*/ 595 w 697"/>
                <a:gd name="T37" fmla="*/ 575 h 782"/>
                <a:gd name="T38" fmla="*/ 561 w 697"/>
                <a:gd name="T39" fmla="*/ 554 h 782"/>
                <a:gd name="T40" fmla="*/ 570 w 697"/>
                <a:gd name="T41" fmla="*/ 554 h 782"/>
                <a:gd name="T42" fmla="*/ 598 w 697"/>
                <a:gd name="T43" fmla="*/ 536 h 782"/>
                <a:gd name="T44" fmla="*/ 598 w 697"/>
                <a:gd name="T45" fmla="*/ 535 h 782"/>
                <a:gd name="T46" fmla="*/ 595 w 697"/>
                <a:gd name="T47" fmla="*/ 527 h 782"/>
                <a:gd name="T48" fmla="*/ 611 w 697"/>
                <a:gd name="T49" fmla="*/ 461 h 782"/>
                <a:gd name="T50" fmla="*/ 652 w 697"/>
                <a:gd name="T51" fmla="*/ 426 h 782"/>
                <a:gd name="T52" fmla="*/ 78 w 697"/>
                <a:gd name="T53" fmla="*/ 265 h 782"/>
                <a:gd name="T54" fmla="*/ 141 w 697"/>
                <a:gd name="T55" fmla="*/ 201 h 782"/>
                <a:gd name="T56" fmla="*/ 205 w 697"/>
                <a:gd name="T57" fmla="*/ 265 h 782"/>
                <a:gd name="T58" fmla="*/ 141 w 697"/>
                <a:gd name="T59" fmla="*/ 329 h 782"/>
                <a:gd name="T60" fmla="*/ 78 w 697"/>
                <a:gd name="T61" fmla="*/ 265 h 782"/>
                <a:gd name="T62" fmla="*/ 189 w 697"/>
                <a:gd name="T63" fmla="*/ 514 h 782"/>
                <a:gd name="T64" fmla="*/ 101 w 697"/>
                <a:gd name="T65" fmla="*/ 426 h 782"/>
                <a:gd name="T66" fmla="*/ 189 w 697"/>
                <a:gd name="T67" fmla="*/ 337 h 782"/>
                <a:gd name="T68" fmla="*/ 276 w 697"/>
                <a:gd name="T69" fmla="*/ 426 h 782"/>
                <a:gd name="T70" fmla="*/ 189 w 697"/>
                <a:gd name="T71" fmla="*/ 514 h 782"/>
                <a:gd name="T72" fmla="*/ 352 w 697"/>
                <a:gd name="T73" fmla="*/ 371 h 782"/>
                <a:gd name="T74" fmla="*/ 215 w 697"/>
                <a:gd name="T75" fmla="*/ 233 h 782"/>
                <a:gd name="T76" fmla="*/ 352 w 697"/>
                <a:gd name="T77" fmla="*/ 95 h 782"/>
                <a:gd name="T78" fmla="*/ 489 w 697"/>
                <a:gd name="T79" fmla="*/ 233 h 782"/>
                <a:gd name="T80" fmla="*/ 352 w 697"/>
                <a:gd name="T81" fmla="*/ 371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7" h="782">
                  <a:moveTo>
                    <a:pt x="652" y="426"/>
                  </a:moveTo>
                  <a:cubicBezTo>
                    <a:pt x="636" y="408"/>
                    <a:pt x="611" y="388"/>
                    <a:pt x="601" y="366"/>
                  </a:cubicBezTo>
                  <a:cubicBezTo>
                    <a:pt x="587" y="333"/>
                    <a:pt x="603" y="301"/>
                    <a:pt x="603" y="267"/>
                  </a:cubicBezTo>
                  <a:cubicBezTo>
                    <a:pt x="602" y="240"/>
                    <a:pt x="594" y="207"/>
                    <a:pt x="585" y="182"/>
                  </a:cubicBezTo>
                  <a:cubicBezTo>
                    <a:pt x="570" y="141"/>
                    <a:pt x="543" y="107"/>
                    <a:pt x="509" y="80"/>
                  </a:cubicBezTo>
                  <a:cubicBezTo>
                    <a:pt x="456" y="31"/>
                    <a:pt x="381" y="0"/>
                    <a:pt x="298" y="0"/>
                  </a:cubicBezTo>
                  <a:cubicBezTo>
                    <a:pt x="133" y="0"/>
                    <a:pt x="0" y="122"/>
                    <a:pt x="0" y="273"/>
                  </a:cubicBezTo>
                  <a:cubicBezTo>
                    <a:pt x="0" y="283"/>
                    <a:pt x="1" y="293"/>
                    <a:pt x="2" y="302"/>
                  </a:cubicBezTo>
                  <a:cubicBezTo>
                    <a:pt x="3" y="368"/>
                    <a:pt x="23" y="446"/>
                    <a:pt x="82" y="533"/>
                  </a:cubicBezTo>
                  <a:cubicBezTo>
                    <a:pt x="82" y="533"/>
                    <a:pt x="164" y="697"/>
                    <a:pt x="0" y="781"/>
                  </a:cubicBezTo>
                  <a:cubicBezTo>
                    <a:pt x="362" y="782"/>
                    <a:pt x="362" y="782"/>
                    <a:pt x="362" y="782"/>
                  </a:cubicBezTo>
                  <a:cubicBezTo>
                    <a:pt x="362" y="782"/>
                    <a:pt x="389" y="674"/>
                    <a:pt x="433" y="674"/>
                  </a:cubicBezTo>
                  <a:cubicBezTo>
                    <a:pt x="470" y="674"/>
                    <a:pt x="508" y="677"/>
                    <a:pt x="545" y="675"/>
                  </a:cubicBezTo>
                  <a:cubicBezTo>
                    <a:pt x="553" y="676"/>
                    <a:pt x="558" y="675"/>
                    <a:pt x="563" y="673"/>
                  </a:cubicBezTo>
                  <a:cubicBezTo>
                    <a:pt x="564" y="673"/>
                    <a:pt x="564" y="673"/>
                    <a:pt x="564" y="673"/>
                  </a:cubicBezTo>
                  <a:cubicBezTo>
                    <a:pt x="564" y="673"/>
                    <a:pt x="564" y="673"/>
                    <a:pt x="564" y="673"/>
                  </a:cubicBezTo>
                  <a:cubicBezTo>
                    <a:pt x="589" y="660"/>
                    <a:pt x="571" y="601"/>
                    <a:pt x="571" y="601"/>
                  </a:cubicBezTo>
                  <a:cubicBezTo>
                    <a:pt x="586" y="595"/>
                    <a:pt x="595" y="585"/>
                    <a:pt x="595" y="577"/>
                  </a:cubicBezTo>
                  <a:cubicBezTo>
                    <a:pt x="595" y="575"/>
                    <a:pt x="595" y="575"/>
                    <a:pt x="595" y="575"/>
                  </a:cubicBezTo>
                  <a:cubicBezTo>
                    <a:pt x="595" y="565"/>
                    <a:pt x="581" y="557"/>
                    <a:pt x="561" y="554"/>
                  </a:cubicBezTo>
                  <a:cubicBezTo>
                    <a:pt x="570" y="554"/>
                    <a:pt x="570" y="554"/>
                    <a:pt x="570" y="554"/>
                  </a:cubicBezTo>
                  <a:cubicBezTo>
                    <a:pt x="585" y="554"/>
                    <a:pt x="598" y="546"/>
                    <a:pt x="598" y="536"/>
                  </a:cubicBezTo>
                  <a:cubicBezTo>
                    <a:pt x="598" y="535"/>
                    <a:pt x="598" y="535"/>
                    <a:pt x="598" y="535"/>
                  </a:cubicBezTo>
                  <a:cubicBezTo>
                    <a:pt x="598" y="532"/>
                    <a:pt x="597" y="529"/>
                    <a:pt x="595" y="527"/>
                  </a:cubicBezTo>
                  <a:cubicBezTo>
                    <a:pt x="598" y="514"/>
                    <a:pt x="609" y="461"/>
                    <a:pt x="611" y="461"/>
                  </a:cubicBezTo>
                  <a:cubicBezTo>
                    <a:pt x="697" y="457"/>
                    <a:pt x="652" y="426"/>
                    <a:pt x="652" y="426"/>
                  </a:cubicBezTo>
                  <a:close/>
                  <a:moveTo>
                    <a:pt x="78" y="265"/>
                  </a:moveTo>
                  <a:cubicBezTo>
                    <a:pt x="78" y="230"/>
                    <a:pt x="106" y="201"/>
                    <a:pt x="141" y="201"/>
                  </a:cubicBezTo>
                  <a:cubicBezTo>
                    <a:pt x="176" y="201"/>
                    <a:pt x="205" y="230"/>
                    <a:pt x="205" y="265"/>
                  </a:cubicBezTo>
                  <a:cubicBezTo>
                    <a:pt x="205" y="300"/>
                    <a:pt x="176" y="329"/>
                    <a:pt x="141" y="329"/>
                  </a:cubicBezTo>
                  <a:cubicBezTo>
                    <a:pt x="106" y="329"/>
                    <a:pt x="78" y="300"/>
                    <a:pt x="78" y="265"/>
                  </a:cubicBezTo>
                  <a:close/>
                  <a:moveTo>
                    <a:pt x="189" y="514"/>
                  </a:moveTo>
                  <a:cubicBezTo>
                    <a:pt x="141" y="514"/>
                    <a:pt x="101" y="474"/>
                    <a:pt x="101" y="426"/>
                  </a:cubicBezTo>
                  <a:cubicBezTo>
                    <a:pt x="101" y="377"/>
                    <a:pt x="141" y="337"/>
                    <a:pt x="189" y="337"/>
                  </a:cubicBezTo>
                  <a:cubicBezTo>
                    <a:pt x="237" y="337"/>
                    <a:pt x="276" y="377"/>
                    <a:pt x="276" y="426"/>
                  </a:cubicBezTo>
                  <a:cubicBezTo>
                    <a:pt x="276" y="474"/>
                    <a:pt x="237" y="514"/>
                    <a:pt x="189" y="514"/>
                  </a:cubicBezTo>
                  <a:close/>
                  <a:moveTo>
                    <a:pt x="352" y="371"/>
                  </a:moveTo>
                  <a:cubicBezTo>
                    <a:pt x="276" y="371"/>
                    <a:pt x="215" y="309"/>
                    <a:pt x="215" y="233"/>
                  </a:cubicBezTo>
                  <a:cubicBezTo>
                    <a:pt x="215" y="157"/>
                    <a:pt x="276" y="95"/>
                    <a:pt x="352" y="95"/>
                  </a:cubicBezTo>
                  <a:cubicBezTo>
                    <a:pt x="428" y="95"/>
                    <a:pt x="489" y="157"/>
                    <a:pt x="489" y="233"/>
                  </a:cubicBezTo>
                  <a:cubicBezTo>
                    <a:pt x="489" y="309"/>
                    <a:pt x="428" y="371"/>
                    <a:pt x="352" y="3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微软雅黑"/>
                <a:ea typeface="微软雅黑"/>
                <a:cs typeface="+mn-cs"/>
              </a:endParaRPr>
            </a:p>
          </p:txBody>
        </p:sp>
      </p:grpSp>
    </p:spTree>
    <p:extLst>
      <p:ext uri="{BB962C8B-B14F-4D97-AF65-F5344CB8AC3E}">
        <p14:creationId xmlns:p14="http://schemas.microsoft.com/office/powerpoint/2010/main" val="15691914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accel="60000" fill="hold" grpId="0" nodeType="withEffect" p14:presetBounceEnd="40000">
                                      <p:stCondLst>
                                        <p:cond delay="30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800"/>
                                </p:stCondLst>
                                <p:childTnLst>
                                  <p:par>
                                    <p:cTn id="14" presetID="53" presetClass="entr" presetSubtype="16"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300"/>
                                </p:stCondLst>
                                <p:childTnLst>
                                  <p:par>
                                    <p:cTn id="20" presetID="45" presetClass="entr" presetSubtype="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anim calcmode="lin" valueType="num">
                                          <p:cBhvr>
                                            <p:cTn id="23" dur="500" fill="hold"/>
                                            <p:tgtEl>
                                              <p:spTgt spid="35"/>
                                            </p:tgtEl>
                                            <p:attrNameLst>
                                              <p:attrName>ppt_w</p:attrName>
                                            </p:attrNameLst>
                                          </p:cBhvr>
                                          <p:tavLst>
                                            <p:tav tm="0" fmla="#ppt_w*sin(2.5*pi*$)">
                                              <p:val>
                                                <p:fltVal val="0"/>
                                              </p:val>
                                            </p:tav>
                                            <p:tav tm="100000">
                                              <p:val>
                                                <p:fltVal val="1"/>
                                              </p:val>
                                            </p:tav>
                                          </p:tavLst>
                                        </p:anim>
                                        <p:anim calcmode="lin" valueType="num">
                                          <p:cBhvr>
                                            <p:cTn id="24" dur="500" fill="hold"/>
                                            <p:tgtEl>
                                              <p:spTgt spid="35"/>
                                            </p:tgtEl>
                                            <p:attrNameLst>
                                              <p:attrName>ppt_h</p:attrName>
                                            </p:attrNameLst>
                                          </p:cBhvr>
                                          <p:tavLst>
                                            <p:tav tm="0">
                                              <p:val>
                                                <p:strVal val="#ppt_h"/>
                                              </p:val>
                                            </p:tav>
                                            <p:tav tm="100000">
                                              <p:val>
                                                <p:strVal val="#ppt_h"/>
                                              </p:val>
                                            </p:tav>
                                          </p:tavLst>
                                        </p:anim>
                                      </p:childTnLst>
                                    </p:cTn>
                                  </p:par>
                                  <p:par>
                                    <p:cTn id="25" presetID="22" presetClass="entr" presetSubtype="8"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1800"/>
                                </p:stCondLst>
                                <p:childTnLst>
                                  <p:par>
                                    <p:cTn id="29" presetID="16" presetClass="entr" presetSubtype="37"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outVertical)">
                                          <p:cBhvr>
                                            <p:cTn id="31" dur="500"/>
                                            <p:tgtEl>
                                              <p:spTgt spid="11"/>
                                            </p:tgtEl>
                                          </p:cBhvr>
                                        </p:animEffect>
                                      </p:childTnLst>
                                    </p:cTn>
                                  </p:par>
                                </p:childTnLst>
                              </p:cTn>
                            </p:par>
                            <p:par>
                              <p:cTn id="32" fill="hold">
                                <p:stCondLst>
                                  <p:cond delay="2300"/>
                                </p:stCondLst>
                                <p:childTnLst>
                                  <p:par>
                                    <p:cTn id="33" presetID="53" presetClass="entr" presetSubtype="16"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2800"/>
                                </p:stCondLst>
                                <p:childTnLst>
                                  <p:par>
                                    <p:cTn id="39" presetID="45" presetClass="entr" presetSubtype="0"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anim calcmode="lin" valueType="num">
                                          <p:cBhvr>
                                            <p:cTn id="42" dur="500" fill="hold"/>
                                            <p:tgtEl>
                                              <p:spTgt spid="29"/>
                                            </p:tgtEl>
                                            <p:attrNameLst>
                                              <p:attrName>ppt_w</p:attrName>
                                            </p:attrNameLst>
                                          </p:cBhvr>
                                          <p:tavLst>
                                            <p:tav tm="0" fmla="#ppt_w*sin(2.5*pi*$)">
                                              <p:val>
                                                <p:fltVal val="0"/>
                                              </p:val>
                                            </p:tav>
                                            <p:tav tm="100000">
                                              <p:val>
                                                <p:fltVal val="1"/>
                                              </p:val>
                                            </p:tav>
                                          </p:tavLst>
                                        </p:anim>
                                        <p:anim calcmode="lin" valueType="num">
                                          <p:cBhvr>
                                            <p:cTn id="43" dur="500" fill="hold"/>
                                            <p:tgtEl>
                                              <p:spTgt spid="29"/>
                                            </p:tgtEl>
                                            <p:attrNameLst>
                                              <p:attrName>ppt_h</p:attrName>
                                            </p:attrNameLst>
                                          </p:cBhvr>
                                          <p:tavLst>
                                            <p:tav tm="0">
                                              <p:val>
                                                <p:strVal val="#ppt_h"/>
                                              </p:val>
                                            </p:tav>
                                            <p:tav tm="100000">
                                              <p:val>
                                                <p:strVal val="#ppt_h"/>
                                              </p:val>
                                            </p:tav>
                                          </p:tavLst>
                                        </p:anim>
                                      </p:childTnLst>
                                    </p:cTn>
                                  </p:par>
                                  <p:par>
                                    <p:cTn id="44" presetID="22" presetClass="entr" presetSubtype="8"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par>
                              <p:cTn id="47" fill="hold">
                                <p:stCondLst>
                                  <p:cond delay="3300"/>
                                </p:stCondLst>
                                <p:childTnLst>
                                  <p:par>
                                    <p:cTn id="48" presetID="16" presetClass="entr" presetSubtype="37"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barn(outVertical)">
                                          <p:cBhvr>
                                            <p:cTn id="50" dur="500"/>
                                            <p:tgtEl>
                                              <p:spTgt spid="20"/>
                                            </p:tgtEl>
                                          </p:cBhvr>
                                        </p:animEffect>
                                      </p:childTnLst>
                                    </p:cTn>
                                  </p:par>
                                </p:childTnLst>
                              </p:cTn>
                            </p:par>
                            <p:par>
                              <p:cTn id="51" fill="hold">
                                <p:stCondLst>
                                  <p:cond delay="3800"/>
                                </p:stCondLst>
                                <p:childTnLst>
                                  <p:par>
                                    <p:cTn id="52" presetID="22" presetClass="entr" presetSubtype="2"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right)">
                                          <p:cBhvr>
                                            <p:cTn id="54" dur="500"/>
                                            <p:tgtEl>
                                              <p:spTgt spid="24"/>
                                            </p:tgtEl>
                                          </p:cBhvr>
                                        </p:animEffect>
                                      </p:childTnLst>
                                    </p:cTn>
                                  </p:par>
                                  <p:par>
                                    <p:cTn id="55" presetID="22" presetClass="entr" presetSubtype="8" fill="hold" grpId="0" nodeType="withEffect">
                                      <p:stCondLst>
                                        <p:cond delay="30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par>
                              <p:cTn id="58" fill="hold">
                                <p:stCondLst>
                                  <p:cond delay="4600"/>
                                </p:stCondLst>
                                <p:childTnLst>
                                  <p:par>
                                    <p:cTn id="59" presetID="22" presetClass="entr" presetSubtype="1"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up)">
                                          <p:cBhvr>
                                            <p:cTn id="6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animBg="1"/>
          <p:bldP spid="2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accel="60000" fill="hold" grpId="0" nodeType="withEffect">
                                      <p:stCondLst>
                                        <p:cond delay="3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800"/>
                                </p:stCondLst>
                                <p:childTnLst>
                                  <p:par>
                                    <p:cTn id="14" presetID="53" presetClass="entr" presetSubtype="16"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300"/>
                                </p:stCondLst>
                                <p:childTnLst>
                                  <p:par>
                                    <p:cTn id="20" presetID="45" presetClass="entr" presetSubtype="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anim calcmode="lin" valueType="num">
                                          <p:cBhvr>
                                            <p:cTn id="23" dur="500" fill="hold"/>
                                            <p:tgtEl>
                                              <p:spTgt spid="35"/>
                                            </p:tgtEl>
                                            <p:attrNameLst>
                                              <p:attrName>ppt_w</p:attrName>
                                            </p:attrNameLst>
                                          </p:cBhvr>
                                          <p:tavLst>
                                            <p:tav tm="0" fmla="#ppt_w*sin(2.5*pi*$)">
                                              <p:val>
                                                <p:fltVal val="0"/>
                                              </p:val>
                                            </p:tav>
                                            <p:tav tm="100000">
                                              <p:val>
                                                <p:fltVal val="1"/>
                                              </p:val>
                                            </p:tav>
                                          </p:tavLst>
                                        </p:anim>
                                        <p:anim calcmode="lin" valueType="num">
                                          <p:cBhvr>
                                            <p:cTn id="24" dur="500" fill="hold"/>
                                            <p:tgtEl>
                                              <p:spTgt spid="35"/>
                                            </p:tgtEl>
                                            <p:attrNameLst>
                                              <p:attrName>ppt_h</p:attrName>
                                            </p:attrNameLst>
                                          </p:cBhvr>
                                          <p:tavLst>
                                            <p:tav tm="0">
                                              <p:val>
                                                <p:strVal val="#ppt_h"/>
                                              </p:val>
                                            </p:tav>
                                            <p:tav tm="100000">
                                              <p:val>
                                                <p:strVal val="#ppt_h"/>
                                              </p:val>
                                            </p:tav>
                                          </p:tavLst>
                                        </p:anim>
                                      </p:childTnLst>
                                    </p:cTn>
                                  </p:par>
                                  <p:par>
                                    <p:cTn id="25" presetID="22" presetClass="entr" presetSubtype="8"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1800"/>
                                </p:stCondLst>
                                <p:childTnLst>
                                  <p:par>
                                    <p:cTn id="29" presetID="16" presetClass="entr" presetSubtype="37"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outVertical)">
                                          <p:cBhvr>
                                            <p:cTn id="31" dur="500"/>
                                            <p:tgtEl>
                                              <p:spTgt spid="11"/>
                                            </p:tgtEl>
                                          </p:cBhvr>
                                        </p:animEffect>
                                      </p:childTnLst>
                                    </p:cTn>
                                  </p:par>
                                </p:childTnLst>
                              </p:cTn>
                            </p:par>
                            <p:par>
                              <p:cTn id="32" fill="hold">
                                <p:stCondLst>
                                  <p:cond delay="2300"/>
                                </p:stCondLst>
                                <p:childTnLst>
                                  <p:par>
                                    <p:cTn id="33" presetID="53" presetClass="entr" presetSubtype="16"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2800"/>
                                </p:stCondLst>
                                <p:childTnLst>
                                  <p:par>
                                    <p:cTn id="39" presetID="45" presetClass="entr" presetSubtype="0"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anim calcmode="lin" valueType="num">
                                          <p:cBhvr>
                                            <p:cTn id="42" dur="500" fill="hold"/>
                                            <p:tgtEl>
                                              <p:spTgt spid="29"/>
                                            </p:tgtEl>
                                            <p:attrNameLst>
                                              <p:attrName>ppt_w</p:attrName>
                                            </p:attrNameLst>
                                          </p:cBhvr>
                                          <p:tavLst>
                                            <p:tav tm="0" fmla="#ppt_w*sin(2.5*pi*$)">
                                              <p:val>
                                                <p:fltVal val="0"/>
                                              </p:val>
                                            </p:tav>
                                            <p:tav tm="100000">
                                              <p:val>
                                                <p:fltVal val="1"/>
                                              </p:val>
                                            </p:tav>
                                          </p:tavLst>
                                        </p:anim>
                                        <p:anim calcmode="lin" valueType="num">
                                          <p:cBhvr>
                                            <p:cTn id="43" dur="500" fill="hold"/>
                                            <p:tgtEl>
                                              <p:spTgt spid="29"/>
                                            </p:tgtEl>
                                            <p:attrNameLst>
                                              <p:attrName>ppt_h</p:attrName>
                                            </p:attrNameLst>
                                          </p:cBhvr>
                                          <p:tavLst>
                                            <p:tav tm="0">
                                              <p:val>
                                                <p:strVal val="#ppt_h"/>
                                              </p:val>
                                            </p:tav>
                                            <p:tav tm="100000">
                                              <p:val>
                                                <p:strVal val="#ppt_h"/>
                                              </p:val>
                                            </p:tav>
                                          </p:tavLst>
                                        </p:anim>
                                      </p:childTnLst>
                                    </p:cTn>
                                  </p:par>
                                  <p:par>
                                    <p:cTn id="44" presetID="22" presetClass="entr" presetSubtype="8"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par>
                              <p:cTn id="47" fill="hold">
                                <p:stCondLst>
                                  <p:cond delay="3300"/>
                                </p:stCondLst>
                                <p:childTnLst>
                                  <p:par>
                                    <p:cTn id="48" presetID="16" presetClass="entr" presetSubtype="37"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barn(outVertical)">
                                          <p:cBhvr>
                                            <p:cTn id="50" dur="500"/>
                                            <p:tgtEl>
                                              <p:spTgt spid="20"/>
                                            </p:tgtEl>
                                          </p:cBhvr>
                                        </p:animEffect>
                                      </p:childTnLst>
                                    </p:cTn>
                                  </p:par>
                                </p:childTnLst>
                              </p:cTn>
                            </p:par>
                            <p:par>
                              <p:cTn id="51" fill="hold">
                                <p:stCondLst>
                                  <p:cond delay="3800"/>
                                </p:stCondLst>
                                <p:childTnLst>
                                  <p:par>
                                    <p:cTn id="52" presetID="22" presetClass="entr" presetSubtype="2"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right)">
                                          <p:cBhvr>
                                            <p:cTn id="54" dur="500"/>
                                            <p:tgtEl>
                                              <p:spTgt spid="24"/>
                                            </p:tgtEl>
                                          </p:cBhvr>
                                        </p:animEffect>
                                      </p:childTnLst>
                                    </p:cTn>
                                  </p:par>
                                  <p:par>
                                    <p:cTn id="55" presetID="22" presetClass="entr" presetSubtype="8" fill="hold" grpId="0" nodeType="withEffect">
                                      <p:stCondLst>
                                        <p:cond delay="30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par>
                              <p:cTn id="58" fill="hold">
                                <p:stCondLst>
                                  <p:cond delay="4600"/>
                                </p:stCondLst>
                                <p:childTnLst>
                                  <p:par>
                                    <p:cTn id="59" presetID="22" presetClass="entr" presetSubtype="1"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up)">
                                          <p:cBhvr>
                                            <p:cTn id="6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animBg="1"/>
          <p:bldP spid="25"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628568" y="1969329"/>
            <a:ext cx="2448272" cy="237569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5" name="组合 4"/>
          <p:cNvGrpSpPr/>
          <p:nvPr/>
        </p:nvGrpSpPr>
        <p:grpSpPr>
          <a:xfrm>
            <a:off x="1108334" y="837447"/>
            <a:ext cx="1447442" cy="1447442"/>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8" name="椭圆 7"/>
          <p:cNvSpPr/>
          <p:nvPr/>
        </p:nvSpPr>
        <p:spPr>
          <a:xfrm>
            <a:off x="2212421" y="1782674"/>
            <a:ext cx="373310"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1</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9" name="矩形 8"/>
          <p:cNvSpPr/>
          <p:nvPr/>
        </p:nvSpPr>
        <p:spPr>
          <a:xfrm>
            <a:off x="1291080" y="1407861"/>
            <a:ext cx="1107996"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微软雅黑"/>
                <a:ea typeface="微软雅黑"/>
                <a:cs typeface="+mn-cs"/>
              </a:rPr>
              <a:t>标题内容</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0" name="圆角矩形 9"/>
          <p:cNvSpPr/>
          <p:nvPr/>
        </p:nvSpPr>
        <p:spPr>
          <a:xfrm>
            <a:off x="3346388" y="1969328"/>
            <a:ext cx="2448272" cy="237569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 name="圆角矩形 10"/>
          <p:cNvSpPr/>
          <p:nvPr/>
        </p:nvSpPr>
        <p:spPr>
          <a:xfrm>
            <a:off x="6080527" y="1969327"/>
            <a:ext cx="2448272" cy="237569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12" name="组合 11"/>
          <p:cNvGrpSpPr/>
          <p:nvPr/>
        </p:nvGrpSpPr>
        <p:grpSpPr>
          <a:xfrm>
            <a:off x="3846803" y="881356"/>
            <a:ext cx="1447442" cy="1447442"/>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5" name="组合 14"/>
          <p:cNvGrpSpPr/>
          <p:nvPr/>
        </p:nvGrpSpPr>
        <p:grpSpPr>
          <a:xfrm>
            <a:off x="6580942" y="837447"/>
            <a:ext cx="1447442" cy="1447442"/>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8" name="椭圆 17"/>
          <p:cNvSpPr/>
          <p:nvPr/>
        </p:nvSpPr>
        <p:spPr>
          <a:xfrm>
            <a:off x="5004048" y="1782674"/>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2</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9" name="椭圆 18"/>
          <p:cNvSpPr/>
          <p:nvPr/>
        </p:nvSpPr>
        <p:spPr>
          <a:xfrm>
            <a:off x="7740352" y="1782674"/>
            <a:ext cx="373310" cy="373310"/>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3</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0" name="矩形 19"/>
          <p:cNvSpPr/>
          <p:nvPr/>
        </p:nvSpPr>
        <p:spPr>
          <a:xfrm>
            <a:off x="4016526" y="1407861"/>
            <a:ext cx="1107996"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微软雅黑"/>
                <a:ea typeface="微软雅黑"/>
                <a:cs typeface="+mn-cs"/>
              </a:rPr>
              <a:t>标题内容</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1" name="矩形 20"/>
          <p:cNvSpPr/>
          <p:nvPr/>
        </p:nvSpPr>
        <p:spPr>
          <a:xfrm>
            <a:off x="6750665" y="1407861"/>
            <a:ext cx="1107996"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微软雅黑"/>
                <a:ea typeface="微软雅黑"/>
                <a:cs typeface="+mn-cs"/>
              </a:rPr>
              <a:t>标题内容</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2" name="TextBox 20"/>
          <p:cNvSpPr txBox="1"/>
          <p:nvPr/>
        </p:nvSpPr>
        <p:spPr>
          <a:xfrm>
            <a:off x="892717" y="2514810"/>
            <a:ext cx="1944216" cy="1600438"/>
          </a:xfrm>
          <a:prstGeom prst="rect">
            <a:avLst/>
          </a:prstGeom>
          <a:noFill/>
        </p:spPr>
        <p:txBody>
          <a:bodyPr wrap="square" lIns="0" tIns="0" rIns="0" bIns="0"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修饰。</a:t>
            </a:r>
            <a:endParaRPr kumimoji="0" lang="zh-CN" altLang="en-US" sz="1600" b="1" i="0" u="none" strike="noStrike" kern="1200" cap="none" spc="0" normalizeH="0" baseline="0" noProof="0" dirty="0" smtClean="0">
              <a:ln>
                <a:noFill/>
              </a:ln>
              <a:solidFill>
                <a:srgbClr val="F87A08"/>
              </a:solidFill>
              <a:effectLst/>
              <a:uLnTx/>
              <a:uFillTx/>
              <a:latin typeface="微软雅黑"/>
              <a:ea typeface="微软雅黑"/>
              <a:cs typeface="+mn-cs"/>
            </a:endParaRPr>
          </a:p>
        </p:txBody>
      </p:sp>
      <p:sp>
        <p:nvSpPr>
          <p:cNvPr id="23" name="TextBox 21"/>
          <p:cNvSpPr txBox="1"/>
          <p:nvPr/>
        </p:nvSpPr>
        <p:spPr>
          <a:xfrm>
            <a:off x="3598416" y="2509166"/>
            <a:ext cx="1944216" cy="1600438"/>
          </a:xfrm>
          <a:prstGeom prst="rect">
            <a:avLst/>
          </a:prstGeom>
          <a:noFill/>
        </p:spPr>
        <p:txBody>
          <a:bodyPr wrap="square" lIns="0" tIns="0" rIns="0" bIns="0"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修饰。</a:t>
            </a:r>
            <a:endParaRPr kumimoji="0" lang="zh-CN" altLang="en-US" sz="1600" b="1" i="0" u="none" strike="noStrike" kern="1200" cap="none" spc="0" normalizeH="0" baseline="0" noProof="0" dirty="0" smtClean="0">
              <a:ln>
                <a:noFill/>
              </a:ln>
              <a:solidFill>
                <a:srgbClr val="F87A08"/>
              </a:solidFill>
              <a:effectLst/>
              <a:uLnTx/>
              <a:uFillTx/>
              <a:latin typeface="微软雅黑"/>
              <a:ea typeface="微软雅黑"/>
              <a:cs typeface="+mn-cs"/>
            </a:endParaRPr>
          </a:p>
        </p:txBody>
      </p:sp>
      <p:sp>
        <p:nvSpPr>
          <p:cNvPr id="24" name="TextBox 22"/>
          <p:cNvSpPr txBox="1"/>
          <p:nvPr/>
        </p:nvSpPr>
        <p:spPr>
          <a:xfrm>
            <a:off x="6332555" y="2516042"/>
            <a:ext cx="1944216" cy="1600438"/>
          </a:xfrm>
          <a:prstGeom prst="rect">
            <a:avLst/>
          </a:prstGeom>
          <a:noFill/>
        </p:spPr>
        <p:txBody>
          <a:bodyPr wrap="square" lIns="0" tIns="0" rIns="0" bIns="0"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修饰。</a:t>
            </a:r>
            <a:endParaRPr kumimoji="0" lang="zh-CN" altLang="en-US" sz="1600" b="1" i="0" u="none" strike="noStrike" kern="1200" cap="none" spc="0" normalizeH="0" baseline="0" noProof="0" dirty="0" smtClean="0">
              <a:ln>
                <a:noFill/>
              </a:ln>
              <a:solidFill>
                <a:srgbClr val="F87A08"/>
              </a:solidFill>
              <a:effectLst/>
              <a:uLnTx/>
              <a:uFillTx/>
              <a:latin typeface="微软雅黑"/>
              <a:ea typeface="微软雅黑"/>
              <a:cs typeface="+mn-cs"/>
            </a:endParaRPr>
          </a:p>
        </p:txBody>
      </p:sp>
    </p:spTree>
    <p:extLst>
      <p:ext uri="{BB962C8B-B14F-4D97-AF65-F5344CB8AC3E}">
        <p14:creationId xmlns:p14="http://schemas.microsoft.com/office/powerpoint/2010/main" val="14938381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14:bounceEnd="40000">
                                          <p:cBhvr additive="base">
                                            <p:cTn id="12" dur="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14:bounceEnd="40000">
                                          <p:cBhvr additive="base">
                                            <p:cTn id="17"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15"/>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par>
                              <p:cTn id="34" fill="hold">
                                <p:stCondLst>
                                  <p:cond delay="1700"/>
                                </p:stCondLst>
                                <p:childTnLst>
                                  <p:par>
                                    <p:cTn id="35" presetID="16" presetClass="entr" presetSubtype="37"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arn(outVertical)">
                                          <p:cBhvr>
                                            <p:cTn id="37" dur="500"/>
                                            <p:tgtEl>
                                              <p:spTgt spid="20"/>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arn(outVertical)">
                                          <p:cBhvr>
                                            <p:cTn id="40" dur="500"/>
                                            <p:tgtEl>
                                              <p:spTgt spid="9"/>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outVertical)">
                                          <p:cBhvr>
                                            <p:cTn id="43" dur="500"/>
                                            <p:tgtEl>
                                              <p:spTgt spid="21"/>
                                            </p:tgtEl>
                                          </p:cBhvr>
                                        </p:animEffect>
                                      </p:childTnLst>
                                    </p:cTn>
                                  </p:par>
                                </p:childTnLst>
                              </p:cTn>
                            </p:par>
                            <p:par>
                              <p:cTn id="44" fill="hold">
                                <p:stCondLst>
                                  <p:cond delay="2200"/>
                                </p:stCondLst>
                                <p:childTnLst>
                                  <p:par>
                                    <p:cTn id="45" presetID="21" presetClass="entr" presetSubtype="1"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heel(1)">
                                          <p:cBhvr>
                                            <p:cTn id="47" dur="800"/>
                                            <p:tgtEl>
                                              <p:spTgt spid="4"/>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10"/>
                                            </p:tgtEl>
                                            <p:attrNameLst>
                                              <p:attrName>style.visibility</p:attrName>
                                            </p:attrNameLst>
                                          </p:cBhvr>
                                          <p:to>
                                            <p:strVal val="visible"/>
                                          </p:to>
                                        </p:set>
                                        <p:animEffect transition="in" filter="wheel(1)">
                                          <p:cBhvr>
                                            <p:cTn id="50" dur="800"/>
                                            <p:tgtEl>
                                              <p:spTgt spid="10"/>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11"/>
                                            </p:tgtEl>
                                            <p:attrNameLst>
                                              <p:attrName>style.visibility</p:attrName>
                                            </p:attrNameLst>
                                          </p:cBhvr>
                                          <p:to>
                                            <p:strVal val="visible"/>
                                          </p:to>
                                        </p:set>
                                        <p:animEffect transition="in" filter="wheel(1)">
                                          <p:cBhvr>
                                            <p:cTn id="53" dur="800"/>
                                            <p:tgtEl>
                                              <p:spTgt spid="11"/>
                                            </p:tgtEl>
                                          </p:cBhvr>
                                        </p:animEffect>
                                      </p:childTnLst>
                                    </p:cTn>
                                  </p:par>
                                </p:childTnLst>
                              </p:cTn>
                            </p:par>
                            <p:par>
                              <p:cTn id="54" fill="hold">
                                <p:stCondLst>
                                  <p:cond delay="34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2"/>
                                            </p:tgtEl>
                                            <p:attrNameLst>
                                              <p:attrName>style.visibility</p:attrName>
                                            </p:attrNameLst>
                                          </p:cBhvr>
                                          <p:to>
                                            <p:strVal val="visible"/>
                                          </p:to>
                                        </p:set>
                                        <p:animEffect transition="in" filter="wipe(left)">
                                          <p:cBhvr>
                                            <p:cTn id="57" dur="50"/>
                                            <p:tgtEl>
                                              <p:spTgt spid="22"/>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2"/>
                                            </p:tgtEl>
                                          </p:cBhvr>
                                          <p:to x="80000" y="100000"/>
                                        </p:animScale>
                                        <p:anim by="(#ppt_w*0.10)" calcmode="lin" valueType="num">
                                          <p:cBhvr>
                                            <p:cTn id="60" dur="25" autoRev="1" fill="hold">
                                              <p:stCondLst>
                                                <p:cond delay="0"/>
                                              </p:stCondLst>
                                            </p:cTn>
                                            <p:tgtEl>
                                              <p:spTgt spid="22"/>
                                            </p:tgtEl>
                                            <p:attrNameLst>
                                              <p:attrName>ppt_x</p:attrName>
                                            </p:attrNameLst>
                                          </p:cBhvr>
                                        </p:anim>
                                        <p:anim by="(-#ppt_w*0.10)" calcmode="lin" valueType="num">
                                          <p:cBhvr>
                                            <p:cTn id="61" dur="25" autoRev="1" fill="hold">
                                              <p:stCondLst>
                                                <p:cond delay="0"/>
                                              </p:stCondLst>
                                            </p:cTn>
                                            <p:tgtEl>
                                              <p:spTgt spid="22"/>
                                            </p:tgtEl>
                                            <p:attrNameLst>
                                              <p:attrName>ppt_y</p:attrName>
                                            </p:attrNameLst>
                                          </p:cBhvr>
                                        </p:anim>
                                        <p:animRot by="-480000">
                                          <p:cBhvr>
                                            <p:cTn id="62" dur="25" autoRev="1" fill="hold">
                                              <p:stCondLst>
                                                <p:cond delay="0"/>
                                              </p:stCondLst>
                                            </p:cTn>
                                            <p:tgtEl>
                                              <p:spTgt spid="22"/>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3"/>
                                            </p:tgtEl>
                                            <p:attrNameLst>
                                              <p:attrName>style.visibility</p:attrName>
                                            </p:attrNameLst>
                                          </p:cBhvr>
                                          <p:to>
                                            <p:strVal val="visible"/>
                                          </p:to>
                                        </p:set>
                                        <p:animEffect transition="in" filter="wipe(left)">
                                          <p:cBhvr>
                                            <p:cTn id="65" dur="50"/>
                                            <p:tgtEl>
                                              <p:spTgt spid="23"/>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3"/>
                                            </p:tgtEl>
                                          </p:cBhvr>
                                          <p:to x="80000" y="100000"/>
                                        </p:animScale>
                                        <p:anim by="(#ppt_w*0.10)" calcmode="lin" valueType="num">
                                          <p:cBhvr>
                                            <p:cTn id="68" dur="25" autoRev="1" fill="hold">
                                              <p:stCondLst>
                                                <p:cond delay="0"/>
                                              </p:stCondLst>
                                            </p:cTn>
                                            <p:tgtEl>
                                              <p:spTgt spid="23"/>
                                            </p:tgtEl>
                                            <p:attrNameLst>
                                              <p:attrName>ppt_x</p:attrName>
                                            </p:attrNameLst>
                                          </p:cBhvr>
                                        </p:anim>
                                        <p:anim by="(-#ppt_w*0.10)" calcmode="lin" valueType="num">
                                          <p:cBhvr>
                                            <p:cTn id="69" dur="25" autoRev="1" fill="hold">
                                              <p:stCondLst>
                                                <p:cond delay="0"/>
                                              </p:stCondLst>
                                            </p:cTn>
                                            <p:tgtEl>
                                              <p:spTgt spid="23"/>
                                            </p:tgtEl>
                                            <p:attrNameLst>
                                              <p:attrName>ppt_y</p:attrName>
                                            </p:attrNameLst>
                                          </p:cBhvr>
                                        </p:anim>
                                        <p:animRot by="-480000">
                                          <p:cBhvr>
                                            <p:cTn id="70" dur="25" autoRev="1" fill="hold">
                                              <p:stCondLst>
                                                <p:cond delay="0"/>
                                              </p:stCondLst>
                                            </p:cTn>
                                            <p:tgtEl>
                                              <p:spTgt spid="23"/>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4"/>
                                            </p:tgtEl>
                                            <p:attrNameLst>
                                              <p:attrName>style.visibility</p:attrName>
                                            </p:attrNameLst>
                                          </p:cBhvr>
                                          <p:to>
                                            <p:strVal val="visible"/>
                                          </p:to>
                                        </p:set>
                                        <p:animEffect transition="in" filter="wipe(left)">
                                          <p:cBhvr>
                                            <p:cTn id="73" dur="50"/>
                                            <p:tgtEl>
                                              <p:spTgt spid="24"/>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4"/>
                                            </p:tgtEl>
                                          </p:cBhvr>
                                          <p:to x="80000" y="100000"/>
                                        </p:animScale>
                                        <p:anim by="(#ppt_w*0.10)" calcmode="lin" valueType="num">
                                          <p:cBhvr>
                                            <p:cTn id="76" dur="25" autoRev="1" fill="hold">
                                              <p:stCondLst>
                                                <p:cond delay="0"/>
                                              </p:stCondLst>
                                            </p:cTn>
                                            <p:tgtEl>
                                              <p:spTgt spid="24"/>
                                            </p:tgtEl>
                                            <p:attrNameLst>
                                              <p:attrName>ppt_x</p:attrName>
                                            </p:attrNameLst>
                                          </p:cBhvr>
                                        </p:anim>
                                        <p:anim by="(-#ppt_w*0.10)" calcmode="lin" valueType="num">
                                          <p:cBhvr>
                                            <p:cTn id="77" dur="25" autoRev="1" fill="hold">
                                              <p:stCondLst>
                                                <p:cond delay="0"/>
                                              </p:stCondLst>
                                            </p:cTn>
                                            <p:tgtEl>
                                              <p:spTgt spid="24"/>
                                            </p:tgtEl>
                                            <p:attrNameLst>
                                              <p:attrName>ppt_y</p:attrName>
                                            </p:attrNameLst>
                                          </p:cBhvr>
                                        </p:anim>
                                        <p:animRot by="-480000">
                                          <p:cBhvr>
                                            <p:cTn id="78" dur="25"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p:bldP spid="10" grpId="0" animBg="1"/>
          <p:bldP spid="11" grpId="0" animBg="1"/>
          <p:bldP spid="18" grpId="0" animBg="1"/>
          <p:bldP spid="19" grpId="0" animBg="1"/>
          <p:bldP spid="20" grpId="0"/>
          <p:bldP spid="21" grpId="0"/>
          <p:bldP spid="22" grpId="0"/>
          <p:bldP spid="22" grpId="1"/>
          <p:bldP spid="23" grpId="0"/>
          <p:bldP spid="23" grpId="1"/>
          <p:bldP spid="24" grpId="0"/>
          <p:bldP spid="24"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1+#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par>
                              <p:cTn id="34" fill="hold">
                                <p:stCondLst>
                                  <p:cond delay="1700"/>
                                </p:stCondLst>
                                <p:childTnLst>
                                  <p:par>
                                    <p:cTn id="35" presetID="16" presetClass="entr" presetSubtype="37"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arn(outVertical)">
                                          <p:cBhvr>
                                            <p:cTn id="37" dur="500"/>
                                            <p:tgtEl>
                                              <p:spTgt spid="20"/>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arn(outVertical)">
                                          <p:cBhvr>
                                            <p:cTn id="40" dur="500"/>
                                            <p:tgtEl>
                                              <p:spTgt spid="9"/>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outVertical)">
                                          <p:cBhvr>
                                            <p:cTn id="43" dur="500"/>
                                            <p:tgtEl>
                                              <p:spTgt spid="21"/>
                                            </p:tgtEl>
                                          </p:cBhvr>
                                        </p:animEffect>
                                      </p:childTnLst>
                                    </p:cTn>
                                  </p:par>
                                </p:childTnLst>
                              </p:cTn>
                            </p:par>
                            <p:par>
                              <p:cTn id="44" fill="hold">
                                <p:stCondLst>
                                  <p:cond delay="2200"/>
                                </p:stCondLst>
                                <p:childTnLst>
                                  <p:par>
                                    <p:cTn id="45" presetID="21" presetClass="entr" presetSubtype="1"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heel(1)">
                                          <p:cBhvr>
                                            <p:cTn id="47" dur="800"/>
                                            <p:tgtEl>
                                              <p:spTgt spid="4"/>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10"/>
                                            </p:tgtEl>
                                            <p:attrNameLst>
                                              <p:attrName>style.visibility</p:attrName>
                                            </p:attrNameLst>
                                          </p:cBhvr>
                                          <p:to>
                                            <p:strVal val="visible"/>
                                          </p:to>
                                        </p:set>
                                        <p:animEffect transition="in" filter="wheel(1)">
                                          <p:cBhvr>
                                            <p:cTn id="50" dur="800"/>
                                            <p:tgtEl>
                                              <p:spTgt spid="10"/>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11"/>
                                            </p:tgtEl>
                                            <p:attrNameLst>
                                              <p:attrName>style.visibility</p:attrName>
                                            </p:attrNameLst>
                                          </p:cBhvr>
                                          <p:to>
                                            <p:strVal val="visible"/>
                                          </p:to>
                                        </p:set>
                                        <p:animEffect transition="in" filter="wheel(1)">
                                          <p:cBhvr>
                                            <p:cTn id="53" dur="800"/>
                                            <p:tgtEl>
                                              <p:spTgt spid="11"/>
                                            </p:tgtEl>
                                          </p:cBhvr>
                                        </p:animEffect>
                                      </p:childTnLst>
                                    </p:cTn>
                                  </p:par>
                                </p:childTnLst>
                              </p:cTn>
                            </p:par>
                            <p:par>
                              <p:cTn id="54" fill="hold">
                                <p:stCondLst>
                                  <p:cond delay="34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2"/>
                                            </p:tgtEl>
                                            <p:attrNameLst>
                                              <p:attrName>style.visibility</p:attrName>
                                            </p:attrNameLst>
                                          </p:cBhvr>
                                          <p:to>
                                            <p:strVal val="visible"/>
                                          </p:to>
                                        </p:set>
                                        <p:animEffect transition="in" filter="wipe(left)">
                                          <p:cBhvr>
                                            <p:cTn id="57" dur="50"/>
                                            <p:tgtEl>
                                              <p:spTgt spid="22"/>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2"/>
                                            </p:tgtEl>
                                          </p:cBhvr>
                                          <p:to x="80000" y="100000"/>
                                        </p:animScale>
                                        <p:anim by="(#ppt_w*0.10)" calcmode="lin" valueType="num">
                                          <p:cBhvr>
                                            <p:cTn id="60" dur="25" autoRev="1" fill="hold">
                                              <p:stCondLst>
                                                <p:cond delay="0"/>
                                              </p:stCondLst>
                                            </p:cTn>
                                            <p:tgtEl>
                                              <p:spTgt spid="22"/>
                                            </p:tgtEl>
                                            <p:attrNameLst>
                                              <p:attrName>ppt_x</p:attrName>
                                            </p:attrNameLst>
                                          </p:cBhvr>
                                        </p:anim>
                                        <p:anim by="(-#ppt_w*0.10)" calcmode="lin" valueType="num">
                                          <p:cBhvr>
                                            <p:cTn id="61" dur="25" autoRev="1" fill="hold">
                                              <p:stCondLst>
                                                <p:cond delay="0"/>
                                              </p:stCondLst>
                                            </p:cTn>
                                            <p:tgtEl>
                                              <p:spTgt spid="22"/>
                                            </p:tgtEl>
                                            <p:attrNameLst>
                                              <p:attrName>ppt_y</p:attrName>
                                            </p:attrNameLst>
                                          </p:cBhvr>
                                        </p:anim>
                                        <p:animRot by="-480000">
                                          <p:cBhvr>
                                            <p:cTn id="62" dur="25" autoRev="1" fill="hold">
                                              <p:stCondLst>
                                                <p:cond delay="0"/>
                                              </p:stCondLst>
                                            </p:cTn>
                                            <p:tgtEl>
                                              <p:spTgt spid="22"/>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3"/>
                                            </p:tgtEl>
                                            <p:attrNameLst>
                                              <p:attrName>style.visibility</p:attrName>
                                            </p:attrNameLst>
                                          </p:cBhvr>
                                          <p:to>
                                            <p:strVal val="visible"/>
                                          </p:to>
                                        </p:set>
                                        <p:animEffect transition="in" filter="wipe(left)">
                                          <p:cBhvr>
                                            <p:cTn id="65" dur="50"/>
                                            <p:tgtEl>
                                              <p:spTgt spid="23"/>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3"/>
                                            </p:tgtEl>
                                          </p:cBhvr>
                                          <p:to x="80000" y="100000"/>
                                        </p:animScale>
                                        <p:anim by="(#ppt_w*0.10)" calcmode="lin" valueType="num">
                                          <p:cBhvr>
                                            <p:cTn id="68" dur="25" autoRev="1" fill="hold">
                                              <p:stCondLst>
                                                <p:cond delay="0"/>
                                              </p:stCondLst>
                                            </p:cTn>
                                            <p:tgtEl>
                                              <p:spTgt spid="23"/>
                                            </p:tgtEl>
                                            <p:attrNameLst>
                                              <p:attrName>ppt_x</p:attrName>
                                            </p:attrNameLst>
                                          </p:cBhvr>
                                        </p:anim>
                                        <p:anim by="(-#ppt_w*0.10)" calcmode="lin" valueType="num">
                                          <p:cBhvr>
                                            <p:cTn id="69" dur="25" autoRev="1" fill="hold">
                                              <p:stCondLst>
                                                <p:cond delay="0"/>
                                              </p:stCondLst>
                                            </p:cTn>
                                            <p:tgtEl>
                                              <p:spTgt spid="23"/>
                                            </p:tgtEl>
                                            <p:attrNameLst>
                                              <p:attrName>ppt_y</p:attrName>
                                            </p:attrNameLst>
                                          </p:cBhvr>
                                        </p:anim>
                                        <p:animRot by="-480000">
                                          <p:cBhvr>
                                            <p:cTn id="70" dur="25" autoRev="1" fill="hold">
                                              <p:stCondLst>
                                                <p:cond delay="0"/>
                                              </p:stCondLst>
                                            </p:cTn>
                                            <p:tgtEl>
                                              <p:spTgt spid="23"/>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4"/>
                                            </p:tgtEl>
                                            <p:attrNameLst>
                                              <p:attrName>style.visibility</p:attrName>
                                            </p:attrNameLst>
                                          </p:cBhvr>
                                          <p:to>
                                            <p:strVal val="visible"/>
                                          </p:to>
                                        </p:set>
                                        <p:animEffect transition="in" filter="wipe(left)">
                                          <p:cBhvr>
                                            <p:cTn id="73" dur="50"/>
                                            <p:tgtEl>
                                              <p:spTgt spid="24"/>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4"/>
                                            </p:tgtEl>
                                          </p:cBhvr>
                                          <p:to x="80000" y="100000"/>
                                        </p:animScale>
                                        <p:anim by="(#ppt_w*0.10)" calcmode="lin" valueType="num">
                                          <p:cBhvr>
                                            <p:cTn id="76" dur="25" autoRev="1" fill="hold">
                                              <p:stCondLst>
                                                <p:cond delay="0"/>
                                              </p:stCondLst>
                                            </p:cTn>
                                            <p:tgtEl>
                                              <p:spTgt spid="24"/>
                                            </p:tgtEl>
                                            <p:attrNameLst>
                                              <p:attrName>ppt_x</p:attrName>
                                            </p:attrNameLst>
                                          </p:cBhvr>
                                        </p:anim>
                                        <p:anim by="(-#ppt_w*0.10)" calcmode="lin" valueType="num">
                                          <p:cBhvr>
                                            <p:cTn id="77" dur="25" autoRev="1" fill="hold">
                                              <p:stCondLst>
                                                <p:cond delay="0"/>
                                              </p:stCondLst>
                                            </p:cTn>
                                            <p:tgtEl>
                                              <p:spTgt spid="24"/>
                                            </p:tgtEl>
                                            <p:attrNameLst>
                                              <p:attrName>ppt_y</p:attrName>
                                            </p:attrNameLst>
                                          </p:cBhvr>
                                        </p:anim>
                                        <p:animRot by="-480000">
                                          <p:cBhvr>
                                            <p:cTn id="78" dur="25"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p:bldP spid="10" grpId="0" animBg="1"/>
          <p:bldP spid="11" grpId="0" animBg="1"/>
          <p:bldP spid="18" grpId="0" animBg="1"/>
          <p:bldP spid="19" grpId="0" animBg="1"/>
          <p:bldP spid="20" grpId="0"/>
          <p:bldP spid="21" grpId="0"/>
          <p:bldP spid="22" grpId="0"/>
          <p:bldP spid="22" grpId="1"/>
          <p:bldP spid="23" grpId="0"/>
          <p:bldP spid="23" grpId="1"/>
          <p:bldP spid="24" grpId="0"/>
          <p:bldP spid="24" grpId="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五角星 3"/>
          <p:cNvSpPr/>
          <p:nvPr/>
        </p:nvSpPr>
        <p:spPr>
          <a:xfrm>
            <a:off x="2051581" y="1585857"/>
            <a:ext cx="2165350" cy="2165350"/>
          </a:xfrm>
          <a:prstGeom prst="star5">
            <a:avLst/>
          </a:prstGeom>
          <a:noFill/>
          <a:ln w="76200">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5" name="组合 4"/>
          <p:cNvGrpSpPr/>
          <p:nvPr/>
        </p:nvGrpSpPr>
        <p:grpSpPr>
          <a:xfrm>
            <a:off x="2524904" y="2201807"/>
            <a:ext cx="1218704" cy="1218704"/>
            <a:chOff x="3962648" y="2819400"/>
            <a:chExt cx="1218704" cy="1218704"/>
          </a:xfrm>
        </p:grpSpPr>
        <p:grpSp>
          <p:nvGrpSpPr>
            <p:cNvPr id="6" name="组合 5"/>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7" name="TextBox 5"/>
            <p:cNvSpPr txBox="1"/>
            <p:nvPr/>
          </p:nvSpPr>
          <p:spPr>
            <a:xfrm>
              <a:off x="4126543" y="3108951"/>
              <a:ext cx="877163"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利益</a:t>
              </a:r>
              <a:endParaRPr kumimoji="0" lang="en-US" altLang="zh-CN" sz="18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最大化</a:t>
              </a:r>
              <a:endParaRPr kumimoji="0" lang="en-US" altLang="zh-CN" sz="18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endParaRPr>
            </a:p>
          </p:txBody>
        </p:sp>
      </p:grpSp>
      <p:sp>
        <p:nvSpPr>
          <p:cNvPr id="10" name="椭圆 9"/>
          <p:cNvSpPr/>
          <p:nvPr/>
        </p:nvSpPr>
        <p:spPr>
          <a:xfrm>
            <a:off x="1548834" y="2066343"/>
            <a:ext cx="710139" cy="710139"/>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 name="椭圆 10"/>
          <p:cNvSpPr/>
          <p:nvPr/>
        </p:nvSpPr>
        <p:spPr>
          <a:xfrm>
            <a:off x="2779187" y="1069393"/>
            <a:ext cx="710139" cy="710139"/>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2" name="椭圆 11"/>
          <p:cNvSpPr/>
          <p:nvPr/>
        </p:nvSpPr>
        <p:spPr>
          <a:xfrm>
            <a:off x="4023786" y="2066343"/>
            <a:ext cx="710139" cy="710139"/>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3" name="椭圆 12"/>
          <p:cNvSpPr/>
          <p:nvPr/>
        </p:nvSpPr>
        <p:spPr>
          <a:xfrm>
            <a:off x="3532192" y="3509411"/>
            <a:ext cx="710139" cy="710139"/>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4" name="椭圆 13"/>
          <p:cNvSpPr/>
          <p:nvPr/>
        </p:nvSpPr>
        <p:spPr>
          <a:xfrm>
            <a:off x="2038835" y="3496711"/>
            <a:ext cx="710139" cy="710139"/>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5" name="TextBox 13"/>
          <p:cNvSpPr txBox="1"/>
          <p:nvPr/>
        </p:nvSpPr>
        <p:spPr>
          <a:xfrm>
            <a:off x="1782167" y="1249216"/>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标题内容</a:t>
            </a:r>
            <a:endPar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16" name="TextBox 14"/>
          <p:cNvSpPr txBox="1"/>
          <p:nvPr/>
        </p:nvSpPr>
        <p:spPr>
          <a:xfrm>
            <a:off x="4844876" y="2265722"/>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标题内容</a:t>
            </a:r>
          </a:p>
        </p:txBody>
      </p:sp>
      <p:sp>
        <p:nvSpPr>
          <p:cNvPr id="17" name="TextBox 15"/>
          <p:cNvSpPr txBox="1"/>
          <p:nvPr/>
        </p:nvSpPr>
        <p:spPr>
          <a:xfrm>
            <a:off x="4338218" y="3767757"/>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标题内容</a:t>
            </a:r>
          </a:p>
        </p:txBody>
      </p:sp>
      <p:sp>
        <p:nvSpPr>
          <p:cNvPr id="18" name="TextBox 16"/>
          <p:cNvSpPr txBox="1"/>
          <p:nvPr/>
        </p:nvSpPr>
        <p:spPr>
          <a:xfrm>
            <a:off x="499348" y="2299200"/>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标题内容</a:t>
            </a:r>
          </a:p>
        </p:txBody>
      </p:sp>
      <p:sp>
        <p:nvSpPr>
          <p:cNvPr id="19" name="TextBox 17"/>
          <p:cNvSpPr txBox="1"/>
          <p:nvPr/>
        </p:nvSpPr>
        <p:spPr>
          <a:xfrm>
            <a:off x="1009878" y="3717914"/>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标题内容</a:t>
            </a:r>
          </a:p>
        </p:txBody>
      </p:sp>
      <p:grpSp>
        <p:nvGrpSpPr>
          <p:cNvPr id="20" name="组合 19"/>
          <p:cNvGrpSpPr/>
          <p:nvPr/>
        </p:nvGrpSpPr>
        <p:grpSpPr>
          <a:xfrm>
            <a:off x="6161692" y="1122718"/>
            <a:ext cx="2077200" cy="432536"/>
            <a:chOff x="814328" y="3219334"/>
            <a:chExt cx="2077200" cy="432536"/>
          </a:xfrm>
        </p:grpSpPr>
        <p:grpSp>
          <p:nvGrpSpPr>
            <p:cNvPr id="21" name="组合 20"/>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23" name="圆角矩形 22"/>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4" name="圆角矩形 23"/>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2" name="TextBox 20"/>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C00002"/>
                  </a:solidFill>
                  <a:effectLst/>
                  <a:uLnTx/>
                  <a:uFillTx/>
                  <a:latin typeface="微软雅黑"/>
                  <a:ea typeface="微软雅黑"/>
                  <a:cs typeface="+mn-cs"/>
                </a:rPr>
                <a:t>点击输入标题文本</a:t>
              </a:r>
            </a:p>
          </p:txBody>
        </p:sp>
      </p:grpSp>
      <p:sp>
        <p:nvSpPr>
          <p:cNvPr id="25" name="TextBox 23"/>
          <p:cNvSpPr txBox="1"/>
          <p:nvPr/>
        </p:nvSpPr>
        <p:spPr>
          <a:xfrm>
            <a:off x="5940152" y="1852149"/>
            <a:ext cx="2520281" cy="532453"/>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01</a:t>
            </a:r>
            <a:r>
              <a:rPr kumimoji="0" lang="zh-CN" altLang="en-US" sz="1100" b="0" i="0" u="none" strike="noStrike" kern="1200" cap="none" spc="0" normalizeH="0" baseline="0" noProof="0" dirty="0" smtClean="0">
                <a:ln>
                  <a:noFill/>
                </a:ln>
                <a:solidFill>
                  <a:prstClr val="black"/>
                </a:solidFill>
                <a:effectLst/>
                <a:uLnTx/>
                <a:uFillTx/>
                <a:latin typeface="微软雅黑"/>
                <a:ea typeface="微软雅黑"/>
                <a:cs typeface="+mn-cs"/>
              </a:rPr>
              <a:t>、您的内容打在这里，或者通过复制您的文本后，在此框中选择粘贴</a:t>
            </a:r>
            <a:r>
              <a:rPr kumimoji="0" lang="en-US" altLang="zh-CN" sz="11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6" name="TextBox 24"/>
          <p:cNvSpPr txBox="1"/>
          <p:nvPr/>
        </p:nvSpPr>
        <p:spPr>
          <a:xfrm>
            <a:off x="5940152" y="2674948"/>
            <a:ext cx="2520281" cy="532453"/>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02</a:t>
            </a:r>
            <a:r>
              <a:rPr kumimoji="0" lang="zh-CN" altLang="en-US" sz="1100" b="0" i="0" u="none" strike="noStrike" kern="1200" cap="none" spc="0" normalizeH="0" baseline="0" noProof="0" dirty="0" smtClean="0">
                <a:ln>
                  <a:noFill/>
                </a:ln>
                <a:solidFill>
                  <a:prstClr val="black"/>
                </a:solidFill>
                <a:effectLst/>
                <a:uLnTx/>
                <a:uFillTx/>
                <a:latin typeface="微软雅黑"/>
                <a:ea typeface="微软雅黑"/>
                <a:cs typeface="+mn-cs"/>
              </a:rPr>
              <a:t>、您的内容打在这里，或者通过复制您的文本后，在此框中选择粘贴</a:t>
            </a:r>
            <a:r>
              <a:rPr kumimoji="0" lang="en-US" altLang="zh-CN" sz="11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7" name="TextBox 25"/>
          <p:cNvSpPr txBox="1"/>
          <p:nvPr/>
        </p:nvSpPr>
        <p:spPr>
          <a:xfrm>
            <a:off x="5940152" y="3539044"/>
            <a:ext cx="2520281" cy="532453"/>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03</a:t>
            </a:r>
            <a:r>
              <a:rPr kumimoji="0" lang="zh-CN" altLang="en-US" sz="1100" b="0" i="0" u="none" strike="noStrike" kern="1200" cap="none" spc="0" normalizeH="0" baseline="0" noProof="0" dirty="0" smtClean="0">
                <a:ln>
                  <a:noFill/>
                </a:ln>
                <a:solidFill>
                  <a:prstClr val="black"/>
                </a:solidFill>
                <a:effectLst/>
                <a:uLnTx/>
                <a:uFillTx/>
                <a:latin typeface="微软雅黑"/>
                <a:ea typeface="微软雅黑"/>
                <a:cs typeface="+mn-cs"/>
              </a:rPr>
              <a:t>、您的内容打在这里，或者通过复制您的文本后，在此框中选择粘贴</a:t>
            </a:r>
            <a:r>
              <a:rPr kumimoji="0" lang="en-US" altLang="zh-CN" sz="11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8" name="TextBox 26"/>
          <p:cNvSpPr txBox="1"/>
          <p:nvPr/>
        </p:nvSpPr>
        <p:spPr>
          <a:xfrm>
            <a:off x="2799460" y="1298898"/>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20%</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
        <p:nvSpPr>
          <p:cNvPr id="29" name="TextBox 27"/>
          <p:cNvSpPr txBox="1"/>
          <p:nvPr/>
        </p:nvSpPr>
        <p:spPr>
          <a:xfrm>
            <a:off x="1562212" y="2300979"/>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15%</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
        <p:nvSpPr>
          <p:cNvPr id="30" name="TextBox 28"/>
          <p:cNvSpPr txBox="1"/>
          <p:nvPr/>
        </p:nvSpPr>
        <p:spPr>
          <a:xfrm>
            <a:off x="4043175" y="2300979"/>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微软雅黑"/>
                <a:ea typeface="微软雅黑"/>
                <a:cs typeface="+mn-cs"/>
              </a:rPr>
              <a:t>1</a:t>
            </a: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0%</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
        <p:nvSpPr>
          <p:cNvPr id="31" name="TextBox 29"/>
          <p:cNvSpPr txBox="1"/>
          <p:nvPr/>
        </p:nvSpPr>
        <p:spPr>
          <a:xfrm>
            <a:off x="2058224" y="3741369"/>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35%</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
        <p:nvSpPr>
          <p:cNvPr id="32" name="TextBox 30"/>
          <p:cNvSpPr txBox="1"/>
          <p:nvPr/>
        </p:nvSpPr>
        <p:spPr>
          <a:xfrm>
            <a:off x="3545572" y="3748691"/>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20%</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Tree>
    <p:extLst>
      <p:ext uri="{BB962C8B-B14F-4D97-AF65-F5344CB8AC3E}">
        <p14:creationId xmlns:p14="http://schemas.microsoft.com/office/powerpoint/2010/main" val="38547382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14:presetBounceEnd="46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6000">
                                          <p:cBhvr additive="base">
                                            <p:cTn id="7" dur="1500" fill="hold"/>
                                            <p:tgtEl>
                                              <p:spTgt spid="5"/>
                                            </p:tgtEl>
                                            <p:attrNameLst>
                                              <p:attrName>ppt_x</p:attrName>
                                            </p:attrNameLst>
                                          </p:cBhvr>
                                          <p:tavLst>
                                            <p:tav tm="0">
                                              <p:val>
                                                <p:strVal val="#ppt_x"/>
                                              </p:val>
                                            </p:tav>
                                            <p:tav tm="100000">
                                              <p:val>
                                                <p:strVal val="#ppt_x"/>
                                              </p:val>
                                            </p:tav>
                                          </p:tavLst>
                                        </p:anim>
                                        <p:anim calcmode="lin" valueType="num" p14:bounceEnd="46000">
                                          <p:cBhvr additive="base">
                                            <p:cTn id="8" dur="1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29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par>
                              <p:cTn id="57" fill="hold">
                                <p:stCondLst>
                                  <p:cond delay="3400"/>
                                </p:stCondLst>
                                <p:childTnLst>
                                  <p:par>
                                    <p:cTn id="58" presetID="12" presetClass="entr" presetSubtype="2"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p:tgtEl>
                                              <p:spTgt spid="15"/>
                                            </p:tgtEl>
                                            <p:attrNameLst>
                                              <p:attrName>ppt_x</p:attrName>
                                            </p:attrNameLst>
                                          </p:cBhvr>
                                          <p:tavLst>
                                            <p:tav tm="0">
                                              <p:val>
                                                <p:strVal val="#ppt_x+#ppt_w*1.125000"/>
                                              </p:val>
                                            </p:tav>
                                            <p:tav tm="100000">
                                              <p:val>
                                                <p:strVal val="#ppt_x"/>
                                              </p:val>
                                            </p:tav>
                                          </p:tavLst>
                                        </p:anim>
                                        <p:animEffect transition="in" filter="wipe(left)">
                                          <p:cBhvr>
                                            <p:cTn id="61" dur="500"/>
                                            <p:tgtEl>
                                              <p:spTgt spid="1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left)">
                                          <p:cBhvr>
                                            <p:cTn id="69" dur="500"/>
                                            <p:tgtEl>
                                              <p:spTgt spid="1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p:tgtEl>
                                              <p:spTgt spid="16"/>
                                            </p:tgtEl>
                                            <p:attrNameLst>
                                              <p:attrName>ppt_x</p:attrName>
                                            </p:attrNameLst>
                                          </p:cBhvr>
                                          <p:tavLst>
                                            <p:tav tm="0">
                                              <p:val>
                                                <p:strVal val="#ppt_x-#ppt_w*1.125000"/>
                                              </p:val>
                                            </p:tav>
                                            <p:tav tm="100000">
                                              <p:val>
                                                <p:strVal val="#ppt_x"/>
                                              </p:val>
                                            </p:tav>
                                          </p:tavLst>
                                        </p:anim>
                                        <p:animEffect transition="in" filter="wipe(right)">
                                          <p:cBhvr>
                                            <p:cTn id="73" dur="500"/>
                                            <p:tgtEl>
                                              <p:spTgt spid="1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ppt_x</p:attrName>
                                            </p:attrNameLst>
                                          </p:cBhvr>
                                          <p:tavLst>
                                            <p:tav tm="0">
                                              <p:val>
                                                <p:strVal val="#ppt_x-#ppt_w*1.125000"/>
                                              </p:val>
                                            </p:tav>
                                            <p:tav tm="100000">
                                              <p:val>
                                                <p:strVal val="#ppt_x"/>
                                              </p:val>
                                            </p:tav>
                                          </p:tavLst>
                                        </p:anim>
                                        <p:animEffect transition="in" filter="wipe(right)">
                                          <p:cBhvr>
                                            <p:cTn id="77" dur="500"/>
                                            <p:tgtEl>
                                              <p:spTgt spid="17"/>
                                            </p:tgtEl>
                                          </p:cBhvr>
                                        </p:animEffect>
                                      </p:childTnLst>
                                    </p:cTn>
                                  </p:par>
                                </p:childTnLst>
                              </p:cTn>
                            </p:par>
                            <p:par>
                              <p:cTn id="78" fill="hold">
                                <p:stCondLst>
                                  <p:cond delay="3900"/>
                                </p:stCondLst>
                                <p:childTnLst>
                                  <p:par>
                                    <p:cTn id="79" presetID="42" presetClass="entr" presetSubtype="0"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anim calcmode="lin" valueType="num">
                                          <p:cBhvr>
                                            <p:cTn id="82" dur="500" fill="hold"/>
                                            <p:tgtEl>
                                              <p:spTgt spid="20"/>
                                            </p:tgtEl>
                                            <p:attrNameLst>
                                              <p:attrName>ppt_x</p:attrName>
                                            </p:attrNameLst>
                                          </p:cBhvr>
                                          <p:tavLst>
                                            <p:tav tm="0">
                                              <p:val>
                                                <p:strVal val="#ppt_x"/>
                                              </p:val>
                                            </p:tav>
                                            <p:tav tm="100000">
                                              <p:val>
                                                <p:strVal val="#ppt_x"/>
                                              </p:val>
                                            </p:tav>
                                          </p:tavLst>
                                        </p:anim>
                                        <p:anim calcmode="lin" valueType="num">
                                          <p:cBhvr>
                                            <p:cTn id="83" dur="500" fill="hold"/>
                                            <p:tgtEl>
                                              <p:spTgt spid="20"/>
                                            </p:tgtEl>
                                            <p:attrNameLst>
                                              <p:attrName>ppt_y</p:attrName>
                                            </p:attrNameLst>
                                          </p:cBhvr>
                                          <p:tavLst>
                                            <p:tav tm="0">
                                              <p:val>
                                                <p:strVal val="#ppt_y+.1"/>
                                              </p:val>
                                            </p:tav>
                                            <p:tav tm="100000">
                                              <p:val>
                                                <p:strVal val="#ppt_y"/>
                                              </p:val>
                                            </p:tav>
                                          </p:tavLst>
                                        </p:anim>
                                      </p:childTnLst>
                                    </p:cTn>
                                  </p:par>
                                </p:childTnLst>
                              </p:cTn>
                            </p:par>
                            <p:par>
                              <p:cTn id="84" fill="hold">
                                <p:stCondLst>
                                  <p:cond delay="4400"/>
                                </p:stCondLst>
                                <p:childTnLst>
                                  <p:par>
                                    <p:cTn id="85" presetID="22" presetClass="entr" presetSubtype="1"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6"/>
                                            </p:tgtEl>
                                            <p:attrNameLst>
                                              <p:attrName>style.visibility</p:attrName>
                                            </p:attrNameLst>
                                          </p:cBhvr>
                                          <p:to>
                                            <p:strVal val="visible"/>
                                          </p:to>
                                        </p:set>
                                        <p:animEffect transition="in" filter="wipe(up)">
                                          <p:cBhvr>
                                            <p:cTn id="90" dur="500"/>
                                            <p:tgtEl>
                                              <p:spTgt spid="2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7"/>
                                            </p:tgtEl>
                                            <p:attrNameLst>
                                              <p:attrName>style.visibility</p:attrName>
                                            </p:attrNameLst>
                                          </p:cBhvr>
                                          <p:to>
                                            <p:strVal val="visible"/>
                                          </p:to>
                                        </p:set>
                                        <p:animEffect transition="in" filter="wipe(up)">
                                          <p:cBhvr>
                                            <p:cTn id="9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P spid="14" grpId="0" animBg="1"/>
          <p:bldP spid="15" grpId="0"/>
          <p:bldP spid="16" grpId="0"/>
          <p:bldP spid="17" grpId="0"/>
          <p:bldP spid="18" grpId="0"/>
          <p:bldP spid="19" grpId="0"/>
          <p:bldP spid="25" grpId="0"/>
          <p:bldP spid="26" grpId="0"/>
          <p:bldP spid="27" grpId="0"/>
          <p:bldP spid="28" grpId="0"/>
          <p:bldP spid="29" grpId="0"/>
          <p:bldP spid="30"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29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par>
                              <p:cTn id="57" fill="hold">
                                <p:stCondLst>
                                  <p:cond delay="3400"/>
                                </p:stCondLst>
                                <p:childTnLst>
                                  <p:par>
                                    <p:cTn id="58" presetID="12" presetClass="entr" presetSubtype="2"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p:tgtEl>
                                              <p:spTgt spid="15"/>
                                            </p:tgtEl>
                                            <p:attrNameLst>
                                              <p:attrName>ppt_x</p:attrName>
                                            </p:attrNameLst>
                                          </p:cBhvr>
                                          <p:tavLst>
                                            <p:tav tm="0">
                                              <p:val>
                                                <p:strVal val="#ppt_x+#ppt_w*1.125000"/>
                                              </p:val>
                                            </p:tav>
                                            <p:tav tm="100000">
                                              <p:val>
                                                <p:strVal val="#ppt_x"/>
                                              </p:val>
                                            </p:tav>
                                          </p:tavLst>
                                        </p:anim>
                                        <p:animEffect transition="in" filter="wipe(left)">
                                          <p:cBhvr>
                                            <p:cTn id="61" dur="500"/>
                                            <p:tgtEl>
                                              <p:spTgt spid="1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left)">
                                          <p:cBhvr>
                                            <p:cTn id="69" dur="500"/>
                                            <p:tgtEl>
                                              <p:spTgt spid="1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p:tgtEl>
                                              <p:spTgt spid="16"/>
                                            </p:tgtEl>
                                            <p:attrNameLst>
                                              <p:attrName>ppt_x</p:attrName>
                                            </p:attrNameLst>
                                          </p:cBhvr>
                                          <p:tavLst>
                                            <p:tav tm="0">
                                              <p:val>
                                                <p:strVal val="#ppt_x-#ppt_w*1.125000"/>
                                              </p:val>
                                            </p:tav>
                                            <p:tav tm="100000">
                                              <p:val>
                                                <p:strVal val="#ppt_x"/>
                                              </p:val>
                                            </p:tav>
                                          </p:tavLst>
                                        </p:anim>
                                        <p:animEffect transition="in" filter="wipe(right)">
                                          <p:cBhvr>
                                            <p:cTn id="73" dur="500"/>
                                            <p:tgtEl>
                                              <p:spTgt spid="1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ppt_x</p:attrName>
                                            </p:attrNameLst>
                                          </p:cBhvr>
                                          <p:tavLst>
                                            <p:tav tm="0">
                                              <p:val>
                                                <p:strVal val="#ppt_x-#ppt_w*1.125000"/>
                                              </p:val>
                                            </p:tav>
                                            <p:tav tm="100000">
                                              <p:val>
                                                <p:strVal val="#ppt_x"/>
                                              </p:val>
                                            </p:tav>
                                          </p:tavLst>
                                        </p:anim>
                                        <p:animEffect transition="in" filter="wipe(right)">
                                          <p:cBhvr>
                                            <p:cTn id="77" dur="500"/>
                                            <p:tgtEl>
                                              <p:spTgt spid="17"/>
                                            </p:tgtEl>
                                          </p:cBhvr>
                                        </p:animEffect>
                                      </p:childTnLst>
                                    </p:cTn>
                                  </p:par>
                                </p:childTnLst>
                              </p:cTn>
                            </p:par>
                            <p:par>
                              <p:cTn id="78" fill="hold">
                                <p:stCondLst>
                                  <p:cond delay="3900"/>
                                </p:stCondLst>
                                <p:childTnLst>
                                  <p:par>
                                    <p:cTn id="79" presetID="42" presetClass="entr" presetSubtype="0"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anim calcmode="lin" valueType="num">
                                          <p:cBhvr>
                                            <p:cTn id="82" dur="500" fill="hold"/>
                                            <p:tgtEl>
                                              <p:spTgt spid="20"/>
                                            </p:tgtEl>
                                            <p:attrNameLst>
                                              <p:attrName>ppt_x</p:attrName>
                                            </p:attrNameLst>
                                          </p:cBhvr>
                                          <p:tavLst>
                                            <p:tav tm="0">
                                              <p:val>
                                                <p:strVal val="#ppt_x"/>
                                              </p:val>
                                            </p:tav>
                                            <p:tav tm="100000">
                                              <p:val>
                                                <p:strVal val="#ppt_x"/>
                                              </p:val>
                                            </p:tav>
                                          </p:tavLst>
                                        </p:anim>
                                        <p:anim calcmode="lin" valueType="num">
                                          <p:cBhvr>
                                            <p:cTn id="83" dur="500" fill="hold"/>
                                            <p:tgtEl>
                                              <p:spTgt spid="20"/>
                                            </p:tgtEl>
                                            <p:attrNameLst>
                                              <p:attrName>ppt_y</p:attrName>
                                            </p:attrNameLst>
                                          </p:cBhvr>
                                          <p:tavLst>
                                            <p:tav tm="0">
                                              <p:val>
                                                <p:strVal val="#ppt_y+.1"/>
                                              </p:val>
                                            </p:tav>
                                            <p:tav tm="100000">
                                              <p:val>
                                                <p:strVal val="#ppt_y"/>
                                              </p:val>
                                            </p:tav>
                                          </p:tavLst>
                                        </p:anim>
                                      </p:childTnLst>
                                    </p:cTn>
                                  </p:par>
                                </p:childTnLst>
                              </p:cTn>
                            </p:par>
                            <p:par>
                              <p:cTn id="84" fill="hold">
                                <p:stCondLst>
                                  <p:cond delay="4400"/>
                                </p:stCondLst>
                                <p:childTnLst>
                                  <p:par>
                                    <p:cTn id="85" presetID="22" presetClass="entr" presetSubtype="1"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6"/>
                                            </p:tgtEl>
                                            <p:attrNameLst>
                                              <p:attrName>style.visibility</p:attrName>
                                            </p:attrNameLst>
                                          </p:cBhvr>
                                          <p:to>
                                            <p:strVal val="visible"/>
                                          </p:to>
                                        </p:set>
                                        <p:animEffect transition="in" filter="wipe(up)">
                                          <p:cBhvr>
                                            <p:cTn id="90" dur="500"/>
                                            <p:tgtEl>
                                              <p:spTgt spid="2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7"/>
                                            </p:tgtEl>
                                            <p:attrNameLst>
                                              <p:attrName>style.visibility</p:attrName>
                                            </p:attrNameLst>
                                          </p:cBhvr>
                                          <p:to>
                                            <p:strVal val="visible"/>
                                          </p:to>
                                        </p:set>
                                        <p:animEffect transition="in" filter="wipe(up)">
                                          <p:cBhvr>
                                            <p:cTn id="9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P spid="14" grpId="0" animBg="1"/>
          <p:bldP spid="15" grpId="0"/>
          <p:bldP spid="16" grpId="0"/>
          <p:bldP spid="17" grpId="0"/>
          <p:bldP spid="18" grpId="0"/>
          <p:bldP spid="19" grpId="0"/>
          <p:bldP spid="25" grpId="0"/>
          <p:bldP spid="26" grpId="0"/>
          <p:bldP spid="27" grpId="0"/>
          <p:bldP spid="28" grpId="0"/>
          <p:bldP spid="29" grpId="0"/>
          <p:bldP spid="30" grpId="0"/>
          <p:bldP spid="31" grpId="0"/>
          <p:bldP spid="32"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p:nvPr/>
        </p:nvSpPr>
        <p:spPr>
          <a:xfrm>
            <a:off x="0" y="1758893"/>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 fmla="*/ 0 w 6038850"/>
              <a:gd name="connsiteY0" fmla="*/ 299838 h 1304686"/>
              <a:gd name="connsiteX1" fmla="*/ 2705100 w 6038850"/>
              <a:gd name="connsiteY1" fmla="*/ 52188 h 1304686"/>
              <a:gd name="connsiteX2" fmla="*/ 5619750 w 6038850"/>
              <a:gd name="connsiteY2" fmla="*/ 1195188 h 1304686"/>
              <a:gd name="connsiteX3" fmla="*/ 6038850 w 6038850"/>
              <a:gd name="connsiteY3" fmla="*/ 1176138 h 1304686"/>
              <a:gd name="connsiteX0" fmla="*/ 0 w 6038850"/>
              <a:gd name="connsiteY0" fmla="*/ 287550 h 1218694"/>
              <a:gd name="connsiteX1" fmla="*/ 2705100 w 6038850"/>
              <a:gd name="connsiteY1" fmla="*/ 39900 h 1218694"/>
              <a:gd name="connsiteX2" fmla="*/ 4832350 w 6038850"/>
              <a:gd name="connsiteY2" fmla="*/ 1005100 h 1218694"/>
              <a:gd name="connsiteX3" fmla="*/ 6038850 w 6038850"/>
              <a:gd name="connsiteY3" fmla="*/ 1163850 h 1218694"/>
              <a:gd name="connsiteX0" fmla="*/ 0 w 6038850"/>
              <a:gd name="connsiteY0" fmla="*/ 287550 h 1225494"/>
              <a:gd name="connsiteX1" fmla="*/ 2705100 w 6038850"/>
              <a:gd name="connsiteY1" fmla="*/ 39900 h 1225494"/>
              <a:gd name="connsiteX2" fmla="*/ 4832350 w 6038850"/>
              <a:gd name="connsiteY2" fmla="*/ 1005100 h 1225494"/>
              <a:gd name="connsiteX3" fmla="*/ 6038850 w 6038850"/>
              <a:gd name="connsiteY3" fmla="*/ 1163850 h 1225494"/>
            </a:gdLst>
            <a:ahLst/>
            <a:cxnLst>
              <a:cxn ang="0">
                <a:pos x="connsiteX0" y="connsiteY0"/>
              </a:cxn>
              <a:cxn ang="0">
                <a:pos x="connsiteX1" y="connsiteY1"/>
              </a:cxn>
              <a:cxn ang="0">
                <a:pos x="connsiteX2" y="connsiteY2"/>
              </a:cxn>
              <a:cxn ang="0">
                <a:pos x="connsiteX3" y="connsiteY3"/>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grpSp>
        <p:nvGrpSpPr>
          <p:cNvPr id="5" name="组合 4"/>
          <p:cNvGrpSpPr/>
          <p:nvPr/>
        </p:nvGrpSpPr>
        <p:grpSpPr>
          <a:xfrm>
            <a:off x="6054436" y="2178279"/>
            <a:ext cx="849821" cy="635481"/>
            <a:chOff x="6054436" y="2405136"/>
            <a:chExt cx="849821" cy="635481"/>
          </a:xfrm>
          <a:effectLst>
            <a:outerShdw blurRad="50800" dist="38100" dir="5400000" algn="t" rotWithShape="0">
              <a:prstClr val="black">
                <a:alpha val="40000"/>
              </a:prstClr>
            </a:outerShdw>
          </a:effectLst>
        </p:grpSpPr>
        <p:sp>
          <p:nvSpPr>
            <p:cNvPr id="6" name="Freeform 133"/>
            <p:cNvSpPr>
              <a:spLocks/>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7" name="Freeform 134"/>
            <p:cNvSpPr>
              <a:spLocks/>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8" name="Freeform 135"/>
            <p:cNvSpPr>
              <a:spLocks/>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9" name="Freeform 107"/>
            <p:cNvSpPr>
              <a:spLocks/>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0" name="Freeform 107"/>
            <p:cNvSpPr>
              <a:spLocks/>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1" name="Freeform 108"/>
            <p:cNvSpPr>
              <a:spLocks/>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2"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3"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4"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5"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grpSp>
      <p:grpSp>
        <p:nvGrpSpPr>
          <p:cNvPr id="16" name="组合 15"/>
          <p:cNvGrpSpPr/>
          <p:nvPr/>
        </p:nvGrpSpPr>
        <p:grpSpPr>
          <a:xfrm>
            <a:off x="2776458" y="1387554"/>
            <a:ext cx="958136" cy="958133"/>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18" name="椭圆 1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grpSp>
        <p:nvGrpSpPr>
          <p:cNvPr id="19" name="Group 30"/>
          <p:cNvGrpSpPr/>
          <p:nvPr/>
        </p:nvGrpSpPr>
        <p:grpSpPr>
          <a:xfrm>
            <a:off x="4801394" y="3488687"/>
            <a:ext cx="317357" cy="278329"/>
            <a:chOff x="3175" y="-1587"/>
            <a:chExt cx="490538" cy="430212"/>
          </a:xfrm>
          <a:solidFill>
            <a:schemeClr val="accent1"/>
          </a:solidFill>
        </p:grpSpPr>
        <p:sp>
          <p:nvSpPr>
            <p:cNvPr id="20"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1"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22" name="Freeform 50"/>
          <p:cNvSpPr>
            <a:spLocks noEditPoints="1"/>
          </p:cNvSpPr>
          <p:nvPr/>
        </p:nvSpPr>
        <p:spPr bwMode="auto">
          <a:xfrm>
            <a:off x="1055561" y="2549312"/>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微软雅黑"/>
              <a:ea typeface="+mj-ea"/>
              <a:cs typeface="+mn-cs"/>
            </a:endParaRPr>
          </a:p>
        </p:txBody>
      </p:sp>
      <p:sp>
        <p:nvSpPr>
          <p:cNvPr id="23" name="Freeform 48"/>
          <p:cNvSpPr>
            <a:spLocks noEditPoints="1"/>
          </p:cNvSpPr>
          <p:nvPr/>
        </p:nvSpPr>
        <p:spPr bwMode="auto">
          <a:xfrm>
            <a:off x="2983620" y="2879087"/>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微软雅黑"/>
              <a:ea typeface="+mj-ea"/>
              <a:cs typeface="+mn-cs"/>
            </a:endParaRPr>
          </a:p>
        </p:txBody>
      </p:sp>
      <p:grpSp>
        <p:nvGrpSpPr>
          <p:cNvPr id="24" name="Group 18"/>
          <p:cNvGrpSpPr/>
          <p:nvPr/>
        </p:nvGrpSpPr>
        <p:grpSpPr>
          <a:xfrm>
            <a:off x="7429035" y="2836704"/>
            <a:ext cx="312268" cy="312268"/>
            <a:chOff x="6350" y="4763"/>
            <a:chExt cx="492125" cy="492125"/>
          </a:xfrm>
          <a:solidFill>
            <a:schemeClr val="accent1"/>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a:ea typeface="微软雅黑"/>
                <a:cs typeface="Roboto condensed"/>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a:ea typeface="微软雅黑"/>
                <a:cs typeface="Roboto condensed"/>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a:ea typeface="微软雅黑"/>
                <a:cs typeface="Roboto condensed"/>
              </a:endParaRPr>
            </a:p>
          </p:txBody>
        </p:sp>
      </p:grpSp>
      <p:sp>
        <p:nvSpPr>
          <p:cNvPr id="28" name="TextBox 26"/>
          <p:cNvSpPr txBox="1"/>
          <p:nvPr/>
        </p:nvSpPr>
        <p:spPr>
          <a:xfrm>
            <a:off x="229394" y="2958169"/>
            <a:ext cx="1915874" cy="678987"/>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29" name="TextBox 27"/>
          <p:cNvSpPr txBox="1"/>
          <p:nvPr/>
        </p:nvSpPr>
        <p:spPr>
          <a:xfrm>
            <a:off x="2120662" y="3312838"/>
            <a:ext cx="1915874" cy="678987"/>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30" name="TextBox 28"/>
          <p:cNvSpPr txBox="1"/>
          <p:nvPr/>
        </p:nvSpPr>
        <p:spPr>
          <a:xfrm>
            <a:off x="4024278" y="3869687"/>
            <a:ext cx="1915874" cy="678987"/>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31" name="TextBox 29"/>
          <p:cNvSpPr txBox="1"/>
          <p:nvPr/>
        </p:nvSpPr>
        <p:spPr>
          <a:xfrm>
            <a:off x="6688574" y="3294088"/>
            <a:ext cx="1915874" cy="678987"/>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grpSp>
        <p:nvGrpSpPr>
          <p:cNvPr id="32" name="组合 31"/>
          <p:cNvGrpSpPr/>
          <p:nvPr/>
        </p:nvGrpSpPr>
        <p:grpSpPr>
          <a:xfrm>
            <a:off x="4677858" y="2304232"/>
            <a:ext cx="809336" cy="809336"/>
            <a:chOff x="4677858" y="2649672"/>
            <a:chExt cx="809336" cy="809336"/>
          </a:xfrm>
          <a:solidFill>
            <a:schemeClr val="accent1"/>
          </a:solidFill>
        </p:grpSpPr>
        <p:sp>
          <p:nvSpPr>
            <p:cNvPr id="33" name="椭圆 32"/>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34" name="椭圆 33"/>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5" name="组合 34"/>
          <p:cNvGrpSpPr/>
          <p:nvPr/>
        </p:nvGrpSpPr>
        <p:grpSpPr>
          <a:xfrm>
            <a:off x="639258" y="1417768"/>
            <a:ext cx="809336" cy="809336"/>
            <a:chOff x="4677858" y="2649672"/>
            <a:chExt cx="809336" cy="809336"/>
          </a:xfrm>
          <a:solidFill>
            <a:schemeClr val="accent1"/>
          </a:solidFill>
        </p:grpSpPr>
        <p:sp>
          <p:nvSpPr>
            <p:cNvPr id="36" name="椭圆 35"/>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37" name="椭圆 36"/>
            <p:cNvSpPr/>
            <p:nvPr/>
          </p:nvSpPr>
          <p:spPr>
            <a:xfrm>
              <a:off x="4719132" y="2696247"/>
              <a:ext cx="726788" cy="726784"/>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pic>
        <p:nvPicPr>
          <p:cNvPr id="38" name="Picture 2" descr="C:\Users\Administrator\Desktop\微立体创业计划\001.pn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a:ext>
            </a:extLst>
          </a:blip>
          <a:srcRect/>
          <a:stretch>
            <a:fillRect/>
          </a:stretch>
        </p:blipFill>
        <p:spPr bwMode="auto">
          <a:xfrm>
            <a:off x="6630194" y="855504"/>
            <a:ext cx="1789484" cy="178948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9" name="Picture 3" descr="C:\Users\Administrator\Desktop\微立体创业计划\00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752071" y="612596"/>
            <a:ext cx="2028983" cy="202898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40" name="矩形 39"/>
          <p:cNvSpPr/>
          <p:nvPr/>
        </p:nvSpPr>
        <p:spPr>
          <a:xfrm>
            <a:off x="7236296" y="1392603"/>
            <a:ext cx="1089477" cy="373510"/>
          </a:xfrm>
          <a:prstGeom prst="rect">
            <a:avLst/>
          </a:prstGeom>
        </p:spPr>
        <p:txBody>
          <a:bodyPr wrap="square" lIns="68589" tIns="34295" rIns="68589" bIns="34295">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完成概述</a:t>
            </a:r>
            <a:endParaRPr kumimoji="0" lang="zh-CN" altLang="en-US" sz="18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spTree>
    <p:extLst>
      <p:ext uri="{BB962C8B-B14F-4D97-AF65-F5344CB8AC3E}">
        <p14:creationId xmlns:p14="http://schemas.microsoft.com/office/powerpoint/2010/main" val="20977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21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26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14:bounceEnd="54000">
                                          <p:cBhvr additive="base">
                                            <p:cTn id="30" dur="1200" fill="hold"/>
                                            <p:tgtEl>
                                              <p:spTgt spid="35"/>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14:bounceEnd="54000">
                                          <p:cBhvr additive="base">
                                            <p:cTn id="34" dur="1200" fill="hold"/>
                                            <p:tgtEl>
                                              <p:spTgt spid="16"/>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14:bounceEnd="54000">
                                          <p:cBhvr additive="base">
                                            <p:cTn id="38" dur="1200" fill="hold"/>
                                            <p:tgtEl>
                                              <p:spTgt spid="32"/>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47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57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21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2600"/>
                                </p:stCondLst>
                                <p:childTnLst>
                                  <p:par>
                                    <p:cTn id="28" presetID="2" presetClass="entr" presetSubtype="12" accel="5200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1200" fill="hold"/>
                                            <p:tgtEl>
                                              <p:spTgt spid="35"/>
                                            </p:tgtEl>
                                            <p:attrNameLst>
                                              <p:attrName>ppt_x</p:attrName>
                                            </p:attrNameLst>
                                          </p:cBhvr>
                                          <p:tavLst>
                                            <p:tav tm="0">
                                              <p:val>
                                                <p:strVal val="0-#ppt_w/2"/>
                                              </p:val>
                                            </p:tav>
                                            <p:tav tm="100000">
                                              <p:val>
                                                <p:strVal val="#ppt_x"/>
                                              </p:val>
                                            </p:tav>
                                          </p:tavLst>
                                        </p:anim>
                                        <p:anim calcmode="lin" valueType="num">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1200" fill="hold"/>
                                            <p:tgtEl>
                                              <p:spTgt spid="16"/>
                                            </p:tgtEl>
                                            <p:attrNameLst>
                                              <p:attrName>ppt_x</p:attrName>
                                            </p:attrNameLst>
                                          </p:cBhvr>
                                          <p:tavLst>
                                            <p:tav tm="0">
                                              <p:val>
                                                <p:strVal val="1+#ppt_w/2"/>
                                              </p:val>
                                            </p:tav>
                                            <p:tav tm="100000">
                                              <p:val>
                                                <p:strVal val="#ppt_x"/>
                                              </p:val>
                                            </p:tav>
                                          </p:tavLst>
                                        </p:anim>
                                        <p:anim calcmode="lin" valueType="num">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1200" fill="hold"/>
                                            <p:tgtEl>
                                              <p:spTgt spid="32"/>
                                            </p:tgtEl>
                                            <p:attrNameLst>
                                              <p:attrName>ppt_x</p:attrName>
                                            </p:attrNameLst>
                                          </p:cBhvr>
                                          <p:tavLst>
                                            <p:tav tm="0">
                                              <p:val>
                                                <p:strVal val="1+#ppt_w/2"/>
                                              </p:val>
                                            </p:tav>
                                            <p:tav tm="100000">
                                              <p:val>
                                                <p:strVal val="#ppt_x"/>
                                              </p:val>
                                            </p:tav>
                                          </p:tavLst>
                                        </p:anim>
                                        <p:anim calcmode="lin" valueType="num">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47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57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555375" y="1162256"/>
            <a:ext cx="630230" cy="630230"/>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grpSp>
      <p:grpSp>
        <p:nvGrpSpPr>
          <p:cNvPr id="7" name="组合 6"/>
          <p:cNvGrpSpPr/>
          <p:nvPr/>
        </p:nvGrpSpPr>
        <p:grpSpPr>
          <a:xfrm>
            <a:off x="5456848" y="1613396"/>
            <a:ext cx="769476" cy="769476"/>
            <a:chOff x="1695226" y="3321784"/>
            <a:chExt cx="1250759" cy="1250759"/>
          </a:xfrm>
        </p:grpSpPr>
        <p:sp>
          <p:nvSpPr>
            <p:cNvPr id="8" name="椭圆 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9" name="椭圆 8"/>
            <p:cNvSpPr/>
            <p:nvPr/>
          </p:nvSpPr>
          <p:spPr>
            <a:xfrm>
              <a:off x="1826937" y="3453495"/>
              <a:ext cx="987336" cy="987336"/>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0" name="组合 9"/>
          <p:cNvGrpSpPr/>
          <p:nvPr/>
        </p:nvGrpSpPr>
        <p:grpSpPr>
          <a:xfrm>
            <a:off x="5098505" y="2218566"/>
            <a:ext cx="890519" cy="890519"/>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13" name="TextBox 13"/>
          <p:cNvSpPr txBox="1"/>
          <p:nvPr/>
        </p:nvSpPr>
        <p:spPr>
          <a:xfrm>
            <a:off x="6601640" y="1335946"/>
            <a:ext cx="1031051"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smtClean="0">
                <a:ln>
                  <a:noFill/>
                </a:ln>
                <a:solidFill>
                  <a:srgbClr val="484848"/>
                </a:solidFill>
                <a:effectLst/>
                <a:uLnTx/>
                <a:uFillTx/>
                <a:latin typeface="微软雅黑"/>
                <a:ea typeface="微软雅黑"/>
                <a:cs typeface="+mn-cs"/>
              </a:rPr>
              <a:t>标题内容文字</a:t>
            </a:r>
            <a:endParaRPr kumimoji="0" lang="en-US" altLang="zh-CN" sz="1100" b="0" i="0" u="none" strike="noStrike" kern="1200" cap="none" spc="0" normalizeH="0" baseline="0" noProof="0" dirty="0">
              <a:ln>
                <a:noFill/>
              </a:ln>
              <a:solidFill>
                <a:srgbClr val="484848"/>
              </a:solidFill>
              <a:effectLst/>
              <a:uLnTx/>
              <a:uFillTx/>
              <a:latin typeface="微软雅黑"/>
              <a:ea typeface="微软雅黑"/>
              <a:cs typeface="+mn-cs"/>
            </a:endParaRPr>
          </a:p>
        </p:txBody>
      </p:sp>
      <p:sp>
        <p:nvSpPr>
          <p:cNvPr id="14" name="TextBox 14"/>
          <p:cNvSpPr txBox="1"/>
          <p:nvPr/>
        </p:nvSpPr>
        <p:spPr>
          <a:xfrm>
            <a:off x="6571569" y="1052661"/>
            <a:ext cx="1096775"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2013</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年</a:t>
            </a:r>
            <a:r>
              <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rPr>
              <a:t>5</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月</a:t>
            </a:r>
            <a:endPar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5" name="TextBox 15"/>
          <p:cNvSpPr txBox="1"/>
          <p:nvPr/>
        </p:nvSpPr>
        <p:spPr>
          <a:xfrm>
            <a:off x="6499180" y="2250956"/>
            <a:ext cx="1031051"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484848"/>
                </a:solidFill>
                <a:effectLst/>
                <a:uLnTx/>
                <a:uFillTx/>
                <a:latin typeface="微软雅黑"/>
                <a:ea typeface="微软雅黑"/>
                <a:cs typeface="+mn-cs"/>
              </a:rPr>
              <a:t>标题内容</a:t>
            </a:r>
            <a:r>
              <a:rPr kumimoji="0" lang="zh-CN" altLang="en-US" sz="1100" b="0" i="0" u="none" strike="noStrike" kern="1200" cap="none" spc="0" normalizeH="0" baseline="0" noProof="0" dirty="0" smtClean="0">
                <a:ln>
                  <a:noFill/>
                </a:ln>
                <a:solidFill>
                  <a:srgbClr val="484848"/>
                </a:solidFill>
                <a:effectLst/>
                <a:uLnTx/>
                <a:uFillTx/>
                <a:latin typeface="微软雅黑"/>
                <a:ea typeface="微软雅黑"/>
                <a:cs typeface="+mn-cs"/>
              </a:rPr>
              <a:t>文字</a:t>
            </a:r>
            <a:endParaRPr kumimoji="0" lang="en-US" altLang="zh-CN" sz="1100" b="0" i="0" u="none" strike="noStrike" kern="1200" cap="none" spc="0" normalizeH="0" baseline="0" noProof="0" dirty="0">
              <a:ln>
                <a:noFill/>
              </a:ln>
              <a:solidFill>
                <a:srgbClr val="484848"/>
              </a:solidFill>
              <a:effectLst/>
              <a:uLnTx/>
              <a:uFillTx/>
              <a:latin typeface="微软雅黑"/>
              <a:ea typeface="微软雅黑"/>
              <a:cs typeface="+mn-cs"/>
            </a:endParaRPr>
          </a:p>
        </p:txBody>
      </p:sp>
      <p:sp>
        <p:nvSpPr>
          <p:cNvPr id="16" name="TextBox 16"/>
          <p:cNvSpPr txBox="1"/>
          <p:nvPr/>
        </p:nvSpPr>
        <p:spPr>
          <a:xfrm>
            <a:off x="6501974" y="1964105"/>
            <a:ext cx="1096775"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2013</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年</a:t>
            </a:r>
            <a:r>
              <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rPr>
              <a:t>8</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月</a:t>
            </a:r>
            <a:endPar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7" name="TextBox 17"/>
          <p:cNvSpPr txBox="1"/>
          <p:nvPr/>
        </p:nvSpPr>
        <p:spPr>
          <a:xfrm>
            <a:off x="6145043" y="3218686"/>
            <a:ext cx="1031051"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484848"/>
                </a:solidFill>
                <a:effectLst/>
                <a:uLnTx/>
                <a:uFillTx/>
                <a:latin typeface="微软雅黑"/>
                <a:ea typeface="微软雅黑"/>
                <a:cs typeface="+mn-cs"/>
              </a:rPr>
              <a:t>标题内容文字</a:t>
            </a:r>
            <a:endParaRPr kumimoji="0" lang="en-US" altLang="zh-CN" sz="1100" b="0" i="0" u="none" strike="noStrike" kern="1200" cap="none" spc="0" normalizeH="0" baseline="0" noProof="0" dirty="0">
              <a:ln>
                <a:noFill/>
              </a:ln>
              <a:solidFill>
                <a:srgbClr val="484848"/>
              </a:solidFill>
              <a:effectLst/>
              <a:uLnTx/>
              <a:uFillTx/>
              <a:latin typeface="微软雅黑"/>
              <a:ea typeface="微软雅黑"/>
              <a:cs typeface="+mn-cs"/>
            </a:endParaRPr>
          </a:p>
        </p:txBody>
      </p:sp>
      <p:sp>
        <p:nvSpPr>
          <p:cNvPr id="18" name="TextBox 18"/>
          <p:cNvSpPr txBox="1"/>
          <p:nvPr/>
        </p:nvSpPr>
        <p:spPr>
          <a:xfrm>
            <a:off x="6124367" y="2900921"/>
            <a:ext cx="1096775"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2014</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年</a:t>
            </a:r>
            <a:r>
              <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rPr>
              <a:t>4</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月</a:t>
            </a:r>
            <a:endPar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9" name="TextBox 19"/>
          <p:cNvSpPr txBox="1"/>
          <p:nvPr/>
        </p:nvSpPr>
        <p:spPr>
          <a:xfrm>
            <a:off x="4842996" y="4168750"/>
            <a:ext cx="1031051"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484848"/>
                </a:solidFill>
                <a:effectLst/>
                <a:uLnTx/>
                <a:uFillTx/>
                <a:latin typeface="微软雅黑"/>
                <a:ea typeface="微软雅黑"/>
                <a:cs typeface="+mn-cs"/>
              </a:rPr>
              <a:t>标题内容文字</a:t>
            </a:r>
            <a:endParaRPr kumimoji="0" lang="en-US" altLang="zh-CN" sz="1100" b="0" i="0" u="none" strike="noStrike" kern="1200" cap="none" spc="0" normalizeH="0" baseline="0" noProof="0" dirty="0">
              <a:ln>
                <a:noFill/>
              </a:ln>
              <a:solidFill>
                <a:srgbClr val="484848"/>
              </a:solidFill>
              <a:effectLst/>
              <a:uLnTx/>
              <a:uFillTx/>
              <a:latin typeface="微软雅黑"/>
              <a:ea typeface="微软雅黑"/>
              <a:cs typeface="+mn-cs"/>
            </a:endParaRPr>
          </a:p>
        </p:txBody>
      </p:sp>
      <p:sp>
        <p:nvSpPr>
          <p:cNvPr id="20" name="TextBox 20"/>
          <p:cNvSpPr txBox="1"/>
          <p:nvPr/>
        </p:nvSpPr>
        <p:spPr>
          <a:xfrm>
            <a:off x="4846613" y="3795840"/>
            <a:ext cx="1096775"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2014</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年</a:t>
            </a: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5</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月</a:t>
            </a:r>
            <a:endPar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21" name="TextBox 21"/>
          <p:cNvSpPr txBox="1"/>
          <p:nvPr/>
        </p:nvSpPr>
        <p:spPr>
          <a:xfrm>
            <a:off x="1721463" y="3664429"/>
            <a:ext cx="1031051"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484848"/>
                </a:solidFill>
                <a:effectLst/>
                <a:uLnTx/>
                <a:uFillTx/>
                <a:latin typeface="微软雅黑"/>
                <a:ea typeface="微软雅黑"/>
                <a:cs typeface="+mn-cs"/>
              </a:rPr>
              <a:t>标题内容文字</a:t>
            </a:r>
            <a:endParaRPr kumimoji="0" lang="en-US" altLang="zh-CN" sz="1100" b="0" i="0" u="none" strike="noStrike" kern="1200" cap="none" spc="0" normalizeH="0" baseline="0" noProof="0" dirty="0">
              <a:ln>
                <a:noFill/>
              </a:ln>
              <a:solidFill>
                <a:srgbClr val="484848"/>
              </a:solidFill>
              <a:effectLst/>
              <a:uLnTx/>
              <a:uFillTx/>
              <a:latin typeface="微软雅黑"/>
              <a:ea typeface="微软雅黑"/>
              <a:cs typeface="+mn-cs"/>
            </a:endParaRPr>
          </a:p>
        </p:txBody>
      </p:sp>
      <p:sp>
        <p:nvSpPr>
          <p:cNvPr id="22" name="TextBox 22"/>
          <p:cNvSpPr txBox="1"/>
          <p:nvPr/>
        </p:nvSpPr>
        <p:spPr>
          <a:xfrm>
            <a:off x="1680237" y="3277967"/>
            <a:ext cx="1207382"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2014</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年</a:t>
            </a: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12</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月</a:t>
            </a:r>
            <a:endPar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23" name="TextBox 23"/>
          <p:cNvSpPr txBox="1"/>
          <p:nvPr/>
        </p:nvSpPr>
        <p:spPr>
          <a:xfrm>
            <a:off x="1199319" y="1721639"/>
            <a:ext cx="1031051" cy="2616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484848"/>
                </a:solidFill>
                <a:effectLst/>
                <a:uLnTx/>
                <a:uFillTx/>
                <a:latin typeface="微软雅黑"/>
                <a:ea typeface="微软雅黑"/>
                <a:cs typeface="+mn-cs"/>
              </a:rPr>
              <a:t>标题内容文字</a:t>
            </a:r>
            <a:endParaRPr kumimoji="0" lang="en-US" altLang="zh-CN" sz="1100" b="0" i="0" u="none" strike="noStrike" kern="1200" cap="none" spc="0" normalizeH="0" baseline="0" noProof="0" dirty="0">
              <a:ln>
                <a:noFill/>
              </a:ln>
              <a:solidFill>
                <a:srgbClr val="484848"/>
              </a:solidFill>
              <a:effectLst/>
              <a:uLnTx/>
              <a:uFillTx/>
              <a:latin typeface="微软雅黑"/>
              <a:ea typeface="微软雅黑"/>
              <a:cs typeface="+mn-cs"/>
            </a:endParaRPr>
          </a:p>
        </p:txBody>
      </p:sp>
      <p:sp>
        <p:nvSpPr>
          <p:cNvPr id="24" name="TextBox 24"/>
          <p:cNvSpPr txBox="1"/>
          <p:nvPr/>
        </p:nvSpPr>
        <p:spPr>
          <a:xfrm>
            <a:off x="1194320" y="1368602"/>
            <a:ext cx="1096775"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1" i="0" u="none" strike="noStrike" kern="1200" cap="none" spc="0" normalizeH="0" baseline="0" noProof="0" dirty="0" smtClean="0">
                <a:ln>
                  <a:noFill/>
                </a:ln>
                <a:solidFill>
                  <a:srgbClr val="080808"/>
                </a:solidFill>
                <a:effectLst/>
                <a:uLnTx/>
                <a:uFillTx/>
                <a:latin typeface="微软雅黑"/>
                <a:ea typeface="微软雅黑"/>
                <a:cs typeface="+mn-cs"/>
              </a:rPr>
              <a:t>2015</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年</a:t>
            </a:r>
            <a:r>
              <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rPr>
              <a:t>2</a:t>
            </a:r>
            <a:r>
              <a:rPr kumimoji="0" lang="zh-CN" altLang="en-US" sz="1400" b="1" i="0" u="none" strike="noStrike" kern="1200" cap="none" spc="0" normalizeH="0" baseline="0" noProof="0" dirty="0" smtClean="0">
                <a:ln>
                  <a:noFill/>
                </a:ln>
                <a:solidFill>
                  <a:srgbClr val="080808"/>
                </a:solidFill>
                <a:effectLst/>
                <a:uLnTx/>
                <a:uFillTx/>
                <a:latin typeface="微软雅黑"/>
                <a:ea typeface="微软雅黑"/>
                <a:cs typeface="+mn-cs"/>
              </a:rPr>
              <a:t>月</a:t>
            </a:r>
            <a:endParaRPr kumimoji="0" lang="en-US" altLang="zh-CN" sz="1400" b="1" i="0" u="none" strike="noStrike" kern="1200" cap="none" spc="0" normalizeH="0" baseline="0" noProof="0" dirty="0">
              <a:ln>
                <a:noFill/>
              </a:ln>
              <a:solidFill>
                <a:srgbClr val="080808"/>
              </a:solidFill>
              <a:effectLst/>
              <a:uLnTx/>
              <a:uFillTx/>
              <a:latin typeface="微软雅黑"/>
              <a:ea typeface="微软雅黑"/>
              <a:cs typeface="+mn-cs"/>
            </a:endParaRPr>
          </a:p>
        </p:txBody>
      </p:sp>
      <p:cxnSp>
        <p:nvCxnSpPr>
          <p:cNvPr id="25" name="直接连接符 24"/>
          <p:cNvCxnSpPr/>
          <p:nvPr/>
        </p:nvCxnSpPr>
        <p:spPr>
          <a:xfrm flipV="1">
            <a:off x="6568909" y="1052662"/>
            <a:ext cx="0" cy="5448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6119428" y="2900921"/>
            <a:ext cx="4076" cy="61975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6499180" y="2036113"/>
            <a:ext cx="3324" cy="62046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4842996" y="3795840"/>
            <a:ext cx="8518" cy="66095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1675336" y="3218686"/>
            <a:ext cx="4901" cy="73404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1187624" y="1335946"/>
            <a:ext cx="0" cy="78204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4400031" y="2656582"/>
            <a:ext cx="984394" cy="984394"/>
            <a:chOff x="1695226" y="3321784"/>
            <a:chExt cx="1250759" cy="1250759"/>
          </a:xfrm>
        </p:grpSpPr>
        <p:sp>
          <p:nvSpPr>
            <p:cNvPr id="32" name="椭圆 31"/>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33" name="椭圆 32"/>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4" name="组合 33"/>
          <p:cNvGrpSpPr/>
          <p:nvPr/>
        </p:nvGrpSpPr>
        <p:grpSpPr>
          <a:xfrm>
            <a:off x="3305964" y="2296542"/>
            <a:ext cx="1360493" cy="1360493"/>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7" name="组合 36"/>
          <p:cNvGrpSpPr/>
          <p:nvPr/>
        </p:nvGrpSpPr>
        <p:grpSpPr>
          <a:xfrm>
            <a:off x="2777577" y="1114275"/>
            <a:ext cx="1625118" cy="1625118"/>
            <a:chOff x="1695226" y="3321784"/>
            <a:chExt cx="1250759" cy="1250759"/>
          </a:xfrm>
        </p:grpSpPr>
        <p:sp>
          <p:nvSpPr>
            <p:cNvPr id="38" name="椭圆 3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39" name="椭圆 38"/>
            <p:cNvSpPr/>
            <p:nvPr/>
          </p:nvSpPr>
          <p:spPr>
            <a:xfrm>
              <a:off x="1826937" y="3453495"/>
              <a:ext cx="987336" cy="987336"/>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35245832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ppt_x</p:attrName>
                                            </p:attrNameLst>
                                          </p:cBhvr>
                                          <p:tavLst>
                                            <p:tav tm="0">
                                              <p:val>
                                                <p:strVal val="#ppt_x-#ppt_w*1.125000"/>
                                              </p:val>
                                            </p:tav>
                                            <p:tav tm="100000">
                                              <p:val>
                                                <p:strVal val="#ppt_x"/>
                                              </p:val>
                                            </p:tav>
                                          </p:tavLst>
                                        </p:anim>
                                        <p:animEffect transition="in" filter="wipe(right)">
                                          <p:cBhvr>
                                            <p:cTn id="13" dur="500"/>
                                            <p:tgtEl>
                                              <p:spTgt spid="13"/>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p:tgtEl>
                                              <p:spTgt spid="14"/>
                                            </p:tgtEl>
                                            <p:attrNameLst>
                                              <p:attrName>ppt_x</p:attrName>
                                            </p:attrNameLst>
                                          </p:cBhvr>
                                          <p:tavLst>
                                            <p:tav tm="0">
                                              <p:val>
                                                <p:strVal val="#ppt_x-#ppt_w*1.125000"/>
                                              </p:val>
                                            </p:tav>
                                            <p:tav tm="100000">
                                              <p:val>
                                                <p:strVal val="#ppt_x"/>
                                              </p:val>
                                            </p:tav>
                                          </p:tavLst>
                                        </p:anim>
                                        <p:animEffect transition="in" filter="wipe(right)">
                                          <p:cBhvr>
                                            <p:cTn id="17" dur="500"/>
                                            <p:tgtEl>
                                              <p:spTgt spid="14"/>
                                            </p:tgtEl>
                                          </p:cBhvr>
                                        </p:animEffect>
                                      </p:childTnLst>
                                    </p:cTn>
                                  </p:par>
                                  <p:par>
                                    <p:cTn id="18" presetID="12" presetClass="entr" presetSubtype="8"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p:tgtEl>
                                              <p:spTgt spid="25"/>
                                            </p:tgtEl>
                                            <p:attrNameLst>
                                              <p:attrName>ppt_x</p:attrName>
                                            </p:attrNameLst>
                                          </p:cBhvr>
                                          <p:tavLst>
                                            <p:tav tm="0">
                                              <p:val>
                                                <p:strVal val="#ppt_x-#ppt_w*1.125000"/>
                                              </p:val>
                                            </p:tav>
                                            <p:tav tm="100000">
                                              <p:val>
                                                <p:strVal val="#ppt_x"/>
                                              </p:val>
                                            </p:tav>
                                          </p:tavLst>
                                        </p:anim>
                                        <p:animEffect transition="in" filter="wipe(right)">
                                          <p:cBhvr>
                                            <p:cTn id="21" dur="500"/>
                                            <p:tgtEl>
                                              <p:spTgt spid="25"/>
                                            </p:tgtEl>
                                          </p:cBhvr>
                                        </p:animEffect>
                                      </p:childTnLst>
                                    </p:cTn>
                                  </p:par>
                                </p:childTnLst>
                              </p:cTn>
                            </p:par>
                            <p:par>
                              <p:cTn id="22" fill="hold">
                                <p:stCondLst>
                                  <p:cond delay="1000"/>
                                </p:stCondLst>
                                <p:childTnLst>
                                  <p:par>
                                    <p:cTn id="23" presetID="2" presetClass="entr" presetSubtype="4" fill="hold" nodeType="afterEffect" p14:presetBounceEnd="40000">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14:bounceEnd="40000">
                                          <p:cBhvr additive="base">
                                            <p:cTn id="25"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p:tgtEl>
                                              <p:spTgt spid="16"/>
                                            </p:tgtEl>
                                            <p:attrNameLst>
                                              <p:attrName>ppt_x</p:attrName>
                                            </p:attrNameLst>
                                          </p:cBhvr>
                                          <p:tavLst>
                                            <p:tav tm="0">
                                              <p:val>
                                                <p:strVal val="#ppt_x-#ppt_w*1.125000"/>
                                              </p:val>
                                            </p:tav>
                                            <p:tav tm="100000">
                                              <p:val>
                                                <p:strVal val="#ppt_x"/>
                                              </p:val>
                                            </p:tav>
                                          </p:tavLst>
                                        </p:anim>
                                        <p:animEffect transition="in" filter="wipe(right)">
                                          <p:cBhvr>
                                            <p:cTn id="31" dur="500"/>
                                            <p:tgtEl>
                                              <p:spTgt spid="16"/>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p:tgtEl>
                                              <p:spTgt spid="15"/>
                                            </p:tgtEl>
                                            <p:attrNameLst>
                                              <p:attrName>ppt_x</p:attrName>
                                            </p:attrNameLst>
                                          </p:cBhvr>
                                          <p:tavLst>
                                            <p:tav tm="0">
                                              <p:val>
                                                <p:strVal val="#ppt_x-#ppt_w*1.125000"/>
                                              </p:val>
                                            </p:tav>
                                            <p:tav tm="100000">
                                              <p:val>
                                                <p:strVal val="#ppt_x"/>
                                              </p:val>
                                            </p:tav>
                                          </p:tavLst>
                                        </p:anim>
                                        <p:animEffect transition="in" filter="wipe(right)">
                                          <p:cBhvr>
                                            <p:cTn id="35" dur="500"/>
                                            <p:tgtEl>
                                              <p:spTgt spid="15"/>
                                            </p:tgtEl>
                                          </p:cBhvr>
                                        </p:animEffect>
                                      </p:childTnLst>
                                    </p:cTn>
                                  </p:par>
                                  <p:par>
                                    <p:cTn id="36" presetID="12" presetClass="entr" presetSubtype="8"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p:tgtEl>
                                              <p:spTgt spid="27"/>
                                            </p:tgtEl>
                                            <p:attrNameLst>
                                              <p:attrName>ppt_x</p:attrName>
                                            </p:attrNameLst>
                                          </p:cBhvr>
                                          <p:tavLst>
                                            <p:tav tm="0">
                                              <p:val>
                                                <p:strVal val="#ppt_x-#ppt_w*1.125000"/>
                                              </p:val>
                                            </p:tav>
                                            <p:tav tm="100000">
                                              <p:val>
                                                <p:strVal val="#ppt_x"/>
                                              </p:val>
                                            </p:tav>
                                          </p:tavLst>
                                        </p:anim>
                                        <p:animEffect transition="in" filter="wipe(right)">
                                          <p:cBhvr>
                                            <p:cTn id="39" dur="500"/>
                                            <p:tgtEl>
                                              <p:spTgt spid="27"/>
                                            </p:tgtEl>
                                          </p:cBhvr>
                                        </p:animEffect>
                                      </p:childTnLst>
                                    </p:cTn>
                                  </p:par>
                                </p:childTnLst>
                              </p:cTn>
                            </p:par>
                            <p:par>
                              <p:cTn id="40" fill="hold">
                                <p:stCondLst>
                                  <p:cond delay="2000"/>
                                </p:stCondLst>
                                <p:childTnLst>
                                  <p:par>
                                    <p:cTn id="41" presetID="2" presetClass="entr" presetSubtype="4" fill="hold" nodeType="afterEffect" p14:presetBounceEnd="40000">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14:bounceEnd="40000">
                                          <p:cBhvr additive="base">
                                            <p:cTn id="43"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p:tgtEl>
                                              <p:spTgt spid="17"/>
                                            </p:tgtEl>
                                            <p:attrNameLst>
                                              <p:attrName>ppt_x</p:attrName>
                                            </p:attrNameLst>
                                          </p:cBhvr>
                                          <p:tavLst>
                                            <p:tav tm="0">
                                              <p:val>
                                                <p:strVal val="#ppt_x-#ppt_w*1.125000"/>
                                              </p:val>
                                            </p:tav>
                                            <p:tav tm="100000">
                                              <p:val>
                                                <p:strVal val="#ppt_x"/>
                                              </p:val>
                                            </p:tav>
                                          </p:tavLst>
                                        </p:anim>
                                        <p:animEffect transition="in" filter="wipe(right)">
                                          <p:cBhvr>
                                            <p:cTn id="49" dur="500"/>
                                            <p:tgtEl>
                                              <p:spTgt spid="17"/>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p:tgtEl>
                                              <p:spTgt spid="18"/>
                                            </p:tgtEl>
                                            <p:attrNameLst>
                                              <p:attrName>ppt_x</p:attrName>
                                            </p:attrNameLst>
                                          </p:cBhvr>
                                          <p:tavLst>
                                            <p:tav tm="0">
                                              <p:val>
                                                <p:strVal val="#ppt_x-#ppt_w*1.125000"/>
                                              </p:val>
                                            </p:tav>
                                            <p:tav tm="100000">
                                              <p:val>
                                                <p:strVal val="#ppt_x"/>
                                              </p:val>
                                            </p:tav>
                                          </p:tavLst>
                                        </p:anim>
                                        <p:animEffect transition="in" filter="wipe(right)">
                                          <p:cBhvr>
                                            <p:cTn id="53" dur="500"/>
                                            <p:tgtEl>
                                              <p:spTgt spid="18"/>
                                            </p:tgtEl>
                                          </p:cBhvr>
                                        </p:animEffect>
                                      </p:childTnLst>
                                    </p:cTn>
                                  </p:par>
                                  <p:par>
                                    <p:cTn id="54" presetID="12" presetClass="entr" presetSubtype="8"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500"/>
                                            <p:tgtEl>
                                              <p:spTgt spid="26"/>
                                            </p:tgtEl>
                                            <p:attrNameLst>
                                              <p:attrName>ppt_x</p:attrName>
                                            </p:attrNameLst>
                                          </p:cBhvr>
                                          <p:tavLst>
                                            <p:tav tm="0">
                                              <p:val>
                                                <p:strVal val="#ppt_x-#ppt_w*1.125000"/>
                                              </p:val>
                                            </p:tav>
                                            <p:tav tm="100000">
                                              <p:val>
                                                <p:strVal val="#ppt_x"/>
                                              </p:val>
                                            </p:tav>
                                          </p:tavLst>
                                        </p:anim>
                                        <p:animEffect transition="in" filter="wipe(right)">
                                          <p:cBhvr>
                                            <p:cTn id="57" dur="500"/>
                                            <p:tgtEl>
                                              <p:spTgt spid="26"/>
                                            </p:tgtEl>
                                          </p:cBhvr>
                                        </p:animEffect>
                                      </p:childTnLst>
                                    </p:cTn>
                                  </p:par>
                                </p:childTnLst>
                              </p:cTn>
                            </p:par>
                            <p:par>
                              <p:cTn id="58" fill="hold">
                                <p:stCondLst>
                                  <p:cond delay="3000"/>
                                </p:stCondLst>
                                <p:childTnLst>
                                  <p:par>
                                    <p:cTn id="59" presetID="2" presetClass="entr" presetSubtype="4" fill="hold" nodeType="afterEffect" p14:presetBounceEnd="40000">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14:bounceEnd="40000">
                                          <p:cBhvr additive="base">
                                            <p:cTn id="61" dur="500" fill="hold"/>
                                            <p:tgtEl>
                                              <p:spTgt spid="31"/>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31"/>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p:tgtEl>
                                              <p:spTgt spid="19"/>
                                            </p:tgtEl>
                                            <p:attrNameLst>
                                              <p:attrName>ppt_x</p:attrName>
                                            </p:attrNameLst>
                                          </p:cBhvr>
                                          <p:tavLst>
                                            <p:tav tm="0">
                                              <p:val>
                                                <p:strVal val="#ppt_x-#ppt_w*1.125000"/>
                                              </p:val>
                                            </p:tav>
                                            <p:tav tm="100000">
                                              <p:val>
                                                <p:strVal val="#ppt_x"/>
                                              </p:val>
                                            </p:tav>
                                          </p:tavLst>
                                        </p:anim>
                                        <p:animEffect transition="in" filter="wipe(right)">
                                          <p:cBhvr>
                                            <p:cTn id="67" dur="500"/>
                                            <p:tgtEl>
                                              <p:spTgt spid="19"/>
                                            </p:tgtEl>
                                          </p:cBhvr>
                                        </p:animEffect>
                                      </p:childTnLst>
                                    </p:cTn>
                                  </p:par>
                                  <p:par>
                                    <p:cTn id="68" presetID="12" presetClass="entr" presetSubtype="8" fill="hold" nodeType="with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p:tgtEl>
                                              <p:spTgt spid="28"/>
                                            </p:tgtEl>
                                            <p:attrNameLst>
                                              <p:attrName>ppt_x</p:attrName>
                                            </p:attrNameLst>
                                          </p:cBhvr>
                                          <p:tavLst>
                                            <p:tav tm="0">
                                              <p:val>
                                                <p:strVal val="#ppt_x-#ppt_w*1.125000"/>
                                              </p:val>
                                            </p:tav>
                                            <p:tav tm="100000">
                                              <p:val>
                                                <p:strVal val="#ppt_x"/>
                                              </p:val>
                                            </p:tav>
                                          </p:tavLst>
                                        </p:anim>
                                        <p:animEffect transition="in" filter="wipe(right)">
                                          <p:cBhvr>
                                            <p:cTn id="71" dur="500"/>
                                            <p:tgtEl>
                                              <p:spTgt spid="28"/>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500"/>
                                            <p:tgtEl>
                                              <p:spTgt spid="20"/>
                                            </p:tgtEl>
                                            <p:attrNameLst>
                                              <p:attrName>ppt_x</p:attrName>
                                            </p:attrNameLst>
                                          </p:cBhvr>
                                          <p:tavLst>
                                            <p:tav tm="0">
                                              <p:val>
                                                <p:strVal val="#ppt_x-#ppt_w*1.125000"/>
                                              </p:val>
                                            </p:tav>
                                            <p:tav tm="100000">
                                              <p:val>
                                                <p:strVal val="#ppt_x"/>
                                              </p:val>
                                            </p:tav>
                                          </p:tavLst>
                                        </p:anim>
                                        <p:animEffect transition="in" filter="wipe(right)">
                                          <p:cBhvr>
                                            <p:cTn id="75" dur="500"/>
                                            <p:tgtEl>
                                              <p:spTgt spid="20"/>
                                            </p:tgtEl>
                                          </p:cBhvr>
                                        </p:animEffect>
                                      </p:childTnLst>
                                    </p:cTn>
                                  </p:par>
                                </p:childTnLst>
                              </p:cTn>
                            </p:par>
                            <p:par>
                              <p:cTn id="76" fill="hold">
                                <p:stCondLst>
                                  <p:cond delay="4000"/>
                                </p:stCondLst>
                                <p:childTnLst>
                                  <p:par>
                                    <p:cTn id="77" presetID="2" presetClass="entr" presetSubtype="4" fill="hold" nodeType="afterEffect" p14:presetBounceEnd="40000">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14:bounceEnd="40000">
                                          <p:cBhvr additive="base">
                                            <p:cTn id="79" dur="5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80" dur="500" fill="hold"/>
                                            <p:tgtEl>
                                              <p:spTgt spid="34"/>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additive="base">
                                            <p:cTn id="84" dur="500"/>
                                            <p:tgtEl>
                                              <p:spTgt spid="21"/>
                                            </p:tgtEl>
                                            <p:attrNameLst>
                                              <p:attrName>ppt_x</p:attrName>
                                            </p:attrNameLst>
                                          </p:cBhvr>
                                          <p:tavLst>
                                            <p:tav tm="0">
                                              <p:val>
                                                <p:strVal val="#ppt_x-#ppt_w*1.125000"/>
                                              </p:val>
                                            </p:tav>
                                            <p:tav tm="100000">
                                              <p:val>
                                                <p:strVal val="#ppt_x"/>
                                              </p:val>
                                            </p:tav>
                                          </p:tavLst>
                                        </p:anim>
                                        <p:animEffect transition="in" filter="wipe(right)">
                                          <p:cBhvr>
                                            <p:cTn id="85" dur="500"/>
                                            <p:tgtEl>
                                              <p:spTgt spid="21"/>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additive="base">
                                            <p:cTn id="88" dur="500"/>
                                            <p:tgtEl>
                                              <p:spTgt spid="22"/>
                                            </p:tgtEl>
                                            <p:attrNameLst>
                                              <p:attrName>ppt_x</p:attrName>
                                            </p:attrNameLst>
                                          </p:cBhvr>
                                          <p:tavLst>
                                            <p:tav tm="0">
                                              <p:val>
                                                <p:strVal val="#ppt_x-#ppt_w*1.125000"/>
                                              </p:val>
                                            </p:tav>
                                            <p:tav tm="100000">
                                              <p:val>
                                                <p:strVal val="#ppt_x"/>
                                              </p:val>
                                            </p:tav>
                                          </p:tavLst>
                                        </p:anim>
                                        <p:animEffect transition="in" filter="wipe(right)">
                                          <p:cBhvr>
                                            <p:cTn id="89" dur="500"/>
                                            <p:tgtEl>
                                              <p:spTgt spid="22"/>
                                            </p:tgtEl>
                                          </p:cBhvr>
                                        </p:animEffect>
                                      </p:childTnLst>
                                    </p:cTn>
                                  </p:par>
                                  <p:par>
                                    <p:cTn id="90" presetID="12" presetClass="entr" presetSubtype="2" fill="hold" nodeType="with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500"/>
                                            <p:tgtEl>
                                              <p:spTgt spid="29"/>
                                            </p:tgtEl>
                                            <p:attrNameLst>
                                              <p:attrName>ppt_x</p:attrName>
                                            </p:attrNameLst>
                                          </p:cBhvr>
                                          <p:tavLst>
                                            <p:tav tm="0">
                                              <p:val>
                                                <p:strVal val="#ppt_x+#ppt_w*1.125000"/>
                                              </p:val>
                                            </p:tav>
                                            <p:tav tm="100000">
                                              <p:val>
                                                <p:strVal val="#ppt_x"/>
                                              </p:val>
                                            </p:tav>
                                          </p:tavLst>
                                        </p:anim>
                                        <p:animEffect transition="in" filter="wipe(left)">
                                          <p:cBhvr>
                                            <p:cTn id="93" dur="500"/>
                                            <p:tgtEl>
                                              <p:spTgt spid="29"/>
                                            </p:tgtEl>
                                          </p:cBhvr>
                                        </p:animEffect>
                                      </p:childTnLst>
                                    </p:cTn>
                                  </p:par>
                                </p:childTnLst>
                              </p:cTn>
                            </p:par>
                            <p:par>
                              <p:cTn id="94" fill="hold">
                                <p:stCondLst>
                                  <p:cond delay="5000"/>
                                </p:stCondLst>
                                <p:childTnLst>
                                  <p:par>
                                    <p:cTn id="95" presetID="2" presetClass="entr" presetSubtype="4" fill="hold" nodeType="afterEffect" p14:presetBounceEnd="40000">
                                      <p:stCondLst>
                                        <p:cond delay="0"/>
                                      </p:stCondLst>
                                      <p:childTnLst>
                                        <p:set>
                                          <p:cBhvr>
                                            <p:cTn id="96" dur="1" fill="hold">
                                              <p:stCondLst>
                                                <p:cond delay="0"/>
                                              </p:stCondLst>
                                            </p:cTn>
                                            <p:tgtEl>
                                              <p:spTgt spid="37"/>
                                            </p:tgtEl>
                                            <p:attrNameLst>
                                              <p:attrName>style.visibility</p:attrName>
                                            </p:attrNameLst>
                                          </p:cBhvr>
                                          <p:to>
                                            <p:strVal val="visible"/>
                                          </p:to>
                                        </p:set>
                                        <p:anim calcmode="lin" valueType="num" p14:bounceEnd="40000">
                                          <p:cBhvr additive="base">
                                            <p:cTn id="97" dur="500" fill="hold"/>
                                            <p:tgtEl>
                                              <p:spTgt spid="37"/>
                                            </p:tgtEl>
                                            <p:attrNameLst>
                                              <p:attrName>ppt_x</p:attrName>
                                            </p:attrNameLst>
                                          </p:cBhvr>
                                          <p:tavLst>
                                            <p:tav tm="0">
                                              <p:val>
                                                <p:strVal val="#ppt_x"/>
                                              </p:val>
                                            </p:tav>
                                            <p:tav tm="100000">
                                              <p:val>
                                                <p:strVal val="#ppt_x"/>
                                              </p:val>
                                            </p:tav>
                                          </p:tavLst>
                                        </p:anim>
                                        <p:anim calcmode="lin" valueType="num" p14:bounceEnd="40000">
                                          <p:cBhvr additive="base">
                                            <p:cTn id="98" dur="500" fill="hold"/>
                                            <p:tgtEl>
                                              <p:spTgt spid="37"/>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additive="base">
                                            <p:cTn id="102" dur="500"/>
                                            <p:tgtEl>
                                              <p:spTgt spid="23"/>
                                            </p:tgtEl>
                                            <p:attrNameLst>
                                              <p:attrName>ppt_x</p:attrName>
                                            </p:attrNameLst>
                                          </p:cBhvr>
                                          <p:tavLst>
                                            <p:tav tm="0">
                                              <p:val>
                                                <p:strVal val="#ppt_x-#ppt_w*1.125000"/>
                                              </p:val>
                                            </p:tav>
                                            <p:tav tm="100000">
                                              <p:val>
                                                <p:strVal val="#ppt_x"/>
                                              </p:val>
                                            </p:tav>
                                          </p:tavLst>
                                        </p:anim>
                                        <p:animEffect transition="in" filter="wipe(right)">
                                          <p:cBhvr>
                                            <p:cTn id="103" dur="500"/>
                                            <p:tgtEl>
                                              <p:spTgt spid="23"/>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4"/>
                                            </p:tgtEl>
                                            <p:attrNameLst>
                                              <p:attrName>style.visibility</p:attrName>
                                            </p:attrNameLst>
                                          </p:cBhvr>
                                          <p:to>
                                            <p:strVal val="visible"/>
                                          </p:to>
                                        </p:set>
                                        <p:anim calcmode="lin" valueType="num">
                                          <p:cBhvr additive="base">
                                            <p:cTn id="106" dur="500"/>
                                            <p:tgtEl>
                                              <p:spTgt spid="24"/>
                                            </p:tgtEl>
                                            <p:attrNameLst>
                                              <p:attrName>ppt_x</p:attrName>
                                            </p:attrNameLst>
                                          </p:cBhvr>
                                          <p:tavLst>
                                            <p:tav tm="0">
                                              <p:val>
                                                <p:strVal val="#ppt_x-#ppt_w*1.125000"/>
                                              </p:val>
                                            </p:tav>
                                            <p:tav tm="100000">
                                              <p:val>
                                                <p:strVal val="#ppt_x"/>
                                              </p:val>
                                            </p:tav>
                                          </p:tavLst>
                                        </p:anim>
                                        <p:animEffect transition="in" filter="wipe(right)">
                                          <p:cBhvr>
                                            <p:cTn id="107" dur="500"/>
                                            <p:tgtEl>
                                              <p:spTgt spid="24"/>
                                            </p:tgtEl>
                                          </p:cBhvr>
                                        </p:animEffect>
                                      </p:childTnLst>
                                    </p:cTn>
                                  </p:par>
                                  <p:par>
                                    <p:cTn id="108" presetID="12" presetClass="entr" presetSubtype="2" fill="hold" nodeType="withEffect">
                                      <p:stCondLst>
                                        <p:cond delay="0"/>
                                      </p:stCondLst>
                                      <p:childTnLst>
                                        <p:set>
                                          <p:cBhvr>
                                            <p:cTn id="109" dur="1" fill="hold">
                                              <p:stCondLst>
                                                <p:cond delay="0"/>
                                              </p:stCondLst>
                                            </p:cTn>
                                            <p:tgtEl>
                                              <p:spTgt spid="30"/>
                                            </p:tgtEl>
                                            <p:attrNameLst>
                                              <p:attrName>style.visibility</p:attrName>
                                            </p:attrNameLst>
                                          </p:cBhvr>
                                          <p:to>
                                            <p:strVal val="visible"/>
                                          </p:to>
                                        </p:set>
                                        <p:anim calcmode="lin" valueType="num">
                                          <p:cBhvr additive="base">
                                            <p:cTn id="110" dur="500"/>
                                            <p:tgtEl>
                                              <p:spTgt spid="30"/>
                                            </p:tgtEl>
                                            <p:attrNameLst>
                                              <p:attrName>ppt_x</p:attrName>
                                            </p:attrNameLst>
                                          </p:cBhvr>
                                          <p:tavLst>
                                            <p:tav tm="0">
                                              <p:val>
                                                <p:strVal val="#ppt_x+#ppt_w*1.125000"/>
                                              </p:val>
                                            </p:tav>
                                            <p:tav tm="100000">
                                              <p:val>
                                                <p:strVal val="#ppt_x"/>
                                              </p:val>
                                            </p:tav>
                                          </p:tavLst>
                                        </p:anim>
                                        <p:animEffect transition="in" filter="wipe(left)">
                                          <p:cBhvr>
                                            <p:cTn id="11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1" grpId="0"/>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ppt_x</p:attrName>
                                            </p:attrNameLst>
                                          </p:cBhvr>
                                          <p:tavLst>
                                            <p:tav tm="0">
                                              <p:val>
                                                <p:strVal val="#ppt_x-#ppt_w*1.125000"/>
                                              </p:val>
                                            </p:tav>
                                            <p:tav tm="100000">
                                              <p:val>
                                                <p:strVal val="#ppt_x"/>
                                              </p:val>
                                            </p:tav>
                                          </p:tavLst>
                                        </p:anim>
                                        <p:animEffect transition="in" filter="wipe(right)">
                                          <p:cBhvr>
                                            <p:cTn id="13" dur="500"/>
                                            <p:tgtEl>
                                              <p:spTgt spid="13"/>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p:tgtEl>
                                              <p:spTgt spid="14"/>
                                            </p:tgtEl>
                                            <p:attrNameLst>
                                              <p:attrName>ppt_x</p:attrName>
                                            </p:attrNameLst>
                                          </p:cBhvr>
                                          <p:tavLst>
                                            <p:tav tm="0">
                                              <p:val>
                                                <p:strVal val="#ppt_x-#ppt_w*1.125000"/>
                                              </p:val>
                                            </p:tav>
                                            <p:tav tm="100000">
                                              <p:val>
                                                <p:strVal val="#ppt_x"/>
                                              </p:val>
                                            </p:tav>
                                          </p:tavLst>
                                        </p:anim>
                                        <p:animEffect transition="in" filter="wipe(right)">
                                          <p:cBhvr>
                                            <p:cTn id="17" dur="500"/>
                                            <p:tgtEl>
                                              <p:spTgt spid="14"/>
                                            </p:tgtEl>
                                          </p:cBhvr>
                                        </p:animEffect>
                                      </p:childTnLst>
                                    </p:cTn>
                                  </p:par>
                                  <p:par>
                                    <p:cTn id="18" presetID="12" presetClass="entr" presetSubtype="8"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p:tgtEl>
                                              <p:spTgt spid="25"/>
                                            </p:tgtEl>
                                            <p:attrNameLst>
                                              <p:attrName>ppt_x</p:attrName>
                                            </p:attrNameLst>
                                          </p:cBhvr>
                                          <p:tavLst>
                                            <p:tav tm="0">
                                              <p:val>
                                                <p:strVal val="#ppt_x-#ppt_w*1.125000"/>
                                              </p:val>
                                            </p:tav>
                                            <p:tav tm="100000">
                                              <p:val>
                                                <p:strVal val="#ppt_x"/>
                                              </p:val>
                                            </p:tav>
                                          </p:tavLst>
                                        </p:anim>
                                        <p:animEffect transition="in" filter="wipe(right)">
                                          <p:cBhvr>
                                            <p:cTn id="21" dur="500"/>
                                            <p:tgtEl>
                                              <p:spTgt spid="25"/>
                                            </p:tgtEl>
                                          </p:cBhvr>
                                        </p:animEffect>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p:tgtEl>
                                              <p:spTgt spid="16"/>
                                            </p:tgtEl>
                                            <p:attrNameLst>
                                              <p:attrName>ppt_x</p:attrName>
                                            </p:attrNameLst>
                                          </p:cBhvr>
                                          <p:tavLst>
                                            <p:tav tm="0">
                                              <p:val>
                                                <p:strVal val="#ppt_x-#ppt_w*1.125000"/>
                                              </p:val>
                                            </p:tav>
                                            <p:tav tm="100000">
                                              <p:val>
                                                <p:strVal val="#ppt_x"/>
                                              </p:val>
                                            </p:tav>
                                          </p:tavLst>
                                        </p:anim>
                                        <p:animEffect transition="in" filter="wipe(right)">
                                          <p:cBhvr>
                                            <p:cTn id="31" dur="500"/>
                                            <p:tgtEl>
                                              <p:spTgt spid="16"/>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p:tgtEl>
                                              <p:spTgt spid="15"/>
                                            </p:tgtEl>
                                            <p:attrNameLst>
                                              <p:attrName>ppt_x</p:attrName>
                                            </p:attrNameLst>
                                          </p:cBhvr>
                                          <p:tavLst>
                                            <p:tav tm="0">
                                              <p:val>
                                                <p:strVal val="#ppt_x-#ppt_w*1.125000"/>
                                              </p:val>
                                            </p:tav>
                                            <p:tav tm="100000">
                                              <p:val>
                                                <p:strVal val="#ppt_x"/>
                                              </p:val>
                                            </p:tav>
                                          </p:tavLst>
                                        </p:anim>
                                        <p:animEffect transition="in" filter="wipe(right)">
                                          <p:cBhvr>
                                            <p:cTn id="35" dur="500"/>
                                            <p:tgtEl>
                                              <p:spTgt spid="15"/>
                                            </p:tgtEl>
                                          </p:cBhvr>
                                        </p:animEffect>
                                      </p:childTnLst>
                                    </p:cTn>
                                  </p:par>
                                  <p:par>
                                    <p:cTn id="36" presetID="12" presetClass="entr" presetSubtype="8"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p:tgtEl>
                                              <p:spTgt spid="27"/>
                                            </p:tgtEl>
                                            <p:attrNameLst>
                                              <p:attrName>ppt_x</p:attrName>
                                            </p:attrNameLst>
                                          </p:cBhvr>
                                          <p:tavLst>
                                            <p:tav tm="0">
                                              <p:val>
                                                <p:strVal val="#ppt_x-#ppt_w*1.125000"/>
                                              </p:val>
                                            </p:tav>
                                            <p:tav tm="100000">
                                              <p:val>
                                                <p:strVal val="#ppt_x"/>
                                              </p:val>
                                            </p:tav>
                                          </p:tavLst>
                                        </p:anim>
                                        <p:animEffect transition="in" filter="wipe(right)">
                                          <p:cBhvr>
                                            <p:cTn id="39" dur="500"/>
                                            <p:tgtEl>
                                              <p:spTgt spid="27"/>
                                            </p:tgtEl>
                                          </p:cBhvr>
                                        </p:animEffect>
                                      </p:childTnLst>
                                    </p:cTn>
                                  </p:par>
                                </p:childTnLst>
                              </p:cTn>
                            </p:par>
                            <p:par>
                              <p:cTn id="40" fill="hold">
                                <p:stCondLst>
                                  <p:cond delay="2000"/>
                                </p:stCondLst>
                                <p:childTnLst>
                                  <p:par>
                                    <p:cTn id="41" presetID="2" presetClass="entr" presetSubtype="4"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p:tgtEl>
                                              <p:spTgt spid="17"/>
                                            </p:tgtEl>
                                            <p:attrNameLst>
                                              <p:attrName>ppt_x</p:attrName>
                                            </p:attrNameLst>
                                          </p:cBhvr>
                                          <p:tavLst>
                                            <p:tav tm="0">
                                              <p:val>
                                                <p:strVal val="#ppt_x-#ppt_w*1.125000"/>
                                              </p:val>
                                            </p:tav>
                                            <p:tav tm="100000">
                                              <p:val>
                                                <p:strVal val="#ppt_x"/>
                                              </p:val>
                                            </p:tav>
                                          </p:tavLst>
                                        </p:anim>
                                        <p:animEffect transition="in" filter="wipe(right)">
                                          <p:cBhvr>
                                            <p:cTn id="49" dur="500"/>
                                            <p:tgtEl>
                                              <p:spTgt spid="17"/>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p:tgtEl>
                                              <p:spTgt spid="18"/>
                                            </p:tgtEl>
                                            <p:attrNameLst>
                                              <p:attrName>ppt_x</p:attrName>
                                            </p:attrNameLst>
                                          </p:cBhvr>
                                          <p:tavLst>
                                            <p:tav tm="0">
                                              <p:val>
                                                <p:strVal val="#ppt_x-#ppt_w*1.125000"/>
                                              </p:val>
                                            </p:tav>
                                            <p:tav tm="100000">
                                              <p:val>
                                                <p:strVal val="#ppt_x"/>
                                              </p:val>
                                            </p:tav>
                                          </p:tavLst>
                                        </p:anim>
                                        <p:animEffect transition="in" filter="wipe(right)">
                                          <p:cBhvr>
                                            <p:cTn id="53" dur="500"/>
                                            <p:tgtEl>
                                              <p:spTgt spid="18"/>
                                            </p:tgtEl>
                                          </p:cBhvr>
                                        </p:animEffect>
                                      </p:childTnLst>
                                    </p:cTn>
                                  </p:par>
                                  <p:par>
                                    <p:cTn id="54" presetID="12" presetClass="entr" presetSubtype="8"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500"/>
                                            <p:tgtEl>
                                              <p:spTgt spid="26"/>
                                            </p:tgtEl>
                                            <p:attrNameLst>
                                              <p:attrName>ppt_x</p:attrName>
                                            </p:attrNameLst>
                                          </p:cBhvr>
                                          <p:tavLst>
                                            <p:tav tm="0">
                                              <p:val>
                                                <p:strVal val="#ppt_x-#ppt_w*1.125000"/>
                                              </p:val>
                                            </p:tav>
                                            <p:tav tm="100000">
                                              <p:val>
                                                <p:strVal val="#ppt_x"/>
                                              </p:val>
                                            </p:tav>
                                          </p:tavLst>
                                        </p:anim>
                                        <p:animEffect transition="in" filter="wipe(right)">
                                          <p:cBhvr>
                                            <p:cTn id="57" dur="500"/>
                                            <p:tgtEl>
                                              <p:spTgt spid="26"/>
                                            </p:tgtEl>
                                          </p:cBhvr>
                                        </p:animEffect>
                                      </p:childTnLst>
                                    </p:cTn>
                                  </p:par>
                                </p:childTnLst>
                              </p:cTn>
                            </p:par>
                            <p:par>
                              <p:cTn id="58" fill="hold">
                                <p:stCondLst>
                                  <p:cond delay="3000"/>
                                </p:stCondLst>
                                <p:childTnLst>
                                  <p:par>
                                    <p:cTn id="59" presetID="2" presetClass="entr" presetSubtype="4" fill="hold" nodeType="after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ppt_x"/>
                                              </p:val>
                                            </p:tav>
                                            <p:tav tm="100000">
                                              <p:val>
                                                <p:strVal val="#ppt_x"/>
                                              </p:val>
                                            </p:tav>
                                          </p:tavLst>
                                        </p:anim>
                                        <p:anim calcmode="lin" valueType="num">
                                          <p:cBhvr additive="base">
                                            <p:cTn id="62" dur="500" fill="hold"/>
                                            <p:tgtEl>
                                              <p:spTgt spid="31"/>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p:tgtEl>
                                              <p:spTgt spid="19"/>
                                            </p:tgtEl>
                                            <p:attrNameLst>
                                              <p:attrName>ppt_x</p:attrName>
                                            </p:attrNameLst>
                                          </p:cBhvr>
                                          <p:tavLst>
                                            <p:tav tm="0">
                                              <p:val>
                                                <p:strVal val="#ppt_x-#ppt_w*1.125000"/>
                                              </p:val>
                                            </p:tav>
                                            <p:tav tm="100000">
                                              <p:val>
                                                <p:strVal val="#ppt_x"/>
                                              </p:val>
                                            </p:tav>
                                          </p:tavLst>
                                        </p:anim>
                                        <p:animEffect transition="in" filter="wipe(right)">
                                          <p:cBhvr>
                                            <p:cTn id="67" dur="500"/>
                                            <p:tgtEl>
                                              <p:spTgt spid="19"/>
                                            </p:tgtEl>
                                          </p:cBhvr>
                                        </p:animEffect>
                                      </p:childTnLst>
                                    </p:cTn>
                                  </p:par>
                                  <p:par>
                                    <p:cTn id="68" presetID="12" presetClass="entr" presetSubtype="8" fill="hold" nodeType="with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p:tgtEl>
                                              <p:spTgt spid="28"/>
                                            </p:tgtEl>
                                            <p:attrNameLst>
                                              <p:attrName>ppt_x</p:attrName>
                                            </p:attrNameLst>
                                          </p:cBhvr>
                                          <p:tavLst>
                                            <p:tav tm="0">
                                              <p:val>
                                                <p:strVal val="#ppt_x-#ppt_w*1.125000"/>
                                              </p:val>
                                            </p:tav>
                                            <p:tav tm="100000">
                                              <p:val>
                                                <p:strVal val="#ppt_x"/>
                                              </p:val>
                                            </p:tav>
                                          </p:tavLst>
                                        </p:anim>
                                        <p:animEffect transition="in" filter="wipe(right)">
                                          <p:cBhvr>
                                            <p:cTn id="71" dur="500"/>
                                            <p:tgtEl>
                                              <p:spTgt spid="28"/>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500"/>
                                            <p:tgtEl>
                                              <p:spTgt spid="20"/>
                                            </p:tgtEl>
                                            <p:attrNameLst>
                                              <p:attrName>ppt_x</p:attrName>
                                            </p:attrNameLst>
                                          </p:cBhvr>
                                          <p:tavLst>
                                            <p:tav tm="0">
                                              <p:val>
                                                <p:strVal val="#ppt_x-#ppt_w*1.125000"/>
                                              </p:val>
                                            </p:tav>
                                            <p:tav tm="100000">
                                              <p:val>
                                                <p:strVal val="#ppt_x"/>
                                              </p:val>
                                            </p:tav>
                                          </p:tavLst>
                                        </p:anim>
                                        <p:animEffect transition="in" filter="wipe(right)">
                                          <p:cBhvr>
                                            <p:cTn id="75" dur="500"/>
                                            <p:tgtEl>
                                              <p:spTgt spid="20"/>
                                            </p:tgtEl>
                                          </p:cBhvr>
                                        </p:animEffect>
                                      </p:childTnLst>
                                    </p:cTn>
                                  </p:par>
                                </p:childTnLst>
                              </p:cTn>
                            </p:par>
                            <p:par>
                              <p:cTn id="76" fill="hold">
                                <p:stCondLst>
                                  <p:cond delay="4000"/>
                                </p:stCondLst>
                                <p:childTnLst>
                                  <p:par>
                                    <p:cTn id="77" presetID="2" presetClass="entr" presetSubtype="4"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additive="base">
                                            <p:cTn id="79" dur="500" fill="hold"/>
                                            <p:tgtEl>
                                              <p:spTgt spid="34"/>
                                            </p:tgtEl>
                                            <p:attrNameLst>
                                              <p:attrName>ppt_x</p:attrName>
                                            </p:attrNameLst>
                                          </p:cBhvr>
                                          <p:tavLst>
                                            <p:tav tm="0">
                                              <p:val>
                                                <p:strVal val="#ppt_x"/>
                                              </p:val>
                                            </p:tav>
                                            <p:tav tm="100000">
                                              <p:val>
                                                <p:strVal val="#ppt_x"/>
                                              </p:val>
                                            </p:tav>
                                          </p:tavLst>
                                        </p:anim>
                                        <p:anim calcmode="lin" valueType="num">
                                          <p:cBhvr additive="base">
                                            <p:cTn id="80" dur="500" fill="hold"/>
                                            <p:tgtEl>
                                              <p:spTgt spid="34"/>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additive="base">
                                            <p:cTn id="84" dur="500"/>
                                            <p:tgtEl>
                                              <p:spTgt spid="21"/>
                                            </p:tgtEl>
                                            <p:attrNameLst>
                                              <p:attrName>ppt_x</p:attrName>
                                            </p:attrNameLst>
                                          </p:cBhvr>
                                          <p:tavLst>
                                            <p:tav tm="0">
                                              <p:val>
                                                <p:strVal val="#ppt_x-#ppt_w*1.125000"/>
                                              </p:val>
                                            </p:tav>
                                            <p:tav tm="100000">
                                              <p:val>
                                                <p:strVal val="#ppt_x"/>
                                              </p:val>
                                            </p:tav>
                                          </p:tavLst>
                                        </p:anim>
                                        <p:animEffect transition="in" filter="wipe(right)">
                                          <p:cBhvr>
                                            <p:cTn id="85" dur="500"/>
                                            <p:tgtEl>
                                              <p:spTgt spid="21"/>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additive="base">
                                            <p:cTn id="88" dur="500"/>
                                            <p:tgtEl>
                                              <p:spTgt spid="22"/>
                                            </p:tgtEl>
                                            <p:attrNameLst>
                                              <p:attrName>ppt_x</p:attrName>
                                            </p:attrNameLst>
                                          </p:cBhvr>
                                          <p:tavLst>
                                            <p:tav tm="0">
                                              <p:val>
                                                <p:strVal val="#ppt_x-#ppt_w*1.125000"/>
                                              </p:val>
                                            </p:tav>
                                            <p:tav tm="100000">
                                              <p:val>
                                                <p:strVal val="#ppt_x"/>
                                              </p:val>
                                            </p:tav>
                                          </p:tavLst>
                                        </p:anim>
                                        <p:animEffect transition="in" filter="wipe(right)">
                                          <p:cBhvr>
                                            <p:cTn id="89" dur="500"/>
                                            <p:tgtEl>
                                              <p:spTgt spid="22"/>
                                            </p:tgtEl>
                                          </p:cBhvr>
                                        </p:animEffect>
                                      </p:childTnLst>
                                    </p:cTn>
                                  </p:par>
                                  <p:par>
                                    <p:cTn id="90" presetID="12" presetClass="entr" presetSubtype="2" fill="hold" nodeType="with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500"/>
                                            <p:tgtEl>
                                              <p:spTgt spid="29"/>
                                            </p:tgtEl>
                                            <p:attrNameLst>
                                              <p:attrName>ppt_x</p:attrName>
                                            </p:attrNameLst>
                                          </p:cBhvr>
                                          <p:tavLst>
                                            <p:tav tm="0">
                                              <p:val>
                                                <p:strVal val="#ppt_x+#ppt_w*1.125000"/>
                                              </p:val>
                                            </p:tav>
                                            <p:tav tm="100000">
                                              <p:val>
                                                <p:strVal val="#ppt_x"/>
                                              </p:val>
                                            </p:tav>
                                          </p:tavLst>
                                        </p:anim>
                                        <p:animEffect transition="in" filter="wipe(left)">
                                          <p:cBhvr>
                                            <p:cTn id="93" dur="500"/>
                                            <p:tgtEl>
                                              <p:spTgt spid="29"/>
                                            </p:tgtEl>
                                          </p:cBhvr>
                                        </p:animEffect>
                                      </p:childTnLst>
                                    </p:cTn>
                                  </p:par>
                                </p:childTnLst>
                              </p:cTn>
                            </p:par>
                            <p:par>
                              <p:cTn id="94" fill="hold">
                                <p:stCondLst>
                                  <p:cond delay="5000"/>
                                </p:stCondLst>
                                <p:childTnLst>
                                  <p:par>
                                    <p:cTn id="95" presetID="2" presetClass="entr" presetSubtype="4" fill="hold" nodeType="afterEffect">
                                      <p:stCondLst>
                                        <p:cond delay="0"/>
                                      </p:stCondLst>
                                      <p:childTnLst>
                                        <p:set>
                                          <p:cBhvr>
                                            <p:cTn id="96" dur="1" fill="hold">
                                              <p:stCondLst>
                                                <p:cond delay="0"/>
                                              </p:stCondLst>
                                            </p:cTn>
                                            <p:tgtEl>
                                              <p:spTgt spid="37"/>
                                            </p:tgtEl>
                                            <p:attrNameLst>
                                              <p:attrName>style.visibility</p:attrName>
                                            </p:attrNameLst>
                                          </p:cBhvr>
                                          <p:to>
                                            <p:strVal val="visible"/>
                                          </p:to>
                                        </p:set>
                                        <p:anim calcmode="lin" valueType="num">
                                          <p:cBhvr additive="base">
                                            <p:cTn id="97" dur="500" fill="hold"/>
                                            <p:tgtEl>
                                              <p:spTgt spid="37"/>
                                            </p:tgtEl>
                                            <p:attrNameLst>
                                              <p:attrName>ppt_x</p:attrName>
                                            </p:attrNameLst>
                                          </p:cBhvr>
                                          <p:tavLst>
                                            <p:tav tm="0">
                                              <p:val>
                                                <p:strVal val="#ppt_x"/>
                                              </p:val>
                                            </p:tav>
                                            <p:tav tm="100000">
                                              <p:val>
                                                <p:strVal val="#ppt_x"/>
                                              </p:val>
                                            </p:tav>
                                          </p:tavLst>
                                        </p:anim>
                                        <p:anim calcmode="lin" valueType="num">
                                          <p:cBhvr additive="base">
                                            <p:cTn id="98" dur="500" fill="hold"/>
                                            <p:tgtEl>
                                              <p:spTgt spid="37"/>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additive="base">
                                            <p:cTn id="102" dur="500"/>
                                            <p:tgtEl>
                                              <p:spTgt spid="23"/>
                                            </p:tgtEl>
                                            <p:attrNameLst>
                                              <p:attrName>ppt_x</p:attrName>
                                            </p:attrNameLst>
                                          </p:cBhvr>
                                          <p:tavLst>
                                            <p:tav tm="0">
                                              <p:val>
                                                <p:strVal val="#ppt_x-#ppt_w*1.125000"/>
                                              </p:val>
                                            </p:tav>
                                            <p:tav tm="100000">
                                              <p:val>
                                                <p:strVal val="#ppt_x"/>
                                              </p:val>
                                            </p:tav>
                                          </p:tavLst>
                                        </p:anim>
                                        <p:animEffect transition="in" filter="wipe(right)">
                                          <p:cBhvr>
                                            <p:cTn id="103" dur="500"/>
                                            <p:tgtEl>
                                              <p:spTgt spid="23"/>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4"/>
                                            </p:tgtEl>
                                            <p:attrNameLst>
                                              <p:attrName>style.visibility</p:attrName>
                                            </p:attrNameLst>
                                          </p:cBhvr>
                                          <p:to>
                                            <p:strVal val="visible"/>
                                          </p:to>
                                        </p:set>
                                        <p:anim calcmode="lin" valueType="num">
                                          <p:cBhvr additive="base">
                                            <p:cTn id="106" dur="500"/>
                                            <p:tgtEl>
                                              <p:spTgt spid="24"/>
                                            </p:tgtEl>
                                            <p:attrNameLst>
                                              <p:attrName>ppt_x</p:attrName>
                                            </p:attrNameLst>
                                          </p:cBhvr>
                                          <p:tavLst>
                                            <p:tav tm="0">
                                              <p:val>
                                                <p:strVal val="#ppt_x-#ppt_w*1.125000"/>
                                              </p:val>
                                            </p:tav>
                                            <p:tav tm="100000">
                                              <p:val>
                                                <p:strVal val="#ppt_x"/>
                                              </p:val>
                                            </p:tav>
                                          </p:tavLst>
                                        </p:anim>
                                        <p:animEffect transition="in" filter="wipe(right)">
                                          <p:cBhvr>
                                            <p:cTn id="107" dur="500"/>
                                            <p:tgtEl>
                                              <p:spTgt spid="24"/>
                                            </p:tgtEl>
                                          </p:cBhvr>
                                        </p:animEffect>
                                      </p:childTnLst>
                                    </p:cTn>
                                  </p:par>
                                  <p:par>
                                    <p:cTn id="108" presetID="12" presetClass="entr" presetSubtype="2" fill="hold" nodeType="withEffect">
                                      <p:stCondLst>
                                        <p:cond delay="0"/>
                                      </p:stCondLst>
                                      <p:childTnLst>
                                        <p:set>
                                          <p:cBhvr>
                                            <p:cTn id="109" dur="1" fill="hold">
                                              <p:stCondLst>
                                                <p:cond delay="0"/>
                                              </p:stCondLst>
                                            </p:cTn>
                                            <p:tgtEl>
                                              <p:spTgt spid="30"/>
                                            </p:tgtEl>
                                            <p:attrNameLst>
                                              <p:attrName>style.visibility</p:attrName>
                                            </p:attrNameLst>
                                          </p:cBhvr>
                                          <p:to>
                                            <p:strVal val="visible"/>
                                          </p:to>
                                        </p:set>
                                        <p:anim calcmode="lin" valueType="num">
                                          <p:cBhvr additive="base">
                                            <p:cTn id="110" dur="500"/>
                                            <p:tgtEl>
                                              <p:spTgt spid="30"/>
                                            </p:tgtEl>
                                            <p:attrNameLst>
                                              <p:attrName>ppt_x</p:attrName>
                                            </p:attrNameLst>
                                          </p:cBhvr>
                                          <p:tavLst>
                                            <p:tav tm="0">
                                              <p:val>
                                                <p:strVal val="#ppt_x+#ppt_w*1.125000"/>
                                              </p:val>
                                            </p:tav>
                                            <p:tav tm="100000">
                                              <p:val>
                                                <p:strVal val="#ppt_x"/>
                                              </p:val>
                                            </p:tav>
                                          </p:tavLst>
                                        </p:anim>
                                        <p:animEffect transition="in" filter="wipe(left)">
                                          <p:cBhvr>
                                            <p:cTn id="11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1" grpId="0"/>
          <p:bldP spid="22" grpId="0"/>
          <p:bldP spid="23" grpId="0"/>
          <p:bldP spid="24"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1770547" y="3932081"/>
            <a:ext cx="879085" cy="251549"/>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收入来源一</a:t>
            </a:r>
          </a:p>
        </p:txBody>
      </p:sp>
      <p:sp>
        <p:nvSpPr>
          <p:cNvPr id="5" name="TextBox 3"/>
          <p:cNvSpPr txBox="1"/>
          <p:nvPr/>
        </p:nvSpPr>
        <p:spPr>
          <a:xfrm>
            <a:off x="1454533" y="3477377"/>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100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6" name="TextBox 4"/>
          <p:cNvSpPr txBox="1"/>
          <p:nvPr/>
        </p:nvSpPr>
        <p:spPr>
          <a:xfrm>
            <a:off x="2773993" y="3932081"/>
            <a:ext cx="879085" cy="251549"/>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收入来源二</a:t>
            </a:r>
          </a:p>
        </p:txBody>
      </p:sp>
      <p:sp>
        <p:nvSpPr>
          <p:cNvPr id="7" name="TextBox 5"/>
          <p:cNvSpPr txBox="1"/>
          <p:nvPr/>
        </p:nvSpPr>
        <p:spPr>
          <a:xfrm>
            <a:off x="3763857" y="3932081"/>
            <a:ext cx="879085" cy="251549"/>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收入来源三</a:t>
            </a:r>
          </a:p>
        </p:txBody>
      </p:sp>
      <p:sp>
        <p:nvSpPr>
          <p:cNvPr id="8" name="TextBox 6"/>
          <p:cNvSpPr txBox="1"/>
          <p:nvPr/>
        </p:nvSpPr>
        <p:spPr>
          <a:xfrm>
            <a:off x="4753722" y="3932081"/>
            <a:ext cx="879085" cy="251549"/>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收入来源四</a:t>
            </a:r>
          </a:p>
        </p:txBody>
      </p:sp>
      <p:sp>
        <p:nvSpPr>
          <p:cNvPr id="9" name="TextBox 7"/>
          <p:cNvSpPr txBox="1"/>
          <p:nvPr/>
        </p:nvSpPr>
        <p:spPr>
          <a:xfrm>
            <a:off x="1454533" y="3148542"/>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200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0" name="TextBox 8"/>
          <p:cNvSpPr txBox="1"/>
          <p:nvPr/>
        </p:nvSpPr>
        <p:spPr>
          <a:xfrm>
            <a:off x="1454533" y="2819706"/>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300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1" name="TextBox 9"/>
          <p:cNvSpPr txBox="1"/>
          <p:nvPr/>
        </p:nvSpPr>
        <p:spPr>
          <a:xfrm>
            <a:off x="1454533" y="2490870"/>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400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2" name="TextBox 10"/>
          <p:cNvSpPr txBox="1"/>
          <p:nvPr/>
        </p:nvSpPr>
        <p:spPr>
          <a:xfrm>
            <a:off x="1454533" y="2162034"/>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500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3" name="TextBox 11"/>
          <p:cNvSpPr txBox="1"/>
          <p:nvPr/>
        </p:nvSpPr>
        <p:spPr>
          <a:xfrm>
            <a:off x="1454533" y="1833199"/>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600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4" name="TextBox 12"/>
          <p:cNvSpPr txBox="1"/>
          <p:nvPr/>
        </p:nvSpPr>
        <p:spPr>
          <a:xfrm>
            <a:off x="1454533" y="1498800"/>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700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grpSp>
        <p:nvGrpSpPr>
          <p:cNvPr id="15" name="组合 14"/>
          <p:cNvGrpSpPr/>
          <p:nvPr/>
        </p:nvGrpSpPr>
        <p:grpSpPr>
          <a:xfrm>
            <a:off x="1711226" y="1237232"/>
            <a:ext cx="3978744" cy="2630686"/>
            <a:chOff x="1126939" y="1350372"/>
            <a:chExt cx="4464496" cy="2952328"/>
          </a:xfrm>
        </p:grpSpPr>
        <p:cxnSp>
          <p:nvCxnSpPr>
            <p:cNvPr id="16" name="直接连接符 15"/>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5" name="TextBox 23"/>
          <p:cNvSpPr txBox="1"/>
          <p:nvPr/>
        </p:nvSpPr>
        <p:spPr>
          <a:xfrm>
            <a:off x="1454533" y="1175527"/>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800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6" name="TextBox 24"/>
          <p:cNvSpPr txBox="1"/>
          <p:nvPr/>
        </p:nvSpPr>
        <p:spPr>
          <a:xfrm>
            <a:off x="1454533" y="3806213"/>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7" name="矩形 26"/>
          <p:cNvSpPr/>
          <p:nvPr/>
        </p:nvSpPr>
        <p:spPr>
          <a:xfrm>
            <a:off x="1943680" y="1566068"/>
            <a:ext cx="577560" cy="23018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8" name="矩形 27"/>
          <p:cNvSpPr/>
          <p:nvPr/>
        </p:nvSpPr>
        <p:spPr>
          <a:xfrm>
            <a:off x="1943680" y="1727128"/>
            <a:ext cx="577560" cy="2140793"/>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9" name="矩形 28"/>
          <p:cNvSpPr/>
          <p:nvPr/>
        </p:nvSpPr>
        <p:spPr>
          <a:xfrm>
            <a:off x="2924756" y="2223740"/>
            <a:ext cx="577560" cy="16441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0" name="矩形 29"/>
          <p:cNvSpPr/>
          <p:nvPr/>
        </p:nvSpPr>
        <p:spPr>
          <a:xfrm>
            <a:off x="2924756" y="2490871"/>
            <a:ext cx="577560" cy="1377050"/>
          </a:xfrm>
          <a:prstGeom prst="rect">
            <a:avLst/>
          </a:prstGeom>
          <a:solidFill>
            <a:schemeClr val="accent3"/>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1" name="矩形 30"/>
          <p:cNvSpPr/>
          <p:nvPr/>
        </p:nvSpPr>
        <p:spPr>
          <a:xfrm>
            <a:off x="3914620" y="2716993"/>
            <a:ext cx="577560" cy="11509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2" name="矩形 31"/>
          <p:cNvSpPr/>
          <p:nvPr/>
        </p:nvSpPr>
        <p:spPr>
          <a:xfrm>
            <a:off x="3914620" y="3148542"/>
            <a:ext cx="577560" cy="719378"/>
          </a:xfrm>
          <a:prstGeom prst="rect">
            <a:avLst/>
          </a:prstGeom>
          <a:solidFill>
            <a:schemeClr val="accent2"/>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3" name="矩形 32"/>
          <p:cNvSpPr/>
          <p:nvPr/>
        </p:nvSpPr>
        <p:spPr>
          <a:xfrm>
            <a:off x="4909799" y="2881412"/>
            <a:ext cx="577560" cy="9865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4" name="矩形 33"/>
          <p:cNvSpPr/>
          <p:nvPr/>
        </p:nvSpPr>
        <p:spPr>
          <a:xfrm>
            <a:off x="4909799" y="3095504"/>
            <a:ext cx="577560" cy="772415"/>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5" name="TextBox 33"/>
          <p:cNvSpPr txBox="1"/>
          <p:nvPr/>
        </p:nvSpPr>
        <p:spPr>
          <a:xfrm>
            <a:off x="6085292" y="1555590"/>
            <a:ext cx="2181892" cy="1020279"/>
          </a:xfrm>
          <a:prstGeom prst="rect">
            <a:avLst/>
          </a:prstGeom>
          <a:noFill/>
        </p:spPr>
        <p:txBody>
          <a:bodyPr wrap="square" lIns="0" tIns="0" rIns="0" bIns="0" rtlCol="0">
            <a:spAutoFit/>
          </a:bodyPr>
          <a:lstStyle/>
          <a:p>
            <a:pPr lvl="0" defTabSz="914400">
              <a:lnSpc>
                <a:spcPct val="130000"/>
              </a:lnSpc>
              <a:defRPr/>
            </a:pPr>
            <a:r>
              <a:rPr lang="zh-CN" altLang="en-US" sz="1000" kern="0" dirty="0">
                <a:solidFill>
                  <a:prstClr val="black">
                    <a:lumMod val="85000"/>
                    <a:lumOff val="15000"/>
                  </a:prstClr>
                </a:solidFill>
                <a:latin typeface="微软雅黑"/>
              </a:rPr>
              <a:t>您的内容打在这里，或者通过复制您的文本后，在此框中选择粘</a:t>
            </a:r>
            <a:r>
              <a:rPr lang="zh-CN" altLang="en-US" sz="1000" kern="0" dirty="0" smtClean="0">
                <a:solidFill>
                  <a:prstClr val="black">
                    <a:lumMod val="85000"/>
                    <a:lumOff val="15000"/>
                  </a:prstClr>
                </a:solidFill>
                <a:latin typeface="微软雅黑"/>
              </a:rPr>
              <a:t>贴</a:t>
            </a:r>
            <a:endParaRPr lang="en-US" altLang="zh-CN" sz="1000" kern="0" dirty="0" smtClean="0">
              <a:solidFill>
                <a:prstClr val="black">
                  <a:lumMod val="85000"/>
                  <a:lumOff val="15000"/>
                </a:prstClr>
              </a:solidFill>
              <a:latin typeface="微软雅黑"/>
            </a:endParaRPr>
          </a:p>
          <a:p>
            <a:pPr defTabSz="914400">
              <a:lnSpc>
                <a:spcPct val="130000"/>
              </a:lnSpc>
              <a:defRPr/>
            </a:pPr>
            <a:r>
              <a:rPr lang="zh-CN" altLang="en-US" sz="1000" kern="0" dirty="0">
                <a:solidFill>
                  <a:prstClr val="black">
                    <a:lumMod val="85000"/>
                    <a:lumOff val="15000"/>
                  </a:prstClr>
                </a:solidFill>
                <a:latin typeface="微软雅黑"/>
              </a:rPr>
              <a:t>您的内容打在这里，或者通过复制您的文本后，在此框中选择粘贴</a:t>
            </a:r>
          </a:p>
          <a:p>
            <a:pPr lvl="0" defTabSz="914400">
              <a:lnSpc>
                <a:spcPct val="130000"/>
              </a:lnSpc>
              <a:defRPr/>
            </a:pPr>
            <a:endParaRPr lang="zh-CN" altLang="en-US" sz="1000" kern="0" dirty="0">
              <a:solidFill>
                <a:prstClr val="black">
                  <a:lumMod val="85000"/>
                  <a:lumOff val="15000"/>
                </a:prstClr>
              </a:solidFill>
              <a:latin typeface="微软雅黑"/>
            </a:endParaRPr>
          </a:p>
        </p:txBody>
      </p:sp>
      <p:sp>
        <p:nvSpPr>
          <p:cNvPr id="36" name="TextBox 34"/>
          <p:cNvSpPr txBox="1"/>
          <p:nvPr/>
        </p:nvSpPr>
        <p:spPr>
          <a:xfrm>
            <a:off x="6085292" y="1124094"/>
            <a:ext cx="1835280" cy="277609"/>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a:ln>
                  <a:noFill/>
                </a:ln>
                <a:solidFill>
                  <a:srgbClr val="7F7F7F"/>
                </a:solidFill>
                <a:effectLst/>
                <a:uLnTx/>
                <a:uFillTx/>
                <a:latin typeface="微软雅黑"/>
                <a:ea typeface="微软雅黑"/>
                <a:cs typeface="+mn-cs"/>
              </a:rPr>
              <a:t>点击输入标题文本</a:t>
            </a:r>
          </a:p>
        </p:txBody>
      </p:sp>
      <p:sp>
        <p:nvSpPr>
          <p:cNvPr id="37" name="TextBox 35"/>
          <p:cNvSpPr txBox="1"/>
          <p:nvPr/>
        </p:nvSpPr>
        <p:spPr>
          <a:xfrm>
            <a:off x="6064919" y="2812461"/>
            <a:ext cx="2027800" cy="415498"/>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700" b="0" i="0" u="none" strike="noStrike" kern="1200" cap="none" spc="0" normalizeH="0" baseline="0" noProof="0" dirty="0">
                <a:ln>
                  <a:noFill/>
                </a:ln>
                <a:solidFill>
                  <a:srgbClr val="7F7F7F"/>
                </a:solidFill>
                <a:effectLst/>
                <a:uLnTx/>
                <a:uFillTx/>
                <a:latin typeface="微软雅黑"/>
                <a:ea typeface="微软雅黑"/>
                <a:cs typeface="+mn-cs"/>
              </a:rPr>
              <a:t>18,500,000</a:t>
            </a:r>
            <a:endParaRPr kumimoji="0" lang="zh-CN" altLang="en-US" sz="2700" b="0" i="0" u="none" strike="noStrike" kern="1200" cap="none" spc="0" normalizeH="0" baseline="0" noProof="0" dirty="0">
              <a:ln>
                <a:noFill/>
              </a:ln>
              <a:solidFill>
                <a:srgbClr val="7F7F7F"/>
              </a:solidFill>
              <a:effectLst/>
              <a:uLnTx/>
              <a:uFillTx/>
              <a:latin typeface="微软雅黑"/>
              <a:ea typeface="微软雅黑"/>
              <a:cs typeface="+mn-cs"/>
            </a:endParaRPr>
          </a:p>
        </p:txBody>
      </p:sp>
      <p:sp>
        <p:nvSpPr>
          <p:cNvPr id="38" name="TextBox 36"/>
          <p:cNvSpPr txBox="1"/>
          <p:nvPr/>
        </p:nvSpPr>
        <p:spPr>
          <a:xfrm>
            <a:off x="6085292" y="2601135"/>
            <a:ext cx="1283466" cy="200055"/>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1" i="0" u="none" strike="noStrike" kern="1200" cap="none" spc="0" normalizeH="0" baseline="0" noProof="0" dirty="0">
                <a:ln>
                  <a:noFill/>
                </a:ln>
                <a:solidFill>
                  <a:srgbClr val="7F7F7F"/>
                </a:solidFill>
                <a:effectLst/>
                <a:uLnTx/>
                <a:uFillTx/>
                <a:latin typeface="微软雅黑"/>
                <a:ea typeface="微软雅黑"/>
                <a:cs typeface="+mn-cs"/>
              </a:rPr>
              <a:t>全年总额：</a:t>
            </a:r>
          </a:p>
        </p:txBody>
      </p:sp>
      <p:sp>
        <p:nvSpPr>
          <p:cNvPr id="39" name="TextBox 37"/>
          <p:cNvSpPr txBox="1"/>
          <p:nvPr/>
        </p:nvSpPr>
        <p:spPr>
          <a:xfrm>
            <a:off x="6095007" y="3623352"/>
            <a:ext cx="565845" cy="200055"/>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srgbClr val="7F7F7F"/>
                </a:solidFill>
                <a:effectLst/>
                <a:uLnTx/>
                <a:uFillTx/>
                <a:latin typeface="微软雅黑"/>
                <a:ea typeface="微软雅黑"/>
                <a:cs typeface="+mn-cs"/>
              </a:rPr>
              <a:t>毛利润</a:t>
            </a:r>
          </a:p>
        </p:txBody>
      </p:sp>
      <p:sp>
        <p:nvSpPr>
          <p:cNvPr id="40" name="TextBox 38"/>
          <p:cNvSpPr txBox="1"/>
          <p:nvPr/>
        </p:nvSpPr>
        <p:spPr>
          <a:xfrm>
            <a:off x="6095007" y="3930140"/>
            <a:ext cx="565845" cy="200055"/>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srgbClr val="7F7F7F"/>
                </a:solidFill>
                <a:effectLst/>
                <a:uLnTx/>
                <a:uFillTx/>
                <a:latin typeface="微软雅黑"/>
                <a:ea typeface="微软雅黑"/>
                <a:cs typeface="+mn-cs"/>
              </a:rPr>
              <a:t>纯利润</a:t>
            </a:r>
          </a:p>
        </p:txBody>
      </p:sp>
      <p:sp>
        <p:nvSpPr>
          <p:cNvPr id="41" name="TextBox 9"/>
          <p:cNvSpPr txBox="1">
            <a:spLocks noChangeArrowheads="1"/>
          </p:cNvSpPr>
          <p:nvPr/>
        </p:nvSpPr>
        <p:spPr bwMode="auto">
          <a:xfrm>
            <a:off x="3966385" y="2468423"/>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300" b="1" i="0" u="none" strike="noStrike" kern="1200" cap="none" spc="0" normalizeH="0" baseline="0" noProof="0" dirty="0">
                <a:ln>
                  <a:noFill/>
                </a:ln>
                <a:solidFill>
                  <a:srgbClr val="C00002"/>
                </a:solidFill>
                <a:effectLst/>
                <a:uLnTx/>
                <a:uFillTx/>
                <a:latin typeface="微软雅黑"/>
                <a:ea typeface="微软雅黑"/>
                <a:cs typeface="+mn-cs"/>
              </a:rPr>
              <a:t>350</a:t>
            </a:r>
            <a:r>
              <a:rPr kumimoji="0" lang="zh-CN" altLang="en-US" sz="1300" b="1" i="0" u="none" strike="noStrike" kern="1200" cap="none" spc="0" normalizeH="0" baseline="0" noProof="0" dirty="0">
                <a:ln>
                  <a:noFill/>
                </a:ln>
                <a:solidFill>
                  <a:srgbClr val="C00002"/>
                </a:solidFill>
                <a:effectLst/>
                <a:uLnTx/>
                <a:uFillTx/>
                <a:latin typeface="微软雅黑"/>
                <a:ea typeface="微软雅黑"/>
                <a:cs typeface="+mn-cs"/>
              </a:rPr>
              <a:t>万</a:t>
            </a:r>
          </a:p>
        </p:txBody>
      </p:sp>
      <p:sp>
        <p:nvSpPr>
          <p:cNvPr id="42" name="TextBox 9"/>
          <p:cNvSpPr txBox="1">
            <a:spLocks noChangeArrowheads="1"/>
          </p:cNvSpPr>
          <p:nvPr/>
        </p:nvSpPr>
        <p:spPr bwMode="auto">
          <a:xfrm>
            <a:off x="2969246" y="1991537"/>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300" b="1" i="0" u="none" strike="noStrike" kern="1200" cap="none" spc="0" normalizeH="0" baseline="0" noProof="0" dirty="0">
                <a:ln>
                  <a:noFill/>
                </a:ln>
                <a:solidFill>
                  <a:srgbClr val="C00002"/>
                </a:solidFill>
                <a:effectLst/>
                <a:uLnTx/>
                <a:uFillTx/>
                <a:latin typeface="微软雅黑"/>
                <a:ea typeface="微软雅黑"/>
                <a:cs typeface="+mn-cs"/>
              </a:rPr>
              <a:t>500</a:t>
            </a:r>
            <a:r>
              <a:rPr kumimoji="0" lang="zh-CN" altLang="en-US" sz="1300" b="1" i="0" u="none" strike="noStrike" kern="1200" cap="none" spc="0" normalizeH="0" baseline="0" noProof="0" dirty="0">
                <a:ln>
                  <a:noFill/>
                </a:ln>
                <a:solidFill>
                  <a:srgbClr val="C00002"/>
                </a:solidFill>
                <a:effectLst/>
                <a:uLnTx/>
                <a:uFillTx/>
                <a:latin typeface="微软雅黑"/>
                <a:ea typeface="微软雅黑"/>
                <a:cs typeface="+mn-cs"/>
              </a:rPr>
              <a:t>万</a:t>
            </a:r>
          </a:p>
        </p:txBody>
      </p:sp>
      <p:sp>
        <p:nvSpPr>
          <p:cNvPr id="43" name="TextBox 9"/>
          <p:cNvSpPr txBox="1">
            <a:spLocks noChangeArrowheads="1"/>
          </p:cNvSpPr>
          <p:nvPr/>
        </p:nvSpPr>
        <p:spPr bwMode="auto">
          <a:xfrm>
            <a:off x="4951461" y="2654992"/>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300" b="1" i="0" u="none" strike="noStrike" kern="1200" cap="none" spc="0" normalizeH="0" baseline="0" noProof="0" dirty="0">
                <a:ln>
                  <a:noFill/>
                </a:ln>
                <a:solidFill>
                  <a:srgbClr val="C00002"/>
                </a:solidFill>
                <a:effectLst/>
                <a:uLnTx/>
                <a:uFillTx/>
                <a:latin typeface="微软雅黑"/>
                <a:ea typeface="微软雅黑"/>
                <a:cs typeface="+mn-cs"/>
              </a:rPr>
              <a:t>300</a:t>
            </a:r>
            <a:r>
              <a:rPr kumimoji="0" lang="zh-CN" altLang="en-US" sz="1300" b="1" i="0" u="none" strike="noStrike" kern="1200" cap="none" spc="0" normalizeH="0" baseline="0" noProof="0" dirty="0">
                <a:ln>
                  <a:noFill/>
                </a:ln>
                <a:solidFill>
                  <a:srgbClr val="C00002"/>
                </a:solidFill>
                <a:effectLst/>
                <a:uLnTx/>
                <a:uFillTx/>
                <a:latin typeface="微软雅黑"/>
                <a:ea typeface="微软雅黑"/>
                <a:cs typeface="+mn-cs"/>
              </a:rPr>
              <a:t>万</a:t>
            </a:r>
          </a:p>
        </p:txBody>
      </p:sp>
      <p:sp>
        <p:nvSpPr>
          <p:cNvPr id="44" name="TextBox 42"/>
          <p:cNvSpPr txBox="1"/>
          <p:nvPr/>
        </p:nvSpPr>
        <p:spPr>
          <a:xfrm>
            <a:off x="1299530" y="3952649"/>
            <a:ext cx="471018" cy="205684"/>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rPr>
              <a:t>（万元）</a:t>
            </a:r>
          </a:p>
        </p:txBody>
      </p:sp>
      <p:sp>
        <p:nvSpPr>
          <p:cNvPr id="45" name="TextBox 9"/>
          <p:cNvSpPr txBox="1">
            <a:spLocks noChangeArrowheads="1"/>
          </p:cNvSpPr>
          <p:nvPr/>
        </p:nvSpPr>
        <p:spPr bwMode="auto">
          <a:xfrm>
            <a:off x="2036895" y="1812243"/>
            <a:ext cx="39113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650</a:t>
            </a: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46" name="TextBox 9"/>
          <p:cNvSpPr txBox="1">
            <a:spLocks noChangeArrowheads="1"/>
          </p:cNvSpPr>
          <p:nvPr/>
        </p:nvSpPr>
        <p:spPr bwMode="auto">
          <a:xfrm>
            <a:off x="3017969" y="2561270"/>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420</a:t>
            </a: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47" name="TextBox 9"/>
          <p:cNvSpPr txBox="1">
            <a:spLocks noChangeArrowheads="1"/>
          </p:cNvSpPr>
          <p:nvPr/>
        </p:nvSpPr>
        <p:spPr bwMode="auto">
          <a:xfrm>
            <a:off x="4007833" y="3210247"/>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220</a:t>
            </a: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48" name="TextBox 9"/>
          <p:cNvSpPr txBox="1">
            <a:spLocks noChangeArrowheads="1"/>
          </p:cNvSpPr>
          <p:nvPr/>
        </p:nvSpPr>
        <p:spPr bwMode="auto">
          <a:xfrm>
            <a:off x="4982247" y="3189678"/>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240</a:t>
            </a: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49" name="矩形 48"/>
          <p:cNvSpPr/>
          <p:nvPr/>
        </p:nvSpPr>
        <p:spPr>
          <a:xfrm>
            <a:off x="6660852" y="3646515"/>
            <a:ext cx="342079" cy="164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7F7F7F"/>
              </a:solidFill>
              <a:effectLst/>
              <a:uLnTx/>
              <a:uFillTx/>
              <a:latin typeface="微软雅黑"/>
              <a:ea typeface="微软雅黑"/>
              <a:cs typeface="+mn-cs"/>
            </a:endParaRPr>
          </a:p>
        </p:txBody>
      </p:sp>
      <p:sp>
        <p:nvSpPr>
          <p:cNvPr id="50" name="矩形 49"/>
          <p:cNvSpPr/>
          <p:nvPr/>
        </p:nvSpPr>
        <p:spPr>
          <a:xfrm>
            <a:off x="6660852" y="3943983"/>
            <a:ext cx="342079" cy="164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7F7F7F"/>
              </a:solidFill>
              <a:effectLst/>
              <a:uLnTx/>
              <a:uFillTx/>
              <a:latin typeface="微软雅黑"/>
              <a:ea typeface="微软雅黑"/>
              <a:cs typeface="+mn-cs"/>
            </a:endParaRPr>
          </a:p>
        </p:txBody>
      </p:sp>
      <p:sp>
        <p:nvSpPr>
          <p:cNvPr id="51" name="TextBox 9"/>
          <p:cNvSpPr txBox="1">
            <a:spLocks noChangeArrowheads="1"/>
          </p:cNvSpPr>
          <p:nvPr/>
        </p:nvSpPr>
        <p:spPr bwMode="auto">
          <a:xfrm>
            <a:off x="1999438" y="1349906"/>
            <a:ext cx="488578"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300" b="1" i="0" u="none" strike="noStrike" kern="1200" cap="none" spc="0" normalizeH="0" baseline="0" noProof="0" dirty="0">
                <a:ln>
                  <a:noFill/>
                </a:ln>
                <a:solidFill>
                  <a:srgbClr val="C00002"/>
                </a:solidFill>
                <a:effectLst/>
                <a:uLnTx/>
                <a:uFillTx/>
                <a:latin typeface="微软雅黑"/>
                <a:ea typeface="微软雅黑"/>
                <a:cs typeface="+mn-cs"/>
              </a:rPr>
              <a:t>700</a:t>
            </a:r>
            <a:r>
              <a:rPr kumimoji="0" lang="zh-CN" altLang="en-US" sz="1300" b="1" i="0" u="none" strike="noStrike" kern="1200" cap="none" spc="0" normalizeH="0" baseline="0" noProof="0" dirty="0">
                <a:ln>
                  <a:noFill/>
                </a:ln>
                <a:solidFill>
                  <a:srgbClr val="C00002"/>
                </a:solidFill>
                <a:effectLst/>
                <a:uLnTx/>
                <a:uFillTx/>
                <a:latin typeface="微软雅黑"/>
                <a:ea typeface="微软雅黑"/>
                <a:cs typeface="+mn-cs"/>
              </a:rPr>
              <a:t>万</a:t>
            </a:r>
          </a:p>
        </p:txBody>
      </p:sp>
    </p:spTree>
    <p:extLst>
      <p:ext uri="{BB962C8B-B14F-4D97-AF65-F5344CB8AC3E}">
        <p14:creationId xmlns:p14="http://schemas.microsoft.com/office/powerpoint/2010/main" val="39146721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 fill="hold"/>
                                        <p:tgtEl>
                                          <p:spTgt spid="26"/>
                                        </p:tgtEl>
                                        <p:attrNameLst>
                                          <p:attrName>ppt_x</p:attrName>
                                        </p:attrNameLst>
                                      </p:cBhvr>
                                      <p:tavLst>
                                        <p:tav tm="0">
                                          <p:val>
                                            <p:strVal val="0-#ppt_w/2"/>
                                          </p:val>
                                        </p:tav>
                                        <p:tav tm="100000">
                                          <p:val>
                                            <p:strVal val="#ppt_x"/>
                                          </p:val>
                                        </p:tav>
                                      </p:tavLst>
                                    </p:anim>
                                    <p:anim calcmode="lin" valueType="num">
                                      <p:cBhvr additive="base">
                                        <p:cTn id="12" dur="1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600"/>
                            </p:stCondLst>
                            <p:childTnLst>
                              <p:par>
                                <p:cTn id="14" presetID="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100" fill="hold"/>
                                        <p:tgtEl>
                                          <p:spTgt spid="5"/>
                                        </p:tgtEl>
                                        <p:attrNameLst>
                                          <p:attrName>ppt_x</p:attrName>
                                        </p:attrNameLst>
                                      </p:cBhvr>
                                      <p:tavLst>
                                        <p:tav tm="0">
                                          <p:val>
                                            <p:strVal val="0-#ppt_w/2"/>
                                          </p:val>
                                        </p:tav>
                                        <p:tav tm="100000">
                                          <p:val>
                                            <p:strVal val="#ppt_x"/>
                                          </p:val>
                                        </p:tav>
                                      </p:tavLst>
                                    </p:anim>
                                    <p:anim calcmode="lin" valueType="num">
                                      <p:cBhvr additive="base">
                                        <p:cTn id="17" dur="1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700"/>
                            </p:stCondLst>
                            <p:childTnLst>
                              <p:par>
                                <p:cTn id="19" presetID="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00" fill="hold"/>
                                        <p:tgtEl>
                                          <p:spTgt spid="9"/>
                                        </p:tgtEl>
                                        <p:attrNameLst>
                                          <p:attrName>ppt_x</p:attrName>
                                        </p:attrNameLst>
                                      </p:cBhvr>
                                      <p:tavLst>
                                        <p:tav tm="0">
                                          <p:val>
                                            <p:strVal val="0-#ppt_w/2"/>
                                          </p:val>
                                        </p:tav>
                                        <p:tav tm="100000">
                                          <p:val>
                                            <p:strVal val="#ppt_x"/>
                                          </p:val>
                                        </p:tav>
                                      </p:tavLst>
                                    </p:anim>
                                    <p:anim calcmode="lin" valueType="num">
                                      <p:cBhvr additive="base">
                                        <p:cTn id="22" dur="10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800"/>
                            </p:stCondLst>
                            <p:childTnLst>
                              <p:par>
                                <p:cTn id="24" presetID="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100" fill="hold"/>
                                        <p:tgtEl>
                                          <p:spTgt spid="10"/>
                                        </p:tgtEl>
                                        <p:attrNameLst>
                                          <p:attrName>ppt_x</p:attrName>
                                        </p:attrNameLst>
                                      </p:cBhvr>
                                      <p:tavLst>
                                        <p:tav tm="0">
                                          <p:val>
                                            <p:strVal val="0-#ppt_w/2"/>
                                          </p:val>
                                        </p:tav>
                                        <p:tav tm="100000">
                                          <p:val>
                                            <p:strVal val="#ppt_x"/>
                                          </p:val>
                                        </p:tav>
                                      </p:tavLst>
                                    </p:anim>
                                    <p:anim calcmode="lin" valueType="num">
                                      <p:cBhvr additive="base">
                                        <p:cTn id="27" dur="10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900"/>
                            </p:stCondLst>
                            <p:childTnLst>
                              <p:par>
                                <p:cTn id="29" presetID="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 fill="hold"/>
                                        <p:tgtEl>
                                          <p:spTgt spid="11"/>
                                        </p:tgtEl>
                                        <p:attrNameLst>
                                          <p:attrName>ppt_x</p:attrName>
                                        </p:attrNameLst>
                                      </p:cBhvr>
                                      <p:tavLst>
                                        <p:tav tm="0">
                                          <p:val>
                                            <p:strVal val="0-#ppt_w/2"/>
                                          </p:val>
                                        </p:tav>
                                        <p:tav tm="100000">
                                          <p:val>
                                            <p:strVal val="#ppt_x"/>
                                          </p:val>
                                        </p:tav>
                                      </p:tavLst>
                                    </p:anim>
                                    <p:anim calcmode="lin" valueType="num">
                                      <p:cBhvr additive="base">
                                        <p:cTn id="32" dur="100" fill="hold"/>
                                        <p:tgtEl>
                                          <p:spTgt spid="11"/>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100" fill="hold"/>
                                        <p:tgtEl>
                                          <p:spTgt spid="12"/>
                                        </p:tgtEl>
                                        <p:attrNameLst>
                                          <p:attrName>ppt_x</p:attrName>
                                        </p:attrNameLst>
                                      </p:cBhvr>
                                      <p:tavLst>
                                        <p:tav tm="0">
                                          <p:val>
                                            <p:strVal val="0-#ppt_w/2"/>
                                          </p:val>
                                        </p:tav>
                                        <p:tav tm="100000">
                                          <p:val>
                                            <p:strVal val="#ppt_x"/>
                                          </p:val>
                                        </p:tav>
                                      </p:tavLst>
                                    </p:anim>
                                    <p:anim calcmode="lin" valueType="num">
                                      <p:cBhvr additive="base">
                                        <p:cTn id="37" dur="100" fill="hold"/>
                                        <p:tgtEl>
                                          <p:spTgt spid="12"/>
                                        </p:tgtEl>
                                        <p:attrNameLst>
                                          <p:attrName>ppt_y</p:attrName>
                                        </p:attrNameLst>
                                      </p:cBhvr>
                                      <p:tavLst>
                                        <p:tav tm="0">
                                          <p:val>
                                            <p:strVal val="#ppt_y"/>
                                          </p:val>
                                        </p:tav>
                                        <p:tav tm="100000">
                                          <p:val>
                                            <p:strVal val="#ppt_y"/>
                                          </p:val>
                                        </p:tav>
                                      </p:tavLst>
                                    </p:anim>
                                  </p:childTnLst>
                                </p:cTn>
                              </p:par>
                            </p:childTnLst>
                          </p:cTn>
                        </p:par>
                        <p:par>
                          <p:cTn id="38" fill="hold">
                            <p:stCondLst>
                              <p:cond delay="1100"/>
                            </p:stCondLst>
                            <p:childTnLst>
                              <p:par>
                                <p:cTn id="39" presetID="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100" fill="hold"/>
                                        <p:tgtEl>
                                          <p:spTgt spid="13"/>
                                        </p:tgtEl>
                                        <p:attrNameLst>
                                          <p:attrName>ppt_x</p:attrName>
                                        </p:attrNameLst>
                                      </p:cBhvr>
                                      <p:tavLst>
                                        <p:tav tm="0">
                                          <p:val>
                                            <p:strVal val="0-#ppt_w/2"/>
                                          </p:val>
                                        </p:tav>
                                        <p:tav tm="100000">
                                          <p:val>
                                            <p:strVal val="#ppt_x"/>
                                          </p:val>
                                        </p:tav>
                                      </p:tavLst>
                                    </p:anim>
                                    <p:anim calcmode="lin" valueType="num">
                                      <p:cBhvr additive="base">
                                        <p:cTn id="42" dur="1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1200"/>
                            </p:stCondLst>
                            <p:childTnLst>
                              <p:par>
                                <p:cTn id="44" presetID="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100" fill="hold"/>
                                        <p:tgtEl>
                                          <p:spTgt spid="14"/>
                                        </p:tgtEl>
                                        <p:attrNameLst>
                                          <p:attrName>ppt_x</p:attrName>
                                        </p:attrNameLst>
                                      </p:cBhvr>
                                      <p:tavLst>
                                        <p:tav tm="0">
                                          <p:val>
                                            <p:strVal val="0-#ppt_w/2"/>
                                          </p:val>
                                        </p:tav>
                                        <p:tav tm="100000">
                                          <p:val>
                                            <p:strVal val="#ppt_x"/>
                                          </p:val>
                                        </p:tav>
                                      </p:tavLst>
                                    </p:anim>
                                    <p:anim calcmode="lin" valueType="num">
                                      <p:cBhvr additive="base">
                                        <p:cTn id="47" dur="1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1300"/>
                            </p:stCondLst>
                            <p:childTnLst>
                              <p:par>
                                <p:cTn id="49" presetID="2" presetClass="entr" presetSubtype="8"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100" fill="hold"/>
                                        <p:tgtEl>
                                          <p:spTgt spid="25"/>
                                        </p:tgtEl>
                                        <p:attrNameLst>
                                          <p:attrName>ppt_x</p:attrName>
                                        </p:attrNameLst>
                                      </p:cBhvr>
                                      <p:tavLst>
                                        <p:tav tm="0">
                                          <p:val>
                                            <p:strVal val="0-#ppt_w/2"/>
                                          </p:val>
                                        </p:tav>
                                        <p:tav tm="100000">
                                          <p:val>
                                            <p:strVal val="#ppt_x"/>
                                          </p:val>
                                        </p:tav>
                                      </p:tavLst>
                                    </p:anim>
                                    <p:anim calcmode="lin" valueType="num">
                                      <p:cBhvr additive="base">
                                        <p:cTn id="52" dur="100" fill="hold"/>
                                        <p:tgtEl>
                                          <p:spTgt spid="25"/>
                                        </p:tgtEl>
                                        <p:attrNameLst>
                                          <p:attrName>ppt_y</p:attrName>
                                        </p:attrNameLst>
                                      </p:cBhvr>
                                      <p:tavLst>
                                        <p:tav tm="0">
                                          <p:val>
                                            <p:strVal val="#ppt_y"/>
                                          </p:val>
                                        </p:tav>
                                        <p:tav tm="100000">
                                          <p:val>
                                            <p:strVal val="#ppt_y"/>
                                          </p:val>
                                        </p:tav>
                                      </p:tavLst>
                                    </p:anim>
                                  </p:childTnLst>
                                </p:cTn>
                              </p:par>
                            </p:childTnLst>
                          </p:cTn>
                        </p:par>
                        <p:par>
                          <p:cTn id="53" fill="hold">
                            <p:stCondLst>
                              <p:cond delay="1400"/>
                            </p:stCondLst>
                            <p:childTnLst>
                              <p:par>
                                <p:cTn id="54" presetID="2" presetClass="entr" presetSubtype="8"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 calcmode="lin" valueType="num">
                                      <p:cBhvr additive="base">
                                        <p:cTn id="56" dur="200" fill="hold"/>
                                        <p:tgtEl>
                                          <p:spTgt spid="44"/>
                                        </p:tgtEl>
                                        <p:attrNameLst>
                                          <p:attrName>ppt_x</p:attrName>
                                        </p:attrNameLst>
                                      </p:cBhvr>
                                      <p:tavLst>
                                        <p:tav tm="0">
                                          <p:val>
                                            <p:strVal val="0-#ppt_w/2"/>
                                          </p:val>
                                        </p:tav>
                                        <p:tav tm="100000">
                                          <p:val>
                                            <p:strVal val="#ppt_x"/>
                                          </p:val>
                                        </p:tav>
                                      </p:tavLst>
                                    </p:anim>
                                    <p:anim calcmode="lin" valueType="num">
                                      <p:cBhvr additive="base">
                                        <p:cTn id="57" dur="200" fill="hold"/>
                                        <p:tgtEl>
                                          <p:spTgt spid="44"/>
                                        </p:tgtEl>
                                        <p:attrNameLst>
                                          <p:attrName>ppt_y</p:attrName>
                                        </p:attrNameLst>
                                      </p:cBhvr>
                                      <p:tavLst>
                                        <p:tav tm="0">
                                          <p:val>
                                            <p:strVal val="#ppt_y"/>
                                          </p:val>
                                        </p:tav>
                                        <p:tav tm="100000">
                                          <p:val>
                                            <p:strVal val="#ppt_y"/>
                                          </p:val>
                                        </p:tav>
                                      </p:tavLst>
                                    </p:anim>
                                  </p:childTnLst>
                                </p:cTn>
                              </p:par>
                            </p:childTnLst>
                          </p:cTn>
                        </p:par>
                        <p:par>
                          <p:cTn id="58" fill="hold">
                            <p:stCondLst>
                              <p:cond delay="1600"/>
                            </p:stCondLst>
                            <p:childTnLst>
                              <p:par>
                                <p:cTn id="59" presetID="2" presetClass="entr" presetSubtype="8"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200" fill="hold"/>
                                        <p:tgtEl>
                                          <p:spTgt spid="4"/>
                                        </p:tgtEl>
                                        <p:attrNameLst>
                                          <p:attrName>ppt_x</p:attrName>
                                        </p:attrNameLst>
                                      </p:cBhvr>
                                      <p:tavLst>
                                        <p:tav tm="0">
                                          <p:val>
                                            <p:strVal val="0-#ppt_w/2"/>
                                          </p:val>
                                        </p:tav>
                                        <p:tav tm="100000">
                                          <p:val>
                                            <p:strVal val="#ppt_x"/>
                                          </p:val>
                                        </p:tav>
                                      </p:tavLst>
                                    </p:anim>
                                    <p:anim calcmode="lin" valueType="num">
                                      <p:cBhvr additive="base">
                                        <p:cTn id="62" dur="200" fill="hold"/>
                                        <p:tgtEl>
                                          <p:spTgt spid="4"/>
                                        </p:tgtEl>
                                        <p:attrNameLst>
                                          <p:attrName>ppt_y</p:attrName>
                                        </p:attrNameLst>
                                      </p:cBhvr>
                                      <p:tavLst>
                                        <p:tav tm="0">
                                          <p:val>
                                            <p:strVal val="#ppt_y"/>
                                          </p:val>
                                        </p:tav>
                                        <p:tav tm="100000">
                                          <p:val>
                                            <p:strVal val="#ppt_y"/>
                                          </p:val>
                                        </p:tav>
                                      </p:tavLst>
                                    </p:anim>
                                  </p:childTnLst>
                                </p:cTn>
                              </p:par>
                            </p:childTnLst>
                          </p:cTn>
                        </p:par>
                        <p:par>
                          <p:cTn id="63" fill="hold">
                            <p:stCondLst>
                              <p:cond delay="1800"/>
                            </p:stCondLst>
                            <p:childTnLst>
                              <p:par>
                                <p:cTn id="64" presetID="22" presetClass="entr" presetSubtype="4"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down)">
                                      <p:cBhvr>
                                        <p:cTn id="66" dur="300"/>
                                        <p:tgtEl>
                                          <p:spTgt spid="27"/>
                                        </p:tgtEl>
                                      </p:cBhvr>
                                    </p:animEffect>
                                  </p:childTnLst>
                                </p:cTn>
                              </p:par>
                            </p:childTnLst>
                          </p:cTn>
                        </p:par>
                        <p:par>
                          <p:cTn id="67" fill="hold">
                            <p:stCondLst>
                              <p:cond delay="2100"/>
                            </p:stCondLst>
                            <p:childTnLst>
                              <p:par>
                                <p:cTn id="68" presetID="53" presetClass="entr" presetSubtype="16"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cBhvr>
                                        <p:cTn id="70" dur="300" fill="hold"/>
                                        <p:tgtEl>
                                          <p:spTgt spid="51"/>
                                        </p:tgtEl>
                                        <p:attrNameLst>
                                          <p:attrName>ppt_w</p:attrName>
                                        </p:attrNameLst>
                                      </p:cBhvr>
                                      <p:tavLst>
                                        <p:tav tm="0">
                                          <p:val>
                                            <p:fltVal val="0"/>
                                          </p:val>
                                        </p:tav>
                                        <p:tav tm="100000">
                                          <p:val>
                                            <p:strVal val="#ppt_w"/>
                                          </p:val>
                                        </p:tav>
                                      </p:tavLst>
                                    </p:anim>
                                    <p:anim calcmode="lin" valueType="num">
                                      <p:cBhvr>
                                        <p:cTn id="71" dur="300" fill="hold"/>
                                        <p:tgtEl>
                                          <p:spTgt spid="51"/>
                                        </p:tgtEl>
                                        <p:attrNameLst>
                                          <p:attrName>ppt_h</p:attrName>
                                        </p:attrNameLst>
                                      </p:cBhvr>
                                      <p:tavLst>
                                        <p:tav tm="0">
                                          <p:val>
                                            <p:fltVal val="0"/>
                                          </p:val>
                                        </p:tav>
                                        <p:tav tm="100000">
                                          <p:val>
                                            <p:strVal val="#ppt_h"/>
                                          </p:val>
                                        </p:tav>
                                      </p:tavLst>
                                    </p:anim>
                                    <p:animEffect transition="in" filter="fade">
                                      <p:cBhvr>
                                        <p:cTn id="72" dur="300"/>
                                        <p:tgtEl>
                                          <p:spTgt spid="51"/>
                                        </p:tgtEl>
                                      </p:cBhvr>
                                    </p:animEffect>
                                  </p:childTnLst>
                                </p:cTn>
                              </p:par>
                            </p:childTnLst>
                          </p:cTn>
                        </p:par>
                        <p:par>
                          <p:cTn id="73" fill="hold">
                            <p:stCondLst>
                              <p:cond delay="2400"/>
                            </p:stCondLst>
                            <p:childTnLst>
                              <p:par>
                                <p:cTn id="74" presetID="22" presetClass="entr" presetSubtype="4" fill="hold" grpId="0" nodeType="after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wipe(down)">
                                      <p:cBhvr>
                                        <p:cTn id="76" dur="500"/>
                                        <p:tgtEl>
                                          <p:spTgt spid="28"/>
                                        </p:tgtEl>
                                      </p:cBhvr>
                                    </p:animEffect>
                                  </p:childTnLst>
                                </p:cTn>
                              </p:par>
                            </p:childTnLst>
                          </p:cTn>
                        </p:par>
                        <p:par>
                          <p:cTn id="77" fill="hold">
                            <p:stCondLst>
                              <p:cond delay="2900"/>
                            </p:stCondLst>
                            <p:childTnLst>
                              <p:par>
                                <p:cTn id="78" presetID="53" presetClass="entr" presetSubtype="16" fill="hold" grpId="0" nodeType="after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p:cTn id="80" dur="300" fill="hold"/>
                                        <p:tgtEl>
                                          <p:spTgt spid="45"/>
                                        </p:tgtEl>
                                        <p:attrNameLst>
                                          <p:attrName>ppt_w</p:attrName>
                                        </p:attrNameLst>
                                      </p:cBhvr>
                                      <p:tavLst>
                                        <p:tav tm="0">
                                          <p:val>
                                            <p:fltVal val="0"/>
                                          </p:val>
                                        </p:tav>
                                        <p:tav tm="100000">
                                          <p:val>
                                            <p:strVal val="#ppt_w"/>
                                          </p:val>
                                        </p:tav>
                                      </p:tavLst>
                                    </p:anim>
                                    <p:anim calcmode="lin" valueType="num">
                                      <p:cBhvr>
                                        <p:cTn id="81" dur="300" fill="hold"/>
                                        <p:tgtEl>
                                          <p:spTgt spid="45"/>
                                        </p:tgtEl>
                                        <p:attrNameLst>
                                          <p:attrName>ppt_h</p:attrName>
                                        </p:attrNameLst>
                                      </p:cBhvr>
                                      <p:tavLst>
                                        <p:tav tm="0">
                                          <p:val>
                                            <p:fltVal val="0"/>
                                          </p:val>
                                        </p:tav>
                                        <p:tav tm="100000">
                                          <p:val>
                                            <p:strVal val="#ppt_h"/>
                                          </p:val>
                                        </p:tav>
                                      </p:tavLst>
                                    </p:anim>
                                    <p:animEffect transition="in" filter="fade">
                                      <p:cBhvr>
                                        <p:cTn id="82" dur="300"/>
                                        <p:tgtEl>
                                          <p:spTgt spid="45"/>
                                        </p:tgtEl>
                                      </p:cBhvr>
                                    </p:animEffect>
                                  </p:childTnLst>
                                </p:cTn>
                              </p:par>
                            </p:childTnLst>
                          </p:cTn>
                        </p:par>
                        <p:par>
                          <p:cTn id="83" fill="hold">
                            <p:stCondLst>
                              <p:cond delay="3200"/>
                            </p:stCondLst>
                            <p:childTnLst>
                              <p:par>
                                <p:cTn id="84" presetID="2" presetClass="entr" presetSubtype="8" fill="hold" grpId="0" nodeType="after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additive="base">
                                        <p:cTn id="86" dur="200" fill="hold"/>
                                        <p:tgtEl>
                                          <p:spTgt spid="6"/>
                                        </p:tgtEl>
                                        <p:attrNameLst>
                                          <p:attrName>ppt_x</p:attrName>
                                        </p:attrNameLst>
                                      </p:cBhvr>
                                      <p:tavLst>
                                        <p:tav tm="0">
                                          <p:val>
                                            <p:strVal val="0-#ppt_w/2"/>
                                          </p:val>
                                        </p:tav>
                                        <p:tav tm="100000">
                                          <p:val>
                                            <p:strVal val="#ppt_x"/>
                                          </p:val>
                                        </p:tav>
                                      </p:tavLst>
                                    </p:anim>
                                    <p:anim calcmode="lin" valueType="num">
                                      <p:cBhvr additive="base">
                                        <p:cTn id="87" dur="200" fill="hold"/>
                                        <p:tgtEl>
                                          <p:spTgt spid="6"/>
                                        </p:tgtEl>
                                        <p:attrNameLst>
                                          <p:attrName>ppt_y</p:attrName>
                                        </p:attrNameLst>
                                      </p:cBhvr>
                                      <p:tavLst>
                                        <p:tav tm="0">
                                          <p:val>
                                            <p:strVal val="#ppt_y"/>
                                          </p:val>
                                        </p:tav>
                                        <p:tav tm="100000">
                                          <p:val>
                                            <p:strVal val="#ppt_y"/>
                                          </p:val>
                                        </p:tav>
                                      </p:tavLst>
                                    </p:anim>
                                  </p:childTnLst>
                                </p:cTn>
                              </p:par>
                            </p:childTnLst>
                          </p:cTn>
                        </p:par>
                        <p:par>
                          <p:cTn id="88" fill="hold">
                            <p:stCondLst>
                              <p:cond delay="3400"/>
                            </p:stCondLst>
                            <p:childTnLst>
                              <p:par>
                                <p:cTn id="89" presetID="22" presetClass="entr" presetSubtype="4" fill="hold" grpId="0" nodeType="after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wipe(down)">
                                      <p:cBhvr>
                                        <p:cTn id="91" dur="300"/>
                                        <p:tgtEl>
                                          <p:spTgt spid="29"/>
                                        </p:tgtEl>
                                      </p:cBhvr>
                                    </p:animEffect>
                                  </p:childTnLst>
                                </p:cTn>
                              </p:par>
                            </p:childTnLst>
                          </p:cTn>
                        </p:par>
                        <p:par>
                          <p:cTn id="92" fill="hold">
                            <p:stCondLst>
                              <p:cond delay="3700"/>
                            </p:stCondLst>
                            <p:childTnLst>
                              <p:par>
                                <p:cTn id="93" presetID="53" presetClass="entr" presetSubtype="16" fill="hold" grpId="0" nodeType="afterEffect">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cBhvr>
                                        <p:cTn id="95" dur="300" fill="hold"/>
                                        <p:tgtEl>
                                          <p:spTgt spid="42"/>
                                        </p:tgtEl>
                                        <p:attrNameLst>
                                          <p:attrName>ppt_w</p:attrName>
                                        </p:attrNameLst>
                                      </p:cBhvr>
                                      <p:tavLst>
                                        <p:tav tm="0">
                                          <p:val>
                                            <p:fltVal val="0"/>
                                          </p:val>
                                        </p:tav>
                                        <p:tav tm="100000">
                                          <p:val>
                                            <p:strVal val="#ppt_w"/>
                                          </p:val>
                                        </p:tav>
                                      </p:tavLst>
                                    </p:anim>
                                    <p:anim calcmode="lin" valueType="num">
                                      <p:cBhvr>
                                        <p:cTn id="96" dur="300" fill="hold"/>
                                        <p:tgtEl>
                                          <p:spTgt spid="42"/>
                                        </p:tgtEl>
                                        <p:attrNameLst>
                                          <p:attrName>ppt_h</p:attrName>
                                        </p:attrNameLst>
                                      </p:cBhvr>
                                      <p:tavLst>
                                        <p:tav tm="0">
                                          <p:val>
                                            <p:fltVal val="0"/>
                                          </p:val>
                                        </p:tav>
                                        <p:tav tm="100000">
                                          <p:val>
                                            <p:strVal val="#ppt_h"/>
                                          </p:val>
                                        </p:tav>
                                      </p:tavLst>
                                    </p:anim>
                                    <p:animEffect transition="in" filter="fade">
                                      <p:cBhvr>
                                        <p:cTn id="97" dur="300"/>
                                        <p:tgtEl>
                                          <p:spTgt spid="42"/>
                                        </p:tgtEl>
                                      </p:cBhvr>
                                    </p:animEffect>
                                  </p:childTnLst>
                                </p:cTn>
                              </p:par>
                            </p:childTnLst>
                          </p:cTn>
                        </p:par>
                        <p:par>
                          <p:cTn id="98" fill="hold">
                            <p:stCondLst>
                              <p:cond delay="4000"/>
                            </p:stCondLst>
                            <p:childTnLst>
                              <p:par>
                                <p:cTn id="99" presetID="22" presetClass="entr" presetSubtype="4" fill="hold" grpId="0" nodeType="afterEffect">
                                  <p:stCondLst>
                                    <p:cond delay="0"/>
                                  </p:stCondLst>
                                  <p:childTnLst>
                                    <p:set>
                                      <p:cBhvr>
                                        <p:cTn id="100" dur="1" fill="hold">
                                          <p:stCondLst>
                                            <p:cond delay="0"/>
                                          </p:stCondLst>
                                        </p:cTn>
                                        <p:tgtEl>
                                          <p:spTgt spid="30"/>
                                        </p:tgtEl>
                                        <p:attrNameLst>
                                          <p:attrName>style.visibility</p:attrName>
                                        </p:attrNameLst>
                                      </p:cBhvr>
                                      <p:to>
                                        <p:strVal val="visible"/>
                                      </p:to>
                                    </p:set>
                                    <p:animEffect transition="in" filter="wipe(down)">
                                      <p:cBhvr>
                                        <p:cTn id="101" dur="500"/>
                                        <p:tgtEl>
                                          <p:spTgt spid="30"/>
                                        </p:tgtEl>
                                      </p:cBhvr>
                                    </p:animEffect>
                                  </p:childTnLst>
                                </p:cTn>
                              </p:par>
                            </p:childTnLst>
                          </p:cTn>
                        </p:par>
                        <p:par>
                          <p:cTn id="102" fill="hold">
                            <p:stCondLst>
                              <p:cond delay="4500"/>
                            </p:stCondLst>
                            <p:childTnLst>
                              <p:par>
                                <p:cTn id="103" presetID="53" presetClass="entr" presetSubtype="16" fill="hold" grpId="0" nodeType="afterEffect">
                                  <p:stCondLst>
                                    <p:cond delay="0"/>
                                  </p:stCondLst>
                                  <p:childTnLst>
                                    <p:set>
                                      <p:cBhvr>
                                        <p:cTn id="104" dur="1" fill="hold">
                                          <p:stCondLst>
                                            <p:cond delay="0"/>
                                          </p:stCondLst>
                                        </p:cTn>
                                        <p:tgtEl>
                                          <p:spTgt spid="46"/>
                                        </p:tgtEl>
                                        <p:attrNameLst>
                                          <p:attrName>style.visibility</p:attrName>
                                        </p:attrNameLst>
                                      </p:cBhvr>
                                      <p:to>
                                        <p:strVal val="visible"/>
                                      </p:to>
                                    </p:set>
                                    <p:anim calcmode="lin" valueType="num">
                                      <p:cBhvr>
                                        <p:cTn id="105" dur="300" fill="hold"/>
                                        <p:tgtEl>
                                          <p:spTgt spid="46"/>
                                        </p:tgtEl>
                                        <p:attrNameLst>
                                          <p:attrName>ppt_w</p:attrName>
                                        </p:attrNameLst>
                                      </p:cBhvr>
                                      <p:tavLst>
                                        <p:tav tm="0">
                                          <p:val>
                                            <p:fltVal val="0"/>
                                          </p:val>
                                        </p:tav>
                                        <p:tav tm="100000">
                                          <p:val>
                                            <p:strVal val="#ppt_w"/>
                                          </p:val>
                                        </p:tav>
                                      </p:tavLst>
                                    </p:anim>
                                    <p:anim calcmode="lin" valueType="num">
                                      <p:cBhvr>
                                        <p:cTn id="106" dur="300" fill="hold"/>
                                        <p:tgtEl>
                                          <p:spTgt spid="46"/>
                                        </p:tgtEl>
                                        <p:attrNameLst>
                                          <p:attrName>ppt_h</p:attrName>
                                        </p:attrNameLst>
                                      </p:cBhvr>
                                      <p:tavLst>
                                        <p:tav tm="0">
                                          <p:val>
                                            <p:fltVal val="0"/>
                                          </p:val>
                                        </p:tav>
                                        <p:tav tm="100000">
                                          <p:val>
                                            <p:strVal val="#ppt_h"/>
                                          </p:val>
                                        </p:tav>
                                      </p:tavLst>
                                    </p:anim>
                                    <p:animEffect transition="in" filter="fade">
                                      <p:cBhvr>
                                        <p:cTn id="107" dur="300"/>
                                        <p:tgtEl>
                                          <p:spTgt spid="46"/>
                                        </p:tgtEl>
                                      </p:cBhvr>
                                    </p:animEffect>
                                  </p:childTnLst>
                                </p:cTn>
                              </p:par>
                            </p:childTnLst>
                          </p:cTn>
                        </p:par>
                        <p:par>
                          <p:cTn id="108" fill="hold">
                            <p:stCondLst>
                              <p:cond delay="4800"/>
                            </p:stCondLst>
                            <p:childTnLst>
                              <p:par>
                                <p:cTn id="109" presetID="2" presetClass="entr" presetSubtype="8" fill="hold" grpId="0" nodeType="afterEffect">
                                  <p:stCondLst>
                                    <p:cond delay="0"/>
                                  </p:stCondLst>
                                  <p:childTnLst>
                                    <p:set>
                                      <p:cBhvr>
                                        <p:cTn id="110" dur="1" fill="hold">
                                          <p:stCondLst>
                                            <p:cond delay="0"/>
                                          </p:stCondLst>
                                        </p:cTn>
                                        <p:tgtEl>
                                          <p:spTgt spid="7"/>
                                        </p:tgtEl>
                                        <p:attrNameLst>
                                          <p:attrName>style.visibility</p:attrName>
                                        </p:attrNameLst>
                                      </p:cBhvr>
                                      <p:to>
                                        <p:strVal val="visible"/>
                                      </p:to>
                                    </p:set>
                                    <p:anim calcmode="lin" valueType="num">
                                      <p:cBhvr additive="base">
                                        <p:cTn id="111" dur="200" fill="hold"/>
                                        <p:tgtEl>
                                          <p:spTgt spid="7"/>
                                        </p:tgtEl>
                                        <p:attrNameLst>
                                          <p:attrName>ppt_x</p:attrName>
                                        </p:attrNameLst>
                                      </p:cBhvr>
                                      <p:tavLst>
                                        <p:tav tm="0">
                                          <p:val>
                                            <p:strVal val="0-#ppt_w/2"/>
                                          </p:val>
                                        </p:tav>
                                        <p:tav tm="100000">
                                          <p:val>
                                            <p:strVal val="#ppt_x"/>
                                          </p:val>
                                        </p:tav>
                                      </p:tavLst>
                                    </p:anim>
                                    <p:anim calcmode="lin" valueType="num">
                                      <p:cBhvr additive="base">
                                        <p:cTn id="112" dur="200" fill="hold"/>
                                        <p:tgtEl>
                                          <p:spTgt spid="7"/>
                                        </p:tgtEl>
                                        <p:attrNameLst>
                                          <p:attrName>ppt_y</p:attrName>
                                        </p:attrNameLst>
                                      </p:cBhvr>
                                      <p:tavLst>
                                        <p:tav tm="0">
                                          <p:val>
                                            <p:strVal val="#ppt_y"/>
                                          </p:val>
                                        </p:tav>
                                        <p:tav tm="100000">
                                          <p:val>
                                            <p:strVal val="#ppt_y"/>
                                          </p:val>
                                        </p:tav>
                                      </p:tavLst>
                                    </p:anim>
                                  </p:childTnLst>
                                </p:cTn>
                              </p:par>
                            </p:childTnLst>
                          </p:cTn>
                        </p:par>
                        <p:par>
                          <p:cTn id="113" fill="hold">
                            <p:stCondLst>
                              <p:cond delay="5000"/>
                            </p:stCondLst>
                            <p:childTnLst>
                              <p:par>
                                <p:cTn id="114" presetID="22" presetClass="entr" presetSubtype="4" fill="hold" grpId="0" nodeType="afterEffect">
                                  <p:stCondLst>
                                    <p:cond delay="0"/>
                                  </p:stCondLst>
                                  <p:childTnLst>
                                    <p:set>
                                      <p:cBhvr>
                                        <p:cTn id="115" dur="1" fill="hold">
                                          <p:stCondLst>
                                            <p:cond delay="0"/>
                                          </p:stCondLst>
                                        </p:cTn>
                                        <p:tgtEl>
                                          <p:spTgt spid="31"/>
                                        </p:tgtEl>
                                        <p:attrNameLst>
                                          <p:attrName>style.visibility</p:attrName>
                                        </p:attrNameLst>
                                      </p:cBhvr>
                                      <p:to>
                                        <p:strVal val="visible"/>
                                      </p:to>
                                    </p:set>
                                    <p:animEffect transition="in" filter="wipe(down)">
                                      <p:cBhvr>
                                        <p:cTn id="116" dur="300"/>
                                        <p:tgtEl>
                                          <p:spTgt spid="31"/>
                                        </p:tgtEl>
                                      </p:cBhvr>
                                    </p:animEffect>
                                  </p:childTnLst>
                                </p:cTn>
                              </p:par>
                            </p:childTnLst>
                          </p:cTn>
                        </p:par>
                        <p:par>
                          <p:cTn id="117" fill="hold">
                            <p:stCondLst>
                              <p:cond delay="5300"/>
                            </p:stCondLst>
                            <p:childTnLst>
                              <p:par>
                                <p:cTn id="118" presetID="53" presetClass="entr" presetSubtype="16" fill="hold" grpId="0" nodeType="afterEffect">
                                  <p:stCondLst>
                                    <p:cond delay="0"/>
                                  </p:stCondLst>
                                  <p:childTnLst>
                                    <p:set>
                                      <p:cBhvr>
                                        <p:cTn id="119" dur="1" fill="hold">
                                          <p:stCondLst>
                                            <p:cond delay="0"/>
                                          </p:stCondLst>
                                        </p:cTn>
                                        <p:tgtEl>
                                          <p:spTgt spid="41"/>
                                        </p:tgtEl>
                                        <p:attrNameLst>
                                          <p:attrName>style.visibility</p:attrName>
                                        </p:attrNameLst>
                                      </p:cBhvr>
                                      <p:to>
                                        <p:strVal val="visible"/>
                                      </p:to>
                                    </p:set>
                                    <p:anim calcmode="lin" valueType="num">
                                      <p:cBhvr>
                                        <p:cTn id="120" dur="300" fill="hold"/>
                                        <p:tgtEl>
                                          <p:spTgt spid="41"/>
                                        </p:tgtEl>
                                        <p:attrNameLst>
                                          <p:attrName>ppt_w</p:attrName>
                                        </p:attrNameLst>
                                      </p:cBhvr>
                                      <p:tavLst>
                                        <p:tav tm="0">
                                          <p:val>
                                            <p:fltVal val="0"/>
                                          </p:val>
                                        </p:tav>
                                        <p:tav tm="100000">
                                          <p:val>
                                            <p:strVal val="#ppt_w"/>
                                          </p:val>
                                        </p:tav>
                                      </p:tavLst>
                                    </p:anim>
                                    <p:anim calcmode="lin" valueType="num">
                                      <p:cBhvr>
                                        <p:cTn id="121" dur="300" fill="hold"/>
                                        <p:tgtEl>
                                          <p:spTgt spid="41"/>
                                        </p:tgtEl>
                                        <p:attrNameLst>
                                          <p:attrName>ppt_h</p:attrName>
                                        </p:attrNameLst>
                                      </p:cBhvr>
                                      <p:tavLst>
                                        <p:tav tm="0">
                                          <p:val>
                                            <p:fltVal val="0"/>
                                          </p:val>
                                        </p:tav>
                                        <p:tav tm="100000">
                                          <p:val>
                                            <p:strVal val="#ppt_h"/>
                                          </p:val>
                                        </p:tav>
                                      </p:tavLst>
                                    </p:anim>
                                    <p:animEffect transition="in" filter="fade">
                                      <p:cBhvr>
                                        <p:cTn id="122" dur="300"/>
                                        <p:tgtEl>
                                          <p:spTgt spid="41"/>
                                        </p:tgtEl>
                                      </p:cBhvr>
                                    </p:animEffect>
                                  </p:childTnLst>
                                </p:cTn>
                              </p:par>
                            </p:childTnLst>
                          </p:cTn>
                        </p:par>
                        <p:par>
                          <p:cTn id="123" fill="hold">
                            <p:stCondLst>
                              <p:cond delay="5600"/>
                            </p:stCondLst>
                            <p:childTnLst>
                              <p:par>
                                <p:cTn id="124" presetID="22" presetClass="entr" presetSubtype="4"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wipe(down)">
                                      <p:cBhvr>
                                        <p:cTn id="126" dur="500"/>
                                        <p:tgtEl>
                                          <p:spTgt spid="32"/>
                                        </p:tgtEl>
                                      </p:cBhvr>
                                    </p:animEffect>
                                  </p:childTnLst>
                                </p:cTn>
                              </p:par>
                            </p:childTnLst>
                          </p:cTn>
                        </p:par>
                        <p:par>
                          <p:cTn id="127" fill="hold">
                            <p:stCondLst>
                              <p:cond delay="6100"/>
                            </p:stCondLst>
                            <p:childTnLst>
                              <p:par>
                                <p:cTn id="128" presetID="53" presetClass="entr" presetSubtype="16" fill="hold" grpId="0" nodeType="afterEffect">
                                  <p:stCondLst>
                                    <p:cond delay="0"/>
                                  </p:stCondLst>
                                  <p:childTnLst>
                                    <p:set>
                                      <p:cBhvr>
                                        <p:cTn id="129" dur="1" fill="hold">
                                          <p:stCondLst>
                                            <p:cond delay="0"/>
                                          </p:stCondLst>
                                        </p:cTn>
                                        <p:tgtEl>
                                          <p:spTgt spid="47"/>
                                        </p:tgtEl>
                                        <p:attrNameLst>
                                          <p:attrName>style.visibility</p:attrName>
                                        </p:attrNameLst>
                                      </p:cBhvr>
                                      <p:to>
                                        <p:strVal val="visible"/>
                                      </p:to>
                                    </p:set>
                                    <p:anim calcmode="lin" valueType="num">
                                      <p:cBhvr>
                                        <p:cTn id="130" dur="300" fill="hold"/>
                                        <p:tgtEl>
                                          <p:spTgt spid="47"/>
                                        </p:tgtEl>
                                        <p:attrNameLst>
                                          <p:attrName>ppt_w</p:attrName>
                                        </p:attrNameLst>
                                      </p:cBhvr>
                                      <p:tavLst>
                                        <p:tav tm="0">
                                          <p:val>
                                            <p:fltVal val="0"/>
                                          </p:val>
                                        </p:tav>
                                        <p:tav tm="100000">
                                          <p:val>
                                            <p:strVal val="#ppt_w"/>
                                          </p:val>
                                        </p:tav>
                                      </p:tavLst>
                                    </p:anim>
                                    <p:anim calcmode="lin" valueType="num">
                                      <p:cBhvr>
                                        <p:cTn id="131" dur="300" fill="hold"/>
                                        <p:tgtEl>
                                          <p:spTgt spid="47"/>
                                        </p:tgtEl>
                                        <p:attrNameLst>
                                          <p:attrName>ppt_h</p:attrName>
                                        </p:attrNameLst>
                                      </p:cBhvr>
                                      <p:tavLst>
                                        <p:tav tm="0">
                                          <p:val>
                                            <p:fltVal val="0"/>
                                          </p:val>
                                        </p:tav>
                                        <p:tav tm="100000">
                                          <p:val>
                                            <p:strVal val="#ppt_h"/>
                                          </p:val>
                                        </p:tav>
                                      </p:tavLst>
                                    </p:anim>
                                    <p:animEffect transition="in" filter="fade">
                                      <p:cBhvr>
                                        <p:cTn id="132" dur="300"/>
                                        <p:tgtEl>
                                          <p:spTgt spid="47"/>
                                        </p:tgtEl>
                                      </p:cBhvr>
                                    </p:animEffect>
                                  </p:childTnLst>
                                </p:cTn>
                              </p:par>
                            </p:childTnLst>
                          </p:cTn>
                        </p:par>
                        <p:par>
                          <p:cTn id="133" fill="hold">
                            <p:stCondLst>
                              <p:cond delay="6400"/>
                            </p:stCondLst>
                            <p:childTnLst>
                              <p:par>
                                <p:cTn id="134" presetID="2" presetClass="entr" presetSubtype="8" fill="hold" grpId="0" nodeType="afterEffect">
                                  <p:stCondLst>
                                    <p:cond delay="0"/>
                                  </p:stCondLst>
                                  <p:childTnLst>
                                    <p:set>
                                      <p:cBhvr>
                                        <p:cTn id="135" dur="1" fill="hold">
                                          <p:stCondLst>
                                            <p:cond delay="0"/>
                                          </p:stCondLst>
                                        </p:cTn>
                                        <p:tgtEl>
                                          <p:spTgt spid="8"/>
                                        </p:tgtEl>
                                        <p:attrNameLst>
                                          <p:attrName>style.visibility</p:attrName>
                                        </p:attrNameLst>
                                      </p:cBhvr>
                                      <p:to>
                                        <p:strVal val="visible"/>
                                      </p:to>
                                    </p:set>
                                    <p:anim calcmode="lin" valueType="num">
                                      <p:cBhvr additive="base">
                                        <p:cTn id="136" dur="200" fill="hold"/>
                                        <p:tgtEl>
                                          <p:spTgt spid="8"/>
                                        </p:tgtEl>
                                        <p:attrNameLst>
                                          <p:attrName>ppt_x</p:attrName>
                                        </p:attrNameLst>
                                      </p:cBhvr>
                                      <p:tavLst>
                                        <p:tav tm="0">
                                          <p:val>
                                            <p:strVal val="0-#ppt_w/2"/>
                                          </p:val>
                                        </p:tav>
                                        <p:tav tm="100000">
                                          <p:val>
                                            <p:strVal val="#ppt_x"/>
                                          </p:val>
                                        </p:tav>
                                      </p:tavLst>
                                    </p:anim>
                                    <p:anim calcmode="lin" valueType="num">
                                      <p:cBhvr additive="base">
                                        <p:cTn id="137" dur="200" fill="hold"/>
                                        <p:tgtEl>
                                          <p:spTgt spid="8"/>
                                        </p:tgtEl>
                                        <p:attrNameLst>
                                          <p:attrName>ppt_y</p:attrName>
                                        </p:attrNameLst>
                                      </p:cBhvr>
                                      <p:tavLst>
                                        <p:tav tm="0">
                                          <p:val>
                                            <p:strVal val="#ppt_y"/>
                                          </p:val>
                                        </p:tav>
                                        <p:tav tm="100000">
                                          <p:val>
                                            <p:strVal val="#ppt_y"/>
                                          </p:val>
                                        </p:tav>
                                      </p:tavLst>
                                    </p:anim>
                                  </p:childTnLst>
                                </p:cTn>
                              </p:par>
                            </p:childTnLst>
                          </p:cTn>
                        </p:par>
                        <p:par>
                          <p:cTn id="138" fill="hold">
                            <p:stCondLst>
                              <p:cond delay="6600"/>
                            </p:stCondLst>
                            <p:childTnLst>
                              <p:par>
                                <p:cTn id="139" presetID="22" presetClass="entr" presetSubtype="4" fill="hold" grpId="0" nodeType="afterEffect">
                                  <p:stCondLst>
                                    <p:cond delay="0"/>
                                  </p:stCondLst>
                                  <p:childTnLst>
                                    <p:set>
                                      <p:cBhvr>
                                        <p:cTn id="140" dur="1" fill="hold">
                                          <p:stCondLst>
                                            <p:cond delay="0"/>
                                          </p:stCondLst>
                                        </p:cTn>
                                        <p:tgtEl>
                                          <p:spTgt spid="33"/>
                                        </p:tgtEl>
                                        <p:attrNameLst>
                                          <p:attrName>style.visibility</p:attrName>
                                        </p:attrNameLst>
                                      </p:cBhvr>
                                      <p:to>
                                        <p:strVal val="visible"/>
                                      </p:to>
                                    </p:set>
                                    <p:animEffect transition="in" filter="wipe(down)">
                                      <p:cBhvr>
                                        <p:cTn id="141" dur="300"/>
                                        <p:tgtEl>
                                          <p:spTgt spid="33"/>
                                        </p:tgtEl>
                                      </p:cBhvr>
                                    </p:animEffect>
                                  </p:childTnLst>
                                </p:cTn>
                              </p:par>
                            </p:childTnLst>
                          </p:cTn>
                        </p:par>
                        <p:par>
                          <p:cTn id="142" fill="hold">
                            <p:stCondLst>
                              <p:cond delay="6900"/>
                            </p:stCondLst>
                            <p:childTnLst>
                              <p:par>
                                <p:cTn id="143" presetID="53" presetClass="entr" presetSubtype="16" fill="hold" grpId="0" nodeType="afterEffect">
                                  <p:stCondLst>
                                    <p:cond delay="0"/>
                                  </p:stCondLst>
                                  <p:childTnLst>
                                    <p:set>
                                      <p:cBhvr>
                                        <p:cTn id="144" dur="1" fill="hold">
                                          <p:stCondLst>
                                            <p:cond delay="0"/>
                                          </p:stCondLst>
                                        </p:cTn>
                                        <p:tgtEl>
                                          <p:spTgt spid="43"/>
                                        </p:tgtEl>
                                        <p:attrNameLst>
                                          <p:attrName>style.visibility</p:attrName>
                                        </p:attrNameLst>
                                      </p:cBhvr>
                                      <p:to>
                                        <p:strVal val="visible"/>
                                      </p:to>
                                    </p:set>
                                    <p:anim calcmode="lin" valueType="num">
                                      <p:cBhvr>
                                        <p:cTn id="145" dur="300" fill="hold"/>
                                        <p:tgtEl>
                                          <p:spTgt spid="43"/>
                                        </p:tgtEl>
                                        <p:attrNameLst>
                                          <p:attrName>ppt_w</p:attrName>
                                        </p:attrNameLst>
                                      </p:cBhvr>
                                      <p:tavLst>
                                        <p:tav tm="0">
                                          <p:val>
                                            <p:fltVal val="0"/>
                                          </p:val>
                                        </p:tav>
                                        <p:tav tm="100000">
                                          <p:val>
                                            <p:strVal val="#ppt_w"/>
                                          </p:val>
                                        </p:tav>
                                      </p:tavLst>
                                    </p:anim>
                                    <p:anim calcmode="lin" valueType="num">
                                      <p:cBhvr>
                                        <p:cTn id="146" dur="300" fill="hold"/>
                                        <p:tgtEl>
                                          <p:spTgt spid="43"/>
                                        </p:tgtEl>
                                        <p:attrNameLst>
                                          <p:attrName>ppt_h</p:attrName>
                                        </p:attrNameLst>
                                      </p:cBhvr>
                                      <p:tavLst>
                                        <p:tav tm="0">
                                          <p:val>
                                            <p:fltVal val="0"/>
                                          </p:val>
                                        </p:tav>
                                        <p:tav tm="100000">
                                          <p:val>
                                            <p:strVal val="#ppt_h"/>
                                          </p:val>
                                        </p:tav>
                                      </p:tavLst>
                                    </p:anim>
                                    <p:animEffect transition="in" filter="fade">
                                      <p:cBhvr>
                                        <p:cTn id="147" dur="300"/>
                                        <p:tgtEl>
                                          <p:spTgt spid="43"/>
                                        </p:tgtEl>
                                      </p:cBhvr>
                                    </p:animEffect>
                                  </p:childTnLst>
                                </p:cTn>
                              </p:par>
                            </p:childTnLst>
                          </p:cTn>
                        </p:par>
                        <p:par>
                          <p:cTn id="148" fill="hold">
                            <p:stCondLst>
                              <p:cond delay="7200"/>
                            </p:stCondLst>
                            <p:childTnLst>
                              <p:par>
                                <p:cTn id="149" presetID="22" presetClass="entr" presetSubtype="4" fill="hold" grpId="0" nodeType="afterEffect">
                                  <p:stCondLst>
                                    <p:cond delay="0"/>
                                  </p:stCondLst>
                                  <p:childTnLst>
                                    <p:set>
                                      <p:cBhvr>
                                        <p:cTn id="150" dur="1" fill="hold">
                                          <p:stCondLst>
                                            <p:cond delay="0"/>
                                          </p:stCondLst>
                                        </p:cTn>
                                        <p:tgtEl>
                                          <p:spTgt spid="34"/>
                                        </p:tgtEl>
                                        <p:attrNameLst>
                                          <p:attrName>style.visibility</p:attrName>
                                        </p:attrNameLst>
                                      </p:cBhvr>
                                      <p:to>
                                        <p:strVal val="visible"/>
                                      </p:to>
                                    </p:set>
                                    <p:animEffect transition="in" filter="wipe(down)">
                                      <p:cBhvr>
                                        <p:cTn id="151" dur="500"/>
                                        <p:tgtEl>
                                          <p:spTgt spid="34"/>
                                        </p:tgtEl>
                                      </p:cBhvr>
                                    </p:animEffect>
                                  </p:childTnLst>
                                </p:cTn>
                              </p:par>
                            </p:childTnLst>
                          </p:cTn>
                        </p:par>
                        <p:par>
                          <p:cTn id="152" fill="hold">
                            <p:stCondLst>
                              <p:cond delay="7700"/>
                            </p:stCondLst>
                            <p:childTnLst>
                              <p:par>
                                <p:cTn id="153" presetID="53" presetClass="entr" presetSubtype="16" fill="hold" grpId="0" nodeType="afterEffect">
                                  <p:stCondLst>
                                    <p:cond delay="0"/>
                                  </p:stCondLst>
                                  <p:childTnLst>
                                    <p:set>
                                      <p:cBhvr>
                                        <p:cTn id="154" dur="1" fill="hold">
                                          <p:stCondLst>
                                            <p:cond delay="0"/>
                                          </p:stCondLst>
                                        </p:cTn>
                                        <p:tgtEl>
                                          <p:spTgt spid="48"/>
                                        </p:tgtEl>
                                        <p:attrNameLst>
                                          <p:attrName>style.visibility</p:attrName>
                                        </p:attrNameLst>
                                      </p:cBhvr>
                                      <p:to>
                                        <p:strVal val="visible"/>
                                      </p:to>
                                    </p:set>
                                    <p:anim calcmode="lin" valueType="num">
                                      <p:cBhvr>
                                        <p:cTn id="155" dur="300" fill="hold"/>
                                        <p:tgtEl>
                                          <p:spTgt spid="48"/>
                                        </p:tgtEl>
                                        <p:attrNameLst>
                                          <p:attrName>ppt_w</p:attrName>
                                        </p:attrNameLst>
                                      </p:cBhvr>
                                      <p:tavLst>
                                        <p:tav tm="0">
                                          <p:val>
                                            <p:fltVal val="0"/>
                                          </p:val>
                                        </p:tav>
                                        <p:tav tm="100000">
                                          <p:val>
                                            <p:strVal val="#ppt_w"/>
                                          </p:val>
                                        </p:tav>
                                      </p:tavLst>
                                    </p:anim>
                                    <p:anim calcmode="lin" valueType="num">
                                      <p:cBhvr>
                                        <p:cTn id="156" dur="300" fill="hold"/>
                                        <p:tgtEl>
                                          <p:spTgt spid="48"/>
                                        </p:tgtEl>
                                        <p:attrNameLst>
                                          <p:attrName>ppt_h</p:attrName>
                                        </p:attrNameLst>
                                      </p:cBhvr>
                                      <p:tavLst>
                                        <p:tav tm="0">
                                          <p:val>
                                            <p:fltVal val="0"/>
                                          </p:val>
                                        </p:tav>
                                        <p:tav tm="100000">
                                          <p:val>
                                            <p:strVal val="#ppt_h"/>
                                          </p:val>
                                        </p:tav>
                                      </p:tavLst>
                                    </p:anim>
                                    <p:animEffect transition="in" filter="fade">
                                      <p:cBhvr>
                                        <p:cTn id="157" dur="300"/>
                                        <p:tgtEl>
                                          <p:spTgt spid="48"/>
                                        </p:tgtEl>
                                      </p:cBhvr>
                                    </p:animEffect>
                                  </p:childTnLst>
                                </p:cTn>
                              </p:par>
                            </p:childTnLst>
                          </p:cTn>
                        </p:par>
                        <p:par>
                          <p:cTn id="158" fill="hold">
                            <p:stCondLst>
                              <p:cond delay="8000"/>
                            </p:stCondLst>
                            <p:childTnLst>
                              <p:par>
                                <p:cTn id="159" presetID="2" presetClass="entr" presetSubtype="2" fill="hold" grpId="0" nodeType="afterEffect">
                                  <p:stCondLst>
                                    <p:cond delay="0"/>
                                  </p:stCondLst>
                                  <p:childTnLst>
                                    <p:set>
                                      <p:cBhvr>
                                        <p:cTn id="160" dur="1" fill="hold">
                                          <p:stCondLst>
                                            <p:cond delay="0"/>
                                          </p:stCondLst>
                                        </p:cTn>
                                        <p:tgtEl>
                                          <p:spTgt spid="36"/>
                                        </p:tgtEl>
                                        <p:attrNameLst>
                                          <p:attrName>style.visibility</p:attrName>
                                        </p:attrNameLst>
                                      </p:cBhvr>
                                      <p:to>
                                        <p:strVal val="visible"/>
                                      </p:to>
                                    </p:set>
                                    <p:anim calcmode="lin" valueType="num">
                                      <p:cBhvr additive="base">
                                        <p:cTn id="161" dur="300" fill="hold"/>
                                        <p:tgtEl>
                                          <p:spTgt spid="36"/>
                                        </p:tgtEl>
                                        <p:attrNameLst>
                                          <p:attrName>ppt_x</p:attrName>
                                        </p:attrNameLst>
                                      </p:cBhvr>
                                      <p:tavLst>
                                        <p:tav tm="0">
                                          <p:val>
                                            <p:strVal val="1+#ppt_w/2"/>
                                          </p:val>
                                        </p:tav>
                                        <p:tav tm="100000">
                                          <p:val>
                                            <p:strVal val="#ppt_x"/>
                                          </p:val>
                                        </p:tav>
                                      </p:tavLst>
                                    </p:anim>
                                    <p:anim calcmode="lin" valueType="num">
                                      <p:cBhvr additive="base">
                                        <p:cTn id="162" dur="300" fill="hold"/>
                                        <p:tgtEl>
                                          <p:spTgt spid="36"/>
                                        </p:tgtEl>
                                        <p:attrNameLst>
                                          <p:attrName>ppt_y</p:attrName>
                                        </p:attrNameLst>
                                      </p:cBhvr>
                                      <p:tavLst>
                                        <p:tav tm="0">
                                          <p:val>
                                            <p:strVal val="#ppt_y"/>
                                          </p:val>
                                        </p:tav>
                                        <p:tav tm="100000">
                                          <p:val>
                                            <p:strVal val="#ppt_y"/>
                                          </p:val>
                                        </p:tav>
                                      </p:tavLst>
                                    </p:anim>
                                  </p:childTnLst>
                                </p:cTn>
                              </p:par>
                            </p:childTnLst>
                          </p:cTn>
                        </p:par>
                        <p:par>
                          <p:cTn id="163" fill="hold">
                            <p:stCondLst>
                              <p:cond delay="8300"/>
                            </p:stCondLst>
                            <p:childTnLst>
                              <p:par>
                                <p:cTn id="164" presetID="2" presetClass="entr" presetSubtype="2" fill="hold" grpId="0" nodeType="afterEffect">
                                  <p:stCondLst>
                                    <p:cond delay="0"/>
                                  </p:stCondLst>
                                  <p:childTnLst>
                                    <p:set>
                                      <p:cBhvr>
                                        <p:cTn id="165" dur="1" fill="hold">
                                          <p:stCondLst>
                                            <p:cond delay="0"/>
                                          </p:stCondLst>
                                        </p:cTn>
                                        <p:tgtEl>
                                          <p:spTgt spid="35"/>
                                        </p:tgtEl>
                                        <p:attrNameLst>
                                          <p:attrName>style.visibility</p:attrName>
                                        </p:attrNameLst>
                                      </p:cBhvr>
                                      <p:to>
                                        <p:strVal val="visible"/>
                                      </p:to>
                                    </p:set>
                                    <p:anim calcmode="lin" valueType="num">
                                      <p:cBhvr additive="base">
                                        <p:cTn id="166" dur="300" fill="hold"/>
                                        <p:tgtEl>
                                          <p:spTgt spid="35"/>
                                        </p:tgtEl>
                                        <p:attrNameLst>
                                          <p:attrName>ppt_x</p:attrName>
                                        </p:attrNameLst>
                                      </p:cBhvr>
                                      <p:tavLst>
                                        <p:tav tm="0">
                                          <p:val>
                                            <p:strVal val="1+#ppt_w/2"/>
                                          </p:val>
                                        </p:tav>
                                        <p:tav tm="100000">
                                          <p:val>
                                            <p:strVal val="#ppt_x"/>
                                          </p:val>
                                        </p:tav>
                                      </p:tavLst>
                                    </p:anim>
                                    <p:anim calcmode="lin" valueType="num">
                                      <p:cBhvr additive="base">
                                        <p:cTn id="167" dur="300" fill="hold"/>
                                        <p:tgtEl>
                                          <p:spTgt spid="35"/>
                                        </p:tgtEl>
                                        <p:attrNameLst>
                                          <p:attrName>ppt_y</p:attrName>
                                        </p:attrNameLst>
                                      </p:cBhvr>
                                      <p:tavLst>
                                        <p:tav tm="0">
                                          <p:val>
                                            <p:strVal val="#ppt_y"/>
                                          </p:val>
                                        </p:tav>
                                        <p:tav tm="100000">
                                          <p:val>
                                            <p:strVal val="#ppt_y"/>
                                          </p:val>
                                        </p:tav>
                                      </p:tavLst>
                                    </p:anim>
                                  </p:childTnLst>
                                </p:cTn>
                              </p:par>
                            </p:childTnLst>
                          </p:cTn>
                        </p:par>
                        <p:par>
                          <p:cTn id="168" fill="hold">
                            <p:stCondLst>
                              <p:cond delay="8600"/>
                            </p:stCondLst>
                            <p:childTnLst>
                              <p:par>
                                <p:cTn id="169" presetID="22" presetClass="entr" presetSubtype="8" fill="hold" grpId="0" nodeType="afterEffect">
                                  <p:stCondLst>
                                    <p:cond delay="0"/>
                                  </p:stCondLst>
                                  <p:childTnLst>
                                    <p:set>
                                      <p:cBhvr>
                                        <p:cTn id="170" dur="1" fill="hold">
                                          <p:stCondLst>
                                            <p:cond delay="0"/>
                                          </p:stCondLst>
                                        </p:cTn>
                                        <p:tgtEl>
                                          <p:spTgt spid="38"/>
                                        </p:tgtEl>
                                        <p:attrNameLst>
                                          <p:attrName>style.visibility</p:attrName>
                                        </p:attrNameLst>
                                      </p:cBhvr>
                                      <p:to>
                                        <p:strVal val="visible"/>
                                      </p:to>
                                    </p:set>
                                    <p:animEffect transition="in" filter="wipe(left)">
                                      <p:cBhvr>
                                        <p:cTn id="171" dur="500"/>
                                        <p:tgtEl>
                                          <p:spTgt spid="38"/>
                                        </p:tgtEl>
                                      </p:cBhvr>
                                    </p:animEffect>
                                  </p:childTnLst>
                                </p:cTn>
                              </p:par>
                            </p:childTnLst>
                          </p:cTn>
                        </p:par>
                        <p:par>
                          <p:cTn id="172" fill="hold">
                            <p:stCondLst>
                              <p:cond delay="9100"/>
                            </p:stCondLst>
                            <p:childTnLst>
                              <p:par>
                                <p:cTn id="173" presetID="22" presetClass="entr" presetSubtype="8" fill="hold" grpId="0" nodeType="afterEffect">
                                  <p:stCondLst>
                                    <p:cond delay="0"/>
                                  </p:stCondLst>
                                  <p:childTnLst>
                                    <p:set>
                                      <p:cBhvr>
                                        <p:cTn id="174" dur="1" fill="hold">
                                          <p:stCondLst>
                                            <p:cond delay="0"/>
                                          </p:stCondLst>
                                        </p:cTn>
                                        <p:tgtEl>
                                          <p:spTgt spid="37"/>
                                        </p:tgtEl>
                                        <p:attrNameLst>
                                          <p:attrName>style.visibility</p:attrName>
                                        </p:attrNameLst>
                                      </p:cBhvr>
                                      <p:to>
                                        <p:strVal val="visible"/>
                                      </p:to>
                                    </p:set>
                                    <p:animEffect transition="in" filter="wipe(left)">
                                      <p:cBhvr>
                                        <p:cTn id="175" dur="500"/>
                                        <p:tgtEl>
                                          <p:spTgt spid="37"/>
                                        </p:tgtEl>
                                      </p:cBhvr>
                                    </p:animEffect>
                                  </p:childTnLst>
                                </p:cTn>
                              </p:par>
                            </p:childTnLst>
                          </p:cTn>
                        </p:par>
                        <p:par>
                          <p:cTn id="176" fill="hold">
                            <p:stCondLst>
                              <p:cond delay="9600"/>
                            </p:stCondLst>
                            <p:childTnLst>
                              <p:par>
                                <p:cTn id="177" presetID="22" presetClass="entr" presetSubtype="8" fill="hold" grpId="0" nodeType="afterEffect">
                                  <p:stCondLst>
                                    <p:cond delay="0"/>
                                  </p:stCondLst>
                                  <p:childTnLst>
                                    <p:set>
                                      <p:cBhvr>
                                        <p:cTn id="178" dur="1" fill="hold">
                                          <p:stCondLst>
                                            <p:cond delay="0"/>
                                          </p:stCondLst>
                                        </p:cTn>
                                        <p:tgtEl>
                                          <p:spTgt spid="39"/>
                                        </p:tgtEl>
                                        <p:attrNameLst>
                                          <p:attrName>style.visibility</p:attrName>
                                        </p:attrNameLst>
                                      </p:cBhvr>
                                      <p:to>
                                        <p:strVal val="visible"/>
                                      </p:to>
                                    </p:set>
                                    <p:animEffect transition="in" filter="wipe(left)">
                                      <p:cBhvr>
                                        <p:cTn id="179" dur="500"/>
                                        <p:tgtEl>
                                          <p:spTgt spid="39"/>
                                        </p:tgtEl>
                                      </p:cBhvr>
                                    </p:animEffect>
                                  </p:childTnLst>
                                </p:cTn>
                              </p:par>
                            </p:childTnLst>
                          </p:cTn>
                        </p:par>
                        <p:par>
                          <p:cTn id="180" fill="hold">
                            <p:stCondLst>
                              <p:cond delay="10100"/>
                            </p:stCondLst>
                            <p:childTnLst>
                              <p:par>
                                <p:cTn id="181" presetID="22" presetClass="entr" presetSubtype="4" fill="hold" grpId="0" nodeType="afterEffect">
                                  <p:stCondLst>
                                    <p:cond delay="0"/>
                                  </p:stCondLst>
                                  <p:childTnLst>
                                    <p:set>
                                      <p:cBhvr>
                                        <p:cTn id="182" dur="1" fill="hold">
                                          <p:stCondLst>
                                            <p:cond delay="0"/>
                                          </p:stCondLst>
                                        </p:cTn>
                                        <p:tgtEl>
                                          <p:spTgt spid="49"/>
                                        </p:tgtEl>
                                        <p:attrNameLst>
                                          <p:attrName>style.visibility</p:attrName>
                                        </p:attrNameLst>
                                      </p:cBhvr>
                                      <p:to>
                                        <p:strVal val="visible"/>
                                      </p:to>
                                    </p:set>
                                    <p:animEffect transition="in" filter="wipe(down)">
                                      <p:cBhvr>
                                        <p:cTn id="183" dur="500"/>
                                        <p:tgtEl>
                                          <p:spTgt spid="49"/>
                                        </p:tgtEl>
                                      </p:cBhvr>
                                    </p:animEffect>
                                  </p:childTnLst>
                                </p:cTn>
                              </p:par>
                            </p:childTnLst>
                          </p:cTn>
                        </p:par>
                        <p:par>
                          <p:cTn id="184" fill="hold">
                            <p:stCondLst>
                              <p:cond delay="10600"/>
                            </p:stCondLst>
                            <p:childTnLst>
                              <p:par>
                                <p:cTn id="185" presetID="22" presetClass="entr" presetSubtype="8" fill="hold" grpId="0" nodeType="afterEffect">
                                  <p:stCondLst>
                                    <p:cond delay="0"/>
                                  </p:stCondLst>
                                  <p:childTnLst>
                                    <p:set>
                                      <p:cBhvr>
                                        <p:cTn id="186" dur="1" fill="hold">
                                          <p:stCondLst>
                                            <p:cond delay="0"/>
                                          </p:stCondLst>
                                        </p:cTn>
                                        <p:tgtEl>
                                          <p:spTgt spid="40"/>
                                        </p:tgtEl>
                                        <p:attrNameLst>
                                          <p:attrName>style.visibility</p:attrName>
                                        </p:attrNameLst>
                                      </p:cBhvr>
                                      <p:to>
                                        <p:strVal val="visible"/>
                                      </p:to>
                                    </p:set>
                                    <p:animEffect transition="in" filter="wipe(left)">
                                      <p:cBhvr>
                                        <p:cTn id="187" dur="500"/>
                                        <p:tgtEl>
                                          <p:spTgt spid="40"/>
                                        </p:tgtEl>
                                      </p:cBhvr>
                                    </p:animEffect>
                                  </p:childTnLst>
                                </p:cTn>
                              </p:par>
                            </p:childTnLst>
                          </p:cTn>
                        </p:par>
                        <p:par>
                          <p:cTn id="188" fill="hold">
                            <p:stCondLst>
                              <p:cond delay="11100"/>
                            </p:stCondLst>
                            <p:childTnLst>
                              <p:par>
                                <p:cTn id="189" presetID="22" presetClass="entr" presetSubtype="4" fill="hold" grpId="0" nodeType="afterEffect">
                                  <p:stCondLst>
                                    <p:cond delay="0"/>
                                  </p:stCondLst>
                                  <p:childTnLst>
                                    <p:set>
                                      <p:cBhvr>
                                        <p:cTn id="190" dur="1" fill="hold">
                                          <p:stCondLst>
                                            <p:cond delay="0"/>
                                          </p:stCondLst>
                                        </p:cTn>
                                        <p:tgtEl>
                                          <p:spTgt spid="50"/>
                                        </p:tgtEl>
                                        <p:attrNameLst>
                                          <p:attrName>style.visibility</p:attrName>
                                        </p:attrNameLst>
                                      </p:cBhvr>
                                      <p:to>
                                        <p:strVal val="visible"/>
                                      </p:to>
                                    </p:set>
                                    <p:animEffect transition="in" filter="wipe(down)">
                                      <p:cBhvr>
                                        <p:cTn id="19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25" grpId="0"/>
      <p:bldP spid="26" grpId="0"/>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animBg="1"/>
      <p:bldP spid="50" grpId="0" animBg="1"/>
      <p:bldP spid="5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955" y="-4465"/>
            <a:ext cx="9144000" cy="1672017"/>
          </a:xfrm>
          <a:prstGeom prst="rect">
            <a:avLst/>
          </a:prstGeom>
        </p:spPr>
      </p:pic>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61017" y="2238964"/>
            <a:ext cx="1043668" cy="1037020"/>
          </a:xfrm>
          <a:prstGeom prst="rect">
            <a:avLst/>
          </a:prstGeom>
        </p:spPr>
      </p:pic>
      <p:pic>
        <p:nvPicPr>
          <p:cNvPr id="25" name="图片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3819" y="36378"/>
            <a:ext cx="2235136" cy="2220899"/>
          </a:xfrm>
          <a:prstGeom prst="rect">
            <a:avLst/>
          </a:prstGeom>
        </p:spPr>
      </p:pic>
      <p:pic>
        <p:nvPicPr>
          <p:cNvPr id="15" name="图片 14"/>
          <p:cNvPicPr>
            <a:picLocks noChangeAspect="1"/>
          </p:cNvPicPr>
          <p:nvPr/>
        </p:nvPicPr>
        <p:blipFill rotWithShape="1">
          <a:blip r:embed="rId6" cstate="print">
            <a:extLst>
              <a:ext uri="{28A0092B-C50C-407E-A947-70E740481C1C}">
                <a14:useLocalDpi xmlns:a14="http://schemas.microsoft.com/office/drawing/2010/main" val="0"/>
              </a:ext>
            </a:extLst>
          </a:blip>
          <a:srcRect r="1500"/>
          <a:stretch/>
        </p:blipFill>
        <p:spPr>
          <a:xfrm rot="10800000">
            <a:off x="-2" y="4105794"/>
            <a:ext cx="9144001" cy="798377"/>
          </a:xfrm>
          <a:prstGeom prst="rect">
            <a:avLst/>
          </a:prstGeom>
        </p:spPr>
      </p:pic>
      <p:sp>
        <p:nvSpPr>
          <p:cNvPr id="16" name="矩形 15"/>
          <p:cNvSpPr/>
          <p:nvPr/>
        </p:nvSpPr>
        <p:spPr>
          <a:xfrm>
            <a:off x="0" y="4776303"/>
            <a:ext cx="9144000" cy="3671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42511" y="2962971"/>
            <a:ext cx="5471160" cy="1806989"/>
          </a:xfrm>
          <a:prstGeom prst="rect">
            <a:avLst/>
          </a:prstGeom>
        </p:spPr>
      </p:pic>
      <p:pic>
        <p:nvPicPr>
          <p:cNvPr id="26" name="图片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89217" y="442699"/>
            <a:ext cx="687085" cy="682708"/>
          </a:xfrm>
          <a:prstGeom prst="rect">
            <a:avLst/>
          </a:prstGeom>
        </p:spPr>
      </p:pic>
      <p:pic>
        <p:nvPicPr>
          <p:cNvPr id="31" name="图片 3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33758" y="272126"/>
            <a:ext cx="2117316" cy="1361268"/>
          </a:xfrm>
          <a:prstGeom prst="rect">
            <a:avLst/>
          </a:prstGeom>
        </p:spPr>
      </p:pic>
      <p:grpSp>
        <p:nvGrpSpPr>
          <p:cNvPr id="33" name="组合 32"/>
          <p:cNvGrpSpPr/>
          <p:nvPr/>
        </p:nvGrpSpPr>
        <p:grpSpPr>
          <a:xfrm>
            <a:off x="1195824" y="1354137"/>
            <a:ext cx="6703577" cy="830237"/>
            <a:chOff x="1195824" y="1354137"/>
            <a:chExt cx="6703577" cy="830237"/>
          </a:xfrm>
        </p:grpSpPr>
        <p:grpSp>
          <p:nvGrpSpPr>
            <p:cNvPr id="19" name="组合 18"/>
            <p:cNvGrpSpPr/>
            <p:nvPr/>
          </p:nvGrpSpPr>
          <p:grpSpPr>
            <a:xfrm rot="5400000">
              <a:off x="4132494" y="-1582533"/>
              <a:ext cx="830237" cy="6703577"/>
              <a:chOff x="4013610" y="1009126"/>
              <a:chExt cx="1443428" cy="3290777"/>
            </a:xfrm>
          </p:grpSpPr>
          <p:sp>
            <p:nvSpPr>
              <p:cNvPr id="20" name="圆角矩形 19"/>
              <p:cNvSpPr/>
              <p:nvPr/>
            </p:nvSpPr>
            <p:spPr>
              <a:xfrm rot="5400000">
                <a:off x="3089935" y="1932801"/>
                <a:ext cx="3290777"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1" name="圆角矩形 20"/>
              <p:cNvSpPr/>
              <p:nvPr/>
            </p:nvSpPr>
            <p:spPr>
              <a:xfrm rot="5400000">
                <a:off x="3109760" y="1976006"/>
                <a:ext cx="3251129" cy="1352701"/>
              </a:xfrm>
              <a:prstGeom prst="roundRect">
                <a:avLst>
                  <a:gd name="adj" fmla="val 50000"/>
                </a:avLst>
              </a:prstGeom>
              <a:blipFill dpi="0" rotWithShape="1">
                <a:blip r:embed="rId9"/>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8" name="文本框 17"/>
            <p:cNvSpPr txBox="1"/>
            <p:nvPr/>
          </p:nvSpPr>
          <p:spPr>
            <a:xfrm>
              <a:off x="3577903" y="1434818"/>
              <a:ext cx="2031325" cy="646331"/>
            </a:xfrm>
            <a:prstGeom prst="rect">
              <a:avLst/>
            </a:prstGeom>
            <a:noFill/>
          </p:spPr>
          <p:txBody>
            <a:bodyPr wrap="none" rtlCol="0">
              <a:spAutoFit/>
            </a:bodyPr>
            <a:lstStyle/>
            <a:p>
              <a:r>
                <a:rPr lang="zh-CN" altLang="en-US" sz="3600" dirty="0">
                  <a:solidFill>
                    <a:schemeClr val="bg1"/>
                  </a:solidFill>
                  <a:latin typeface="方正清刻本悦宋简体" panose="02000000000000000000" pitchFamily="2" charset="-122"/>
                  <a:ea typeface="方正清刻本悦宋简体" panose="02000000000000000000" pitchFamily="2" charset="-122"/>
                </a:rPr>
                <a:t>谢</a:t>
              </a:r>
              <a:r>
                <a:rPr lang="zh-CN" altLang="en-US" sz="3600" dirty="0" smtClean="0">
                  <a:solidFill>
                    <a:schemeClr val="bg1"/>
                  </a:solidFill>
                  <a:latin typeface="方正清刻本悦宋简体" panose="02000000000000000000" pitchFamily="2" charset="-122"/>
                  <a:ea typeface="方正清刻本悦宋简体" panose="02000000000000000000" pitchFamily="2" charset="-122"/>
                </a:rPr>
                <a:t>谢观看</a:t>
              </a:r>
              <a:endParaRPr lang="zh-CN" altLang="en-US" sz="3600" dirty="0">
                <a:solidFill>
                  <a:schemeClr val="bg1"/>
                </a:solidFill>
                <a:latin typeface="方正清刻本悦宋简体" panose="02000000000000000000" pitchFamily="2" charset="-122"/>
                <a:ea typeface="方正清刻本悦宋简体" panose="02000000000000000000" pitchFamily="2" charset="-122"/>
              </a:endParaRPr>
            </a:p>
          </p:txBody>
        </p:sp>
      </p:grpSp>
    </p:spTree>
    <p:extLst>
      <p:ext uri="{BB962C8B-B14F-4D97-AF65-F5344CB8AC3E}">
        <p14:creationId xmlns:p14="http://schemas.microsoft.com/office/powerpoint/2010/main" val="19710051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新年"/>
</p:tagLst>
</file>

<file path=ppt/theme/theme1.xml><?xml version="1.0" encoding="utf-8"?>
<a:theme xmlns:a="http://schemas.openxmlformats.org/drawingml/2006/main" name="第一PPT，www.1ppt.com​">
  <a:themeElements>
    <a:clrScheme name="自定义 203">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61</TotalTime>
  <Words>1171</Words>
  <Application>Microsoft Office PowerPoint</Application>
  <PresentationFormat>全屏显示(16:9)</PresentationFormat>
  <Paragraphs>206</Paragraphs>
  <Slides>18</Slides>
  <Notes>18</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18</vt:i4>
      </vt:variant>
    </vt:vector>
  </HeadingPairs>
  <TitlesOfParts>
    <vt:vector size="27" baseType="lpstr">
      <vt:lpstr>Lato Light</vt:lpstr>
      <vt:lpstr>Roboto condensed</vt:lpstr>
      <vt:lpstr>等线</vt:lpstr>
      <vt:lpstr>方正清刻本悦宋简体</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新年</dc:title>
  <dc:creator>51PPT模板网</dc:creator>
  <cp:keywords>www.51pptmoban.com</cp:keywords>
  <cp:lastModifiedBy>faith123</cp:lastModifiedBy>
  <cp:revision>39</cp:revision>
  <dcterms:created xsi:type="dcterms:W3CDTF">2016-12-24T15:21:29Z</dcterms:created>
  <dcterms:modified xsi:type="dcterms:W3CDTF">2018-12-29T23:49:59Z</dcterms:modified>
</cp:coreProperties>
</file>