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9" r:id="rId3"/>
    <p:sldId id="261" r:id="rId5"/>
    <p:sldId id="262" r:id="rId6"/>
    <p:sldId id="263" r:id="rId7"/>
    <p:sldId id="264" r:id="rId8"/>
    <p:sldId id="265" r:id="rId9"/>
    <p:sldId id="266" r:id="rId10"/>
    <p:sldId id="267" r:id="rId11"/>
    <p:sldId id="271" r:id="rId12"/>
    <p:sldId id="272" r:id="rId13"/>
    <p:sldId id="273" r:id="rId14"/>
    <p:sldId id="274" r:id="rId15"/>
    <p:sldId id="268" r:id="rId16"/>
    <p:sldId id="275" r:id="rId17"/>
    <p:sldId id="276" r:id="rId18"/>
    <p:sldId id="277" r:id="rId19"/>
    <p:sldId id="278" r:id="rId20"/>
    <p:sldId id="269" r:id="rId21"/>
    <p:sldId id="279" r:id="rId22"/>
    <p:sldId id="280" r:id="rId23"/>
    <p:sldId id="270" r:id="rId24"/>
    <p:sldId id="281" r:id="rId25"/>
    <p:sldId id="282"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BA6D"/>
    <a:srgbClr val="C20316"/>
    <a:srgbClr val="C7020C"/>
    <a:srgbClr val="FAEED8"/>
    <a:srgbClr val="FFF9D2"/>
    <a:srgbClr val="E90000"/>
    <a:srgbClr val="9E211B"/>
    <a:srgbClr val="FF9409"/>
    <a:srgbClr val="E3D2AE"/>
    <a:srgbClr val="DAEC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71" autoAdjust="0"/>
    <p:restoredTop sz="94660"/>
  </p:normalViewPr>
  <p:slideViewPr>
    <p:cSldViewPr snapToGrid="0">
      <p:cViewPr varScale="1">
        <p:scale>
          <a:sx n="88" d="100"/>
          <a:sy n="88" d="100"/>
        </p:scale>
        <p:origin x="120"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DA86DA-C700-45BF-8C23-AC59AD8287B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791E3E-891C-4681-B299-4C79AF4D82E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791E3E-891C-4681-B299-4C79AF4D82E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0726"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showMasterSp="0">
  <p:cSld name="1_标题幻灯片">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74" y="0"/>
            <a:ext cx="12190726" cy="6858000"/>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showMasterSp="0">
  <p:cSld name="3_标题幻灯片">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0726" cy="6858000"/>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showMasterSp="0">
  <p:cSld name="4_标题幻灯片">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799"/>
            <a:ext cx="3556000" cy="276871"/>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a:t>
            </a:r>
            <a:r>
              <a:rPr lang="zh-CN" altLang="en-US" sz="300" dirty="0" smtClean="0">
                <a:solidFill>
                  <a:schemeClr val="bg1"/>
                </a:solidFill>
                <a:latin typeface="微软雅黑" panose="020B0503020204020204" pitchFamily="34" charset="-122"/>
                <a:ea typeface="微软雅黑" panose="020B0503020204020204" pitchFamily="34" charset="-122"/>
                <a:sym typeface="+mn-ea"/>
              </a:rPr>
              <a:t>下载</a:t>
            </a:r>
            <a:r>
              <a:rPr lang="en-US" altLang="zh-CN" sz="300" dirty="0" smtClean="0">
                <a:solidFill>
                  <a:schemeClr val="bg1"/>
                </a:solidFill>
                <a:latin typeface="微软雅黑" panose="020B0503020204020204" pitchFamily="34" charset="-122"/>
                <a:ea typeface="微软雅黑" panose="020B0503020204020204" pitchFamily="34" charset="-122"/>
                <a:sym typeface="+mn-ea"/>
              </a:rPr>
              <a:t>chenying0907</a:t>
            </a:r>
            <a:r>
              <a:rPr lang="zh-CN" altLang="en-US" sz="300" dirty="0" smtClean="0">
                <a:solidFill>
                  <a:schemeClr val="bg1"/>
                </a:solidFill>
                <a:latin typeface="微软雅黑" panose="020B0503020204020204" pitchFamily="34" charset="-122"/>
                <a:ea typeface="微软雅黑" panose="020B0503020204020204" pitchFamily="34" charset="-122"/>
                <a:sym typeface="+mn-ea"/>
              </a:rPr>
              <a:t>网</a:t>
            </a:r>
            <a:r>
              <a:rPr lang="zh-CN" altLang="en-US" sz="300" dirty="0">
                <a:solidFill>
                  <a:schemeClr val="bg1"/>
                </a:solidFill>
                <a:latin typeface="微软雅黑" panose="020B0503020204020204" pitchFamily="34" charset="-122"/>
                <a:ea typeface="微软雅黑" panose="020B0503020204020204" pitchFamily="34" charset="-122"/>
                <a:sym typeface="+mn-ea"/>
              </a:rPr>
              <a:t>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a:t>
            </a:r>
            <a:r>
              <a:rPr lang="zh-CN" altLang="en-US" sz="300" dirty="0" smtClean="0">
                <a:solidFill>
                  <a:schemeClr val="bg1"/>
                </a:solidFill>
                <a:latin typeface="微软雅黑" panose="020B0503020204020204" pitchFamily="34" charset="-122"/>
                <a:ea typeface="微软雅黑" panose="020B0503020204020204" pitchFamily="34" charset="-122"/>
                <a:sym typeface="+mn-ea"/>
              </a:rPr>
              <a:t>和</a:t>
            </a:r>
            <a:r>
              <a:rPr lang="en-US" altLang="zh-CN" sz="300" dirty="0" smtClean="0">
                <a:solidFill>
                  <a:schemeClr val="bg1"/>
                </a:solidFill>
                <a:latin typeface="微软雅黑" panose="020B0503020204020204" pitchFamily="34" charset="-122"/>
                <a:ea typeface="微软雅黑" panose="020B0503020204020204" pitchFamily="34" charset="-122"/>
                <a:sym typeface="+mn-ea"/>
              </a:rPr>
              <a:t>chenying0907</a:t>
            </a:r>
            <a:r>
              <a:rPr lang="zh-CN" altLang="en-US" sz="300" dirty="0" smtClean="0">
                <a:solidFill>
                  <a:schemeClr val="bg1"/>
                </a:solidFill>
                <a:latin typeface="微软雅黑" panose="020B0503020204020204" pitchFamily="34" charset="-122"/>
                <a:ea typeface="微软雅黑" panose="020B0503020204020204" pitchFamily="34" charset="-122"/>
                <a:sym typeface="+mn-ea"/>
              </a:rPr>
              <a:t>网</a:t>
            </a:r>
            <a:r>
              <a:rPr lang="zh-CN" altLang="en-US" sz="300" dirty="0">
                <a:solidFill>
                  <a:schemeClr val="bg1"/>
                </a:solidFill>
                <a:latin typeface="微软雅黑" panose="020B0503020204020204" pitchFamily="34" charset="-122"/>
                <a:ea typeface="微软雅黑" panose="020B0503020204020204" pitchFamily="34" charset="-122"/>
                <a:sym typeface="+mn-ea"/>
              </a:rPr>
              <a:t>以及原创作者的利益，请勿复制、传播、销售，否则将承担法律责任</a:t>
            </a:r>
            <a:r>
              <a:rPr lang="zh-CN" altLang="en-US" sz="300" dirty="0" smtClean="0">
                <a:solidFill>
                  <a:schemeClr val="bg1"/>
                </a:solidFill>
                <a:latin typeface="微软雅黑" panose="020B0503020204020204" pitchFamily="34" charset="-122"/>
                <a:ea typeface="微软雅黑" panose="020B0503020204020204" pitchFamily="34" charset="-122"/>
                <a:sym typeface="+mn-ea"/>
              </a:rPr>
              <a:t>！</a:t>
            </a:r>
            <a:r>
              <a:rPr lang="en-US" altLang="zh-CN" sz="300" dirty="0" smtClean="0">
                <a:solidFill>
                  <a:schemeClr val="bg1"/>
                </a:solidFill>
                <a:latin typeface="微软雅黑" panose="020B0503020204020204" pitchFamily="34" charset="-122"/>
                <a:ea typeface="微软雅黑" panose="020B0503020204020204" pitchFamily="34" charset="-122"/>
                <a:sym typeface="+mn-ea"/>
              </a:rPr>
              <a:t>chenying0907</a:t>
            </a:r>
            <a:r>
              <a:rPr lang="zh-CN" altLang="en-US" sz="300" dirty="0" smtClean="0">
                <a:solidFill>
                  <a:schemeClr val="bg1"/>
                </a:solidFill>
                <a:latin typeface="微软雅黑" panose="020B0503020204020204" pitchFamily="34" charset="-122"/>
                <a:ea typeface="微软雅黑" panose="020B0503020204020204" pitchFamily="34" charset="-122"/>
                <a:sym typeface="+mn-ea"/>
              </a:rPr>
              <a:t>网</a:t>
            </a:r>
            <a:r>
              <a:rPr lang="zh-CN" altLang="en-US" sz="300" dirty="0">
                <a:solidFill>
                  <a:schemeClr val="bg1"/>
                </a:solidFill>
                <a:latin typeface="微软雅黑" panose="020B0503020204020204" pitchFamily="34" charset="-122"/>
                <a:ea typeface="微软雅黑" panose="020B0503020204020204" pitchFamily="34" charset="-122"/>
                <a:sym typeface="+mn-ea"/>
              </a:rPr>
              <a:t>将对作品进行维权，按照传播下载次数进行十倍的索取赔偿！</a:t>
            </a:r>
            <a:endParaRPr lang="zh-CN" altLang="en-US" sz="300" dirty="0">
              <a:solidFill>
                <a:schemeClr val="bg1"/>
              </a:solidFill>
              <a:latin typeface="微软雅黑" panose="020B0503020204020204" pitchFamily="34" charset="-122"/>
              <a:ea typeface="微软雅黑" panose="020B0503020204020204" pitchFamily="34" charset="-122"/>
              <a:sym typeface="+mn-ea"/>
            </a:endParaRP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xStyles>
    <p:titleStyle>
      <a:lvl1pPr algn="l" defTabSz="91376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xml"/><Relationship Id="rId4" Type="http://schemas.openxmlformats.org/officeDocument/2006/relationships/image" Target="../media/image10.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image" Target="../media/image10.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14.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image" Target="../media/image7.pn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14.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18.pn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openxmlformats.org/officeDocument/2006/relationships/image" Target="../media/image10.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19.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image" Target="../media/image7.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openxmlformats.org/officeDocument/2006/relationships/image" Target="../media/image10.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1.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2.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hilter - Adventure Time">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812800" y="-812800"/>
            <a:ext cx="812800" cy="812800"/>
          </a:xfrm>
          <a:prstGeom prst="rect">
            <a:avLst/>
          </a:prstGeom>
        </p:spPr>
      </p:pic>
      <p:grpSp>
        <p:nvGrpSpPr>
          <p:cNvPr id="2" name="组 1"/>
          <p:cNvGrpSpPr/>
          <p:nvPr/>
        </p:nvGrpSpPr>
        <p:grpSpPr>
          <a:xfrm>
            <a:off x="2954556" y="1719387"/>
            <a:ext cx="6204434" cy="1993078"/>
            <a:chOff x="1380589" y="1498588"/>
            <a:chExt cx="9352368" cy="3004302"/>
          </a:xfrm>
        </p:grpSpPr>
        <p:grpSp>
          <p:nvGrpSpPr>
            <p:cNvPr id="6" name="组 5"/>
            <p:cNvGrpSpPr/>
            <p:nvPr/>
          </p:nvGrpSpPr>
          <p:grpSpPr>
            <a:xfrm>
              <a:off x="1380589" y="1498588"/>
              <a:ext cx="5520335" cy="3004302"/>
              <a:chOff x="1079500" y="1701800"/>
              <a:chExt cx="6394053" cy="3479800"/>
            </a:xfrm>
          </p:grpSpPr>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9500" y="1701800"/>
                <a:ext cx="3080037" cy="3479800"/>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65500" y="1835150"/>
                <a:ext cx="4108053" cy="3213100"/>
              </a:xfrm>
              <a:prstGeom prst="rect">
                <a:avLst/>
              </a:prstGeom>
            </p:spPr>
          </p:pic>
        </p:grpSp>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74438" y="2180903"/>
              <a:ext cx="4158519" cy="1994958"/>
            </a:xfrm>
            <a:prstGeom prst="rect">
              <a:avLst/>
            </a:prstGeom>
          </p:spPr>
        </p:pic>
      </p:grpSp>
      <p:sp>
        <p:nvSpPr>
          <p:cNvPr id="9" name="文本框 8"/>
          <p:cNvSpPr txBox="1"/>
          <p:nvPr/>
        </p:nvSpPr>
        <p:spPr>
          <a:xfrm>
            <a:off x="1514006" y="3882003"/>
            <a:ext cx="8649325" cy="830997"/>
          </a:xfrm>
          <a:prstGeom prst="rect">
            <a:avLst/>
          </a:prstGeom>
          <a:noFill/>
        </p:spPr>
        <p:txBody>
          <a:bodyPr wrap="square" rtlCol="0">
            <a:spAutoFit/>
          </a:bodyPr>
          <a:lstStyle/>
          <a:p>
            <a:pPr algn="ctr"/>
            <a:r>
              <a:rPr kumimoji="1" lang="zh-CN" altLang="en-US" sz="4800" b="1" i="1" dirty="0" smtClean="0">
                <a:blipFill dpi="0" rotWithShape="1">
                  <a:blip r:embed="rId7"/>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年会庆典暨颁奖典礼模板</a:t>
            </a:r>
            <a:endParaRPr kumimoji="1" lang="zh-CN" altLang="en-US" sz="2800" b="1" i="1" dirty="0">
              <a:blipFill dpi="0" rotWithShape="1">
                <a:blip r:embed="rId7"/>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文本框 9"/>
          <p:cNvSpPr txBox="1"/>
          <p:nvPr/>
        </p:nvSpPr>
        <p:spPr>
          <a:xfrm>
            <a:off x="1514006" y="4837882"/>
            <a:ext cx="8649325" cy="523220"/>
          </a:xfrm>
          <a:prstGeom prst="rect">
            <a:avLst/>
          </a:prstGeom>
          <a:noFill/>
        </p:spPr>
        <p:txBody>
          <a:bodyPr wrap="square" rtlCol="0">
            <a:spAutoFit/>
          </a:bodyPr>
          <a:lstStyle/>
          <a:p>
            <a:pPr algn="ctr"/>
            <a:r>
              <a:rPr kumimoji="1" lang="zh-CN" altLang="en-US" sz="2800" b="1" i="1" dirty="0" smtClean="0">
                <a:blipFill dpi="0" rotWithShape="1">
                  <a:blip r:embed="rId7"/>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某某企业公司</a:t>
            </a:r>
            <a:endParaRPr kumimoji="1" lang="zh-CN" altLang="en-US" sz="1400" b="1" i="1" dirty="0">
              <a:blipFill dpi="0" rotWithShape="1">
                <a:blip r:embed="rId7"/>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 calcmode="lin" valueType="num">
                                      <p:cBhvr>
                                        <p:cTn id="11"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cBhvr>
                                        <p:cTn id="18"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1" repeatCount="indefinite" fill="remove"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0" y="2336800"/>
            <a:ext cx="12204700" cy="2862322"/>
          </a:xfrm>
          <a:prstGeom prst="rect">
            <a:avLst/>
          </a:prstGeom>
          <a:noFill/>
        </p:spPr>
        <p:txBody>
          <a:bodyPr wrap="square" rtlCol="0">
            <a:spAutoFit/>
          </a:bodyPr>
          <a:lstStyle/>
          <a:p>
            <a:pPr algn="ctr"/>
            <a:r>
              <a:rPr kumimoji="1" lang="zh-CN" altLang="en-US" sz="6000" b="1" dirty="0" smtClean="0">
                <a:blipFill dpi="0" rotWithShape="1">
                  <a:blip r:embed="rId1"/>
                  <a:srcRect/>
                  <a:stretch>
                    <a:fillRect/>
                  </a:stretch>
                </a:blipFill>
                <a:latin typeface="微软雅黑" panose="020B0503020204020204" pitchFamily="34" charset="-122"/>
                <a:ea typeface="微软雅黑" panose="020B0503020204020204" pitchFamily="34" charset="-122"/>
                <a:cs typeface="微软雅黑" panose="020B0503020204020204" pitchFamily="34" charset="-122"/>
              </a:rPr>
              <a:t>回顾过去</a:t>
            </a:r>
            <a:endParaRPr kumimoji="1" lang="en-US" altLang="zh-CN" sz="6000" b="1" dirty="0" smtClean="0">
              <a:blipFill dpi="0" rotWithShape="1">
                <a:blip r:embed="rId1"/>
                <a:srcRect/>
                <a:stretch>
                  <a:fillRect/>
                </a:stretch>
              </a:blipFill>
              <a:latin typeface="微软雅黑" panose="020B0503020204020204" pitchFamily="34" charset="-122"/>
              <a:ea typeface="微软雅黑" panose="020B0503020204020204" pitchFamily="34" charset="-122"/>
              <a:cs typeface="微软雅黑" panose="020B0503020204020204" pitchFamily="34" charset="-122"/>
            </a:endParaRPr>
          </a:p>
          <a:p>
            <a:pPr algn="ctr"/>
            <a:r>
              <a:rPr kumimoji="1" lang="zh-CN" altLang="en-US" sz="6000" b="1" dirty="0" smtClean="0">
                <a:blipFill dpi="0" rotWithShape="1">
                  <a:blip r:embed="rId1"/>
                  <a:srcRect/>
                  <a:stretch>
                    <a:fillRect/>
                  </a:stretch>
                </a:blipFill>
                <a:latin typeface="微软雅黑" panose="020B0503020204020204" pitchFamily="34" charset="-122"/>
                <a:ea typeface="微软雅黑" panose="020B0503020204020204" pitchFamily="34" charset="-122"/>
                <a:cs typeface="微软雅黑" panose="020B0503020204020204" pitchFamily="34" charset="-122"/>
              </a:rPr>
              <a:t>我们团结一心 努力奋斗</a:t>
            </a:r>
            <a:endParaRPr kumimoji="1" lang="en-US" altLang="zh-CN" sz="6000" b="1" dirty="0" smtClean="0">
              <a:blipFill dpi="0" rotWithShape="1">
                <a:blip r:embed="rId1"/>
                <a:srcRect/>
                <a:stretch>
                  <a:fillRect/>
                </a:stretch>
              </a:blipFill>
              <a:latin typeface="微软雅黑" panose="020B0503020204020204" pitchFamily="34" charset="-122"/>
              <a:ea typeface="微软雅黑" panose="020B0503020204020204" pitchFamily="34" charset="-122"/>
              <a:cs typeface="微软雅黑" panose="020B0503020204020204" pitchFamily="34" charset="-122"/>
            </a:endParaRPr>
          </a:p>
          <a:p>
            <a:pPr algn="ctr"/>
            <a:r>
              <a:rPr kumimoji="1" lang="zh-CN" altLang="en-US" sz="6000" b="1" dirty="0" smtClean="0">
                <a:blipFill dpi="0" rotWithShape="1">
                  <a:blip r:embed="rId1"/>
                  <a:srcRect/>
                  <a:stretch>
                    <a:fillRect/>
                  </a:stretch>
                </a:blipFill>
                <a:latin typeface="微软雅黑" panose="020B0503020204020204" pitchFamily="34" charset="-122"/>
                <a:ea typeface="微软雅黑" panose="020B0503020204020204" pitchFamily="34" charset="-122"/>
                <a:cs typeface="微软雅黑" panose="020B0503020204020204" pitchFamily="34" charset="-122"/>
              </a:rPr>
              <a:t>取得了圆满的成绩</a:t>
            </a:r>
            <a:endParaRPr kumimoji="1" lang="zh-CN" altLang="en-US" sz="6000" b="1" dirty="0">
              <a:blipFill dpi="0" rotWithShape="1">
                <a:blip r:embed="rId1"/>
                <a:srcRect/>
                <a:stretch>
                  <a:fillRect/>
                </a:stretch>
              </a:blip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0" y="2336800"/>
            <a:ext cx="12204700" cy="2862322"/>
          </a:xfrm>
          <a:prstGeom prst="rect">
            <a:avLst/>
          </a:prstGeom>
          <a:noFill/>
        </p:spPr>
        <p:txBody>
          <a:bodyPr wrap="square" rtlCol="0">
            <a:spAutoFit/>
          </a:bodyPr>
          <a:lstStyle/>
          <a:p>
            <a:pPr algn="ctr"/>
            <a:r>
              <a:rPr kumimoji="1" lang="zh-CN" altLang="en-US" sz="6000" b="1" dirty="0" smtClean="0">
                <a:blipFill dpi="0" rotWithShape="1">
                  <a:blip r:embed="rId1"/>
                  <a:srcRect/>
                  <a:stretch>
                    <a:fillRect/>
                  </a:stretch>
                </a:blipFill>
                <a:latin typeface="微软雅黑" panose="020B0503020204020204" pitchFamily="34" charset="-122"/>
                <a:ea typeface="微软雅黑" panose="020B0503020204020204" pitchFamily="34" charset="-122"/>
                <a:cs typeface="微软雅黑" panose="020B0503020204020204" pitchFamily="34" charset="-122"/>
              </a:rPr>
              <a:t>展望未来</a:t>
            </a:r>
            <a:endParaRPr kumimoji="1" lang="en-US" altLang="zh-CN" sz="6000" b="1" dirty="0" smtClean="0">
              <a:blipFill dpi="0" rotWithShape="1">
                <a:blip r:embed="rId1"/>
                <a:srcRect/>
                <a:stretch>
                  <a:fillRect/>
                </a:stretch>
              </a:blipFill>
              <a:latin typeface="微软雅黑" panose="020B0503020204020204" pitchFamily="34" charset="-122"/>
              <a:ea typeface="微软雅黑" panose="020B0503020204020204" pitchFamily="34" charset="-122"/>
              <a:cs typeface="微软雅黑" panose="020B0503020204020204" pitchFamily="34" charset="-122"/>
            </a:endParaRPr>
          </a:p>
          <a:p>
            <a:pPr algn="ctr"/>
            <a:r>
              <a:rPr kumimoji="1" lang="zh-CN" altLang="en-US" sz="6000" b="1" dirty="0" smtClean="0">
                <a:blipFill dpi="0" rotWithShape="1">
                  <a:blip r:embed="rId1"/>
                  <a:srcRect/>
                  <a:stretch>
                    <a:fillRect/>
                  </a:stretch>
                </a:blipFill>
                <a:latin typeface="微软雅黑" panose="020B0503020204020204" pitchFamily="34" charset="-122"/>
                <a:ea typeface="微软雅黑" panose="020B0503020204020204" pitchFamily="34" charset="-122"/>
                <a:cs typeface="微软雅黑" panose="020B0503020204020204" pitchFamily="34" charset="-122"/>
              </a:rPr>
              <a:t>我们开拓创新 不断超越</a:t>
            </a:r>
            <a:endParaRPr kumimoji="1" lang="en-US" altLang="zh-CN" sz="6000" b="1" dirty="0" smtClean="0">
              <a:blipFill dpi="0" rotWithShape="1">
                <a:blip r:embed="rId1"/>
                <a:srcRect/>
                <a:stretch>
                  <a:fillRect/>
                </a:stretch>
              </a:blipFill>
              <a:latin typeface="微软雅黑" panose="020B0503020204020204" pitchFamily="34" charset="-122"/>
              <a:ea typeface="微软雅黑" panose="020B0503020204020204" pitchFamily="34" charset="-122"/>
              <a:cs typeface="微软雅黑" panose="020B0503020204020204" pitchFamily="34" charset="-122"/>
            </a:endParaRPr>
          </a:p>
          <a:p>
            <a:pPr algn="ctr"/>
            <a:r>
              <a:rPr kumimoji="1" lang="zh-CN" altLang="en-US" sz="6000" b="1" dirty="0" smtClean="0">
                <a:blipFill dpi="0" rotWithShape="1">
                  <a:blip r:embed="rId1"/>
                  <a:srcRect/>
                  <a:stretch>
                    <a:fillRect/>
                  </a:stretch>
                </a:blipFill>
                <a:latin typeface="微软雅黑" panose="020B0503020204020204" pitchFamily="34" charset="-122"/>
                <a:ea typeface="微软雅黑" panose="020B0503020204020204" pitchFamily="34" charset="-122"/>
                <a:cs typeface="微软雅黑" panose="020B0503020204020204" pitchFamily="34" charset="-122"/>
              </a:rPr>
              <a:t>新的姿态步伐 创新新篇章</a:t>
            </a:r>
            <a:endParaRPr kumimoji="1" lang="zh-CN" altLang="en-US" sz="6000" b="1" dirty="0">
              <a:blipFill dpi="0" rotWithShape="1">
                <a:blip r:embed="rId1"/>
                <a:srcRect/>
                <a:stretch>
                  <a:fillRect/>
                </a:stretch>
              </a:blip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2700" y="2576642"/>
            <a:ext cx="12204700" cy="2554545"/>
          </a:xfrm>
          <a:prstGeom prst="rect">
            <a:avLst/>
          </a:prstGeom>
          <a:noFill/>
        </p:spPr>
        <p:txBody>
          <a:bodyPr wrap="square" rtlCol="0">
            <a:spAutoFit/>
          </a:bodyPr>
          <a:lstStyle/>
          <a:p>
            <a:pPr algn="ctr"/>
            <a:r>
              <a:rPr kumimoji="1" lang="zh-CN" altLang="en-US" sz="6000" b="1" dirty="0" smtClean="0">
                <a:blipFill dpi="0" rotWithShape="1">
                  <a:blip r:embed="rId1"/>
                  <a:srcRect/>
                  <a:stretch>
                    <a:fillRect/>
                  </a:stretch>
                </a:blipFill>
                <a:latin typeface="微软雅黑" panose="020B0503020204020204" pitchFamily="34" charset="-122"/>
                <a:ea typeface="微软雅黑" panose="020B0503020204020204" pitchFamily="34" charset="-122"/>
                <a:cs typeface="微软雅黑" panose="020B0503020204020204" pitchFamily="34" charset="-122"/>
              </a:rPr>
              <a:t>某某公司</a:t>
            </a:r>
            <a:endParaRPr kumimoji="1" lang="en-US" altLang="zh-CN" sz="6000" b="1" dirty="0" smtClean="0">
              <a:blipFill dpi="0" rotWithShape="1">
                <a:blip r:embed="rId1"/>
                <a:srcRect/>
                <a:stretch>
                  <a:fillRect/>
                </a:stretch>
              </a:blipFill>
              <a:latin typeface="微软雅黑" panose="020B0503020204020204" pitchFamily="34" charset="-122"/>
              <a:ea typeface="微软雅黑" panose="020B0503020204020204" pitchFamily="34" charset="-122"/>
              <a:cs typeface="微软雅黑" panose="020B0503020204020204" pitchFamily="34" charset="-122"/>
            </a:endParaRPr>
          </a:p>
          <a:p>
            <a:pPr algn="ctr"/>
            <a:r>
              <a:rPr kumimoji="1" lang="zh-CN" altLang="en-US" sz="6000" b="1" dirty="0" smtClean="0">
                <a:blipFill dpi="0" rotWithShape="1">
                  <a:blip r:embed="rId1"/>
                  <a:srcRect/>
                  <a:stretch>
                    <a:fillRect/>
                  </a:stretch>
                </a:blipFill>
                <a:latin typeface="微软雅黑" panose="020B0503020204020204" pitchFamily="34" charset="-122"/>
                <a:ea typeface="微软雅黑" panose="020B0503020204020204" pitchFamily="34" charset="-122"/>
                <a:cs typeface="微软雅黑" panose="020B0503020204020204" pitchFamily="34" charset="-122"/>
              </a:rPr>
              <a:t>喜庆工作总结誓师大会</a:t>
            </a:r>
            <a:endParaRPr kumimoji="1" lang="en-US" altLang="zh-CN" sz="6000" b="1" dirty="0" smtClean="0">
              <a:blipFill dpi="0" rotWithShape="1">
                <a:blip r:embed="rId1"/>
                <a:srcRect/>
                <a:stretch>
                  <a:fillRect/>
                </a:stretch>
              </a:blipFill>
              <a:latin typeface="微软雅黑" panose="020B0503020204020204" pitchFamily="34" charset="-122"/>
              <a:ea typeface="微软雅黑" panose="020B0503020204020204" pitchFamily="34" charset="-122"/>
              <a:cs typeface="微软雅黑" panose="020B0503020204020204" pitchFamily="34" charset="-122"/>
            </a:endParaRPr>
          </a:p>
          <a:p>
            <a:pPr algn="ctr"/>
            <a:r>
              <a:rPr kumimoji="1" lang="zh-CN" altLang="en-US" sz="3600" b="1" dirty="0" smtClean="0">
                <a:blipFill dpi="0" rotWithShape="1">
                  <a:blip r:embed="rId1"/>
                  <a:srcRect/>
                  <a:stretch>
                    <a:fillRect/>
                  </a:stretch>
                </a:blipFill>
                <a:latin typeface="微软雅黑" panose="020B0503020204020204" pitchFamily="34" charset="-122"/>
                <a:ea typeface="微软雅黑" panose="020B0503020204020204" pitchFamily="34" charset="-122"/>
                <a:cs typeface="微软雅黑" panose="020B0503020204020204" pitchFamily="34" charset="-122"/>
              </a:rPr>
              <a:t>（文字图片均可修改）</a:t>
            </a:r>
            <a:endParaRPr kumimoji="1" lang="zh-CN" altLang="en-US" sz="3600" b="1" dirty="0">
              <a:blipFill dpi="0" rotWithShape="1">
                <a:blip r:embed="rId1"/>
                <a:srcRect/>
                <a:stretch>
                  <a:fillRect/>
                </a:stretch>
              </a:blip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700" y="1842124"/>
            <a:ext cx="12204700" cy="830997"/>
          </a:xfrm>
          <a:prstGeom prst="rect">
            <a:avLst/>
          </a:prstGeom>
          <a:noFill/>
        </p:spPr>
        <p:txBody>
          <a:bodyPr wrap="square" rtlCol="0">
            <a:spAutoFit/>
          </a:bodyPr>
          <a:lstStyle/>
          <a:p>
            <a:pPr algn="ctr"/>
            <a:r>
              <a:rPr kumimoji="1" lang="zh-CN" altLang="en-US" sz="4800" b="1" dirty="0" smtClean="0">
                <a:blipFill dpi="0" rotWithShape="1">
                  <a:blip r:embed="rId1"/>
                  <a:srcRect/>
                  <a:stretch>
                    <a:fillRect/>
                  </a:stretch>
                </a:blipFill>
                <a:latin typeface="微软雅黑" panose="020B0503020204020204" pitchFamily="34" charset="-122"/>
                <a:ea typeface="微软雅黑" panose="020B0503020204020204" pitchFamily="34" charset="-122"/>
                <a:cs typeface="微软雅黑" panose="020B0503020204020204" pitchFamily="34" charset="-122"/>
              </a:rPr>
              <a:t>成功离不开你们</a:t>
            </a:r>
            <a:endParaRPr kumimoji="1" lang="zh-CN" altLang="en-US" sz="2800" b="1" dirty="0">
              <a:blipFill dpi="0" rotWithShape="1">
                <a:blip r:embed="rId1"/>
                <a:srcRect/>
                <a:stretch>
                  <a:fillRect/>
                </a:stretch>
              </a:blip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2"/>
          <a:stretch>
            <a:fillRect/>
          </a:stretch>
        </p:blipFill>
        <p:spPr>
          <a:xfrm rot="21311459">
            <a:off x="1447057" y="3301766"/>
            <a:ext cx="4813809" cy="24528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4" name="图片 3"/>
          <p:cNvPicPr>
            <a:picLocks noChangeAspect="1"/>
          </p:cNvPicPr>
          <p:nvPr/>
        </p:nvPicPr>
        <p:blipFill>
          <a:blip r:embed="rId3"/>
          <a:stretch>
            <a:fillRect/>
          </a:stretch>
        </p:blipFill>
        <p:spPr>
          <a:xfrm rot="378030">
            <a:off x="5429875" y="3238071"/>
            <a:ext cx="5393024" cy="220908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700" y="1842124"/>
            <a:ext cx="12204700" cy="830997"/>
          </a:xfrm>
          <a:prstGeom prst="rect">
            <a:avLst/>
          </a:prstGeom>
          <a:noFill/>
        </p:spPr>
        <p:txBody>
          <a:bodyPr wrap="square" rtlCol="0">
            <a:spAutoFit/>
          </a:bodyPr>
          <a:lstStyle/>
          <a:p>
            <a:pPr algn="ctr"/>
            <a:r>
              <a:rPr kumimoji="1" lang="zh-CN" altLang="en-US" sz="4800" b="1" dirty="0" smtClean="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领导致辞</a:t>
            </a:r>
            <a:endParaRPr kumimoji="1" lang="zh-CN" altLang="en-US" sz="28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1571258" y="2833973"/>
            <a:ext cx="9251640" cy="2862322"/>
          </a:xfrm>
          <a:prstGeom prst="rect">
            <a:avLst/>
          </a:prstGeom>
          <a:noFill/>
        </p:spPr>
        <p:txBody>
          <a:bodyPr wrap="square" rtlCol="0">
            <a:spAutoFit/>
          </a:bodyPr>
          <a:lstStyle/>
          <a:p>
            <a:pPr algn="ctr">
              <a:lnSpc>
                <a:spcPct val="200000"/>
              </a:lnSpc>
            </a:pPr>
            <a:r>
              <a:rPr kumimoji="1" lang="zh-CN" altLang="en-US"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转眼年中，公司的年会如期而至，大家欢聚一堂，细数过去一年中风雨同舟奋力拼搏的点点滴滴</a:t>
            </a:r>
            <a:r>
              <a:rPr kumimoji="1" lang="en-US" altLang="zh-CN"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聆听各部门对于去年一年的工作总结，展望公司未来发展的蓬勃蓝图</a:t>
            </a:r>
            <a:r>
              <a:rPr kumimoji="1" lang="en-US" altLang="zh-CN"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在喜悦的同时，内心也隐隐感到一种责任的重量。优秀的企业需要优秀的回队，做为这个回队的一份子，为这个回队的成长贡献自己微薄力量是自己义不容辞的责任。我格继续与大家共同努力共同进步</a:t>
            </a:r>
            <a:r>
              <a:rPr kumimoji="1" lang="en-US" altLang="zh-CN"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为公司的发展贡献自己的力量。</a:t>
            </a:r>
            <a:endParaRPr kumimoji="1" lang="zh-CN" altLang="en-US" sz="105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2700" y="1842124"/>
            <a:ext cx="12204700" cy="769441"/>
          </a:xfrm>
          <a:prstGeom prst="rect">
            <a:avLst/>
          </a:prstGeom>
          <a:noFill/>
        </p:spPr>
        <p:txBody>
          <a:bodyPr wrap="square" rtlCol="0">
            <a:spAutoFit/>
          </a:bodyPr>
          <a:lstStyle/>
          <a:p>
            <a:pPr algn="ctr"/>
            <a:r>
              <a:rPr kumimoji="1" lang="zh-CN" altLang="en-US" sz="4400" b="1" dirty="0" smtClean="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晚会流程</a:t>
            </a:r>
            <a:endParaRPr kumimoji="1" lang="zh-CN" altLang="en-US" sz="4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6" name="组 5"/>
          <p:cNvGrpSpPr/>
          <p:nvPr/>
        </p:nvGrpSpPr>
        <p:grpSpPr>
          <a:xfrm>
            <a:off x="968007" y="2803992"/>
            <a:ext cx="4272197" cy="1115043"/>
            <a:chOff x="968007" y="2803992"/>
            <a:chExt cx="4272197" cy="1115043"/>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68007" y="2803992"/>
              <a:ext cx="4272197" cy="1115043"/>
            </a:xfrm>
            <a:prstGeom prst="rect">
              <a:avLst/>
            </a:prstGeom>
          </p:spPr>
        </p:pic>
        <p:sp>
          <p:nvSpPr>
            <p:cNvPr id="4" name="文本框 3"/>
            <p:cNvSpPr txBox="1"/>
            <p:nvPr/>
          </p:nvSpPr>
          <p:spPr>
            <a:xfrm>
              <a:off x="1303930" y="3099903"/>
              <a:ext cx="3600349" cy="523220"/>
            </a:xfrm>
            <a:prstGeom prst="rect">
              <a:avLst/>
            </a:prstGeom>
            <a:noFill/>
          </p:spPr>
          <p:txBody>
            <a:bodyPr wrap="square" rtlCol="0">
              <a:spAutoFit/>
            </a:bodyPr>
            <a:lstStyle/>
            <a:p>
              <a:pPr algn="ctr"/>
              <a:r>
                <a:rPr kumimoji="1" lang="zh-CN" altLang="en-US" sz="2800" b="1" dirty="0" smtClean="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回顾过去</a:t>
              </a:r>
              <a:endParaRPr kumimoji="1" lang="zh-CN" altLang="en-US"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7" name="组 6"/>
          <p:cNvGrpSpPr/>
          <p:nvPr/>
        </p:nvGrpSpPr>
        <p:grpSpPr>
          <a:xfrm>
            <a:off x="5947240" y="2803991"/>
            <a:ext cx="4272197" cy="1115043"/>
            <a:chOff x="968007" y="2803992"/>
            <a:chExt cx="4272197" cy="1115043"/>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68007" y="2803992"/>
              <a:ext cx="4272197" cy="1115043"/>
            </a:xfrm>
            <a:prstGeom prst="rect">
              <a:avLst/>
            </a:prstGeom>
          </p:spPr>
        </p:pic>
        <p:sp>
          <p:nvSpPr>
            <p:cNvPr id="9" name="文本框 8"/>
            <p:cNvSpPr txBox="1"/>
            <p:nvPr/>
          </p:nvSpPr>
          <p:spPr>
            <a:xfrm>
              <a:off x="1303930" y="3099903"/>
              <a:ext cx="3600349" cy="523220"/>
            </a:xfrm>
            <a:prstGeom prst="rect">
              <a:avLst/>
            </a:prstGeom>
            <a:noFill/>
          </p:spPr>
          <p:txBody>
            <a:bodyPr wrap="square" rtlCol="0">
              <a:spAutoFit/>
            </a:bodyPr>
            <a:lstStyle/>
            <a:p>
              <a:pPr algn="ctr"/>
              <a:r>
                <a:rPr kumimoji="1" lang="zh-CN" altLang="en-US" sz="2800" b="1" dirty="0" smtClean="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优秀员工颁奖典礼</a:t>
              </a:r>
              <a:endParaRPr kumimoji="1" lang="zh-CN" altLang="en-US"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0" name="组 9"/>
          <p:cNvGrpSpPr/>
          <p:nvPr/>
        </p:nvGrpSpPr>
        <p:grpSpPr>
          <a:xfrm>
            <a:off x="968007" y="3930745"/>
            <a:ext cx="4272197" cy="1115043"/>
            <a:chOff x="968007" y="2803991"/>
            <a:chExt cx="4272197" cy="1115043"/>
          </a:xfrm>
        </p:grpSpPr>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68007" y="2803991"/>
              <a:ext cx="4272197" cy="1115043"/>
            </a:xfrm>
            <a:prstGeom prst="rect">
              <a:avLst/>
            </a:prstGeom>
          </p:spPr>
        </p:pic>
        <p:sp>
          <p:nvSpPr>
            <p:cNvPr id="12" name="文本框 11"/>
            <p:cNvSpPr txBox="1"/>
            <p:nvPr/>
          </p:nvSpPr>
          <p:spPr>
            <a:xfrm>
              <a:off x="1303930" y="3099903"/>
              <a:ext cx="3600349" cy="523220"/>
            </a:xfrm>
            <a:prstGeom prst="rect">
              <a:avLst/>
            </a:prstGeom>
            <a:noFill/>
          </p:spPr>
          <p:txBody>
            <a:bodyPr wrap="square" rtlCol="0">
              <a:spAutoFit/>
            </a:bodyPr>
            <a:lstStyle/>
            <a:p>
              <a:pPr algn="ctr"/>
              <a:r>
                <a:rPr kumimoji="1" lang="zh-CN" altLang="en-US" sz="2800" b="1" dirty="0" smtClean="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展望未来</a:t>
              </a:r>
              <a:endParaRPr kumimoji="1" lang="zh-CN" altLang="en-US"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3" name="组 12"/>
          <p:cNvGrpSpPr/>
          <p:nvPr/>
        </p:nvGrpSpPr>
        <p:grpSpPr>
          <a:xfrm>
            <a:off x="5947240" y="3930745"/>
            <a:ext cx="4272197" cy="1115043"/>
            <a:chOff x="968007" y="2803992"/>
            <a:chExt cx="4272197" cy="1115043"/>
          </a:xfrm>
        </p:grpSpPr>
        <p:pic>
          <p:nvPicPr>
            <p:cNvPr id="14" name="图片 1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68007" y="2803992"/>
              <a:ext cx="4272197" cy="1115043"/>
            </a:xfrm>
            <a:prstGeom prst="rect">
              <a:avLst/>
            </a:prstGeom>
          </p:spPr>
        </p:pic>
        <p:sp>
          <p:nvSpPr>
            <p:cNvPr id="15" name="文本框 14"/>
            <p:cNvSpPr txBox="1"/>
            <p:nvPr/>
          </p:nvSpPr>
          <p:spPr>
            <a:xfrm>
              <a:off x="1303930" y="3099903"/>
              <a:ext cx="3600349" cy="523220"/>
            </a:xfrm>
            <a:prstGeom prst="rect">
              <a:avLst/>
            </a:prstGeom>
            <a:noFill/>
          </p:spPr>
          <p:txBody>
            <a:bodyPr wrap="square" rtlCol="0">
              <a:spAutoFit/>
            </a:bodyPr>
            <a:lstStyle/>
            <a:p>
              <a:pPr algn="ctr"/>
              <a:r>
                <a:rPr kumimoji="1" lang="zh-CN" altLang="en-US" sz="28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节目表演</a:t>
              </a:r>
              <a:endParaRPr kumimoji="1" lang="zh-CN" altLang="en-US"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dissolv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dissolv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dissolve">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 5"/>
          <p:cNvGrpSpPr/>
          <p:nvPr/>
        </p:nvGrpSpPr>
        <p:grpSpPr>
          <a:xfrm>
            <a:off x="1334774" y="1878864"/>
            <a:ext cx="4270703" cy="3771639"/>
            <a:chOff x="1334774" y="1878864"/>
            <a:chExt cx="4270703" cy="3771639"/>
          </a:xfrm>
        </p:grpSpPr>
        <p:grpSp>
          <p:nvGrpSpPr>
            <p:cNvPr id="2" name="组 1"/>
            <p:cNvGrpSpPr/>
            <p:nvPr/>
          </p:nvGrpSpPr>
          <p:grpSpPr>
            <a:xfrm>
              <a:off x="1334774" y="1878864"/>
              <a:ext cx="4270703" cy="2324222"/>
              <a:chOff x="1079500" y="1701800"/>
              <a:chExt cx="6394053" cy="347980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79500" y="1701800"/>
                <a:ext cx="3080037" cy="3479800"/>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65500" y="1835150"/>
                <a:ext cx="4108053" cy="3213100"/>
              </a:xfrm>
              <a:prstGeom prst="rect">
                <a:avLst/>
              </a:prstGeom>
            </p:spPr>
          </p:pic>
        </p:gr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8409" y="4363185"/>
              <a:ext cx="2683434" cy="1287318"/>
            </a:xfrm>
            <a:prstGeom prst="rect">
              <a:avLst/>
            </a:prstGeom>
          </p:spPr>
        </p:pic>
      </p:grpSp>
      <p:grpSp>
        <p:nvGrpSpPr>
          <p:cNvPr id="7" name="组 6"/>
          <p:cNvGrpSpPr/>
          <p:nvPr/>
        </p:nvGrpSpPr>
        <p:grpSpPr>
          <a:xfrm>
            <a:off x="5989711" y="3248142"/>
            <a:ext cx="4272197" cy="1115043"/>
            <a:chOff x="968007" y="2803992"/>
            <a:chExt cx="4272197" cy="1115043"/>
          </a:xfrm>
        </p:grpSpPr>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8007" y="2803992"/>
              <a:ext cx="4272197" cy="1115043"/>
            </a:xfrm>
            <a:prstGeom prst="rect">
              <a:avLst/>
            </a:prstGeom>
          </p:spPr>
        </p:pic>
        <p:sp>
          <p:nvSpPr>
            <p:cNvPr id="9" name="文本框 8"/>
            <p:cNvSpPr txBox="1"/>
            <p:nvPr/>
          </p:nvSpPr>
          <p:spPr>
            <a:xfrm>
              <a:off x="1303930" y="3099903"/>
              <a:ext cx="3600349" cy="523220"/>
            </a:xfrm>
            <a:prstGeom prst="rect">
              <a:avLst/>
            </a:prstGeom>
            <a:noFill/>
          </p:spPr>
          <p:txBody>
            <a:bodyPr wrap="square" rtlCol="0">
              <a:spAutoFit/>
            </a:bodyPr>
            <a:lstStyle/>
            <a:p>
              <a:pPr algn="ctr"/>
              <a:r>
                <a:rPr kumimoji="1" lang="zh-CN" altLang="en-US" sz="2800" b="1" dirty="0" smtClean="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回顾过去</a:t>
              </a:r>
              <a:endParaRPr kumimoji="1" lang="zh-CN" altLang="en-US"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036611" y="2381770"/>
            <a:ext cx="4614681" cy="2800767"/>
          </a:xfrm>
          <a:prstGeom prst="rect">
            <a:avLst/>
          </a:prstGeom>
          <a:noFill/>
        </p:spPr>
        <p:txBody>
          <a:bodyPr wrap="square" rtlCol="0">
            <a:spAutoFit/>
          </a:bodyPr>
          <a:lstStyle/>
          <a:p>
            <a:pPr algn="ctr"/>
            <a:r>
              <a:rPr kumimoji="1" lang="en-US" altLang="zh-CN" sz="88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2018</a:t>
            </a:r>
            <a:endParaRPr kumimoji="1" lang="en-US" altLang="zh-CN" sz="88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a:p>
            <a:pPr algn="ctr"/>
            <a:r>
              <a:rPr kumimoji="1" lang="zh-CN" altLang="en-US" sz="88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上半年</a:t>
            </a:r>
            <a:endParaRPr kumimoji="1" lang="zh-CN" altLang="en-US" sz="5400" b="1" i="1" dirty="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5850952" y="2937930"/>
            <a:ext cx="4614681" cy="1754326"/>
          </a:xfrm>
          <a:prstGeom prst="rect">
            <a:avLst/>
          </a:prstGeom>
          <a:noFill/>
        </p:spPr>
        <p:txBody>
          <a:bodyPr wrap="square" rtlCol="0">
            <a:spAutoFit/>
          </a:bodyPr>
          <a:lstStyle/>
          <a:p>
            <a:pPr algn="ctr"/>
            <a:r>
              <a:rPr kumimoji="1" lang="zh-CN" altLang="en-US" sz="54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某公司销售总额突破</a:t>
            </a:r>
            <a:r>
              <a:rPr kumimoji="1" lang="en-US" altLang="zh-CN" sz="54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10</a:t>
            </a:r>
            <a:r>
              <a:rPr kumimoji="1" lang="zh-CN" altLang="en-US" sz="54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亿</a:t>
            </a:r>
            <a:endParaRPr kumimoji="1" lang="zh-CN" altLang="en-US" sz="3200" b="1" i="1" dirty="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 calcmode="lin" valueType="num">
                                      <p:cBhvr>
                                        <p:cTn id="21"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148257" y="2381770"/>
            <a:ext cx="4614681" cy="2800767"/>
          </a:xfrm>
          <a:prstGeom prst="rect">
            <a:avLst/>
          </a:prstGeom>
          <a:noFill/>
        </p:spPr>
        <p:txBody>
          <a:bodyPr wrap="square" rtlCol="0">
            <a:spAutoFit/>
          </a:bodyPr>
          <a:lstStyle/>
          <a:p>
            <a:pPr algn="ctr"/>
            <a:r>
              <a:rPr kumimoji="1" lang="zh-CN" altLang="en-US" sz="88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公司</a:t>
            </a:r>
            <a:endParaRPr kumimoji="1" lang="en-US" altLang="zh-CN" sz="88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a:p>
            <a:pPr algn="ctr"/>
            <a:r>
              <a:rPr kumimoji="1" lang="zh-CN" altLang="en-US" sz="88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盈利</a:t>
            </a:r>
            <a:endParaRPr kumimoji="1" lang="zh-CN" altLang="en-US" sz="5400" b="1" i="1" dirty="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1848578" y="2937930"/>
            <a:ext cx="4614681" cy="1754326"/>
          </a:xfrm>
          <a:prstGeom prst="rect">
            <a:avLst/>
          </a:prstGeom>
          <a:noFill/>
        </p:spPr>
        <p:txBody>
          <a:bodyPr wrap="square" rtlCol="0">
            <a:spAutoFit/>
          </a:bodyPr>
          <a:lstStyle/>
          <a:p>
            <a:pPr algn="ctr"/>
            <a:r>
              <a:rPr kumimoji="1" lang="zh-CN" altLang="en-US" sz="54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同比去年</a:t>
            </a:r>
            <a:endParaRPr kumimoji="1" lang="en-US" altLang="zh-CN" sz="54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a:p>
            <a:pPr algn="ctr"/>
            <a:r>
              <a:rPr kumimoji="1" lang="zh-CN" altLang="en-US" sz="54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增长</a:t>
            </a:r>
            <a:r>
              <a:rPr kumimoji="1" lang="en-US" altLang="zh-CN" sz="54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33.5%</a:t>
            </a:r>
            <a:endParaRPr kumimoji="1" lang="zh-CN" altLang="en-US" sz="3200" b="1" i="1" dirty="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p:cTn id="21"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 calcmode="lin" valueType="num">
                                      <p:cBhvr>
                                        <p:cTn id="28"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3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36611" y="2381770"/>
            <a:ext cx="4614681" cy="2800767"/>
          </a:xfrm>
          <a:prstGeom prst="rect">
            <a:avLst/>
          </a:prstGeom>
          <a:noFill/>
        </p:spPr>
        <p:txBody>
          <a:bodyPr wrap="square" rtlCol="0">
            <a:spAutoFit/>
          </a:bodyPr>
          <a:lstStyle/>
          <a:p>
            <a:pPr algn="ctr"/>
            <a:r>
              <a:rPr kumimoji="1" lang="zh-CN" altLang="en-US" sz="88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所获</a:t>
            </a:r>
            <a:endParaRPr kumimoji="1" lang="en-US" altLang="zh-CN" sz="88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a:p>
            <a:pPr algn="ctr"/>
            <a:r>
              <a:rPr kumimoji="1" lang="zh-CN" altLang="en-US" sz="88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荣誉</a:t>
            </a:r>
            <a:endParaRPr kumimoji="1" lang="zh-CN" altLang="en-US" sz="5400" b="1" i="1" dirty="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5921115" y="2561652"/>
            <a:ext cx="4614681" cy="646331"/>
          </a:xfrm>
          <a:prstGeom prst="rect">
            <a:avLst/>
          </a:prstGeom>
          <a:noFill/>
        </p:spPr>
        <p:txBody>
          <a:bodyPr wrap="square" rtlCol="0">
            <a:spAutoFit/>
          </a:bodyPr>
          <a:lstStyle/>
          <a:p>
            <a:pPr marL="571500" indent="-571500">
              <a:buFont typeface="Wingdings" panose="05000000000000000000" pitchFamily="2" charset="2"/>
              <a:buChar char="n"/>
            </a:pPr>
            <a:r>
              <a:rPr kumimoji="1" lang="zh-CN" altLang="en-US" sz="36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最佳中小型企业</a:t>
            </a:r>
            <a:endParaRPr kumimoji="1" lang="zh-CN" altLang="en-US" b="1" i="1" dirty="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5921114" y="3478550"/>
            <a:ext cx="4614681" cy="646331"/>
          </a:xfrm>
          <a:prstGeom prst="rect">
            <a:avLst/>
          </a:prstGeom>
          <a:noFill/>
        </p:spPr>
        <p:txBody>
          <a:bodyPr wrap="square" rtlCol="0">
            <a:spAutoFit/>
          </a:bodyPr>
          <a:lstStyle/>
          <a:p>
            <a:pPr marL="571500" indent="-571500">
              <a:buFont typeface="Wingdings" panose="05000000000000000000" pitchFamily="2" charset="2"/>
              <a:buChar char="n"/>
            </a:pPr>
            <a:r>
              <a:rPr kumimoji="1" lang="zh-CN" altLang="en-US" sz="36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年度最佳盈利</a:t>
            </a:r>
            <a:endParaRPr kumimoji="1" lang="zh-CN" altLang="en-US" b="1" i="1" dirty="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5921113" y="4395448"/>
            <a:ext cx="4614681" cy="646331"/>
          </a:xfrm>
          <a:prstGeom prst="rect">
            <a:avLst/>
          </a:prstGeom>
          <a:noFill/>
        </p:spPr>
        <p:txBody>
          <a:bodyPr wrap="square" rtlCol="0">
            <a:spAutoFit/>
          </a:bodyPr>
          <a:lstStyle/>
          <a:p>
            <a:pPr marL="571500" indent="-571500">
              <a:buFont typeface="Wingdings" panose="05000000000000000000" pitchFamily="2" charset="2"/>
              <a:buChar char="n"/>
            </a:pPr>
            <a:r>
              <a:rPr kumimoji="1" lang="zh-CN" altLang="en-US" sz="36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质量最好企业</a:t>
            </a:r>
            <a:endParaRPr kumimoji="1" lang="zh-CN" altLang="en-US" b="1" i="1" dirty="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p:cTn id="21"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 calcmode="lin" valueType="num">
                                      <p:cBhvr>
                                        <p:cTn id="28"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anim calcmode="lin" valueType="num">
                                      <p:cBhvr>
                                        <p:cTn id="35"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3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614919" y="1752183"/>
            <a:ext cx="4614681" cy="3785652"/>
          </a:xfrm>
          <a:prstGeom prst="rect">
            <a:avLst/>
          </a:prstGeom>
          <a:noFill/>
        </p:spPr>
        <p:txBody>
          <a:bodyPr wrap="square" rtlCol="0">
            <a:spAutoFit/>
          </a:bodyPr>
          <a:lstStyle/>
          <a:p>
            <a:pPr algn="ctr"/>
            <a:r>
              <a:rPr kumimoji="1" lang="en-US" altLang="zh-CN" sz="240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vs</a:t>
            </a:r>
            <a:endParaRPr kumimoji="1" lang="zh-CN" altLang="en-US" sz="24000" b="1" i="1" dirty="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1889905" y="2666671"/>
            <a:ext cx="2128603" cy="646331"/>
          </a:xfrm>
          <a:prstGeom prst="rect">
            <a:avLst/>
          </a:prstGeom>
          <a:noFill/>
        </p:spPr>
        <p:txBody>
          <a:bodyPr wrap="square" rtlCol="0">
            <a:spAutoFit/>
          </a:bodyPr>
          <a:lstStyle/>
          <a:p>
            <a:pPr algn="r"/>
            <a:r>
              <a:rPr kumimoji="1" lang="en-US" altLang="zh-CN" sz="36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2017</a:t>
            </a:r>
            <a:r>
              <a:rPr kumimoji="1" lang="zh-CN" altLang="en-US" sz="36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年</a:t>
            </a:r>
            <a:endParaRPr kumimoji="1" lang="zh-CN" altLang="en-US" b="1" i="1" dirty="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8377212" y="2531936"/>
            <a:ext cx="2128603" cy="646331"/>
          </a:xfrm>
          <a:prstGeom prst="rect">
            <a:avLst/>
          </a:prstGeom>
          <a:noFill/>
        </p:spPr>
        <p:txBody>
          <a:bodyPr wrap="square" rtlCol="0">
            <a:spAutoFit/>
          </a:bodyPr>
          <a:lstStyle/>
          <a:p>
            <a:r>
              <a:rPr kumimoji="1" lang="en-US" altLang="zh-CN" sz="36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2018</a:t>
            </a:r>
            <a:r>
              <a:rPr kumimoji="1" lang="zh-CN" altLang="en-US" sz="36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年</a:t>
            </a:r>
            <a:endParaRPr kumimoji="1" lang="zh-CN" altLang="en-US" b="1" i="1" dirty="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1286445" y="3456754"/>
            <a:ext cx="2850840" cy="1815882"/>
          </a:xfrm>
          <a:prstGeom prst="rect">
            <a:avLst/>
          </a:prstGeom>
          <a:noFill/>
        </p:spPr>
        <p:txBody>
          <a:bodyPr wrap="square" rtlCol="0">
            <a:spAutoFit/>
          </a:bodyPr>
          <a:lstStyle/>
          <a:p>
            <a:pPr algn="r">
              <a:lnSpc>
                <a:spcPct val="200000"/>
              </a:lnSpc>
            </a:pPr>
            <a:r>
              <a:rPr kumimoji="1" lang="zh-CN" altLang="en-US" sz="1400" b="1" dirty="0" smtClean="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在此插入文字，在此插入文字，在此插入文字，在此插入文字，在此插入文字，在此插入</a:t>
            </a:r>
            <a:r>
              <a:rPr kumimoji="1" lang="zh-CN" altLang="en-US"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在此插入文字，</a:t>
            </a:r>
            <a:endParaRPr kumimoji="1" lang="zh-CN" altLang="en-US" sz="9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endParaRPr>
          </a:p>
          <a:p>
            <a:pPr algn="r">
              <a:lnSpc>
                <a:spcPct val="200000"/>
              </a:lnSpc>
            </a:pPr>
            <a:r>
              <a:rPr kumimoji="1" lang="zh-CN" altLang="en-US" sz="1400" b="1" dirty="0" smtClean="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文字，</a:t>
            </a:r>
            <a:endParaRPr kumimoji="1" lang="zh-CN" altLang="en-US"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8016093" y="3302951"/>
            <a:ext cx="2850840" cy="1815882"/>
          </a:xfrm>
          <a:prstGeom prst="rect">
            <a:avLst/>
          </a:prstGeom>
          <a:noFill/>
        </p:spPr>
        <p:txBody>
          <a:bodyPr wrap="square" rtlCol="0">
            <a:spAutoFit/>
          </a:bodyPr>
          <a:lstStyle/>
          <a:p>
            <a:pPr>
              <a:lnSpc>
                <a:spcPct val="200000"/>
              </a:lnSpc>
            </a:pPr>
            <a:r>
              <a:rPr kumimoji="1" lang="zh-CN" altLang="en-US" sz="1400" b="1" dirty="0" smtClean="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在此插入文字，在此插入文字，在此插入文字，在此插入文字，在此插入文字，在此插入</a:t>
            </a:r>
            <a:r>
              <a:rPr kumimoji="1" lang="zh-CN" altLang="en-US"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在此插入文字，</a:t>
            </a:r>
            <a:endParaRPr kumimoji="1" lang="zh-CN" altLang="en-US" sz="9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200000"/>
              </a:lnSpc>
            </a:pPr>
            <a:r>
              <a:rPr kumimoji="1" lang="zh-CN" altLang="en-US" sz="1400" b="1" dirty="0" smtClean="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文字，</a:t>
            </a:r>
            <a:endParaRPr kumimoji="1" lang="zh-CN" altLang="en-US"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 calcmode="lin" valueType="num">
                                      <p:cBhvr>
                                        <p:cTn id="21"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4">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0" end="0"/>
                                            </p:txEl>
                                          </p:spTgt>
                                        </p:tgtEl>
                                        <p:attrNameLst>
                                          <p:attrName>style.visibility</p:attrName>
                                        </p:attrNameLst>
                                      </p:cBhvr>
                                      <p:to>
                                        <p:strVal val="visible"/>
                                      </p:to>
                                    </p:set>
                                    <p:anim calcmode="lin" valueType="num">
                                      <p:cBhvr>
                                        <p:cTn id="28"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5">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anim calcmode="lin" valueType="num">
                                      <p:cBhvr>
                                        <p:cTn id="35"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37" dur="500"/>
                                        <p:tgtEl>
                                          <p:spTgt spid="5">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6">
                                            <p:txEl>
                                              <p:pRg st="0" end="0"/>
                                            </p:txEl>
                                          </p:spTgt>
                                        </p:tgtEl>
                                        <p:attrNameLst>
                                          <p:attrName>style.visibility</p:attrName>
                                        </p:attrNameLst>
                                      </p:cBhvr>
                                      <p:to>
                                        <p:strVal val="visible"/>
                                      </p:to>
                                    </p:set>
                                    <p:anim calcmode="lin" valueType="num">
                                      <p:cBhvr>
                                        <p:cTn id="42"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6">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6">
                                            <p:txEl>
                                              <p:pRg st="1" end="1"/>
                                            </p:txEl>
                                          </p:spTgt>
                                        </p:tgtEl>
                                        <p:attrNameLst>
                                          <p:attrName>style.visibility</p:attrName>
                                        </p:attrNameLst>
                                      </p:cBhvr>
                                      <p:to>
                                        <p:strVal val="visible"/>
                                      </p:to>
                                    </p:set>
                                    <p:anim calcmode="lin" valueType="num">
                                      <p:cBhvr>
                                        <p:cTn id="49"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50"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51"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334774" y="1878864"/>
            <a:ext cx="4270703" cy="3771639"/>
            <a:chOff x="1334774" y="1878864"/>
            <a:chExt cx="4270703" cy="3771639"/>
          </a:xfrm>
        </p:grpSpPr>
        <p:grpSp>
          <p:nvGrpSpPr>
            <p:cNvPr id="3" name="组 2"/>
            <p:cNvGrpSpPr/>
            <p:nvPr/>
          </p:nvGrpSpPr>
          <p:grpSpPr>
            <a:xfrm>
              <a:off x="1334774" y="1878864"/>
              <a:ext cx="4270703" cy="2324222"/>
              <a:chOff x="1079500" y="1701800"/>
              <a:chExt cx="6394053" cy="347980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79500" y="1701800"/>
                <a:ext cx="3080037" cy="3479800"/>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65500" y="1835150"/>
                <a:ext cx="4108053" cy="3213100"/>
              </a:xfrm>
              <a:prstGeom prst="rect">
                <a:avLst/>
              </a:prstGeom>
            </p:spPr>
          </p:pic>
        </p:gr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8409" y="4363185"/>
              <a:ext cx="2683434" cy="1287318"/>
            </a:xfrm>
            <a:prstGeom prst="rect">
              <a:avLst/>
            </a:prstGeom>
          </p:spPr>
        </p:pic>
      </p:grpSp>
      <p:grpSp>
        <p:nvGrpSpPr>
          <p:cNvPr id="10" name="组 9"/>
          <p:cNvGrpSpPr/>
          <p:nvPr/>
        </p:nvGrpSpPr>
        <p:grpSpPr>
          <a:xfrm>
            <a:off x="5947240" y="3248142"/>
            <a:ext cx="4272197" cy="1115043"/>
            <a:chOff x="968007" y="2803992"/>
            <a:chExt cx="4272197" cy="1115043"/>
          </a:xfrm>
        </p:grpSpPr>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8007" y="2803992"/>
              <a:ext cx="4272197" cy="1115043"/>
            </a:xfrm>
            <a:prstGeom prst="rect">
              <a:avLst/>
            </a:prstGeom>
          </p:spPr>
        </p:pic>
        <p:sp>
          <p:nvSpPr>
            <p:cNvPr id="12" name="文本框 11"/>
            <p:cNvSpPr txBox="1"/>
            <p:nvPr/>
          </p:nvSpPr>
          <p:spPr>
            <a:xfrm>
              <a:off x="1303930" y="3099903"/>
              <a:ext cx="3600349" cy="523220"/>
            </a:xfrm>
            <a:prstGeom prst="rect">
              <a:avLst/>
            </a:prstGeom>
            <a:noFill/>
          </p:spPr>
          <p:txBody>
            <a:bodyPr wrap="square" rtlCol="0">
              <a:spAutoFit/>
            </a:bodyPr>
            <a:lstStyle/>
            <a:p>
              <a:pPr algn="ctr"/>
              <a:r>
                <a:rPr kumimoji="1" lang="zh-CN" altLang="en-US" sz="2800" b="1" dirty="0" smtClean="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优秀员工颁奖典礼</a:t>
              </a:r>
              <a:endParaRPr kumimoji="1" lang="zh-CN" altLang="en-US"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335165" y="1888759"/>
            <a:ext cx="3829479" cy="3829479"/>
          </a:xfrm>
          <a:prstGeom prst="rect">
            <a:avLst/>
          </a:prstGeom>
        </p:spPr>
      </p:pic>
      <p:sp>
        <p:nvSpPr>
          <p:cNvPr id="3" name="文本框 2"/>
          <p:cNvSpPr txBox="1"/>
          <p:nvPr/>
        </p:nvSpPr>
        <p:spPr>
          <a:xfrm>
            <a:off x="5501390" y="2651857"/>
            <a:ext cx="2565607" cy="646331"/>
          </a:xfrm>
          <a:prstGeom prst="rect">
            <a:avLst/>
          </a:prstGeom>
          <a:noFill/>
        </p:spPr>
        <p:txBody>
          <a:bodyPr wrap="square" rtlCol="0">
            <a:spAutoFit/>
          </a:bodyPr>
          <a:lstStyle/>
          <a:p>
            <a:r>
              <a:rPr kumimoji="1" lang="zh-CN" altLang="en-US" sz="3600" b="1" i="1" smtClean="0">
                <a:blipFill dpi="0" rotWithShape="1">
                  <a:blip r:embed="rId2"/>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最佳奉献奖</a:t>
            </a:r>
            <a:endParaRPr kumimoji="1" lang="zh-CN" altLang="en-US" b="1" i="1" dirty="0">
              <a:blipFill dpi="0" rotWithShape="1">
                <a:blip r:embed="rId2"/>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5501390" y="3632735"/>
            <a:ext cx="5470474" cy="1384995"/>
          </a:xfrm>
          <a:prstGeom prst="rect">
            <a:avLst/>
          </a:prstGeom>
          <a:noFill/>
        </p:spPr>
        <p:txBody>
          <a:bodyPr wrap="square" rtlCol="0">
            <a:spAutoFit/>
          </a:bodyPr>
          <a:lstStyle/>
          <a:p>
            <a:pPr>
              <a:lnSpc>
                <a:spcPct val="200000"/>
              </a:lnSpc>
            </a:pPr>
            <a:r>
              <a:rPr kumimoji="1" lang="zh-CN" altLang="en-US"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他们没有豪情壮语</a:t>
            </a:r>
            <a:r>
              <a:rPr kumimoji="1" lang="en-US" altLang="zh-CN"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他们没有丰功伟绩。但他们用行动告诉我们什么是主人翁的精神。他在工作岗位上兢兢业业</a:t>
            </a:r>
            <a:r>
              <a:rPr kumimoji="1" lang="en-US" altLang="zh-CN"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锐意进取</a:t>
            </a:r>
            <a:r>
              <a:rPr kumimoji="1" lang="en-US" altLang="zh-CN"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服从整体安排</a:t>
            </a:r>
            <a:r>
              <a:rPr kumimoji="1" lang="en-US" altLang="zh-CN"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任劳任怨。工作态度诚恳，有上进心，能坚持原则。</a:t>
            </a:r>
            <a:endParaRPr kumimoji="1" lang="zh-CN" altLang="en-US"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642152" y="2188563"/>
            <a:ext cx="2679834" cy="2023673"/>
          </a:xfrm>
          <a:prstGeom prst="ellipse">
            <a:avLst/>
          </a:prstGeom>
          <a:ln w="57150" cap="rnd">
            <a:solidFill>
              <a:schemeClr val="bg1"/>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12014" y="2188562"/>
            <a:ext cx="2679834" cy="2023673"/>
          </a:xfrm>
          <a:prstGeom prst="ellipse">
            <a:avLst/>
          </a:prstGeom>
          <a:ln w="57150" cap="rnd">
            <a:solidFill>
              <a:schemeClr val="bg1"/>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1877" y="2188562"/>
            <a:ext cx="2679834" cy="2023673"/>
          </a:xfrm>
          <a:prstGeom prst="ellipse">
            <a:avLst/>
          </a:prstGeom>
          <a:ln w="57150" cap="rnd">
            <a:solidFill>
              <a:schemeClr val="bg1"/>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6" name="文本框 5"/>
          <p:cNvSpPr txBox="1"/>
          <p:nvPr/>
        </p:nvSpPr>
        <p:spPr>
          <a:xfrm>
            <a:off x="1642152" y="4570598"/>
            <a:ext cx="2565607" cy="646331"/>
          </a:xfrm>
          <a:prstGeom prst="rect">
            <a:avLst/>
          </a:prstGeom>
          <a:noFill/>
        </p:spPr>
        <p:txBody>
          <a:bodyPr wrap="square" rtlCol="0">
            <a:spAutoFit/>
          </a:bodyPr>
          <a:lstStyle/>
          <a:p>
            <a:pPr algn="ctr"/>
            <a:r>
              <a:rPr kumimoji="1" lang="zh-CN" altLang="en-US" sz="3600" b="1" i="1" dirty="0" smtClean="0">
                <a:blipFill dpi="0" rotWithShape="1">
                  <a:blip r:embed="rId4"/>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刘某某</a:t>
            </a:r>
            <a:endParaRPr kumimoji="1" lang="zh-CN" altLang="en-US" b="1" i="1" dirty="0">
              <a:blipFill dpi="0" rotWithShape="1">
                <a:blip r:embed="rId4"/>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5069127" y="4570597"/>
            <a:ext cx="2565607" cy="646331"/>
          </a:xfrm>
          <a:prstGeom prst="rect">
            <a:avLst/>
          </a:prstGeom>
          <a:noFill/>
        </p:spPr>
        <p:txBody>
          <a:bodyPr wrap="square" rtlCol="0">
            <a:spAutoFit/>
          </a:bodyPr>
          <a:lstStyle/>
          <a:p>
            <a:pPr algn="ctr"/>
            <a:r>
              <a:rPr kumimoji="1" lang="zh-CN" altLang="en-US" sz="3600" b="1" i="1" dirty="0" smtClean="0">
                <a:blipFill dpi="0" rotWithShape="1">
                  <a:blip r:embed="rId4"/>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陈某某</a:t>
            </a:r>
            <a:endParaRPr kumimoji="1" lang="zh-CN" altLang="en-US" b="1" i="1" dirty="0">
              <a:blipFill dpi="0" rotWithShape="1">
                <a:blip r:embed="rId4"/>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7"/>
          <p:cNvSpPr txBox="1"/>
          <p:nvPr/>
        </p:nvSpPr>
        <p:spPr>
          <a:xfrm>
            <a:off x="8381877" y="4570596"/>
            <a:ext cx="2565607" cy="646331"/>
          </a:xfrm>
          <a:prstGeom prst="rect">
            <a:avLst/>
          </a:prstGeom>
          <a:noFill/>
        </p:spPr>
        <p:txBody>
          <a:bodyPr wrap="square" rtlCol="0">
            <a:spAutoFit/>
          </a:bodyPr>
          <a:lstStyle/>
          <a:p>
            <a:pPr algn="ctr"/>
            <a:r>
              <a:rPr kumimoji="1" lang="zh-CN" altLang="en-US" sz="3600" b="1" i="1" dirty="0" smtClean="0">
                <a:blipFill dpi="0" rotWithShape="1">
                  <a:blip r:embed="rId4"/>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费某</a:t>
            </a:r>
            <a:endParaRPr kumimoji="1" lang="zh-CN" altLang="en-US" b="1" i="1" dirty="0">
              <a:blipFill dpi="0" rotWithShape="1">
                <a:blip r:embed="rId4"/>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 calcmode="lin" valueType="num">
                                      <p:cBhvr>
                                        <p:cTn id="14"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 calcmode="lin" valueType="num">
                                      <p:cBhvr>
                                        <p:cTn id="21"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404205" y="1888759"/>
            <a:ext cx="3829479" cy="3829479"/>
          </a:xfrm>
          <a:prstGeom prst="rect">
            <a:avLst/>
          </a:prstGeom>
        </p:spPr>
      </p:pic>
      <p:sp>
        <p:nvSpPr>
          <p:cNvPr id="3" name="文本框 2"/>
          <p:cNvSpPr txBox="1"/>
          <p:nvPr/>
        </p:nvSpPr>
        <p:spPr>
          <a:xfrm>
            <a:off x="1933731" y="2651857"/>
            <a:ext cx="2565607" cy="646331"/>
          </a:xfrm>
          <a:prstGeom prst="rect">
            <a:avLst/>
          </a:prstGeom>
          <a:noFill/>
        </p:spPr>
        <p:txBody>
          <a:bodyPr wrap="square" rtlCol="0">
            <a:spAutoFit/>
          </a:bodyPr>
          <a:lstStyle/>
          <a:p>
            <a:r>
              <a:rPr kumimoji="1" lang="zh-CN" altLang="en-US" sz="3600" b="1" i="1" dirty="0" smtClean="0">
                <a:blipFill dpi="0" rotWithShape="1">
                  <a:blip r:embed="rId2"/>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最佳个人奖</a:t>
            </a:r>
            <a:endParaRPr kumimoji="1" lang="zh-CN" altLang="en-US" b="1" i="1" dirty="0">
              <a:blipFill dpi="0" rotWithShape="1">
                <a:blip r:embed="rId2"/>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1764101" y="3632735"/>
            <a:ext cx="5470474" cy="954107"/>
          </a:xfrm>
          <a:prstGeom prst="rect">
            <a:avLst/>
          </a:prstGeom>
          <a:noFill/>
        </p:spPr>
        <p:txBody>
          <a:bodyPr wrap="square" rtlCol="0">
            <a:spAutoFit/>
          </a:bodyPr>
          <a:lstStyle/>
          <a:p>
            <a:pPr>
              <a:lnSpc>
                <a:spcPct val="200000"/>
              </a:lnSpc>
            </a:pPr>
            <a:r>
              <a:rPr kumimoji="1" lang="zh-CN" altLang="en-US" sz="1400" b="1">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输入某某奖的评语输入某某奖的评语输入某某奖的评语输入某某奖的评语输入某某奖的评语输入某某奖的评语输入某某奖的评语</a:t>
            </a:r>
            <a:endParaRPr kumimoji="1" lang="zh-CN" altLang="en-US"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140918" y="1495894"/>
            <a:ext cx="4056888" cy="4477512"/>
          </a:xfrm>
          <a:prstGeom prst="rect">
            <a:avLst/>
          </a:prstGeom>
        </p:spPr>
      </p:pic>
      <p:sp>
        <p:nvSpPr>
          <p:cNvPr id="3" name="文本框 2"/>
          <p:cNvSpPr txBox="1"/>
          <p:nvPr/>
        </p:nvSpPr>
        <p:spPr>
          <a:xfrm>
            <a:off x="5197806" y="2651857"/>
            <a:ext cx="3916214" cy="1107996"/>
          </a:xfrm>
          <a:prstGeom prst="rect">
            <a:avLst/>
          </a:prstGeom>
          <a:noFill/>
        </p:spPr>
        <p:txBody>
          <a:bodyPr wrap="square" rtlCol="0">
            <a:spAutoFit/>
          </a:bodyPr>
          <a:lstStyle/>
          <a:p>
            <a:r>
              <a:rPr kumimoji="1" lang="zh-CN" altLang="en-US" sz="6600" b="1" i="1" dirty="0" smtClean="0">
                <a:blipFill dpi="0" rotWithShape="1">
                  <a:blip r:embed="rId2"/>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获奖感言</a:t>
            </a:r>
            <a:endParaRPr kumimoji="1" lang="zh-CN" altLang="en-US" sz="4000" b="1" i="1" dirty="0">
              <a:blipFill dpi="0" rotWithShape="1">
                <a:blip r:embed="rId2"/>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5197806" y="3762498"/>
            <a:ext cx="5445210" cy="1200329"/>
          </a:xfrm>
          <a:prstGeom prst="rect">
            <a:avLst/>
          </a:prstGeom>
          <a:noFill/>
        </p:spPr>
        <p:txBody>
          <a:bodyPr wrap="square" rtlCol="0">
            <a:spAutoFit/>
          </a:bodyPr>
          <a:lstStyle/>
          <a:p>
            <a:r>
              <a:rPr kumimoji="1" lang="zh-CN" altLang="en-US" sz="3600" b="1" i="1" dirty="0" smtClean="0">
                <a:blipFill dpi="0" rotWithShape="1">
                  <a:blip r:embed="rId2"/>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下面请获奖代表  费某 </a:t>
            </a:r>
            <a:endParaRPr kumimoji="1" lang="en-US" altLang="zh-CN" sz="3600" b="1" i="1" dirty="0" smtClean="0">
              <a:blipFill dpi="0" rotWithShape="1">
                <a:blip r:embed="rId2"/>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a:p>
            <a:r>
              <a:rPr kumimoji="1" lang="zh-CN" altLang="en-US" sz="3600" b="1" i="1" dirty="0" smtClean="0">
                <a:blipFill dpi="0" rotWithShape="1">
                  <a:blip r:embed="rId2"/>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发表感想</a:t>
            </a:r>
            <a:endParaRPr kumimoji="1" lang="zh-CN" altLang="en-US" b="1" i="1" dirty="0">
              <a:blipFill dpi="0" rotWithShape="1">
                <a:blip r:embed="rId2"/>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p:cTn id="21"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334774" y="1878864"/>
            <a:ext cx="4270703" cy="3771639"/>
            <a:chOff x="1334774" y="1878864"/>
            <a:chExt cx="4270703" cy="3771639"/>
          </a:xfrm>
        </p:grpSpPr>
        <p:grpSp>
          <p:nvGrpSpPr>
            <p:cNvPr id="3" name="组 2"/>
            <p:cNvGrpSpPr/>
            <p:nvPr/>
          </p:nvGrpSpPr>
          <p:grpSpPr>
            <a:xfrm>
              <a:off x="1334774" y="1878864"/>
              <a:ext cx="4270703" cy="2324222"/>
              <a:chOff x="1079500" y="1701800"/>
              <a:chExt cx="6394053" cy="347980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79500" y="1701800"/>
                <a:ext cx="3080037" cy="3479800"/>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65500" y="1835150"/>
                <a:ext cx="4108053" cy="3213100"/>
              </a:xfrm>
              <a:prstGeom prst="rect">
                <a:avLst/>
              </a:prstGeom>
            </p:spPr>
          </p:pic>
        </p:gr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8409" y="4363185"/>
              <a:ext cx="2683434" cy="1287318"/>
            </a:xfrm>
            <a:prstGeom prst="rect">
              <a:avLst/>
            </a:prstGeom>
          </p:spPr>
        </p:pic>
      </p:grpSp>
      <p:grpSp>
        <p:nvGrpSpPr>
          <p:cNvPr id="11" name="组 10"/>
          <p:cNvGrpSpPr/>
          <p:nvPr/>
        </p:nvGrpSpPr>
        <p:grpSpPr>
          <a:xfrm>
            <a:off x="6338704" y="3337209"/>
            <a:ext cx="4272197" cy="1115043"/>
            <a:chOff x="968007" y="2803991"/>
            <a:chExt cx="4272197" cy="1115043"/>
          </a:xfrm>
        </p:grpSpPr>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8007" y="2803991"/>
              <a:ext cx="4272197" cy="1115043"/>
            </a:xfrm>
            <a:prstGeom prst="rect">
              <a:avLst/>
            </a:prstGeom>
          </p:spPr>
        </p:pic>
        <p:sp>
          <p:nvSpPr>
            <p:cNvPr id="13" name="文本框 12"/>
            <p:cNvSpPr txBox="1"/>
            <p:nvPr/>
          </p:nvSpPr>
          <p:spPr>
            <a:xfrm>
              <a:off x="1303930" y="3099903"/>
              <a:ext cx="3600349" cy="523220"/>
            </a:xfrm>
            <a:prstGeom prst="rect">
              <a:avLst/>
            </a:prstGeom>
            <a:noFill/>
          </p:spPr>
          <p:txBody>
            <a:bodyPr wrap="square" rtlCol="0">
              <a:spAutoFit/>
            </a:bodyPr>
            <a:lstStyle/>
            <a:p>
              <a:pPr algn="ctr"/>
              <a:r>
                <a:rPr kumimoji="1" lang="zh-CN" altLang="en-US" sz="2800" b="1" dirty="0" smtClean="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节目表演</a:t>
              </a:r>
              <a:endParaRPr kumimoji="1" lang="zh-CN" altLang="en-US"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28668" y="1395336"/>
            <a:ext cx="2198557" cy="4397114"/>
          </a:xfrm>
          <a:prstGeom prst="rect">
            <a:avLst/>
          </a:prstGeom>
        </p:spPr>
      </p:pic>
      <p:sp>
        <p:nvSpPr>
          <p:cNvPr id="3" name="文本框 2"/>
          <p:cNvSpPr txBox="1"/>
          <p:nvPr/>
        </p:nvSpPr>
        <p:spPr>
          <a:xfrm>
            <a:off x="5197806" y="2651857"/>
            <a:ext cx="5445210" cy="1107996"/>
          </a:xfrm>
          <a:prstGeom prst="rect">
            <a:avLst/>
          </a:prstGeom>
          <a:noFill/>
        </p:spPr>
        <p:txBody>
          <a:bodyPr wrap="square" rtlCol="0">
            <a:spAutoFit/>
          </a:bodyPr>
          <a:lstStyle/>
          <a:p>
            <a:r>
              <a:rPr kumimoji="1" lang="zh-CN" altLang="en-US" sz="6600" b="1" i="1" dirty="0" smtClean="0">
                <a:blipFill dpi="0" rotWithShape="1">
                  <a:blip r:embed="rId2"/>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小提琴表演</a:t>
            </a:r>
            <a:endParaRPr kumimoji="1" lang="zh-CN" altLang="en-US" sz="4000" b="1" i="1" dirty="0">
              <a:blipFill dpi="0" rotWithShape="1">
                <a:blip r:embed="rId2"/>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5197806" y="3762498"/>
            <a:ext cx="5445210" cy="646331"/>
          </a:xfrm>
          <a:prstGeom prst="rect">
            <a:avLst/>
          </a:prstGeom>
          <a:noFill/>
        </p:spPr>
        <p:txBody>
          <a:bodyPr wrap="square" rtlCol="0">
            <a:spAutoFit/>
          </a:bodyPr>
          <a:lstStyle/>
          <a:p>
            <a:r>
              <a:rPr kumimoji="1" lang="zh-CN" altLang="en-US" sz="3600" b="1" i="1" dirty="0" smtClean="0">
                <a:blipFill dpi="0" rotWithShape="1">
                  <a:blip r:embed="rId2"/>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表演人：刘某某</a:t>
            </a:r>
            <a:endParaRPr kumimoji="1" lang="zh-CN" altLang="en-US" b="1" i="1" dirty="0">
              <a:blipFill dpi="0" rotWithShape="1">
                <a:blip r:embed="rId2"/>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435275" y="2951661"/>
            <a:ext cx="5445210" cy="1107996"/>
          </a:xfrm>
          <a:prstGeom prst="rect">
            <a:avLst/>
          </a:prstGeom>
          <a:noFill/>
        </p:spPr>
        <p:txBody>
          <a:bodyPr wrap="square" rtlCol="0">
            <a:spAutoFit/>
          </a:bodyPr>
          <a:lstStyle/>
          <a:p>
            <a:r>
              <a:rPr kumimoji="1" lang="zh-CN" altLang="en-US" sz="66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歌曲演唱</a:t>
            </a:r>
            <a:endParaRPr kumimoji="1" lang="zh-CN" altLang="en-US" sz="4000" b="1" i="1" dirty="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1435275" y="4062302"/>
            <a:ext cx="5445210" cy="646331"/>
          </a:xfrm>
          <a:prstGeom prst="rect">
            <a:avLst/>
          </a:prstGeom>
          <a:noFill/>
        </p:spPr>
        <p:txBody>
          <a:bodyPr wrap="square" rtlCol="0">
            <a:spAutoFit/>
          </a:bodyPr>
          <a:lstStyle/>
          <a:p>
            <a:r>
              <a:rPr kumimoji="1" lang="zh-CN" altLang="en-US" sz="3600" b="1" i="1" dirty="0" smtClean="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rPr>
              <a:t>表演人：周某某</a:t>
            </a:r>
            <a:endParaRPr kumimoji="1" lang="zh-CN" altLang="en-US" b="1" i="1" dirty="0">
              <a:blipFill dpi="0" rotWithShape="1">
                <a:blip r:embed="rId1"/>
                <a:srcRect/>
                <a:tile tx="0" ty="0" sx="10000" sy="10000" flip="none" algn="tl"/>
              </a:blip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1482" y="1349413"/>
            <a:ext cx="5056682" cy="474408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334774" y="1878864"/>
            <a:ext cx="4270703" cy="3771639"/>
            <a:chOff x="1334774" y="1878864"/>
            <a:chExt cx="4270703" cy="3771639"/>
          </a:xfrm>
        </p:grpSpPr>
        <p:grpSp>
          <p:nvGrpSpPr>
            <p:cNvPr id="3" name="组 2"/>
            <p:cNvGrpSpPr/>
            <p:nvPr/>
          </p:nvGrpSpPr>
          <p:grpSpPr>
            <a:xfrm>
              <a:off x="1334774" y="1878864"/>
              <a:ext cx="4270703" cy="2324222"/>
              <a:chOff x="1079500" y="1701800"/>
              <a:chExt cx="6394053" cy="347980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79500" y="1701800"/>
                <a:ext cx="3080037" cy="3479800"/>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65500" y="1835150"/>
                <a:ext cx="4108053" cy="3213100"/>
              </a:xfrm>
              <a:prstGeom prst="rect">
                <a:avLst/>
              </a:prstGeom>
            </p:spPr>
          </p:pic>
        </p:gr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8409" y="4363185"/>
              <a:ext cx="2683434" cy="1287318"/>
            </a:xfrm>
            <a:prstGeom prst="rect">
              <a:avLst/>
            </a:prstGeom>
          </p:spPr>
        </p:pic>
      </p:grpSp>
      <p:grpSp>
        <p:nvGrpSpPr>
          <p:cNvPr id="10" name="组 9"/>
          <p:cNvGrpSpPr/>
          <p:nvPr/>
        </p:nvGrpSpPr>
        <p:grpSpPr>
          <a:xfrm>
            <a:off x="5947240" y="3248142"/>
            <a:ext cx="4272197" cy="1115043"/>
            <a:chOff x="968007" y="2803992"/>
            <a:chExt cx="4272197" cy="1115043"/>
          </a:xfrm>
        </p:grpSpPr>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8007" y="2803992"/>
              <a:ext cx="4272197" cy="1115043"/>
            </a:xfrm>
            <a:prstGeom prst="rect">
              <a:avLst/>
            </a:prstGeom>
          </p:spPr>
        </p:pic>
        <p:sp>
          <p:nvSpPr>
            <p:cNvPr id="12" name="文本框 11"/>
            <p:cNvSpPr txBox="1"/>
            <p:nvPr/>
          </p:nvSpPr>
          <p:spPr>
            <a:xfrm>
              <a:off x="1303930" y="3099903"/>
              <a:ext cx="3600349" cy="523220"/>
            </a:xfrm>
            <a:prstGeom prst="rect">
              <a:avLst/>
            </a:prstGeom>
            <a:noFill/>
          </p:spPr>
          <p:txBody>
            <a:bodyPr wrap="square" rtlCol="0">
              <a:spAutoFit/>
            </a:bodyPr>
            <a:lstStyle/>
            <a:p>
              <a:pPr algn="ctr"/>
              <a:r>
                <a:rPr kumimoji="1" lang="zh-CN" altLang="en-US" sz="2800" b="1" dirty="0" smtClean="0">
                  <a:solidFill>
                    <a:srgbClr val="D9BA6D"/>
                  </a:solidFill>
                  <a:latin typeface="微软雅黑" panose="020B0503020204020204" pitchFamily="34" charset="-122"/>
                  <a:ea typeface="微软雅黑" panose="020B0503020204020204" pitchFamily="34" charset="-122"/>
                  <a:cs typeface="微软雅黑" panose="020B0503020204020204" pitchFamily="34" charset="-122"/>
                </a:rPr>
                <a:t>员工风采展</a:t>
              </a:r>
              <a:endParaRPr kumimoji="1" lang="zh-CN" altLang="en-US" sz="1400" b="1" dirty="0">
                <a:solidFill>
                  <a:srgbClr val="D9BA6D"/>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rot="21111994">
            <a:off x="1852431" y="1748334"/>
            <a:ext cx="6079256" cy="24707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图片 2"/>
          <p:cNvPicPr>
            <a:picLocks noChangeAspect="1"/>
          </p:cNvPicPr>
          <p:nvPr/>
        </p:nvPicPr>
        <p:blipFill>
          <a:blip r:embed="rId2"/>
          <a:stretch>
            <a:fillRect/>
          </a:stretch>
        </p:blipFill>
        <p:spPr>
          <a:xfrm rot="21210291">
            <a:off x="6290976" y="3225800"/>
            <a:ext cx="4406900" cy="22352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470530" y="2203126"/>
            <a:ext cx="5520335" cy="3004302"/>
            <a:chOff x="1079500" y="1701800"/>
            <a:chExt cx="6394053" cy="347980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79500" y="1701800"/>
              <a:ext cx="3080037" cy="3479800"/>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65500" y="1835150"/>
              <a:ext cx="4108053" cy="3213100"/>
            </a:xfrm>
            <a:prstGeom prst="rect">
              <a:avLst/>
            </a:prstGeom>
          </p:spPr>
        </p:pic>
      </p:gr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4379" y="2885441"/>
            <a:ext cx="4158519" cy="199495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693</Words>
  <Application>WPS 演示</Application>
  <PresentationFormat>宽屏</PresentationFormat>
  <Paragraphs>99</Paragraphs>
  <Slides>23</Slides>
  <Notes>23</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23</vt:i4>
      </vt:variant>
    </vt:vector>
  </HeadingPairs>
  <TitlesOfParts>
    <vt:vector size="30" baseType="lpstr">
      <vt:lpstr>Arial</vt:lpstr>
      <vt:lpstr>宋体</vt:lpstr>
      <vt:lpstr>Wingdings</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cp:lastModifiedBy>拉普耶鲁</cp:lastModifiedBy>
  <cp:revision>162</cp:revision>
  <dcterms:created xsi:type="dcterms:W3CDTF">2017-08-18T03:02:00Z</dcterms:created>
  <dcterms:modified xsi:type="dcterms:W3CDTF">2018-11-29T03:02:35Z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2052-10.1.0.7669</vt:lpwstr>
  </property>
  <property fmtid="{D5CDD505-2E9C-101B-9397-08002B2CF9AE}" pid="3" name="KSORubyTemplateID">
    <vt:lpwstr>13</vt:lpwstr>
  </property>
</Properties>
</file>