
<file path=[Content_Types].xml><?xml version="1.0" encoding="utf-8"?>
<Types xmlns="http://schemas.openxmlformats.org/package/2006/content-types">
  <Default Extension="mp3" ContentType="audio/mpeg"/>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handoutMasterIdLst>
    <p:handoutMasterId r:id="rId19"/>
  </p:handoutMasterIdLst>
  <p:sldIdLst>
    <p:sldId id="289" r:id="rId2"/>
    <p:sldId id="258" r:id="rId3"/>
    <p:sldId id="290" r:id="rId4"/>
    <p:sldId id="296" r:id="rId5"/>
    <p:sldId id="298" r:id="rId6"/>
    <p:sldId id="299" r:id="rId7"/>
    <p:sldId id="293" r:id="rId8"/>
    <p:sldId id="294" r:id="rId9"/>
    <p:sldId id="297" r:id="rId10"/>
    <p:sldId id="302" r:id="rId11"/>
    <p:sldId id="303" r:id="rId12"/>
    <p:sldId id="291" r:id="rId13"/>
    <p:sldId id="268" r:id="rId14"/>
    <p:sldId id="301" r:id="rId15"/>
    <p:sldId id="300" r:id="rId16"/>
    <p:sldId id="275" r:id="rId17"/>
    <p:sldId id="304"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45" userDrawn="1">
          <p15:clr>
            <a:srgbClr val="A4A3A4"/>
          </p15:clr>
        </p15:guide>
        <p15:guide id="2" pos="381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ABAB"/>
    <a:srgbClr val="1A6FAE"/>
    <a:srgbClr val="257DB7"/>
    <a:srgbClr val="99BA56"/>
    <a:srgbClr val="FFC000"/>
    <a:srgbClr val="C0392B"/>
    <a:srgbClr val="33B24D"/>
    <a:srgbClr val="A469BC"/>
    <a:srgbClr val="D97128"/>
    <a:srgbClr val="EA34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p:scale>
          <a:sx n="66" d="100"/>
          <a:sy n="66" d="100"/>
        </p:scale>
        <p:origin x="2256" y="954"/>
      </p:cViewPr>
      <p:guideLst>
        <p:guide orient="horz" pos="3045"/>
        <p:guide pos="3817"/>
      </p:guideLst>
    </p:cSldViewPr>
  </p:slideViewPr>
  <p:notesTextViewPr>
    <p:cViewPr>
      <p:scale>
        <a:sx n="1" d="1"/>
        <a:sy n="1" d="1"/>
      </p:scale>
      <p:origin x="0" y="0"/>
    </p:cViewPr>
  </p:notesTextViewPr>
  <p:sorterViewPr>
    <p:cViewPr>
      <p:scale>
        <a:sx n="125" d="100"/>
        <a:sy n="125" d="100"/>
      </p:scale>
      <p:origin x="0" y="0"/>
    </p:cViewPr>
  </p:sorterViewPr>
  <p:notesViewPr>
    <p:cSldViewPr snapToGrid="0" showGuides="1">
      <p:cViewPr varScale="1">
        <p:scale>
          <a:sx n="80" d="100"/>
          <a:sy n="80" d="100"/>
        </p:scale>
        <p:origin x="3918"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72F79D-C17E-444F-95C5-0A8FC570BAA7}" type="datetimeFigureOut">
              <a:rPr lang="zh-CN" altLang="en-US" smtClean="0"/>
              <a:t>2017/3/16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7AB4CD-364A-46C9-AD96-83C1FF5E0A7D}" type="slidenum">
              <a:rPr lang="zh-CN" altLang="en-US" smtClean="0"/>
              <a:t>‹#›</a:t>
            </a:fld>
            <a:endParaRPr lang="zh-CN" altLang="en-US"/>
          </a:p>
        </p:txBody>
      </p:sp>
    </p:spTree>
    <p:extLst>
      <p:ext uri="{BB962C8B-B14F-4D97-AF65-F5344CB8AC3E}">
        <p14:creationId xmlns:p14="http://schemas.microsoft.com/office/powerpoint/2010/main" val="178259659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845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8FDD6D7-E10D-4230-A13C-EFA8F5B8446F}" type="datetimeFigureOut">
              <a:rPr lang="zh-CN" altLang="en-US" smtClean="0"/>
              <a:t>2017/3/16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641ACC-D337-40CB-9B85-2D6284CCB879}" type="slidenum">
              <a:rPr lang="zh-CN" altLang="en-US" smtClean="0"/>
              <a:t>‹#›</a:t>
            </a:fld>
            <a:endParaRPr lang="zh-CN" altLang="en-US"/>
          </a:p>
        </p:txBody>
      </p:sp>
    </p:spTree>
    <p:extLst>
      <p:ext uri="{BB962C8B-B14F-4D97-AF65-F5344CB8AC3E}">
        <p14:creationId xmlns:p14="http://schemas.microsoft.com/office/powerpoint/2010/main" val="3799225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B8FDD6D7-E10D-4230-A13C-EFA8F5B8446F}" type="datetimeFigureOut">
              <a:rPr lang="zh-CN" altLang="en-US" smtClean="0"/>
              <a:t>2017/3/16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641ACC-D337-40CB-9B85-2D6284CCB879}" type="slidenum">
              <a:rPr lang="zh-CN" altLang="en-US" smtClean="0"/>
              <a:t>‹#›</a:t>
            </a:fld>
            <a:endParaRPr lang="zh-CN" altLang="en-US"/>
          </a:p>
        </p:txBody>
      </p:sp>
    </p:spTree>
    <p:extLst>
      <p:ext uri="{BB962C8B-B14F-4D97-AF65-F5344CB8AC3E}">
        <p14:creationId xmlns:p14="http://schemas.microsoft.com/office/powerpoint/2010/main" val="1254309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8FDD6D7-E10D-4230-A13C-EFA8F5B8446F}" type="datetimeFigureOut">
              <a:rPr lang="zh-CN" altLang="en-US" smtClean="0"/>
              <a:t>2017/3/16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641ACC-D337-40CB-9B85-2D6284CCB879}" type="slidenum">
              <a:rPr lang="zh-CN" altLang="en-US" smtClean="0"/>
              <a:t>‹#›</a:t>
            </a:fld>
            <a:endParaRPr lang="zh-CN" altLang="en-US"/>
          </a:p>
        </p:txBody>
      </p:sp>
    </p:spTree>
    <p:extLst>
      <p:ext uri="{BB962C8B-B14F-4D97-AF65-F5344CB8AC3E}">
        <p14:creationId xmlns:p14="http://schemas.microsoft.com/office/powerpoint/2010/main" val="1181792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8FDD6D7-E10D-4230-A13C-EFA8F5B8446F}" type="datetimeFigureOut">
              <a:rPr lang="zh-CN" altLang="en-US" smtClean="0"/>
              <a:t>2017/3/16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E641ACC-D337-40CB-9B85-2D6284CCB879}" type="slidenum">
              <a:rPr lang="zh-CN" altLang="en-US" smtClean="0"/>
              <a:t>‹#›</a:t>
            </a:fld>
            <a:endParaRPr lang="zh-CN" altLang="en-US"/>
          </a:p>
        </p:txBody>
      </p:sp>
    </p:spTree>
    <p:extLst>
      <p:ext uri="{BB962C8B-B14F-4D97-AF65-F5344CB8AC3E}">
        <p14:creationId xmlns:p14="http://schemas.microsoft.com/office/powerpoint/2010/main" val="1796884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8FDD6D7-E10D-4230-A13C-EFA8F5B8446F}" type="datetimeFigureOut">
              <a:rPr lang="zh-CN" altLang="en-US" smtClean="0"/>
              <a:t>2017/3/16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641ACC-D337-40CB-9B85-2D6284CCB879}" type="slidenum">
              <a:rPr lang="zh-CN" altLang="en-US" smtClean="0"/>
              <a:t>‹#›</a:t>
            </a:fld>
            <a:endParaRPr lang="zh-CN" altLang="en-US"/>
          </a:p>
        </p:txBody>
      </p:sp>
    </p:spTree>
    <p:extLst>
      <p:ext uri="{BB962C8B-B14F-4D97-AF65-F5344CB8AC3E}">
        <p14:creationId xmlns:p14="http://schemas.microsoft.com/office/powerpoint/2010/main" val="3043736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8FDD6D7-E10D-4230-A13C-EFA8F5B8446F}" type="datetimeFigureOut">
              <a:rPr lang="zh-CN" altLang="en-US" smtClean="0"/>
              <a:t>2017/3/16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641ACC-D337-40CB-9B85-2D6284CCB879}" type="slidenum">
              <a:rPr lang="zh-CN" altLang="en-US" smtClean="0"/>
              <a:t>‹#›</a:t>
            </a:fld>
            <a:endParaRPr lang="zh-CN" altLang="en-US"/>
          </a:p>
        </p:txBody>
      </p:sp>
    </p:spTree>
    <p:extLst>
      <p:ext uri="{BB962C8B-B14F-4D97-AF65-F5344CB8AC3E}">
        <p14:creationId xmlns:p14="http://schemas.microsoft.com/office/powerpoint/2010/main" val="2616678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B8FDD6D7-E10D-4230-A13C-EFA8F5B8446F}" type="datetimeFigureOut">
              <a:rPr lang="zh-CN" altLang="en-US" smtClean="0"/>
              <a:t>2017/3/16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641ACC-D337-40CB-9B85-2D6284CCB879}" type="slidenum">
              <a:rPr lang="zh-CN" altLang="en-US" smtClean="0"/>
              <a:t>‹#›</a:t>
            </a:fld>
            <a:endParaRPr lang="zh-CN" altLang="en-US"/>
          </a:p>
        </p:txBody>
      </p:sp>
    </p:spTree>
    <p:extLst>
      <p:ext uri="{BB962C8B-B14F-4D97-AF65-F5344CB8AC3E}">
        <p14:creationId xmlns:p14="http://schemas.microsoft.com/office/powerpoint/2010/main" val="3657216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B8FDD6D7-E10D-4230-A13C-EFA8F5B8446F}" type="datetimeFigureOut">
              <a:rPr lang="zh-CN" altLang="en-US" smtClean="0"/>
              <a:t>2017/3/16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641ACC-D337-40CB-9B85-2D6284CCB879}" type="slidenum">
              <a:rPr lang="zh-CN" altLang="en-US" smtClean="0"/>
              <a:t>‹#›</a:t>
            </a:fld>
            <a:endParaRPr lang="zh-CN" altLang="en-US"/>
          </a:p>
        </p:txBody>
      </p:sp>
    </p:spTree>
    <p:extLst>
      <p:ext uri="{BB962C8B-B14F-4D97-AF65-F5344CB8AC3E}">
        <p14:creationId xmlns:p14="http://schemas.microsoft.com/office/powerpoint/2010/main" val="53803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8FDD6D7-E10D-4230-A13C-EFA8F5B8446F}" type="datetimeFigureOut">
              <a:rPr lang="zh-CN" altLang="en-US" smtClean="0"/>
              <a:t>2017/3/16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641ACC-D337-40CB-9B85-2D6284CCB879}" type="slidenum">
              <a:rPr lang="zh-CN" altLang="en-US" smtClean="0"/>
              <a:t>‹#›</a:t>
            </a:fld>
            <a:endParaRPr lang="zh-CN" altLang="en-US"/>
          </a:p>
        </p:txBody>
      </p:sp>
    </p:spTree>
    <p:extLst>
      <p:ext uri="{BB962C8B-B14F-4D97-AF65-F5344CB8AC3E}">
        <p14:creationId xmlns:p14="http://schemas.microsoft.com/office/powerpoint/2010/main" val="1728549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8FDD6D7-E10D-4230-A13C-EFA8F5B8446F}" type="datetimeFigureOut">
              <a:rPr lang="zh-CN" altLang="en-US" smtClean="0"/>
              <a:t>2017/3/16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641ACC-D337-40CB-9B85-2D6284CCB879}" type="slidenum">
              <a:rPr lang="zh-CN" altLang="en-US" smtClean="0"/>
              <a:t>‹#›</a:t>
            </a:fld>
            <a:endParaRPr lang="zh-CN" altLang="en-US"/>
          </a:p>
        </p:txBody>
      </p:sp>
    </p:spTree>
    <p:extLst>
      <p:ext uri="{BB962C8B-B14F-4D97-AF65-F5344CB8AC3E}">
        <p14:creationId xmlns:p14="http://schemas.microsoft.com/office/powerpoint/2010/main" val="3956333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9"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16"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7" name="日期占位符 3"/>
          <p:cNvSpPr>
            <a:spLocks noGrp="1"/>
          </p:cNvSpPr>
          <p:nvPr>
            <p:ph type="dt" sz="half" idx="10"/>
          </p:nvPr>
        </p:nvSpPr>
        <p:spPr>
          <a:xfrm>
            <a:off x="838200" y="6356350"/>
            <a:ext cx="2743200" cy="365125"/>
          </a:xfrm>
        </p:spPr>
        <p:txBody>
          <a:bodyPr/>
          <a:lstStyle/>
          <a:p>
            <a:fld id="{B8FDD6D7-E10D-4230-A13C-EFA8F5B8446F}" type="datetimeFigureOut">
              <a:rPr lang="zh-CN" altLang="en-US" smtClean="0"/>
              <a:t>2017/3/16</a:t>
            </a:fld>
            <a:endParaRPr lang="zh-CN" altLang="en-US"/>
          </a:p>
        </p:txBody>
      </p:sp>
      <p:sp>
        <p:nvSpPr>
          <p:cNvPr id="18" name="页脚占位符 4"/>
          <p:cNvSpPr>
            <a:spLocks noGrp="1"/>
          </p:cNvSpPr>
          <p:nvPr>
            <p:ph type="ftr" sz="quarter" idx="11"/>
          </p:nvPr>
        </p:nvSpPr>
        <p:spPr>
          <a:xfrm>
            <a:off x="4038600" y="6356350"/>
            <a:ext cx="4114800" cy="365125"/>
          </a:xfrm>
        </p:spPr>
        <p:txBody>
          <a:bodyPr/>
          <a:lstStyle/>
          <a:p>
            <a:endParaRPr lang="zh-CN" altLang="en-US"/>
          </a:p>
        </p:txBody>
      </p:sp>
      <p:sp>
        <p:nvSpPr>
          <p:cNvPr id="19" name="灯片编号占位符 5"/>
          <p:cNvSpPr>
            <a:spLocks noGrp="1"/>
          </p:cNvSpPr>
          <p:nvPr>
            <p:ph type="sldNum" sz="quarter" idx="12"/>
          </p:nvPr>
        </p:nvSpPr>
        <p:spPr>
          <a:xfrm>
            <a:off x="8610600" y="6356350"/>
            <a:ext cx="2743200" cy="365125"/>
          </a:xfrm>
        </p:spPr>
        <p:txBody>
          <a:bodyPr/>
          <a:lstStyle/>
          <a:p>
            <a:fld id="{3E641ACC-D337-40CB-9B85-2D6284CCB879}" type="slidenum">
              <a:rPr lang="zh-CN" altLang="en-US" smtClean="0"/>
              <a:t>‹#›</a:t>
            </a:fld>
            <a:endParaRPr lang="zh-CN" altLang="en-US"/>
          </a:p>
        </p:txBody>
      </p:sp>
    </p:spTree>
    <p:extLst>
      <p:ext uri="{BB962C8B-B14F-4D97-AF65-F5344CB8AC3E}">
        <p14:creationId xmlns:p14="http://schemas.microsoft.com/office/powerpoint/2010/main" val="4237685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FDD6D7-E10D-4230-A13C-EFA8F5B8446F}" type="datetimeFigureOut">
              <a:rPr lang="zh-CN" altLang="en-US" smtClean="0"/>
              <a:t>2017/3/16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641ACC-D337-40CB-9B85-2D6284CCB879}" type="slidenum">
              <a:rPr lang="zh-CN" altLang="en-US" smtClean="0"/>
              <a:t>‹#›</a:t>
            </a:fld>
            <a:endParaRPr lang="zh-CN" altLang="en-US"/>
          </a:p>
        </p:txBody>
      </p:sp>
    </p:spTree>
    <p:extLst>
      <p:ext uri="{BB962C8B-B14F-4D97-AF65-F5344CB8AC3E}">
        <p14:creationId xmlns:p14="http://schemas.microsoft.com/office/powerpoint/2010/main" val="96478496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3.xml"/><Relationship Id="rId7" Type="http://schemas.openxmlformats.org/officeDocument/2006/relationships/tags" Target="../tags/tag5.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mp3"/><Relationship Id="rId5" Type="http://schemas.microsoft.com/office/2007/relationships/media" Target="../media/media1.mp3"/><Relationship Id="rId10" Type="http://schemas.openxmlformats.org/officeDocument/2006/relationships/image" Target="../media/image2.png"/><Relationship Id="rId4" Type="http://schemas.openxmlformats.org/officeDocument/2006/relationships/tags" Target="../tags/tag4.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3" Type="http://schemas.openxmlformats.org/officeDocument/2006/relationships/image" Target="../media/image10.svg"/><Relationship Id="rId7" Type="http://schemas.openxmlformats.org/officeDocument/2006/relationships/image" Target="../media/image14.sv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5" Type="http://schemas.openxmlformats.org/officeDocument/2006/relationships/image" Target="../media/image2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11" name="PA_平行四边形 10"/>
          <p:cNvSpPr/>
          <p:nvPr>
            <p:custDataLst>
              <p:tags r:id="rId1"/>
            </p:custDataLst>
          </p:nvPr>
        </p:nvSpPr>
        <p:spPr>
          <a:xfrm>
            <a:off x="476250" y="0"/>
            <a:ext cx="11239500" cy="68580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PA_直角三角形 11"/>
          <p:cNvSpPr/>
          <p:nvPr>
            <p:custDataLst>
              <p:tags r:id="rId2"/>
            </p:custDataLst>
          </p:nvPr>
        </p:nvSpPr>
        <p:spPr>
          <a:xfrm flipV="1">
            <a:off x="0" y="-2"/>
            <a:ext cx="702449" cy="2831692"/>
          </a:xfrm>
          <a:custGeom>
            <a:avLst/>
            <a:gdLst>
              <a:gd name="connsiteX0" fmla="*/ 0 w 1032387"/>
              <a:gd name="connsiteY0" fmla="*/ 2831692 h 2831692"/>
              <a:gd name="connsiteX1" fmla="*/ 0 w 1032387"/>
              <a:gd name="connsiteY1" fmla="*/ 0 h 2831692"/>
              <a:gd name="connsiteX2" fmla="*/ 1032387 w 1032387"/>
              <a:gd name="connsiteY2" fmla="*/ 2831692 h 2831692"/>
              <a:gd name="connsiteX3" fmla="*/ 0 w 1032387"/>
              <a:gd name="connsiteY3" fmla="*/ 2831692 h 2831692"/>
              <a:gd name="connsiteX0" fmla="*/ 0 w 787290"/>
              <a:gd name="connsiteY0" fmla="*/ 2831692 h 2831692"/>
              <a:gd name="connsiteX1" fmla="*/ 0 w 787290"/>
              <a:gd name="connsiteY1" fmla="*/ 0 h 2831692"/>
              <a:gd name="connsiteX2" fmla="*/ 787290 w 787290"/>
              <a:gd name="connsiteY2" fmla="*/ 2822265 h 2831692"/>
              <a:gd name="connsiteX3" fmla="*/ 0 w 787290"/>
              <a:gd name="connsiteY3" fmla="*/ 2831692 h 2831692"/>
              <a:gd name="connsiteX0" fmla="*/ 0 w 711876"/>
              <a:gd name="connsiteY0" fmla="*/ 2831692 h 2831692"/>
              <a:gd name="connsiteX1" fmla="*/ 0 w 711876"/>
              <a:gd name="connsiteY1" fmla="*/ 0 h 2831692"/>
              <a:gd name="connsiteX2" fmla="*/ 711876 w 711876"/>
              <a:gd name="connsiteY2" fmla="*/ 2822265 h 2831692"/>
              <a:gd name="connsiteX3" fmla="*/ 0 w 711876"/>
              <a:gd name="connsiteY3" fmla="*/ 2831692 h 2831692"/>
              <a:gd name="connsiteX0" fmla="*/ 0 w 702449"/>
              <a:gd name="connsiteY0" fmla="*/ 2831692 h 2831692"/>
              <a:gd name="connsiteX1" fmla="*/ 0 w 702449"/>
              <a:gd name="connsiteY1" fmla="*/ 0 h 2831692"/>
              <a:gd name="connsiteX2" fmla="*/ 702449 w 702449"/>
              <a:gd name="connsiteY2" fmla="*/ 2831692 h 2831692"/>
              <a:gd name="connsiteX3" fmla="*/ 0 w 702449"/>
              <a:gd name="connsiteY3" fmla="*/ 2831692 h 2831692"/>
            </a:gdLst>
            <a:ahLst/>
            <a:cxnLst>
              <a:cxn ang="0">
                <a:pos x="connsiteX0" y="connsiteY0"/>
              </a:cxn>
              <a:cxn ang="0">
                <a:pos x="connsiteX1" y="connsiteY1"/>
              </a:cxn>
              <a:cxn ang="0">
                <a:pos x="connsiteX2" y="connsiteY2"/>
              </a:cxn>
              <a:cxn ang="0">
                <a:pos x="connsiteX3" y="connsiteY3"/>
              </a:cxn>
            </a:cxnLst>
            <a:rect l="l" t="t" r="r" b="b"/>
            <a:pathLst>
              <a:path w="702449" h="2831692">
                <a:moveTo>
                  <a:pt x="0" y="2831692"/>
                </a:moveTo>
                <a:lnTo>
                  <a:pt x="0" y="0"/>
                </a:lnTo>
                <a:lnTo>
                  <a:pt x="702449" y="2831692"/>
                </a:lnTo>
                <a:lnTo>
                  <a:pt x="0" y="2831692"/>
                </a:lnTo>
                <a:close/>
              </a:path>
            </a:pathLst>
          </a:cu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nvGrpSpPr>
          <p:cNvPr id="4" name="PA_组合 3"/>
          <p:cNvGrpSpPr/>
          <p:nvPr>
            <p:custDataLst>
              <p:tags r:id="rId3"/>
            </p:custDataLst>
          </p:nvPr>
        </p:nvGrpSpPr>
        <p:grpSpPr>
          <a:xfrm>
            <a:off x="2208766" y="1212742"/>
            <a:ext cx="7774469" cy="4318216"/>
            <a:chOff x="2208765" y="1244423"/>
            <a:chExt cx="7774469" cy="4318216"/>
          </a:xfrm>
        </p:grpSpPr>
        <p:cxnSp>
          <p:nvCxnSpPr>
            <p:cNvPr id="30" name="直接连接符 29"/>
            <p:cNvCxnSpPr/>
            <p:nvPr/>
          </p:nvCxnSpPr>
          <p:spPr>
            <a:xfrm>
              <a:off x="2208765" y="4772472"/>
              <a:ext cx="7774469"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208765" y="3838467"/>
              <a:ext cx="7774469"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2334858" y="3982304"/>
              <a:ext cx="728924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a:ln>
                    <a:noFill/>
                  </a:ln>
                  <a:solidFill>
                    <a:prstClr val="black"/>
                  </a:solidFill>
                  <a:effectLst/>
                  <a:uLnTx/>
                  <a:uFillTx/>
                  <a:latin typeface="Segoe UI" panose="020B0502040204020203" pitchFamily="34" charset="0"/>
                  <a:ea typeface="等线" panose="02010600030101010101" pitchFamily="2" charset="-122"/>
                  <a:cs typeface="Segoe UI" panose="020B0502040204020203" pitchFamily="34" charset="0"/>
                </a:rPr>
                <a:t>WE DID A GREAT JOB THIS YEAR</a:t>
              </a:r>
              <a:endParaRPr kumimoji="0" lang="zh-CN" altLang="en-US" sz="3600" b="1" i="0" u="none" strike="noStrike" kern="1200" cap="none" spc="0" normalizeH="0" baseline="0" noProof="0">
                <a:ln>
                  <a:noFill/>
                </a:ln>
                <a:solidFill>
                  <a:prstClr val="black"/>
                </a:solidFill>
                <a:effectLst/>
                <a:uLnTx/>
                <a:uFillTx/>
                <a:latin typeface="Segoe UI" panose="020B0502040204020203" pitchFamily="34" charset="0"/>
                <a:ea typeface="等线" panose="02010600030101010101" pitchFamily="2" charset="-122"/>
                <a:cs typeface="Segoe UI" panose="020B0502040204020203" pitchFamily="34" charset="0"/>
              </a:endParaRPr>
            </a:p>
          </p:txBody>
        </p:sp>
        <p:sp>
          <p:nvSpPr>
            <p:cNvPr id="32" name="文本框 31"/>
            <p:cNvSpPr txBox="1"/>
            <p:nvPr/>
          </p:nvSpPr>
          <p:spPr>
            <a:xfrm>
              <a:off x="3181580" y="4916308"/>
              <a:ext cx="582884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Lorem ipsum dolor sit amet, consectetuer adipiscing elit</a:t>
              </a:r>
              <a:r>
                <a:rPr kumimoji="0" lang="en-US" altLang="zh-CN"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Maecenas </a:t>
              </a:r>
              <a:r>
                <a:rPr kumimoji="0" lang="en-US" altLang="zh-CN" sz="1800" b="0" i="0" u="none" strike="noStrike" kern="1200" cap="none" spc="0" normalizeH="0" baseline="0" noProof="0" dirty="0">
                  <a:ln>
                    <a:noFill/>
                  </a:ln>
                  <a:solidFill>
                    <a:prstClr val="black"/>
                  </a:solidFill>
                  <a:effectLst/>
                  <a:uLnTx/>
                  <a:uFillTx/>
                  <a:latin typeface="等线" panose="020F0502020204030204"/>
                  <a:ea typeface="等线" panose="02010600030101010101" pitchFamily="2" charset="-122"/>
                  <a:cs typeface="+mn-cs"/>
                </a:rPr>
                <a:t>porttitor congue massa</a:t>
              </a:r>
              <a:r>
                <a:rPr kumimoji="0" lang="en-US" altLang="zh-CN"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t>. </a:t>
              </a:r>
            </a:p>
          </p:txBody>
        </p:sp>
        <p:sp useBgFill="1">
          <p:nvSpPr>
            <p:cNvPr id="14" name="任意多边形: 形状 13"/>
            <p:cNvSpPr/>
            <p:nvPr/>
          </p:nvSpPr>
          <p:spPr>
            <a:xfrm>
              <a:off x="2860633" y="1244423"/>
              <a:ext cx="6470733" cy="2194588"/>
            </a:xfrm>
            <a:custGeom>
              <a:avLst/>
              <a:gdLst/>
              <a:ahLst/>
              <a:cxnLst/>
              <a:rect l="l" t="t" r="r" b="b"/>
              <a:pathLst>
                <a:path w="7862417" h="2666586">
                  <a:moveTo>
                    <a:pt x="2939062" y="415040"/>
                  </a:moveTo>
                  <a:cubicBezTo>
                    <a:pt x="2878499" y="415040"/>
                    <a:pt x="2824466" y="434337"/>
                    <a:pt x="2776965" y="472932"/>
                  </a:cubicBezTo>
                  <a:cubicBezTo>
                    <a:pt x="2729464" y="511526"/>
                    <a:pt x="2692651" y="580700"/>
                    <a:pt x="2666525" y="680452"/>
                  </a:cubicBezTo>
                  <a:cubicBezTo>
                    <a:pt x="2632087" y="809892"/>
                    <a:pt x="2614868" y="1027803"/>
                    <a:pt x="2614868" y="1334184"/>
                  </a:cubicBezTo>
                  <a:cubicBezTo>
                    <a:pt x="2614868" y="1640565"/>
                    <a:pt x="2630306" y="1851054"/>
                    <a:pt x="2661182" y="1965650"/>
                  </a:cubicBezTo>
                  <a:cubicBezTo>
                    <a:pt x="2692057" y="2080246"/>
                    <a:pt x="2730949" y="2156545"/>
                    <a:pt x="2777856" y="2194545"/>
                  </a:cubicBezTo>
                  <a:cubicBezTo>
                    <a:pt x="2824763" y="2232546"/>
                    <a:pt x="2878499" y="2251546"/>
                    <a:pt x="2939062" y="2251546"/>
                  </a:cubicBezTo>
                  <a:cubicBezTo>
                    <a:pt x="2999626" y="2251546"/>
                    <a:pt x="3053658" y="2232249"/>
                    <a:pt x="3101159" y="2193655"/>
                  </a:cubicBezTo>
                  <a:cubicBezTo>
                    <a:pt x="3148660" y="2155060"/>
                    <a:pt x="3185473" y="2085887"/>
                    <a:pt x="3211599" y="1986135"/>
                  </a:cubicBezTo>
                  <a:cubicBezTo>
                    <a:pt x="3246037" y="1857882"/>
                    <a:pt x="3263256" y="1640565"/>
                    <a:pt x="3263256" y="1334184"/>
                  </a:cubicBezTo>
                  <a:cubicBezTo>
                    <a:pt x="3263256" y="1027803"/>
                    <a:pt x="3247818" y="817314"/>
                    <a:pt x="3216943" y="702718"/>
                  </a:cubicBezTo>
                  <a:cubicBezTo>
                    <a:pt x="3186067" y="588122"/>
                    <a:pt x="3147176" y="511526"/>
                    <a:pt x="3100269" y="472932"/>
                  </a:cubicBezTo>
                  <a:cubicBezTo>
                    <a:pt x="3053361" y="434337"/>
                    <a:pt x="2999626" y="415040"/>
                    <a:pt x="2939062" y="415040"/>
                  </a:cubicBezTo>
                  <a:close/>
                  <a:moveTo>
                    <a:pt x="6150601" y="46314"/>
                  </a:moveTo>
                  <a:lnTo>
                    <a:pt x="7862417" y="46314"/>
                  </a:lnTo>
                  <a:lnTo>
                    <a:pt x="7862417" y="409696"/>
                  </a:lnTo>
                  <a:cubicBezTo>
                    <a:pt x="7721102" y="548637"/>
                    <a:pt x="7577411" y="748141"/>
                    <a:pt x="7431346" y="1008209"/>
                  </a:cubicBezTo>
                  <a:cubicBezTo>
                    <a:pt x="7285281" y="1268276"/>
                    <a:pt x="7173950" y="1544673"/>
                    <a:pt x="7097355" y="1837397"/>
                  </a:cubicBezTo>
                  <a:cubicBezTo>
                    <a:pt x="7020759" y="2130122"/>
                    <a:pt x="6983055" y="2391674"/>
                    <a:pt x="6984243" y="2622054"/>
                  </a:cubicBezTo>
                  <a:lnTo>
                    <a:pt x="6501514" y="2622054"/>
                  </a:lnTo>
                  <a:cubicBezTo>
                    <a:pt x="6509827" y="2261047"/>
                    <a:pt x="6584344" y="1892914"/>
                    <a:pt x="6725065" y="1517656"/>
                  </a:cubicBezTo>
                  <a:cubicBezTo>
                    <a:pt x="6865787" y="1142399"/>
                    <a:pt x="7053713" y="806923"/>
                    <a:pt x="7288843" y="511230"/>
                  </a:cubicBezTo>
                  <a:lnTo>
                    <a:pt x="6150601" y="511230"/>
                  </a:lnTo>
                  <a:close/>
                  <a:moveTo>
                    <a:pt x="4996387" y="0"/>
                  </a:moveTo>
                  <a:lnTo>
                    <a:pt x="5402521" y="0"/>
                  </a:lnTo>
                  <a:lnTo>
                    <a:pt x="5402521" y="2622054"/>
                  </a:lnTo>
                  <a:lnTo>
                    <a:pt x="4901979" y="2622054"/>
                  </a:lnTo>
                  <a:lnTo>
                    <a:pt x="4901979" y="735672"/>
                  </a:lnTo>
                  <a:cubicBezTo>
                    <a:pt x="4719101" y="906675"/>
                    <a:pt x="4503565" y="1033147"/>
                    <a:pt x="4255373" y="1115086"/>
                  </a:cubicBezTo>
                  <a:lnTo>
                    <a:pt x="4255373" y="660858"/>
                  </a:lnTo>
                  <a:cubicBezTo>
                    <a:pt x="4386000" y="618107"/>
                    <a:pt x="4527910" y="537058"/>
                    <a:pt x="4681100" y="417712"/>
                  </a:cubicBezTo>
                  <a:cubicBezTo>
                    <a:pt x="4834291" y="298366"/>
                    <a:pt x="4939387" y="159129"/>
                    <a:pt x="4996387" y="0"/>
                  </a:cubicBezTo>
                  <a:close/>
                  <a:moveTo>
                    <a:pt x="2939062" y="0"/>
                  </a:moveTo>
                  <a:cubicBezTo>
                    <a:pt x="3192005" y="0"/>
                    <a:pt x="3389728" y="90252"/>
                    <a:pt x="3532231" y="270756"/>
                  </a:cubicBezTo>
                  <a:cubicBezTo>
                    <a:pt x="3702047" y="484510"/>
                    <a:pt x="3786955" y="838986"/>
                    <a:pt x="3786955" y="1334184"/>
                  </a:cubicBezTo>
                  <a:cubicBezTo>
                    <a:pt x="3786955" y="1828194"/>
                    <a:pt x="3701453" y="2183264"/>
                    <a:pt x="3530449" y="2399393"/>
                  </a:cubicBezTo>
                  <a:cubicBezTo>
                    <a:pt x="3389134" y="2577522"/>
                    <a:pt x="3192005" y="2666586"/>
                    <a:pt x="2939062" y="2666586"/>
                  </a:cubicBezTo>
                  <a:cubicBezTo>
                    <a:pt x="2684932" y="2666586"/>
                    <a:pt x="2480084" y="2568912"/>
                    <a:pt x="2324518" y="2373565"/>
                  </a:cubicBezTo>
                  <a:cubicBezTo>
                    <a:pt x="2168953" y="2178217"/>
                    <a:pt x="2091170" y="1829975"/>
                    <a:pt x="2091170" y="1328840"/>
                  </a:cubicBezTo>
                  <a:cubicBezTo>
                    <a:pt x="2091170" y="837205"/>
                    <a:pt x="2176672" y="483323"/>
                    <a:pt x="2347675" y="267193"/>
                  </a:cubicBezTo>
                  <a:cubicBezTo>
                    <a:pt x="2488991" y="89065"/>
                    <a:pt x="2686120" y="0"/>
                    <a:pt x="2939062" y="0"/>
                  </a:cubicBezTo>
                  <a:close/>
                  <a:moveTo>
                    <a:pt x="926269" y="0"/>
                  </a:moveTo>
                  <a:cubicBezTo>
                    <a:pt x="1183962" y="0"/>
                    <a:pt x="1386435" y="69470"/>
                    <a:pt x="1533688" y="208411"/>
                  </a:cubicBezTo>
                  <a:cubicBezTo>
                    <a:pt x="1680941" y="347351"/>
                    <a:pt x="1754567" y="520136"/>
                    <a:pt x="1754567" y="726765"/>
                  </a:cubicBezTo>
                  <a:cubicBezTo>
                    <a:pt x="1754567" y="844330"/>
                    <a:pt x="1733489" y="956254"/>
                    <a:pt x="1691332" y="1062538"/>
                  </a:cubicBezTo>
                  <a:cubicBezTo>
                    <a:pt x="1649174" y="1168821"/>
                    <a:pt x="1582376" y="1280152"/>
                    <a:pt x="1490937" y="1396529"/>
                  </a:cubicBezTo>
                  <a:cubicBezTo>
                    <a:pt x="1430373" y="1473718"/>
                    <a:pt x="1321121" y="1584752"/>
                    <a:pt x="1163180" y="1729629"/>
                  </a:cubicBezTo>
                  <a:cubicBezTo>
                    <a:pt x="1005239" y="1874507"/>
                    <a:pt x="905190" y="1970697"/>
                    <a:pt x="863033" y="2018198"/>
                  </a:cubicBezTo>
                  <a:cubicBezTo>
                    <a:pt x="820876" y="2065699"/>
                    <a:pt x="786735" y="2112012"/>
                    <a:pt x="760609" y="2157138"/>
                  </a:cubicBezTo>
                  <a:lnTo>
                    <a:pt x="1754567" y="2157138"/>
                  </a:lnTo>
                  <a:lnTo>
                    <a:pt x="1754567" y="2622054"/>
                  </a:lnTo>
                  <a:lnTo>
                    <a:pt x="0" y="2622054"/>
                  </a:lnTo>
                  <a:cubicBezTo>
                    <a:pt x="19001" y="2446300"/>
                    <a:pt x="76002" y="2279750"/>
                    <a:pt x="171003" y="2122403"/>
                  </a:cubicBezTo>
                  <a:cubicBezTo>
                    <a:pt x="266005" y="1965056"/>
                    <a:pt x="453634" y="1756349"/>
                    <a:pt x="733890" y="1496281"/>
                  </a:cubicBezTo>
                  <a:cubicBezTo>
                    <a:pt x="959520" y="1286089"/>
                    <a:pt x="1097866" y="1143586"/>
                    <a:pt x="1148930" y="1068772"/>
                  </a:cubicBezTo>
                  <a:cubicBezTo>
                    <a:pt x="1217806" y="965458"/>
                    <a:pt x="1252245" y="863331"/>
                    <a:pt x="1252245" y="762391"/>
                  </a:cubicBezTo>
                  <a:cubicBezTo>
                    <a:pt x="1252245" y="650764"/>
                    <a:pt x="1222260" y="564965"/>
                    <a:pt x="1162289" y="504995"/>
                  </a:cubicBezTo>
                  <a:cubicBezTo>
                    <a:pt x="1102319" y="445025"/>
                    <a:pt x="1019490" y="415040"/>
                    <a:pt x="913800" y="415040"/>
                  </a:cubicBezTo>
                  <a:cubicBezTo>
                    <a:pt x="809298" y="415040"/>
                    <a:pt x="726171" y="446509"/>
                    <a:pt x="664420" y="509448"/>
                  </a:cubicBezTo>
                  <a:cubicBezTo>
                    <a:pt x="602669" y="572387"/>
                    <a:pt x="567043" y="676889"/>
                    <a:pt x="557543" y="822955"/>
                  </a:cubicBezTo>
                  <a:lnTo>
                    <a:pt x="58782" y="773079"/>
                  </a:lnTo>
                  <a:cubicBezTo>
                    <a:pt x="88470" y="497573"/>
                    <a:pt x="181691" y="299850"/>
                    <a:pt x="338444" y="179910"/>
                  </a:cubicBezTo>
                  <a:cubicBezTo>
                    <a:pt x="495198" y="59970"/>
                    <a:pt x="691139" y="0"/>
                    <a:pt x="926269"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PA_直角三角形 11"/>
          <p:cNvSpPr/>
          <p:nvPr>
            <p:custDataLst>
              <p:tags r:id="rId4"/>
            </p:custDataLst>
          </p:nvPr>
        </p:nvSpPr>
        <p:spPr>
          <a:xfrm rot="10800000" flipV="1">
            <a:off x="11483742" y="4040378"/>
            <a:ext cx="702449" cy="2831692"/>
          </a:xfrm>
          <a:custGeom>
            <a:avLst/>
            <a:gdLst>
              <a:gd name="connsiteX0" fmla="*/ 0 w 1032387"/>
              <a:gd name="connsiteY0" fmla="*/ 2831692 h 2831692"/>
              <a:gd name="connsiteX1" fmla="*/ 0 w 1032387"/>
              <a:gd name="connsiteY1" fmla="*/ 0 h 2831692"/>
              <a:gd name="connsiteX2" fmla="*/ 1032387 w 1032387"/>
              <a:gd name="connsiteY2" fmla="*/ 2831692 h 2831692"/>
              <a:gd name="connsiteX3" fmla="*/ 0 w 1032387"/>
              <a:gd name="connsiteY3" fmla="*/ 2831692 h 2831692"/>
              <a:gd name="connsiteX0" fmla="*/ 0 w 787290"/>
              <a:gd name="connsiteY0" fmla="*/ 2831692 h 2831692"/>
              <a:gd name="connsiteX1" fmla="*/ 0 w 787290"/>
              <a:gd name="connsiteY1" fmla="*/ 0 h 2831692"/>
              <a:gd name="connsiteX2" fmla="*/ 787290 w 787290"/>
              <a:gd name="connsiteY2" fmla="*/ 2822265 h 2831692"/>
              <a:gd name="connsiteX3" fmla="*/ 0 w 787290"/>
              <a:gd name="connsiteY3" fmla="*/ 2831692 h 2831692"/>
              <a:gd name="connsiteX0" fmla="*/ 0 w 711876"/>
              <a:gd name="connsiteY0" fmla="*/ 2831692 h 2831692"/>
              <a:gd name="connsiteX1" fmla="*/ 0 w 711876"/>
              <a:gd name="connsiteY1" fmla="*/ 0 h 2831692"/>
              <a:gd name="connsiteX2" fmla="*/ 711876 w 711876"/>
              <a:gd name="connsiteY2" fmla="*/ 2822265 h 2831692"/>
              <a:gd name="connsiteX3" fmla="*/ 0 w 711876"/>
              <a:gd name="connsiteY3" fmla="*/ 2831692 h 2831692"/>
              <a:gd name="connsiteX0" fmla="*/ 0 w 702449"/>
              <a:gd name="connsiteY0" fmla="*/ 2831692 h 2831692"/>
              <a:gd name="connsiteX1" fmla="*/ 0 w 702449"/>
              <a:gd name="connsiteY1" fmla="*/ 0 h 2831692"/>
              <a:gd name="connsiteX2" fmla="*/ 702449 w 702449"/>
              <a:gd name="connsiteY2" fmla="*/ 2831692 h 2831692"/>
              <a:gd name="connsiteX3" fmla="*/ 0 w 702449"/>
              <a:gd name="connsiteY3" fmla="*/ 2831692 h 2831692"/>
            </a:gdLst>
            <a:ahLst/>
            <a:cxnLst>
              <a:cxn ang="0">
                <a:pos x="connsiteX0" y="connsiteY0"/>
              </a:cxn>
              <a:cxn ang="0">
                <a:pos x="connsiteX1" y="connsiteY1"/>
              </a:cxn>
              <a:cxn ang="0">
                <a:pos x="connsiteX2" y="connsiteY2"/>
              </a:cxn>
              <a:cxn ang="0">
                <a:pos x="connsiteX3" y="connsiteY3"/>
              </a:cxn>
            </a:cxnLst>
            <a:rect l="l" t="t" r="r" b="b"/>
            <a:pathLst>
              <a:path w="702449" h="2831692">
                <a:moveTo>
                  <a:pt x="0" y="2831692"/>
                </a:moveTo>
                <a:lnTo>
                  <a:pt x="0" y="0"/>
                </a:lnTo>
                <a:lnTo>
                  <a:pt x="702449" y="2831692"/>
                </a:lnTo>
                <a:lnTo>
                  <a:pt x="0" y="2831692"/>
                </a:lnTo>
                <a:close/>
              </a:path>
            </a:pathLst>
          </a:cu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3" name="PA_euphoria - butterfly track">
            <a:hlinkClick r:id="" action="ppaction://media"/>
          </p:cNvPr>
          <p:cNvPicPr>
            <a:picLocks noChangeAspect="1"/>
          </p:cNvPicPr>
          <p:nvPr>
            <a:audioFile r:link="rId6"/>
            <p:custDataLst>
              <p:tags r:id="rId7"/>
            </p:custDataLst>
            <p:extLst>
              <p:ext uri="{DAA4B4D4-6D71-4841-9C94-3DE7FCFB9230}">
                <p14:media xmlns:p14="http://schemas.microsoft.com/office/powerpoint/2010/main" r:embed="rId5"/>
              </p:ext>
            </p:extLst>
          </p:nvPr>
        </p:nvPicPr>
        <p:blipFill>
          <a:blip r:embed="rId10"/>
          <a:stretch>
            <a:fillRect/>
          </a:stretch>
        </p:blipFill>
        <p:spPr>
          <a:xfrm>
            <a:off x="12360275" y="0"/>
            <a:ext cx="609600" cy="609600"/>
          </a:xfrm>
          <a:prstGeom prst="rect">
            <a:avLst/>
          </a:prstGeom>
        </p:spPr>
      </p:pic>
    </p:spTree>
    <p:extLst>
      <p:ext uri="{BB962C8B-B14F-4D97-AF65-F5344CB8AC3E}">
        <p14:creationId xmlns:p14="http://schemas.microsoft.com/office/powerpoint/2010/main" val="324102323"/>
      </p:ext>
    </p:extLst>
  </p:cSld>
  <p:clrMapOvr>
    <a:masterClrMapping/>
  </p:clrMapOvr>
  <mc:AlternateContent xmlns:mc="http://schemas.openxmlformats.org/markup-compatibility/2006" xmlns:p14="http://schemas.microsoft.com/office/powerpoint/2010/main">
    <mc:Choice Requires="p14">
      <p:transition spd="slow" p14:dur="4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p:cNvSpPr txBox="1"/>
          <p:nvPr/>
        </p:nvSpPr>
        <p:spPr>
          <a:xfrm>
            <a:off x="2926895" y="2266965"/>
            <a:ext cx="6338210" cy="584775"/>
          </a:xfrm>
          <a:prstGeom prst="rect">
            <a:avLst/>
          </a:prstGeom>
          <a:noFill/>
        </p:spPr>
        <p:txBody>
          <a:bodyPr wrap="none" rtlCol="0">
            <a:spAutoFit/>
          </a:bodyPr>
          <a:lstStyle/>
          <a:p>
            <a:pPr defTabSz="914377"/>
            <a:r>
              <a:rPr lang="en-GB" sz="3200">
                <a:latin typeface="Segoe UI" panose="020B0502040204020203" pitchFamily="34" charset="0"/>
                <a:ea typeface="Segoe UI" panose="020B0502040204020203" pitchFamily="34" charset="0"/>
                <a:cs typeface="Segoe UI" panose="020B0502040204020203" pitchFamily="34" charset="0"/>
              </a:rPr>
              <a:t>Welcome To The Kafai Powerpoint</a:t>
            </a:r>
          </a:p>
        </p:txBody>
      </p:sp>
      <p:cxnSp>
        <p:nvCxnSpPr>
          <p:cNvPr id="7" name="Straight Connector 6"/>
          <p:cNvCxnSpPr/>
          <p:nvPr/>
        </p:nvCxnSpPr>
        <p:spPr>
          <a:xfrm>
            <a:off x="5195662" y="3324489"/>
            <a:ext cx="1842976" cy="0"/>
          </a:xfrm>
          <a:prstGeom prst="line">
            <a:avLst/>
          </a:prstGeom>
          <a:ln w="38100">
            <a:solidFill>
              <a:srgbClr val="2980B9"/>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056504" y="2827784"/>
            <a:ext cx="6096000" cy="276999"/>
          </a:xfrm>
          <a:prstGeom prst="rect">
            <a:avLst/>
          </a:prstGeom>
        </p:spPr>
        <p:txBody>
          <a:bodyPr>
            <a:spAutoFit/>
          </a:bodyPr>
          <a:lstStyle/>
          <a:p>
            <a:pPr algn="ctr" defTabSz="914377"/>
            <a:r>
              <a:rPr lang="en-GB" sz="1200">
                <a:solidFill>
                  <a:srgbClr val="5C5C5C"/>
                </a:solidFill>
                <a:latin typeface="Segoe UI" panose="020B0502040204020203" pitchFamily="34" charset="0"/>
                <a:ea typeface="Segoe UI" panose="020B0502040204020203" pitchFamily="34" charset="0"/>
                <a:cs typeface="Segoe UI" panose="020B0502040204020203" pitchFamily="34" charset="0"/>
              </a:rPr>
              <a:t>Lorem ipsum dolor sit amet, consectetuer adipiscing elit, ut laoreet dolore </a:t>
            </a:r>
          </a:p>
        </p:txBody>
      </p:sp>
      <p:sp>
        <p:nvSpPr>
          <p:cNvPr id="11" name="Rectangle 10"/>
          <p:cNvSpPr/>
          <p:nvPr/>
        </p:nvSpPr>
        <p:spPr>
          <a:xfrm>
            <a:off x="1731394" y="3799434"/>
            <a:ext cx="8729212" cy="1277273"/>
          </a:xfrm>
          <a:prstGeom prst="rect">
            <a:avLst/>
          </a:prstGeom>
        </p:spPr>
        <p:txBody>
          <a:bodyPr wrap="square">
            <a:spAutoFit/>
          </a:bodyPr>
          <a:lstStyle/>
          <a:p>
            <a:pPr algn="dist" defTabSz="914377">
              <a:lnSpc>
                <a:spcPct val="110000"/>
              </a:lnSpc>
            </a:pPr>
            <a:r>
              <a:rPr lang="en-GB" sz="1400">
                <a:solidFill>
                  <a:srgbClr val="5C5C5C"/>
                </a:solidFill>
                <a:latin typeface="Segoe UI" panose="020B0502040204020203" pitchFamily="34" charset="0"/>
                <a:ea typeface="Segoe UI" panose="020B0502040204020203" pitchFamily="34" charset="0"/>
                <a:cs typeface="Segoe UI" panose="020B0502040204020203"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t>
            </a:r>
            <a:r>
              <a:rPr lang="en-GB" altLang="zh-CN" sz="1400">
                <a:solidFill>
                  <a:srgbClr val="5C5C5C"/>
                </a:solidFill>
                <a:latin typeface="Segoe UI" panose="020B0502040204020203" pitchFamily="34" charset="0"/>
                <a:ea typeface="Segoe UI" panose="020B0502040204020203" pitchFamily="34" charset="0"/>
                <a:cs typeface="Segoe UI" panose="020B0502040204020203" pitchFamily="34" charset="0"/>
              </a:rPr>
              <a:t>at vero eros et .</a:t>
            </a:r>
            <a:endParaRPr lang="en-GB" sz="1400">
              <a:solidFill>
                <a:srgbClr val="5C5C5C"/>
              </a:solidFill>
              <a:latin typeface="Segoe UI" panose="020B0502040204020203" pitchFamily="34" charset="0"/>
              <a:ea typeface="Segoe UI" panose="020B0502040204020203" pitchFamily="34" charset="0"/>
              <a:cs typeface="Segoe UI" panose="020B0502040204020203" pitchFamily="34" charset="0"/>
            </a:endParaRPr>
          </a:p>
        </p:txBody>
      </p:sp>
      <p:pic>
        <p:nvPicPr>
          <p:cNvPr id="8" name="图形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62790" y="1273294"/>
            <a:ext cx="908720" cy="908720"/>
          </a:xfrm>
          <a:prstGeom prst="rect">
            <a:avLst/>
          </a:prstGeom>
        </p:spPr>
      </p:pic>
    </p:spTree>
    <p:extLst>
      <p:ext uri="{BB962C8B-B14F-4D97-AF65-F5344CB8AC3E}">
        <p14:creationId xmlns:p14="http://schemas.microsoft.com/office/powerpoint/2010/main" val="147150390"/>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2" presetClass="entr" presetSubtype="1" fill="hold" grpId="0" nodeType="after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ppt_y</p:attrName>
                                        </p:attrNameLst>
                                      </p:cBhvr>
                                      <p:tavLst>
                                        <p:tav tm="0">
                                          <p:val>
                                            <p:strVal val="#ppt_y-#ppt_h*1.125000"/>
                                          </p:val>
                                        </p:tav>
                                        <p:tav tm="100000">
                                          <p:val>
                                            <p:strVal val="#ppt_y"/>
                                          </p:val>
                                        </p:tav>
                                      </p:tavLst>
                                    </p:anim>
                                    <p:animEffect transition="in" filter="wipe(down)">
                                      <p:cBhvr>
                                        <p:cTn id="14" dur="500"/>
                                        <p:tgtEl>
                                          <p:spTgt spid="3"/>
                                        </p:tgtEl>
                                      </p:cBhvr>
                                    </p:animEffect>
                                  </p:childTnLst>
                                </p:cTn>
                              </p:par>
                            </p:childTnLst>
                          </p:cTn>
                        </p:par>
                        <p:par>
                          <p:cTn id="15" fill="hold">
                            <p:stCondLst>
                              <p:cond delay="1250"/>
                            </p:stCondLst>
                            <p:childTnLst>
                              <p:par>
                                <p:cTn id="16" presetID="16" presetClass="entr" presetSubtype="21" fill="hold" grpId="0" nodeType="afterEffect">
                                  <p:stCondLst>
                                    <p:cond delay="25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par>
                          <p:cTn id="19" fill="hold">
                            <p:stCondLst>
                              <p:cond delay="2000"/>
                            </p:stCondLst>
                            <p:childTnLst>
                              <p:par>
                                <p:cTn id="20" presetID="22" presetClass="entr" presetSubtype="8" fill="hold" nodeType="afterEffect">
                                  <p:stCondLst>
                                    <p:cond delay="25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2750"/>
                            </p:stCondLst>
                            <p:childTnLst>
                              <p:par>
                                <p:cTn id="24" presetID="10" presetClass="entr" presetSubtype="0" fill="hold" grpId="0" nodeType="afterEffect">
                                  <p:stCondLst>
                                    <p:cond delay="0"/>
                                  </p:stCondLst>
                                  <p:iterate type="lt">
                                    <p:tmPct val="235"/>
                                  </p:iterate>
                                  <p:childTnLst>
                                    <p:set>
                                      <p:cBhvr>
                                        <p:cTn id="25" dur="1" fill="hold">
                                          <p:stCondLst>
                                            <p:cond delay="0"/>
                                          </p:stCondLst>
                                        </p:cTn>
                                        <p:tgtEl>
                                          <p:spTgt spid="11"/>
                                        </p:tgtEl>
                                        <p:attrNameLst>
                                          <p:attrName>style.visibility</p:attrName>
                                        </p:attrNameLst>
                                      </p:cBhvr>
                                      <p:to>
                                        <p:strVal val="visible"/>
                                      </p:to>
                                    </p:set>
                                    <p:animEffect transition="in" filter="fade">
                                      <p:cBhvr>
                                        <p:cTn id="26" dur="2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66353" y="1227803"/>
            <a:ext cx="2459294" cy="2459294"/>
            <a:chOff x="4866353" y="1227803"/>
            <a:chExt cx="2459294" cy="2459294"/>
          </a:xfrm>
        </p:grpSpPr>
        <p:sp>
          <p:nvSpPr>
            <p:cNvPr id="5" name="椭圆 4"/>
            <p:cNvSpPr/>
            <p:nvPr/>
          </p:nvSpPr>
          <p:spPr>
            <a:xfrm>
              <a:off x="4866353" y="1227803"/>
              <a:ext cx="2459294" cy="2459294"/>
            </a:xfrm>
            <a:prstGeom prst="ellipse">
              <a:avLst/>
            </a:prstGeom>
            <a:solidFill>
              <a:srgbClr val="2980B9"/>
            </a:solidFill>
            <a:ln w="1016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282562" y="1672620"/>
              <a:ext cx="1626877" cy="1569660"/>
            </a:xfrm>
            <a:prstGeom prst="rect">
              <a:avLst/>
            </a:prstGeom>
            <a:noFill/>
          </p:spPr>
          <p:txBody>
            <a:bodyPr wrap="square" rtlCol="0">
              <a:spAutoFit/>
            </a:bodyPr>
            <a:lstStyle/>
            <a:p>
              <a:r>
                <a:rPr lang="en-US" altLang="zh-CN" sz="9600" b="1">
                  <a:solidFill>
                    <a:schemeClr val="bg1"/>
                  </a:solidFill>
                  <a:latin typeface="Segoe UI" panose="020B0502040204020203" pitchFamily="34" charset="0"/>
                  <a:ea typeface="Segoe UI" panose="020B0502040204020203" pitchFamily="34" charset="0"/>
                  <a:cs typeface="Segoe UI" panose="020B0502040204020203" pitchFamily="34" charset="0"/>
                </a:rPr>
                <a:t>01</a:t>
              </a:r>
              <a:endParaRPr lang="zh-CN" altLang="en-US" sz="9600" b="1">
                <a:solidFill>
                  <a:schemeClr val="bg1"/>
                </a:solidFill>
                <a:latin typeface="Segoe UI" panose="020B0502040204020203" pitchFamily="34" charset="0"/>
                <a:cs typeface="Segoe UI" panose="020B0502040204020203" pitchFamily="34" charset="0"/>
              </a:endParaRPr>
            </a:p>
          </p:txBody>
        </p:sp>
      </p:grpSp>
      <p:grpSp>
        <p:nvGrpSpPr>
          <p:cNvPr id="3" name="组合 2"/>
          <p:cNvGrpSpPr/>
          <p:nvPr/>
        </p:nvGrpSpPr>
        <p:grpSpPr>
          <a:xfrm>
            <a:off x="1733550" y="4111764"/>
            <a:ext cx="8724899" cy="1446550"/>
            <a:chOff x="1733550" y="4111764"/>
            <a:chExt cx="8724899" cy="1446550"/>
          </a:xfrm>
        </p:grpSpPr>
        <p:sp>
          <p:nvSpPr>
            <p:cNvPr id="7" name="文本框 6"/>
            <p:cNvSpPr txBox="1"/>
            <p:nvPr/>
          </p:nvSpPr>
          <p:spPr>
            <a:xfrm>
              <a:off x="1885950" y="4111764"/>
              <a:ext cx="8420100" cy="707886"/>
            </a:xfrm>
            <a:prstGeom prst="rect">
              <a:avLst/>
            </a:prstGeom>
            <a:noFill/>
          </p:spPr>
          <p:txBody>
            <a:bodyPr wrap="square" rtlCol="0">
              <a:spAutoFit/>
            </a:bodyPr>
            <a:lstStyle/>
            <a:p>
              <a:pPr algn="ctr"/>
              <a:r>
                <a:rPr lang="en-US" altLang="zh-CN" sz="4000" b="1">
                  <a:latin typeface="Segoe UI" panose="020B0502040204020203" pitchFamily="34" charset="0"/>
                  <a:ea typeface="Segoe UI" panose="020B0502040204020203" pitchFamily="34" charset="0"/>
                  <a:cs typeface="Segoe UI" panose="020B0502040204020203" pitchFamily="34" charset="0"/>
                </a:rPr>
                <a:t>LOREM IPSUM DOLOR SIT AMET</a:t>
              </a:r>
              <a:endParaRPr lang="zh-CN" altLang="en-US" sz="4000" b="1">
                <a:latin typeface="Segoe UI" panose="020B0502040204020203" pitchFamily="34" charset="0"/>
                <a:cs typeface="Segoe UI" panose="020B0502040204020203" pitchFamily="34" charset="0"/>
              </a:endParaRPr>
            </a:p>
          </p:txBody>
        </p:sp>
        <p:sp>
          <p:nvSpPr>
            <p:cNvPr id="8" name="文本框 7"/>
            <p:cNvSpPr txBox="1"/>
            <p:nvPr/>
          </p:nvSpPr>
          <p:spPr>
            <a:xfrm>
              <a:off x="1733550" y="4819650"/>
              <a:ext cx="8724899" cy="738664"/>
            </a:xfrm>
            <a:prstGeom prst="rect">
              <a:avLst/>
            </a:prstGeom>
            <a:noFill/>
          </p:spPr>
          <p:txBody>
            <a:bodyPr wrap="square" rtlCol="0">
              <a:spAutoFit/>
            </a:bodyPr>
            <a:lstStyle/>
            <a:p>
              <a:pPr algn="ctr"/>
              <a:r>
                <a:rPr lang="en-US" altLang="zh-CN" sz="1400" dirty="0">
                  <a:latin typeface="Segoe UI" panose="020B0502040204020203" pitchFamily="34" charset="0"/>
                  <a:ea typeface="Segoe UI" panose="020B0502040204020203" pitchFamily="34" charset="0"/>
                  <a:cs typeface="Segoe UI" panose="020B0502040204020203" pitchFamily="34" charset="0"/>
                </a:rPr>
                <a:t>Lorem ipsum dolor sit amet, consectetuer adipiscing elit. Maecenas porttitor congue massa. Fusce posuere, magna sed pulvinar ultricies, purus lectus malesuada libero, sit amet commodo magna eros quis urna.</a:t>
              </a:r>
            </a:p>
            <a:p>
              <a:pPr algn="ctr"/>
              <a:endParaRPr lang="en-US" altLang="zh-CN" sz="1400" dirty="0">
                <a:latin typeface="Segoe UI" panose="020B0502040204020203" pitchFamily="34" charset="0"/>
                <a:ea typeface="Segoe UI" panose="020B0502040204020203" pitchFamily="34" charset="0"/>
                <a:cs typeface="Segoe UI" panose="020B0502040204020203" pitchFamily="34" charset="0"/>
              </a:endParaRPr>
            </a:p>
          </p:txBody>
        </p:sp>
        <p:cxnSp>
          <p:nvCxnSpPr>
            <p:cNvPr id="12" name="直接连接符 11"/>
            <p:cNvCxnSpPr>
              <a:cxnSpLocks/>
            </p:cNvCxnSpPr>
            <p:nvPr/>
          </p:nvCxnSpPr>
          <p:spPr>
            <a:xfrm>
              <a:off x="2185987" y="4781550"/>
              <a:ext cx="7872413" cy="0"/>
            </a:xfrm>
            <a:prstGeom prst="line">
              <a:avLst/>
            </a:prstGeom>
            <a:ln w="12700">
              <a:solidFill>
                <a:schemeClr val="bg1">
                  <a:lumMod val="65000"/>
                  <a:alpha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69488379"/>
      </p:ext>
    </p:extLst>
  </p:cSld>
  <p:clrMapOvr>
    <a:masterClrMapping/>
  </p:clrMapOvr>
  <mc:AlternateContent xmlns:mc="http://schemas.openxmlformats.org/markup-compatibility/2006" xmlns:p14="http://schemas.microsoft.com/office/powerpoint/2010/main">
    <mc:Choice Requires="p14">
      <p:transition spd="slow" p14:dur="1500" advTm="2500">
        <p:split orient="vert"/>
      </p:transition>
    </mc:Choice>
    <mc:Fallback xmlns="">
      <p:transition spd="slow" advTm="25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500"/>
                                        <p:tgtEl>
                                          <p:spTgt spid="2"/>
                                        </p:tgtEl>
                                      </p:cBhvr>
                                    </p:animEffect>
                                  </p:childTnLst>
                                </p:cTn>
                              </p:par>
                              <p:par>
                                <p:cTn id="8" presetID="21" presetClass="entr" presetSubtype="2"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2)">
                                      <p:cBhvr>
                                        <p:cTn id="10"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形 80"/>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6718" y="2939501"/>
            <a:ext cx="3718564" cy="3718564"/>
          </a:xfrm>
          <a:prstGeom prst="rect">
            <a:avLst/>
          </a:prstGeom>
        </p:spPr>
      </p:pic>
      <p:grpSp>
        <p:nvGrpSpPr>
          <p:cNvPr id="10" name="组合 9"/>
          <p:cNvGrpSpPr/>
          <p:nvPr/>
        </p:nvGrpSpPr>
        <p:grpSpPr>
          <a:xfrm>
            <a:off x="4750368" y="1189181"/>
            <a:ext cx="2631321" cy="869418"/>
            <a:chOff x="4750368" y="1189181"/>
            <a:chExt cx="2631321" cy="869418"/>
          </a:xfrm>
        </p:grpSpPr>
        <p:sp>
          <p:nvSpPr>
            <p:cNvPr id="56" name="TextBox 55"/>
            <p:cNvSpPr txBox="1"/>
            <p:nvPr/>
          </p:nvSpPr>
          <p:spPr>
            <a:xfrm>
              <a:off x="5572519" y="1189181"/>
              <a:ext cx="1047146" cy="369332"/>
            </a:xfrm>
            <a:prstGeom prst="rect">
              <a:avLst/>
            </a:prstGeom>
            <a:noFill/>
          </p:spPr>
          <p:txBody>
            <a:bodyPr wrap="none" rtlCol="0">
              <a:spAutoFit/>
            </a:bodyPr>
            <a:lstStyle/>
            <a:p>
              <a:pPr defTabSz="914377"/>
              <a:r>
                <a:rPr lang="en-US" b="1">
                  <a:solidFill>
                    <a:srgbClr val="C00000"/>
                  </a:solidFill>
                  <a:latin typeface="Segoe UI" panose="020B0502040204020203" pitchFamily="34" charset="0"/>
                  <a:cs typeface="Segoe UI" panose="020B0502040204020203" pitchFamily="34" charset="0"/>
                </a:rPr>
                <a:t>IDEA 01</a:t>
              </a:r>
              <a:endParaRPr lang="en-GB" b="1">
                <a:solidFill>
                  <a:srgbClr val="C00000"/>
                </a:solidFill>
                <a:latin typeface="Segoe UI" panose="020B0502040204020203" pitchFamily="34" charset="0"/>
                <a:cs typeface="Segoe UI" panose="020B0502040204020203" pitchFamily="34" charset="0"/>
              </a:endParaRPr>
            </a:p>
          </p:txBody>
        </p:sp>
        <p:sp>
          <p:nvSpPr>
            <p:cNvPr id="58" name="Rectangle 57"/>
            <p:cNvSpPr/>
            <p:nvPr/>
          </p:nvSpPr>
          <p:spPr>
            <a:xfrm>
              <a:off x="4750368" y="1514732"/>
              <a:ext cx="2631321" cy="543867"/>
            </a:xfrm>
            <a:prstGeom prst="rect">
              <a:avLst/>
            </a:prstGeom>
          </p:spPr>
          <p:txBody>
            <a:bodyPr wrap="square">
              <a:spAutoFit/>
            </a:bodyPr>
            <a:lstStyle/>
            <a:p>
              <a:pPr algn="ctr" defTabSz="914377"/>
              <a:r>
                <a:rPr lang="en-GB" sz="1400">
                  <a:solidFill>
                    <a:srgbClr val="5C5C5C"/>
                  </a:solidFill>
                  <a:latin typeface="Segoe UI" panose="020B0502040204020203" pitchFamily="34" charset="0"/>
                  <a:cs typeface="Segoe UI" panose="020B0502040204020203" pitchFamily="34" charset="0"/>
                </a:rPr>
                <a:t>Lorem ipsum dolor sit amet, consectetuer</a:t>
              </a:r>
            </a:p>
          </p:txBody>
        </p:sp>
      </p:grpSp>
      <p:grpSp>
        <p:nvGrpSpPr>
          <p:cNvPr id="14" name="组合 13"/>
          <p:cNvGrpSpPr/>
          <p:nvPr/>
        </p:nvGrpSpPr>
        <p:grpSpPr>
          <a:xfrm>
            <a:off x="7943209" y="2572503"/>
            <a:ext cx="3726544" cy="1040680"/>
            <a:chOff x="7943209" y="2572503"/>
            <a:chExt cx="3726544" cy="1040680"/>
          </a:xfrm>
        </p:grpSpPr>
        <p:sp>
          <p:nvSpPr>
            <p:cNvPr id="59" name="Rectangle 58"/>
            <p:cNvSpPr/>
            <p:nvPr/>
          </p:nvSpPr>
          <p:spPr>
            <a:xfrm>
              <a:off x="7947190" y="2874519"/>
              <a:ext cx="3722563" cy="738664"/>
            </a:xfrm>
            <a:prstGeom prst="rect">
              <a:avLst/>
            </a:prstGeom>
          </p:spPr>
          <p:txBody>
            <a:bodyPr wrap="square">
              <a:spAutoFit/>
            </a:bodyPr>
            <a:lstStyle/>
            <a:p>
              <a:pPr defTabSz="914377"/>
              <a:r>
                <a:rPr lang="en-GB" sz="14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a:t>
              </a:r>
            </a:p>
          </p:txBody>
        </p:sp>
        <p:sp>
          <p:nvSpPr>
            <p:cNvPr id="60" name="TextBox 59"/>
            <p:cNvSpPr txBox="1"/>
            <p:nvPr/>
          </p:nvSpPr>
          <p:spPr>
            <a:xfrm>
              <a:off x="7943209" y="2572503"/>
              <a:ext cx="1047146" cy="369332"/>
            </a:xfrm>
            <a:prstGeom prst="rect">
              <a:avLst/>
            </a:prstGeom>
            <a:noFill/>
          </p:spPr>
          <p:txBody>
            <a:bodyPr wrap="none" rtlCol="0">
              <a:spAutoFit/>
            </a:bodyPr>
            <a:lstStyle/>
            <a:p>
              <a:pPr defTabSz="914377"/>
              <a:r>
                <a:rPr lang="en-US" b="1">
                  <a:solidFill>
                    <a:srgbClr val="7030A0"/>
                  </a:solidFill>
                  <a:latin typeface="Segoe UI" panose="020B0502040204020203" pitchFamily="34" charset="0"/>
                  <a:cs typeface="Segoe UI" panose="020B0502040204020203" pitchFamily="34" charset="0"/>
                </a:rPr>
                <a:t>IDEA 02</a:t>
              </a:r>
              <a:endParaRPr lang="en-GB" b="1">
                <a:solidFill>
                  <a:srgbClr val="7030A0"/>
                </a:solidFill>
                <a:latin typeface="Segoe UI" panose="020B0502040204020203" pitchFamily="34" charset="0"/>
                <a:cs typeface="Segoe UI" panose="020B0502040204020203" pitchFamily="34" charset="0"/>
              </a:endParaRPr>
            </a:p>
          </p:txBody>
        </p:sp>
      </p:grpSp>
      <p:grpSp>
        <p:nvGrpSpPr>
          <p:cNvPr id="19" name="组合 18"/>
          <p:cNvGrpSpPr/>
          <p:nvPr/>
        </p:nvGrpSpPr>
        <p:grpSpPr>
          <a:xfrm>
            <a:off x="8316128" y="4013360"/>
            <a:ext cx="3726544" cy="1040680"/>
            <a:chOff x="8316128" y="4013360"/>
            <a:chExt cx="3726544" cy="1040680"/>
          </a:xfrm>
        </p:grpSpPr>
        <p:sp>
          <p:nvSpPr>
            <p:cNvPr id="61" name="Rectangle 60"/>
            <p:cNvSpPr/>
            <p:nvPr/>
          </p:nvSpPr>
          <p:spPr>
            <a:xfrm>
              <a:off x="8320109" y="4315376"/>
              <a:ext cx="3722563" cy="738664"/>
            </a:xfrm>
            <a:prstGeom prst="rect">
              <a:avLst/>
            </a:prstGeom>
          </p:spPr>
          <p:txBody>
            <a:bodyPr wrap="square">
              <a:spAutoFit/>
            </a:bodyPr>
            <a:lstStyle/>
            <a:p>
              <a:pPr defTabSz="914377"/>
              <a:r>
                <a:rPr lang="en-GB" sz="14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a:t>
              </a:r>
            </a:p>
          </p:txBody>
        </p:sp>
        <p:sp>
          <p:nvSpPr>
            <p:cNvPr id="62" name="TextBox 61"/>
            <p:cNvSpPr txBox="1"/>
            <p:nvPr/>
          </p:nvSpPr>
          <p:spPr>
            <a:xfrm>
              <a:off x="8316128" y="4013360"/>
              <a:ext cx="1069172" cy="369332"/>
            </a:xfrm>
            <a:prstGeom prst="rect">
              <a:avLst/>
            </a:prstGeom>
            <a:noFill/>
          </p:spPr>
          <p:txBody>
            <a:bodyPr wrap="square" rtlCol="0">
              <a:spAutoFit/>
            </a:bodyPr>
            <a:lstStyle/>
            <a:p>
              <a:pPr defTabSz="914377"/>
              <a:r>
                <a:rPr lang="en-US" b="1">
                  <a:solidFill>
                    <a:srgbClr val="00B0F0"/>
                  </a:solidFill>
                  <a:latin typeface="Segoe UI" panose="020B0502040204020203" pitchFamily="34" charset="0"/>
                  <a:cs typeface="Segoe UI" panose="020B0502040204020203" pitchFamily="34" charset="0"/>
                </a:rPr>
                <a:t>IDEA 03</a:t>
              </a:r>
            </a:p>
          </p:txBody>
        </p:sp>
      </p:grpSp>
      <p:grpSp>
        <p:nvGrpSpPr>
          <p:cNvPr id="20" name="组合 19"/>
          <p:cNvGrpSpPr/>
          <p:nvPr/>
        </p:nvGrpSpPr>
        <p:grpSpPr>
          <a:xfrm>
            <a:off x="7713413" y="5344768"/>
            <a:ext cx="3726544" cy="1040680"/>
            <a:chOff x="7713413" y="5344768"/>
            <a:chExt cx="3726544" cy="1040680"/>
          </a:xfrm>
        </p:grpSpPr>
        <p:sp>
          <p:nvSpPr>
            <p:cNvPr id="63" name="Rectangle 62"/>
            <p:cNvSpPr/>
            <p:nvPr/>
          </p:nvSpPr>
          <p:spPr>
            <a:xfrm>
              <a:off x="7717394" y="5646784"/>
              <a:ext cx="3722563" cy="738664"/>
            </a:xfrm>
            <a:prstGeom prst="rect">
              <a:avLst/>
            </a:prstGeom>
          </p:spPr>
          <p:txBody>
            <a:bodyPr wrap="square">
              <a:spAutoFit/>
            </a:bodyPr>
            <a:lstStyle/>
            <a:p>
              <a:pPr defTabSz="914377"/>
              <a:r>
                <a:rPr lang="en-GB" sz="14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a:t>
              </a:r>
            </a:p>
          </p:txBody>
        </p:sp>
        <p:sp>
          <p:nvSpPr>
            <p:cNvPr id="64" name="TextBox 63"/>
            <p:cNvSpPr txBox="1"/>
            <p:nvPr/>
          </p:nvSpPr>
          <p:spPr>
            <a:xfrm>
              <a:off x="7713413" y="5344768"/>
              <a:ext cx="1047146" cy="369332"/>
            </a:xfrm>
            <a:prstGeom prst="rect">
              <a:avLst/>
            </a:prstGeom>
            <a:noFill/>
          </p:spPr>
          <p:txBody>
            <a:bodyPr wrap="none" rtlCol="0">
              <a:spAutoFit/>
            </a:bodyPr>
            <a:lstStyle/>
            <a:p>
              <a:pPr defTabSz="914377"/>
              <a:r>
                <a:rPr lang="en-US" b="1">
                  <a:solidFill>
                    <a:srgbClr val="002060"/>
                  </a:solidFill>
                  <a:latin typeface="Segoe UI" panose="020B0502040204020203" pitchFamily="34" charset="0"/>
                  <a:cs typeface="Segoe UI" panose="020B0502040204020203" pitchFamily="34" charset="0"/>
                </a:rPr>
                <a:t>IDEA 04</a:t>
              </a:r>
              <a:endParaRPr lang="en-GB" b="1">
                <a:solidFill>
                  <a:srgbClr val="002060"/>
                </a:solidFill>
                <a:latin typeface="Segoe UI" panose="020B0502040204020203" pitchFamily="34" charset="0"/>
                <a:cs typeface="Segoe UI" panose="020B0502040204020203" pitchFamily="34" charset="0"/>
              </a:endParaRPr>
            </a:p>
          </p:txBody>
        </p:sp>
      </p:grpSp>
      <p:grpSp>
        <p:nvGrpSpPr>
          <p:cNvPr id="23" name="组合 22"/>
          <p:cNvGrpSpPr/>
          <p:nvPr/>
        </p:nvGrpSpPr>
        <p:grpSpPr>
          <a:xfrm>
            <a:off x="492002" y="2555849"/>
            <a:ext cx="3765676" cy="1082331"/>
            <a:chOff x="492002" y="2555849"/>
            <a:chExt cx="3765676" cy="1082331"/>
          </a:xfrm>
        </p:grpSpPr>
        <p:sp>
          <p:nvSpPr>
            <p:cNvPr id="57" name="Rectangle 56"/>
            <p:cNvSpPr/>
            <p:nvPr/>
          </p:nvSpPr>
          <p:spPr>
            <a:xfrm>
              <a:off x="492002" y="2899516"/>
              <a:ext cx="3722562" cy="738664"/>
            </a:xfrm>
            <a:prstGeom prst="rect">
              <a:avLst/>
            </a:prstGeom>
          </p:spPr>
          <p:txBody>
            <a:bodyPr wrap="square">
              <a:spAutoFit/>
            </a:bodyPr>
            <a:lstStyle/>
            <a:p>
              <a:pPr algn="r" defTabSz="914377"/>
              <a:r>
                <a:rPr lang="en-GB" sz="14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a:t>
              </a:r>
            </a:p>
          </p:txBody>
        </p:sp>
        <p:sp>
          <p:nvSpPr>
            <p:cNvPr id="65" name="TextBox 64"/>
            <p:cNvSpPr txBox="1"/>
            <p:nvPr/>
          </p:nvSpPr>
          <p:spPr>
            <a:xfrm>
              <a:off x="3210532" y="2555849"/>
              <a:ext cx="1047146" cy="369332"/>
            </a:xfrm>
            <a:prstGeom prst="rect">
              <a:avLst/>
            </a:prstGeom>
            <a:noFill/>
          </p:spPr>
          <p:txBody>
            <a:bodyPr wrap="none" rtlCol="0">
              <a:spAutoFit/>
            </a:bodyPr>
            <a:lstStyle/>
            <a:p>
              <a:pPr defTabSz="914377"/>
              <a:r>
                <a:rPr lang="en-US" b="1">
                  <a:solidFill>
                    <a:srgbClr val="FF0000"/>
                  </a:solidFill>
                  <a:latin typeface="Segoe UI" panose="020B0502040204020203" pitchFamily="34" charset="0"/>
                  <a:cs typeface="Segoe UI" panose="020B0502040204020203" pitchFamily="34" charset="0"/>
                </a:rPr>
                <a:t>IDEA 07</a:t>
              </a:r>
              <a:endParaRPr lang="en-GB" b="1">
                <a:solidFill>
                  <a:srgbClr val="FF0000"/>
                </a:solidFill>
                <a:latin typeface="Segoe UI" panose="020B0502040204020203" pitchFamily="34" charset="0"/>
                <a:cs typeface="Segoe UI" panose="020B0502040204020203" pitchFamily="34" charset="0"/>
              </a:endParaRPr>
            </a:p>
          </p:txBody>
        </p:sp>
      </p:grpSp>
      <p:grpSp>
        <p:nvGrpSpPr>
          <p:cNvPr id="22" name="组合 21"/>
          <p:cNvGrpSpPr/>
          <p:nvPr/>
        </p:nvGrpSpPr>
        <p:grpSpPr>
          <a:xfrm>
            <a:off x="163602" y="4060266"/>
            <a:ext cx="3765676" cy="1082331"/>
            <a:chOff x="163602" y="4060266"/>
            <a:chExt cx="3765676" cy="1082331"/>
          </a:xfrm>
        </p:grpSpPr>
        <p:sp>
          <p:nvSpPr>
            <p:cNvPr id="66" name="Rectangle 65"/>
            <p:cNvSpPr/>
            <p:nvPr/>
          </p:nvSpPr>
          <p:spPr>
            <a:xfrm>
              <a:off x="163602" y="4403933"/>
              <a:ext cx="3722562" cy="738664"/>
            </a:xfrm>
            <a:prstGeom prst="rect">
              <a:avLst/>
            </a:prstGeom>
          </p:spPr>
          <p:txBody>
            <a:bodyPr wrap="square">
              <a:spAutoFit/>
            </a:bodyPr>
            <a:lstStyle/>
            <a:p>
              <a:pPr algn="r" defTabSz="914377"/>
              <a:r>
                <a:rPr lang="en-GB" sz="14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a:t>
              </a:r>
            </a:p>
          </p:txBody>
        </p:sp>
        <p:sp>
          <p:nvSpPr>
            <p:cNvPr id="67" name="TextBox 66"/>
            <p:cNvSpPr txBox="1"/>
            <p:nvPr/>
          </p:nvSpPr>
          <p:spPr>
            <a:xfrm>
              <a:off x="2882132" y="4060266"/>
              <a:ext cx="1047146" cy="369332"/>
            </a:xfrm>
            <a:prstGeom prst="rect">
              <a:avLst/>
            </a:prstGeom>
            <a:noFill/>
          </p:spPr>
          <p:txBody>
            <a:bodyPr wrap="none" rtlCol="0">
              <a:spAutoFit/>
            </a:bodyPr>
            <a:lstStyle/>
            <a:p>
              <a:pPr defTabSz="914377"/>
              <a:r>
                <a:rPr lang="en-US" b="1">
                  <a:solidFill>
                    <a:srgbClr val="FFC000"/>
                  </a:solidFill>
                  <a:latin typeface="Segoe UI" panose="020B0502040204020203" pitchFamily="34" charset="0"/>
                  <a:cs typeface="Segoe UI" panose="020B0502040204020203" pitchFamily="34" charset="0"/>
                </a:rPr>
                <a:t>IDEA 06</a:t>
              </a:r>
              <a:endParaRPr lang="en-GB" b="1">
                <a:solidFill>
                  <a:srgbClr val="FFC000"/>
                </a:solidFill>
                <a:latin typeface="Segoe UI" panose="020B0502040204020203" pitchFamily="34" charset="0"/>
                <a:cs typeface="Segoe UI" panose="020B0502040204020203" pitchFamily="34" charset="0"/>
              </a:endParaRPr>
            </a:p>
          </p:txBody>
        </p:sp>
      </p:grpSp>
      <p:grpSp>
        <p:nvGrpSpPr>
          <p:cNvPr id="21" name="组合 20"/>
          <p:cNvGrpSpPr/>
          <p:nvPr/>
        </p:nvGrpSpPr>
        <p:grpSpPr>
          <a:xfrm>
            <a:off x="697377" y="5376244"/>
            <a:ext cx="3765676" cy="1082331"/>
            <a:chOff x="697377" y="5376244"/>
            <a:chExt cx="3765676" cy="1082331"/>
          </a:xfrm>
        </p:grpSpPr>
        <p:sp>
          <p:nvSpPr>
            <p:cNvPr id="68" name="Rectangle 67"/>
            <p:cNvSpPr/>
            <p:nvPr/>
          </p:nvSpPr>
          <p:spPr>
            <a:xfrm>
              <a:off x="697377" y="5719911"/>
              <a:ext cx="3722562" cy="738664"/>
            </a:xfrm>
            <a:prstGeom prst="rect">
              <a:avLst/>
            </a:prstGeom>
          </p:spPr>
          <p:txBody>
            <a:bodyPr wrap="square">
              <a:spAutoFit/>
            </a:bodyPr>
            <a:lstStyle/>
            <a:p>
              <a:pPr algn="r" defTabSz="914377"/>
              <a:r>
                <a:rPr lang="en-GB" sz="14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a:t>
              </a:r>
            </a:p>
          </p:txBody>
        </p:sp>
        <p:sp>
          <p:nvSpPr>
            <p:cNvPr id="69" name="TextBox 68"/>
            <p:cNvSpPr txBox="1"/>
            <p:nvPr/>
          </p:nvSpPr>
          <p:spPr>
            <a:xfrm>
              <a:off x="3415907" y="5376244"/>
              <a:ext cx="1047146" cy="369332"/>
            </a:xfrm>
            <a:prstGeom prst="rect">
              <a:avLst/>
            </a:prstGeom>
          </p:spPr>
          <p:txBody>
            <a:bodyPr wrap="none" rtlCol="0">
              <a:spAutoFit/>
            </a:bodyPr>
            <a:lstStyle/>
            <a:p>
              <a:pPr defTabSz="914377"/>
              <a:r>
                <a:rPr lang="en-US" b="1">
                  <a:solidFill>
                    <a:srgbClr val="92D050"/>
                  </a:solidFill>
                  <a:latin typeface="Segoe UI" panose="020B0502040204020203" pitchFamily="34" charset="0"/>
                  <a:cs typeface="Segoe UI" panose="020B0502040204020203" pitchFamily="34" charset="0"/>
                </a:rPr>
                <a:t>IDEA 05</a:t>
              </a:r>
              <a:endParaRPr lang="en-GB" b="1">
                <a:solidFill>
                  <a:srgbClr val="92D050"/>
                </a:solidFill>
                <a:latin typeface="Segoe UI" panose="020B0502040204020203" pitchFamily="34" charset="0"/>
                <a:cs typeface="Segoe UI" panose="020B0502040204020203" pitchFamily="34" charset="0"/>
              </a:endParaRPr>
            </a:p>
          </p:txBody>
        </p:sp>
      </p:grpSp>
      <p:grpSp>
        <p:nvGrpSpPr>
          <p:cNvPr id="7" name="组合 6"/>
          <p:cNvGrpSpPr/>
          <p:nvPr/>
        </p:nvGrpSpPr>
        <p:grpSpPr>
          <a:xfrm>
            <a:off x="4433870" y="5552903"/>
            <a:ext cx="688207" cy="688207"/>
            <a:chOff x="4433870" y="5552903"/>
            <a:chExt cx="688207" cy="688207"/>
          </a:xfrm>
        </p:grpSpPr>
        <p:sp>
          <p:nvSpPr>
            <p:cNvPr id="13" name="Oval 12"/>
            <p:cNvSpPr/>
            <p:nvPr/>
          </p:nvSpPr>
          <p:spPr>
            <a:xfrm>
              <a:off x="4433870" y="5552903"/>
              <a:ext cx="688207" cy="68820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49" name="Freeform 95"/>
            <p:cNvSpPr>
              <a:spLocks noEditPoints="1"/>
            </p:cNvSpPr>
            <p:nvPr/>
          </p:nvSpPr>
          <p:spPr bwMode="auto">
            <a:xfrm>
              <a:off x="4586461" y="5702437"/>
              <a:ext cx="383025" cy="389138"/>
            </a:xfrm>
            <a:custGeom>
              <a:avLst/>
              <a:gdLst>
                <a:gd name="T0" fmla="*/ 91 w 94"/>
                <a:gd name="T1" fmla="*/ 0 h 95"/>
                <a:gd name="T2" fmla="*/ 94 w 94"/>
                <a:gd name="T3" fmla="*/ 77 h 95"/>
                <a:gd name="T4" fmla="*/ 76 w 94"/>
                <a:gd name="T5" fmla="*/ 95 h 95"/>
                <a:gd name="T6" fmla="*/ 6 w 94"/>
                <a:gd name="T7" fmla="*/ 91 h 95"/>
                <a:gd name="T8" fmla="*/ 3 w 94"/>
                <a:gd name="T9" fmla="*/ 44 h 95"/>
                <a:gd name="T10" fmla="*/ 0 w 94"/>
                <a:gd name="T11" fmla="*/ 31 h 95"/>
                <a:gd name="T12" fmla="*/ 6 w 94"/>
                <a:gd name="T13" fmla="*/ 27 h 95"/>
                <a:gd name="T14" fmla="*/ 0 w 94"/>
                <a:gd name="T15" fmla="*/ 23 h 95"/>
                <a:gd name="T16" fmla="*/ 3 w 94"/>
                <a:gd name="T17" fmla="*/ 10 h 95"/>
                <a:gd name="T18" fmla="*/ 6 w 94"/>
                <a:gd name="T19" fmla="*/ 4 h 95"/>
                <a:gd name="T20" fmla="*/ 53 w 94"/>
                <a:gd name="T21" fmla="*/ 63 h 95"/>
                <a:gd name="T22" fmla="*/ 71 w 94"/>
                <a:gd name="T23" fmla="*/ 66 h 95"/>
                <a:gd name="T24" fmla="*/ 69 w 94"/>
                <a:gd name="T25" fmla="*/ 84 h 95"/>
                <a:gd name="T26" fmla="*/ 51 w 94"/>
                <a:gd name="T27" fmla="*/ 81 h 95"/>
                <a:gd name="T28" fmla="*/ 53 w 94"/>
                <a:gd name="T29" fmla="*/ 63 h 95"/>
                <a:gd name="T30" fmla="*/ 55 w 94"/>
                <a:gd name="T31" fmla="*/ 68 h 95"/>
                <a:gd name="T32" fmla="*/ 67 w 94"/>
                <a:gd name="T33" fmla="*/ 68 h 95"/>
                <a:gd name="T34" fmla="*/ 43 w 94"/>
                <a:gd name="T35" fmla="*/ 61 h 95"/>
                <a:gd name="T36" fmla="*/ 13 w 94"/>
                <a:gd name="T37" fmla="*/ 65 h 95"/>
                <a:gd name="T38" fmla="*/ 45 w 94"/>
                <a:gd name="T39" fmla="*/ 72 h 95"/>
                <a:gd name="T40" fmla="*/ 13 w 94"/>
                <a:gd name="T41" fmla="*/ 78 h 95"/>
                <a:gd name="T42" fmla="*/ 34 w 94"/>
                <a:gd name="T43" fmla="*/ 83 h 95"/>
                <a:gd name="T44" fmla="*/ 75 w 94"/>
                <a:gd name="T45" fmla="*/ 88 h 95"/>
                <a:gd name="T46" fmla="*/ 13 w 94"/>
                <a:gd name="T47" fmla="*/ 8 h 95"/>
                <a:gd name="T48" fmla="*/ 9 w 94"/>
                <a:gd name="T49" fmla="*/ 17 h 95"/>
                <a:gd name="T50" fmla="*/ 9 w 94"/>
                <a:gd name="T51" fmla="*/ 19 h 95"/>
                <a:gd name="T52" fmla="*/ 13 w 94"/>
                <a:gd name="T53" fmla="*/ 31 h 95"/>
                <a:gd name="T54" fmla="*/ 7 w 94"/>
                <a:gd name="T55" fmla="*/ 35 h 95"/>
                <a:gd name="T56" fmla="*/ 9 w 94"/>
                <a:gd name="T57" fmla="*/ 37 h 95"/>
                <a:gd name="T58" fmla="*/ 79 w 94"/>
                <a:gd name="T59" fmla="*/ 18 h 95"/>
                <a:gd name="T60" fmla="*/ 83 w 94"/>
                <a:gd name="T61" fmla="*/ 18 h 95"/>
                <a:gd name="T62" fmla="*/ 79 w 94"/>
                <a:gd name="T63" fmla="*/ 55 h 95"/>
                <a:gd name="T64" fmla="*/ 70 w 94"/>
                <a:gd name="T65" fmla="*/ 18 h 95"/>
                <a:gd name="T66" fmla="*/ 74 w 94"/>
                <a:gd name="T67" fmla="*/ 55 h 95"/>
                <a:gd name="T68" fmla="*/ 70 w 94"/>
                <a:gd name="T69" fmla="*/ 18 h 95"/>
                <a:gd name="T70" fmla="*/ 63 w 94"/>
                <a:gd name="T71" fmla="*/ 16 h 95"/>
                <a:gd name="T72" fmla="*/ 63 w 94"/>
                <a:gd name="T73" fmla="*/ 57 h 95"/>
                <a:gd name="T74" fmla="*/ 23 w 94"/>
                <a:gd name="T75" fmla="*/ 16 h 95"/>
                <a:gd name="T76" fmla="*/ 52 w 94"/>
                <a:gd name="T77" fmla="*/ 16 h 95"/>
                <a:gd name="T78" fmla="*/ 54 w 94"/>
                <a:gd name="T79" fmla="*/ 47 h 95"/>
                <a:gd name="T80" fmla="*/ 23 w 94"/>
                <a:gd name="T81" fmla="*/ 49 h 95"/>
                <a:gd name="T82" fmla="*/ 21 w 94"/>
                <a:gd name="T83" fmla="*/ 18 h 95"/>
                <a:gd name="T84" fmla="*/ 50 w 94"/>
                <a:gd name="T85" fmla="*/ 20 h 95"/>
                <a:gd name="T86" fmla="*/ 50 w 94"/>
                <a:gd name="T87" fmla="*/ 4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5">
                  <a:moveTo>
                    <a:pt x="9" y="0"/>
                  </a:moveTo>
                  <a:cubicBezTo>
                    <a:pt x="9" y="0"/>
                    <a:pt x="9" y="0"/>
                    <a:pt x="9" y="0"/>
                  </a:cubicBezTo>
                  <a:cubicBezTo>
                    <a:pt x="91" y="0"/>
                    <a:pt x="91" y="0"/>
                    <a:pt x="91" y="0"/>
                  </a:cubicBezTo>
                  <a:cubicBezTo>
                    <a:pt x="93" y="0"/>
                    <a:pt x="94" y="2"/>
                    <a:pt x="94" y="4"/>
                  </a:cubicBezTo>
                  <a:cubicBezTo>
                    <a:pt x="94" y="4"/>
                    <a:pt x="94" y="4"/>
                    <a:pt x="94" y="4"/>
                  </a:cubicBezTo>
                  <a:cubicBezTo>
                    <a:pt x="94" y="77"/>
                    <a:pt x="94" y="77"/>
                    <a:pt x="94" y="77"/>
                  </a:cubicBezTo>
                  <a:cubicBezTo>
                    <a:pt x="94" y="78"/>
                    <a:pt x="94" y="79"/>
                    <a:pt x="93" y="79"/>
                  </a:cubicBezTo>
                  <a:cubicBezTo>
                    <a:pt x="79" y="94"/>
                    <a:pt x="79" y="94"/>
                    <a:pt x="79" y="94"/>
                  </a:cubicBezTo>
                  <a:cubicBezTo>
                    <a:pt x="78" y="94"/>
                    <a:pt x="77" y="95"/>
                    <a:pt x="76" y="95"/>
                  </a:cubicBezTo>
                  <a:cubicBezTo>
                    <a:pt x="76" y="95"/>
                    <a:pt x="76" y="95"/>
                    <a:pt x="76" y="95"/>
                  </a:cubicBezTo>
                  <a:cubicBezTo>
                    <a:pt x="9" y="95"/>
                    <a:pt x="9" y="95"/>
                    <a:pt x="9" y="95"/>
                  </a:cubicBezTo>
                  <a:cubicBezTo>
                    <a:pt x="7" y="95"/>
                    <a:pt x="6" y="93"/>
                    <a:pt x="6" y="91"/>
                  </a:cubicBezTo>
                  <a:cubicBezTo>
                    <a:pt x="6" y="91"/>
                    <a:pt x="6" y="91"/>
                    <a:pt x="6" y="91"/>
                  </a:cubicBezTo>
                  <a:cubicBezTo>
                    <a:pt x="6" y="44"/>
                    <a:pt x="6" y="44"/>
                    <a:pt x="6" y="44"/>
                  </a:cubicBezTo>
                  <a:cubicBezTo>
                    <a:pt x="3" y="44"/>
                    <a:pt x="3" y="44"/>
                    <a:pt x="3" y="44"/>
                  </a:cubicBezTo>
                  <a:cubicBezTo>
                    <a:pt x="1" y="44"/>
                    <a:pt x="0" y="42"/>
                    <a:pt x="0" y="40"/>
                  </a:cubicBezTo>
                  <a:cubicBezTo>
                    <a:pt x="0" y="40"/>
                    <a:pt x="0" y="40"/>
                    <a:pt x="0" y="40"/>
                  </a:cubicBezTo>
                  <a:cubicBezTo>
                    <a:pt x="0" y="31"/>
                    <a:pt x="0" y="31"/>
                    <a:pt x="0" y="31"/>
                  </a:cubicBezTo>
                  <a:cubicBezTo>
                    <a:pt x="0" y="29"/>
                    <a:pt x="1" y="27"/>
                    <a:pt x="3" y="27"/>
                  </a:cubicBezTo>
                  <a:cubicBezTo>
                    <a:pt x="3" y="27"/>
                    <a:pt x="3" y="27"/>
                    <a:pt x="3" y="27"/>
                  </a:cubicBezTo>
                  <a:cubicBezTo>
                    <a:pt x="6" y="27"/>
                    <a:pt x="6" y="27"/>
                    <a:pt x="6" y="27"/>
                  </a:cubicBezTo>
                  <a:cubicBezTo>
                    <a:pt x="6" y="26"/>
                    <a:pt x="6" y="26"/>
                    <a:pt x="6" y="26"/>
                  </a:cubicBezTo>
                  <a:cubicBezTo>
                    <a:pt x="3" y="26"/>
                    <a:pt x="3" y="26"/>
                    <a:pt x="3" y="26"/>
                  </a:cubicBezTo>
                  <a:cubicBezTo>
                    <a:pt x="1" y="26"/>
                    <a:pt x="0" y="25"/>
                    <a:pt x="0" y="23"/>
                  </a:cubicBezTo>
                  <a:cubicBezTo>
                    <a:pt x="0" y="23"/>
                    <a:pt x="0" y="23"/>
                    <a:pt x="0" y="23"/>
                  </a:cubicBezTo>
                  <a:cubicBezTo>
                    <a:pt x="0" y="13"/>
                    <a:pt x="0" y="13"/>
                    <a:pt x="0" y="13"/>
                  </a:cubicBezTo>
                  <a:cubicBezTo>
                    <a:pt x="0" y="11"/>
                    <a:pt x="1" y="10"/>
                    <a:pt x="3" y="10"/>
                  </a:cubicBezTo>
                  <a:cubicBezTo>
                    <a:pt x="3" y="10"/>
                    <a:pt x="3" y="10"/>
                    <a:pt x="3" y="10"/>
                  </a:cubicBezTo>
                  <a:cubicBezTo>
                    <a:pt x="6" y="10"/>
                    <a:pt x="6" y="10"/>
                    <a:pt x="6" y="10"/>
                  </a:cubicBezTo>
                  <a:cubicBezTo>
                    <a:pt x="6" y="4"/>
                    <a:pt x="6" y="4"/>
                    <a:pt x="6" y="4"/>
                  </a:cubicBezTo>
                  <a:cubicBezTo>
                    <a:pt x="6" y="2"/>
                    <a:pt x="7" y="0"/>
                    <a:pt x="9" y="0"/>
                  </a:cubicBezTo>
                  <a:close/>
                  <a:moveTo>
                    <a:pt x="53" y="63"/>
                  </a:moveTo>
                  <a:cubicBezTo>
                    <a:pt x="53" y="63"/>
                    <a:pt x="53" y="63"/>
                    <a:pt x="53" y="63"/>
                  </a:cubicBezTo>
                  <a:cubicBezTo>
                    <a:pt x="53" y="63"/>
                    <a:pt x="53" y="63"/>
                    <a:pt x="53" y="63"/>
                  </a:cubicBezTo>
                  <a:cubicBezTo>
                    <a:pt x="69" y="63"/>
                    <a:pt x="69" y="63"/>
                    <a:pt x="69" y="63"/>
                  </a:cubicBezTo>
                  <a:cubicBezTo>
                    <a:pt x="70" y="63"/>
                    <a:pt x="71" y="64"/>
                    <a:pt x="71" y="66"/>
                  </a:cubicBezTo>
                  <a:cubicBezTo>
                    <a:pt x="71" y="66"/>
                    <a:pt x="71" y="66"/>
                    <a:pt x="71" y="66"/>
                  </a:cubicBezTo>
                  <a:cubicBezTo>
                    <a:pt x="71" y="81"/>
                    <a:pt x="71" y="81"/>
                    <a:pt x="71" y="81"/>
                  </a:cubicBezTo>
                  <a:cubicBezTo>
                    <a:pt x="71" y="83"/>
                    <a:pt x="70" y="84"/>
                    <a:pt x="69" y="84"/>
                  </a:cubicBezTo>
                  <a:cubicBezTo>
                    <a:pt x="69" y="84"/>
                    <a:pt x="69" y="84"/>
                    <a:pt x="69" y="84"/>
                  </a:cubicBezTo>
                  <a:cubicBezTo>
                    <a:pt x="53" y="84"/>
                    <a:pt x="53" y="84"/>
                    <a:pt x="53" y="84"/>
                  </a:cubicBezTo>
                  <a:cubicBezTo>
                    <a:pt x="52" y="84"/>
                    <a:pt x="51" y="83"/>
                    <a:pt x="51" y="81"/>
                  </a:cubicBezTo>
                  <a:cubicBezTo>
                    <a:pt x="51" y="81"/>
                    <a:pt x="51" y="81"/>
                    <a:pt x="51" y="81"/>
                  </a:cubicBezTo>
                  <a:cubicBezTo>
                    <a:pt x="51" y="66"/>
                    <a:pt x="51" y="66"/>
                    <a:pt x="51" y="66"/>
                  </a:cubicBezTo>
                  <a:cubicBezTo>
                    <a:pt x="51" y="64"/>
                    <a:pt x="52" y="63"/>
                    <a:pt x="53" y="63"/>
                  </a:cubicBezTo>
                  <a:close/>
                  <a:moveTo>
                    <a:pt x="67" y="68"/>
                  </a:moveTo>
                  <a:cubicBezTo>
                    <a:pt x="67" y="68"/>
                    <a:pt x="67" y="68"/>
                    <a:pt x="67" y="68"/>
                  </a:cubicBezTo>
                  <a:cubicBezTo>
                    <a:pt x="55" y="68"/>
                    <a:pt x="55" y="68"/>
                    <a:pt x="55" y="68"/>
                  </a:cubicBezTo>
                  <a:cubicBezTo>
                    <a:pt x="55" y="79"/>
                    <a:pt x="55" y="79"/>
                    <a:pt x="55" y="79"/>
                  </a:cubicBezTo>
                  <a:cubicBezTo>
                    <a:pt x="67" y="79"/>
                    <a:pt x="67" y="79"/>
                    <a:pt x="67" y="79"/>
                  </a:cubicBezTo>
                  <a:cubicBezTo>
                    <a:pt x="67" y="68"/>
                    <a:pt x="67" y="68"/>
                    <a:pt x="67" y="68"/>
                  </a:cubicBezTo>
                  <a:close/>
                  <a:moveTo>
                    <a:pt x="13" y="61"/>
                  </a:moveTo>
                  <a:cubicBezTo>
                    <a:pt x="13" y="61"/>
                    <a:pt x="13" y="61"/>
                    <a:pt x="13" y="61"/>
                  </a:cubicBezTo>
                  <a:cubicBezTo>
                    <a:pt x="43" y="61"/>
                    <a:pt x="43" y="61"/>
                    <a:pt x="43" y="61"/>
                  </a:cubicBezTo>
                  <a:cubicBezTo>
                    <a:pt x="44" y="61"/>
                    <a:pt x="45" y="62"/>
                    <a:pt x="45" y="63"/>
                  </a:cubicBezTo>
                  <a:cubicBezTo>
                    <a:pt x="45" y="64"/>
                    <a:pt x="44" y="65"/>
                    <a:pt x="43" y="65"/>
                  </a:cubicBezTo>
                  <a:cubicBezTo>
                    <a:pt x="13" y="65"/>
                    <a:pt x="13" y="65"/>
                    <a:pt x="13" y="65"/>
                  </a:cubicBezTo>
                  <a:cubicBezTo>
                    <a:pt x="13" y="70"/>
                    <a:pt x="13" y="70"/>
                    <a:pt x="13" y="70"/>
                  </a:cubicBezTo>
                  <a:cubicBezTo>
                    <a:pt x="43" y="70"/>
                    <a:pt x="43" y="70"/>
                    <a:pt x="43" y="70"/>
                  </a:cubicBezTo>
                  <a:cubicBezTo>
                    <a:pt x="44" y="70"/>
                    <a:pt x="45" y="71"/>
                    <a:pt x="45" y="72"/>
                  </a:cubicBezTo>
                  <a:cubicBezTo>
                    <a:pt x="45" y="73"/>
                    <a:pt x="44" y="74"/>
                    <a:pt x="43" y="74"/>
                  </a:cubicBezTo>
                  <a:cubicBezTo>
                    <a:pt x="13" y="74"/>
                    <a:pt x="13" y="74"/>
                    <a:pt x="13" y="74"/>
                  </a:cubicBezTo>
                  <a:cubicBezTo>
                    <a:pt x="13" y="78"/>
                    <a:pt x="13" y="78"/>
                    <a:pt x="13" y="78"/>
                  </a:cubicBezTo>
                  <a:cubicBezTo>
                    <a:pt x="34" y="78"/>
                    <a:pt x="34" y="78"/>
                    <a:pt x="34" y="78"/>
                  </a:cubicBezTo>
                  <a:cubicBezTo>
                    <a:pt x="35" y="78"/>
                    <a:pt x="36" y="79"/>
                    <a:pt x="36" y="81"/>
                  </a:cubicBezTo>
                  <a:cubicBezTo>
                    <a:pt x="36" y="82"/>
                    <a:pt x="35" y="83"/>
                    <a:pt x="34" y="83"/>
                  </a:cubicBezTo>
                  <a:cubicBezTo>
                    <a:pt x="13" y="83"/>
                    <a:pt x="13" y="83"/>
                    <a:pt x="13" y="83"/>
                  </a:cubicBezTo>
                  <a:cubicBezTo>
                    <a:pt x="13" y="88"/>
                    <a:pt x="13" y="88"/>
                    <a:pt x="13" y="88"/>
                  </a:cubicBezTo>
                  <a:cubicBezTo>
                    <a:pt x="75" y="88"/>
                    <a:pt x="75" y="88"/>
                    <a:pt x="75" y="88"/>
                  </a:cubicBezTo>
                  <a:cubicBezTo>
                    <a:pt x="87" y="75"/>
                    <a:pt x="87" y="75"/>
                    <a:pt x="87" y="75"/>
                  </a:cubicBezTo>
                  <a:cubicBezTo>
                    <a:pt x="87" y="8"/>
                    <a:pt x="87" y="8"/>
                    <a:pt x="87" y="8"/>
                  </a:cubicBezTo>
                  <a:cubicBezTo>
                    <a:pt x="13" y="8"/>
                    <a:pt x="13" y="8"/>
                    <a:pt x="13" y="8"/>
                  </a:cubicBezTo>
                  <a:cubicBezTo>
                    <a:pt x="13" y="13"/>
                    <a:pt x="13" y="13"/>
                    <a:pt x="13" y="13"/>
                  </a:cubicBezTo>
                  <a:cubicBezTo>
                    <a:pt x="13" y="13"/>
                    <a:pt x="13" y="13"/>
                    <a:pt x="13" y="13"/>
                  </a:cubicBezTo>
                  <a:cubicBezTo>
                    <a:pt x="13" y="15"/>
                    <a:pt x="11" y="17"/>
                    <a:pt x="9" y="17"/>
                  </a:cubicBezTo>
                  <a:cubicBezTo>
                    <a:pt x="7" y="17"/>
                    <a:pt x="7" y="17"/>
                    <a:pt x="7" y="17"/>
                  </a:cubicBezTo>
                  <a:cubicBezTo>
                    <a:pt x="7" y="19"/>
                    <a:pt x="7" y="19"/>
                    <a:pt x="7" y="19"/>
                  </a:cubicBezTo>
                  <a:cubicBezTo>
                    <a:pt x="9" y="19"/>
                    <a:pt x="9" y="19"/>
                    <a:pt x="9" y="19"/>
                  </a:cubicBezTo>
                  <a:cubicBezTo>
                    <a:pt x="9" y="19"/>
                    <a:pt x="9" y="19"/>
                    <a:pt x="9" y="19"/>
                  </a:cubicBezTo>
                  <a:cubicBezTo>
                    <a:pt x="11" y="19"/>
                    <a:pt x="13" y="21"/>
                    <a:pt x="13" y="23"/>
                  </a:cubicBezTo>
                  <a:cubicBezTo>
                    <a:pt x="13" y="31"/>
                    <a:pt x="13" y="31"/>
                    <a:pt x="13" y="31"/>
                  </a:cubicBezTo>
                  <a:cubicBezTo>
                    <a:pt x="13" y="31"/>
                    <a:pt x="13" y="31"/>
                    <a:pt x="13" y="31"/>
                  </a:cubicBezTo>
                  <a:cubicBezTo>
                    <a:pt x="13" y="33"/>
                    <a:pt x="11" y="35"/>
                    <a:pt x="9" y="35"/>
                  </a:cubicBezTo>
                  <a:cubicBezTo>
                    <a:pt x="7" y="35"/>
                    <a:pt x="7" y="35"/>
                    <a:pt x="7" y="35"/>
                  </a:cubicBezTo>
                  <a:cubicBezTo>
                    <a:pt x="7" y="37"/>
                    <a:pt x="7" y="37"/>
                    <a:pt x="7" y="37"/>
                  </a:cubicBezTo>
                  <a:cubicBezTo>
                    <a:pt x="9" y="37"/>
                    <a:pt x="9" y="37"/>
                    <a:pt x="9" y="37"/>
                  </a:cubicBezTo>
                  <a:cubicBezTo>
                    <a:pt x="9" y="37"/>
                    <a:pt x="9" y="37"/>
                    <a:pt x="9" y="37"/>
                  </a:cubicBezTo>
                  <a:cubicBezTo>
                    <a:pt x="11" y="37"/>
                    <a:pt x="13" y="38"/>
                    <a:pt x="13" y="40"/>
                  </a:cubicBezTo>
                  <a:cubicBezTo>
                    <a:pt x="13" y="61"/>
                    <a:pt x="13" y="61"/>
                    <a:pt x="13" y="61"/>
                  </a:cubicBezTo>
                  <a:close/>
                  <a:moveTo>
                    <a:pt x="79" y="18"/>
                  </a:moveTo>
                  <a:cubicBezTo>
                    <a:pt x="79" y="18"/>
                    <a:pt x="79" y="18"/>
                    <a:pt x="79" y="18"/>
                  </a:cubicBezTo>
                  <a:cubicBezTo>
                    <a:pt x="79" y="17"/>
                    <a:pt x="80" y="16"/>
                    <a:pt x="81" y="16"/>
                  </a:cubicBezTo>
                  <a:cubicBezTo>
                    <a:pt x="82" y="16"/>
                    <a:pt x="83" y="17"/>
                    <a:pt x="83" y="18"/>
                  </a:cubicBezTo>
                  <a:cubicBezTo>
                    <a:pt x="83" y="55"/>
                    <a:pt x="83" y="55"/>
                    <a:pt x="83" y="55"/>
                  </a:cubicBezTo>
                  <a:cubicBezTo>
                    <a:pt x="83" y="56"/>
                    <a:pt x="82" y="57"/>
                    <a:pt x="81" y="57"/>
                  </a:cubicBezTo>
                  <a:cubicBezTo>
                    <a:pt x="80" y="57"/>
                    <a:pt x="79" y="56"/>
                    <a:pt x="79" y="55"/>
                  </a:cubicBezTo>
                  <a:cubicBezTo>
                    <a:pt x="79" y="18"/>
                    <a:pt x="79" y="18"/>
                    <a:pt x="79" y="18"/>
                  </a:cubicBezTo>
                  <a:close/>
                  <a:moveTo>
                    <a:pt x="70" y="18"/>
                  </a:moveTo>
                  <a:cubicBezTo>
                    <a:pt x="70" y="18"/>
                    <a:pt x="70" y="18"/>
                    <a:pt x="70" y="18"/>
                  </a:cubicBezTo>
                  <a:cubicBezTo>
                    <a:pt x="70" y="17"/>
                    <a:pt x="71" y="16"/>
                    <a:pt x="72" y="16"/>
                  </a:cubicBezTo>
                  <a:cubicBezTo>
                    <a:pt x="73" y="16"/>
                    <a:pt x="74" y="17"/>
                    <a:pt x="74" y="18"/>
                  </a:cubicBezTo>
                  <a:cubicBezTo>
                    <a:pt x="74" y="55"/>
                    <a:pt x="74" y="55"/>
                    <a:pt x="74" y="55"/>
                  </a:cubicBezTo>
                  <a:cubicBezTo>
                    <a:pt x="74" y="56"/>
                    <a:pt x="73" y="57"/>
                    <a:pt x="72" y="57"/>
                  </a:cubicBezTo>
                  <a:cubicBezTo>
                    <a:pt x="71" y="57"/>
                    <a:pt x="70" y="56"/>
                    <a:pt x="70" y="55"/>
                  </a:cubicBezTo>
                  <a:cubicBezTo>
                    <a:pt x="70" y="18"/>
                    <a:pt x="70" y="18"/>
                    <a:pt x="70" y="18"/>
                  </a:cubicBezTo>
                  <a:close/>
                  <a:moveTo>
                    <a:pt x="61" y="18"/>
                  </a:moveTo>
                  <a:cubicBezTo>
                    <a:pt x="61" y="18"/>
                    <a:pt x="61" y="18"/>
                    <a:pt x="61" y="18"/>
                  </a:cubicBezTo>
                  <a:cubicBezTo>
                    <a:pt x="61" y="17"/>
                    <a:pt x="62" y="16"/>
                    <a:pt x="63" y="16"/>
                  </a:cubicBezTo>
                  <a:cubicBezTo>
                    <a:pt x="65" y="16"/>
                    <a:pt x="66" y="17"/>
                    <a:pt x="66" y="18"/>
                  </a:cubicBezTo>
                  <a:cubicBezTo>
                    <a:pt x="66" y="55"/>
                    <a:pt x="66" y="55"/>
                    <a:pt x="66" y="55"/>
                  </a:cubicBezTo>
                  <a:cubicBezTo>
                    <a:pt x="66" y="56"/>
                    <a:pt x="65" y="57"/>
                    <a:pt x="63" y="57"/>
                  </a:cubicBezTo>
                  <a:cubicBezTo>
                    <a:pt x="62" y="57"/>
                    <a:pt x="61" y="56"/>
                    <a:pt x="61" y="55"/>
                  </a:cubicBezTo>
                  <a:cubicBezTo>
                    <a:pt x="61" y="18"/>
                    <a:pt x="61" y="18"/>
                    <a:pt x="61" y="18"/>
                  </a:cubicBezTo>
                  <a:close/>
                  <a:moveTo>
                    <a:pt x="23" y="16"/>
                  </a:moveTo>
                  <a:cubicBezTo>
                    <a:pt x="23" y="16"/>
                    <a:pt x="23" y="16"/>
                    <a:pt x="23" y="16"/>
                  </a:cubicBezTo>
                  <a:cubicBezTo>
                    <a:pt x="23" y="16"/>
                    <a:pt x="23" y="16"/>
                    <a:pt x="23" y="16"/>
                  </a:cubicBezTo>
                  <a:cubicBezTo>
                    <a:pt x="52" y="16"/>
                    <a:pt x="52" y="16"/>
                    <a:pt x="52" y="16"/>
                  </a:cubicBezTo>
                  <a:cubicBezTo>
                    <a:pt x="53" y="16"/>
                    <a:pt x="54" y="17"/>
                    <a:pt x="54" y="18"/>
                  </a:cubicBezTo>
                  <a:cubicBezTo>
                    <a:pt x="54" y="18"/>
                    <a:pt x="54" y="18"/>
                    <a:pt x="54" y="18"/>
                  </a:cubicBezTo>
                  <a:cubicBezTo>
                    <a:pt x="54" y="47"/>
                    <a:pt x="54" y="47"/>
                    <a:pt x="54" y="47"/>
                  </a:cubicBezTo>
                  <a:cubicBezTo>
                    <a:pt x="54" y="48"/>
                    <a:pt x="53" y="49"/>
                    <a:pt x="52" y="49"/>
                  </a:cubicBezTo>
                  <a:cubicBezTo>
                    <a:pt x="52" y="49"/>
                    <a:pt x="52" y="49"/>
                    <a:pt x="52" y="49"/>
                  </a:cubicBezTo>
                  <a:cubicBezTo>
                    <a:pt x="23" y="49"/>
                    <a:pt x="23" y="49"/>
                    <a:pt x="23" y="49"/>
                  </a:cubicBezTo>
                  <a:cubicBezTo>
                    <a:pt x="22" y="49"/>
                    <a:pt x="21" y="48"/>
                    <a:pt x="21" y="47"/>
                  </a:cubicBezTo>
                  <a:cubicBezTo>
                    <a:pt x="21" y="47"/>
                    <a:pt x="21" y="47"/>
                    <a:pt x="21" y="47"/>
                  </a:cubicBezTo>
                  <a:cubicBezTo>
                    <a:pt x="21" y="18"/>
                    <a:pt x="21" y="18"/>
                    <a:pt x="21" y="18"/>
                  </a:cubicBezTo>
                  <a:cubicBezTo>
                    <a:pt x="21" y="17"/>
                    <a:pt x="22" y="16"/>
                    <a:pt x="23" y="16"/>
                  </a:cubicBezTo>
                  <a:close/>
                  <a:moveTo>
                    <a:pt x="50" y="20"/>
                  </a:moveTo>
                  <a:cubicBezTo>
                    <a:pt x="50" y="20"/>
                    <a:pt x="50" y="20"/>
                    <a:pt x="50" y="20"/>
                  </a:cubicBezTo>
                  <a:cubicBezTo>
                    <a:pt x="25" y="20"/>
                    <a:pt x="25" y="20"/>
                    <a:pt x="25" y="20"/>
                  </a:cubicBezTo>
                  <a:cubicBezTo>
                    <a:pt x="25" y="45"/>
                    <a:pt x="25" y="45"/>
                    <a:pt x="25" y="45"/>
                  </a:cubicBezTo>
                  <a:cubicBezTo>
                    <a:pt x="50" y="45"/>
                    <a:pt x="50" y="45"/>
                    <a:pt x="50" y="45"/>
                  </a:cubicBezTo>
                  <a:cubicBezTo>
                    <a:pt x="50" y="20"/>
                    <a:pt x="50" y="20"/>
                    <a:pt x="50" y="2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3910399" y="4258801"/>
            <a:ext cx="688207" cy="688207"/>
            <a:chOff x="3910399" y="4258801"/>
            <a:chExt cx="688207" cy="688207"/>
          </a:xfrm>
        </p:grpSpPr>
        <p:sp>
          <p:nvSpPr>
            <p:cNvPr id="17" name="Oval 16"/>
            <p:cNvSpPr/>
            <p:nvPr/>
          </p:nvSpPr>
          <p:spPr>
            <a:xfrm>
              <a:off x="3910399" y="4258801"/>
              <a:ext cx="688207" cy="6882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52" name="Freeform 102"/>
            <p:cNvSpPr>
              <a:spLocks noChangeAspect="1" noEditPoints="1"/>
            </p:cNvSpPr>
            <p:nvPr/>
          </p:nvSpPr>
          <p:spPr bwMode="auto">
            <a:xfrm>
              <a:off x="4108720" y="4442081"/>
              <a:ext cx="337371" cy="388800"/>
            </a:xfrm>
            <a:custGeom>
              <a:avLst/>
              <a:gdLst>
                <a:gd name="T0" fmla="*/ 26 w 82"/>
                <a:gd name="T1" fmla="*/ 18 h 94"/>
                <a:gd name="T2" fmla="*/ 33 w 82"/>
                <a:gd name="T3" fmla="*/ 7 h 94"/>
                <a:gd name="T4" fmla="*/ 78 w 82"/>
                <a:gd name="T5" fmla="*/ 32 h 94"/>
                <a:gd name="T6" fmla="*/ 82 w 82"/>
                <a:gd name="T7" fmla="*/ 35 h 94"/>
                <a:gd name="T8" fmla="*/ 70 w 82"/>
                <a:gd name="T9" fmla="*/ 47 h 94"/>
                <a:gd name="T10" fmla="*/ 45 w 82"/>
                <a:gd name="T11" fmla="*/ 94 h 94"/>
                <a:gd name="T12" fmla="*/ 15 w 82"/>
                <a:gd name="T13" fmla="*/ 73 h 94"/>
                <a:gd name="T14" fmla="*/ 11 w 82"/>
                <a:gd name="T15" fmla="*/ 69 h 94"/>
                <a:gd name="T16" fmla="*/ 9 w 82"/>
                <a:gd name="T17" fmla="*/ 65 h 94"/>
                <a:gd name="T18" fmla="*/ 0 w 82"/>
                <a:gd name="T19" fmla="*/ 27 h 94"/>
                <a:gd name="T20" fmla="*/ 6 w 82"/>
                <a:gd name="T21" fmla="*/ 3 h 94"/>
                <a:gd name="T22" fmla="*/ 10 w 82"/>
                <a:gd name="T23" fmla="*/ 0 h 94"/>
                <a:gd name="T24" fmla="*/ 41 w 82"/>
                <a:gd name="T25" fmla="*/ 3 h 94"/>
                <a:gd name="T26" fmla="*/ 41 w 82"/>
                <a:gd name="T27" fmla="*/ 19 h 94"/>
                <a:gd name="T28" fmla="*/ 47 w 82"/>
                <a:gd name="T29" fmla="*/ 56 h 94"/>
                <a:gd name="T30" fmla="*/ 36 w 82"/>
                <a:gd name="T31" fmla="*/ 65 h 94"/>
                <a:gd name="T32" fmla="*/ 32 w 82"/>
                <a:gd name="T33" fmla="*/ 73 h 94"/>
                <a:gd name="T34" fmla="*/ 28 w 82"/>
                <a:gd name="T35" fmla="*/ 73 h 94"/>
                <a:gd name="T36" fmla="*/ 62 w 82"/>
                <a:gd name="T37" fmla="*/ 69 h 94"/>
                <a:gd name="T38" fmla="*/ 78 w 82"/>
                <a:gd name="T39" fmla="*/ 32 h 94"/>
                <a:gd name="T40" fmla="*/ 14 w 82"/>
                <a:gd name="T41" fmla="*/ 18 h 94"/>
                <a:gd name="T42" fmla="*/ 21 w 82"/>
                <a:gd name="T43" fmla="*/ 7 h 94"/>
                <a:gd name="T44" fmla="*/ 14 w 82"/>
                <a:gd name="T45" fmla="*/ 18 h 94"/>
                <a:gd name="T46" fmla="*/ 38 w 82"/>
                <a:gd name="T47" fmla="*/ 26 h 94"/>
                <a:gd name="T48" fmla="*/ 10 w 82"/>
                <a:gd name="T49" fmla="*/ 26 h 94"/>
                <a:gd name="T50" fmla="*/ 7 w 82"/>
                <a:gd name="T51" fmla="*/ 27 h 94"/>
                <a:gd name="T52" fmla="*/ 9 w 82"/>
                <a:gd name="T53" fmla="*/ 58 h 94"/>
                <a:gd name="T54" fmla="*/ 15 w 82"/>
                <a:gd name="T55" fmla="*/ 58 h 94"/>
                <a:gd name="T56" fmla="*/ 19 w 82"/>
                <a:gd name="T57" fmla="*/ 66 h 94"/>
                <a:gd name="T58" fmla="*/ 28 w 82"/>
                <a:gd name="T59" fmla="*/ 62 h 94"/>
                <a:gd name="T60" fmla="*/ 32 w 82"/>
                <a:gd name="T61" fmla="*/ 58 h 94"/>
                <a:gd name="T62" fmla="*/ 40 w 82"/>
                <a:gd name="T63" fmla="*/ 56 h 94"/>
                <a:gd name="T64" fmla="*/ 38 w 82"/>
                <a:gd name="T65" fmla="*/ 2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 h="94">
                  <a:moveTo>
                    <a:pt x="26" y="7"/>
                  </a:moveTo>
                  <a:cubicBezTo>
                    <a:pt x="26" y="18"/>
                    <a:pt x="26" y="18"/>
                    <a:pt x="26" y="18"/>
                  </a:cubicBezTo>
                  <a:cubicBezTo>
                    <a:pt x="33" y="18"/>
                    <a:pt x="33" y="18"/>
                    <a:pt x="33" y="18"/>
                  </a:cubicBezTo>
                  <a:cubicBezTo>
                    <a:pt x="33" y="7"/>
                    <a:pt x="33" y="7"/>
                    <a:pt x="33" y="7"/>
                  </a:cubicBezTo>
                  <a:cubicBezTo>
                    <a:pt x="26" y="7"/>
                    <a:pt x="26" y="7"/>
                    <a:pt x="26" y="7"/>
                  </a:cubicBezTo>
                  <a:close/>
                  <a:moveTo>
                    <a:pt x="78" y="32"/>
                  </a:moveTo>
                  <a:cubicBezTo>
                    <a:pt x="78" y="32"/>
                    <a:pt x="78" y="32"/>
                    <a:pt x="78" y="32"/>
                  </a:cubicBezTo>
                  <a:cubicBezTo>
                    <a:pt x="80" y="32"/>
                    <a:pt x="82" y="33"/>
                    <a:pt x="82" y="35"/>
                  </a:cubicBezTo>
                  <a:cubicBezTo>
                    <a:pt x="82" y="37"/>
                    <a:pt x="80" y="39"/>
                    <a:pt x="78" y="39"/>
                  </a:cubicBezTo>
                  <a:cubicBezTo>
                    <a:pt x="73" y="39"/>
                    <a:pt x="70" y="43"/>
                    <a:pt x="70" y="47"/>
                  </a:cubicBezTo>
                  <a:cubicBezTo>
                    <a:pt x="70" y="69"/>
                    <a:pt x="70" y="69"/>
                    <a:pt x="70" y="69"/>
                  </a:cubicBezTo>
                  <a:cubicBezTo>
                    <a:pt x="70" y="83"/>
                    <a:pt x="58" y="94"/>
                    <a:pt x="45" y="94"/>
                  </a:cubicBezTo>
                  <a:cubicBezTo>
                    <a:pt x="32" y="94"/>
                    <a:pt x="22" y="85"/>
                    <a:pt x="20" y="73"/>
                  </a:cubicBezTo>
                  <a:cubicBezTo>
                    <a:pt x="15" y="73"/>
                    <a:pt x="15" y="73"/>
                    <a:pt x="15" y="73"/>
                  </a:cubicBezTo>
                  <a:cubicBezTo>
                    <a:pt x="13" y="73"/>
                    <a:pt x="11" y="71"/>
                    <a:pt x="11" y="69"/>
                  </a:cubicBezTo>
                  <a:cubicBezTo>
                    <a:pt x="11" y="69"/>
                    <a:pt x="11" y="69"/>
                    <a:pt x="11" y="69"/>
                  </a:cubicBezTo>
                  <a:cubicBezTo>
                    <a:pt x="11" y="65"/>
                    <a:pt x="11" y="65"/>
                    <a:pt x="11" y="65"/>
                  </a:cubicBezTo>
                  <a:cubicBezTo>
                    <a:pt x="9" y="65"/>
                    <a:pt x="9" y="65"/>
                    <a:pt x="9" y="65"/>
                  </a:cubicBezTo>
                  <a:cubicBezTo>
                    <a:pt x="4" y="65"/>
                    <a:pt x="0" y="61"/>
                    <a:pt x="0" y="56"/>
                  </a:cubicBezTo>
                  <a:cubicBezTo>
                    <a:pt x="0" y="27"/>
                    <a:pt x="0" y="27"/>
                    <a:pt x="0" y="27"/>
                  </a:cubicBezTo>
                  <a:cubicBezTo>
                    <a:pt x="0" y="23"/>
                    <a:pt x="3" y="20"/>
                    <a:pt x="6" y="19"/>
                  </a:cubicBezTo>
                  <a:cubicBezTo>
                    <a:pt x="6" y="3"/>
                    <a:pt x="6" y="3"/>
                    <a:pt x="6" y="3"/>
                  </a:cubicBezTo>
                  <a:cubicBezTo>
                    <a:pt x="6" y="1"/>
                    <a:pt x="8" y="0"/>
                    <a:pt x="10" y="0"/>
                  </a:cubicBezTo>
                  <a:cubicBezTo>
                    <a:pt x="10" y="0"/>
                    <a:pt x="10" y="0"/>
                    <a:pt x="10" y="0"/>
                  </a:cubicBezTo>
                  <a:cubicBezTo>
                    <a:pt x="37" y="0"/>
                    <a:pt x="37" y="0"/>
                    <a:pt x="37" y="0"/>
                  </a:cubicBezTo>
                  <a:cubicBezTo>
                    <a:pt x="39" y="0"/>
                    <a:pt x="41" y="1"/>
                    <a:pt x="41" y="3"/>
                  </a:cubicBezTo>
                  <a:cubicBezTo>
                    <a:pt x="41" y="3"/>
                    <a:pt x="41" y="3"/>
                    <a:pt x="41" y="3"/>
                  </a:cubicBezTo>
                  <a:cubicBezTo>
                    <a:pt x="41" y="19"/>
                    <a:pt x="41" y="19"/>
                    <a:pt x="41" y="19"/>
                  </a:cubicBezTo>
                  <a:cubicBezTo>
                    <a:pt x="44" y="20"/>
                    <a:pt x="47" y="23"/>
                    <a:pt x="47" y="27"/>
                  </a:cubicBezTo>
                  <a:cubicBezTo>
                    <a:pt x="47" y="56"/>
                    <a:pt x="47" y="56"/>
                    <a:pt x="47" y="56"/>
                  </a:cubicBezTo>
                  <a:cubicBezTo>
                    <a:pt x="47" y="61"/>
                    <a:pt x="43" y="65"/>
                    <a:pt x="38" y="65"/>
                  </a:cubicBezTo>
                  <a:cubicBezTo>
                    <a:pt x="36" y="65"/>
                    <a:pt x="36" y="65"/>
                    <a:pt x="36" y="65"/>
                  </a:cubicBezTo>
                  <a:cubicBezTo>
                    <a:pt x="36" y="69"/>
                    <a:pt x="36" y="69"/>
                    <a:pt x="36" y="69"/>
                  </a:cubicBezTo>
                  <a:cubicBezTo>
                    <a:pt x="36" y="71"/>
                    <a:pt x="34" y="73"/>
                    <a:pt x="32" y="73"/>
                  </a:cubicBezTo>
                  <a:cubicBezTo>
                    <a:pt x="32" y="73"/>
                    <a:pt x="32" y="73"/>
                    <a:pt x="32" y="73"/>
                  </a:cubicBezTo>
                  <a:cubicBezTo>
                    <a:pt x="28" y="73"/>
                    <a:pt x="28" y="73"/>
                    <a:pt x="28" y="73"/>
                  </a:cubicBezTo>
                  <a:cubicBezTo>
                    <a:pt x="29" y="81"/>
                    <a:pt x="36" y="87"/>
                    <a:pt x="45" y="87"/>
                  </a:cubicBezTo>
                  <a:cubicBezTo>
                    <a:pt x="54" y="87"/>
                    <a:pt x="62" y="79"/>
                    <a:pt x="62" y="69"/>
                  </a:cubicBezTo>
                  <a:cubicBezTo>
                    <a:pt x="62" y="47"/>
                    <a:pt x="62" y="47"/>
                    <a:pt x="62" y="47"/>
                  </a:cubicBezTo>
                  <a:cubicBezTo>
                    <a:pt x="62" y="39"/>
                    <a:pt x="69" y="32"/>
                    <a:pt x="78" y="32"/>
                  </a:cubicBezTo>
                  <a:close/>
                  <a:moveTo>
                    <a:pt x="14" y="18"/>
                  </a:moveTo>
                  <a:cubicBezTo>
                    <a:pt x="14" y="18"/>
                    <a:pt x="14" y="18"/>
                    <a:pt x="14" y="18"/>
                  </a:cubicBezTo>
                  <a:cubicBezTo>
                    <a:pt x="21" y="18"/>
                    <a:pt x="21" y="18"/>
                    <a:pt x="21" y="18"/>
                  </a:cubicBezTo>
                  <a:cubicBezTo>
                    <a:pt x="21" y="7"/>
                    <a:pt x="21" y="7"/>
                    <a:pt x="21" y="7"/>
                  </a:cubicBezTo>
                  <a:cubicBezTo>
                    <a:pt x="14" y="7"/>
                    <a:pt x="14" y="7"/>
                    <a:pt x="14" y="7"/>
                  </a:cubicBezTo>
                  <a:cubicBezTo>
                    <a:pt x="14" y="18"/>
                    <a:pt x="14" y="18"/>
                    <a:pt x="14" y="18"/>
                  </a:cubicBezTo>
                  <a:close/>
                  <a:moveTo>
                    <a:pt x="38" y="26"/>
                  </a:moveTo>
                  <a:cubicBezTo>
                    <a:pt x="38" y="26"/>
                    <a:pt x="38" y="26"/>
                    <a:pt x="38" y="26"/>
                  </a:cubicBezTo>
                  <a:cubicBezTo>
                    <a:pt x="29" y="26"/>
                    <a:pt x="19" y="26"/>
                    <a:pt x="10" y="26"/>
                  </a:cubicBezTo>
                  <a:cubicBezTo>
                    <a:pt x="10" y="26"/>
                    <a:pt x="10" y="26"/>
                    <a:pt x="10" y="26"/>
                  </a:cubicBezTo>
                  <a:cubicBezTo>
                    <a:pt x="9" y="26"/>
                    <a:pt x="9" y="26"/>
                    <a:pt x="9" y="26"/>
                  </a:cubicBezTo>
                  <a:cubicBezTo>
                    <a:pt x="8" y="26"/>
                    <a:pt x="7" y="26"/>
                    <a:pt x="7" y="27"/>
                  </a:cubicBezTo>
                  <a:cubicBezTo>
                    <a:pt x="7" y="56"/>
                    <a:pt x="7" y="56"/>
                    <a:pt x="7" y="56"/>
                  </a:cubicBezTo>
                  <a:cubicBezTo>
                    <a:pt x="7" y="57"/>
                    <a:pt x="8" y="58"/>
                    <a:pt x="9" y="58"/>
                  </a:cubicBezTo>
                  <a:cubicBezTo>
                    <a:pt x="15" y="58"/>
                    <a:pt x="15" y="58"/>
                    <a:pt x="15" y="58"/>
                  </a:cubicBezTo>
                  <a:cubicBezTo>
                    <a:pt x="15" y="58"/>
                    <a:pt x="15" y="58"/>
                    <a:pt x="15" y="58"/>
                  </a:cubicBezTo>
                  <a:cubicBezTo>
                    <a:pt x="17" y="58"/>
                    <a:pt x="19" y="60"/>
                    <a:pt x="19" y="62"/>
                  </a:cubicBezTo>
                  <a:cubicBezTo>
                    <a:pt x="19" y="66"/>
                    <a:pt x="19" y="66"/>
                    <a:pt x="19" y="66"/>
                  </a:cubicBezTo>
                  <a:cubicBezTo>
                    <a:pt x="22" y="66"/>
                    <a:pt x="25" y="66"/>
                    <a:pt x="28" y="66"/>
                  </a:cubicBezTo>
                  <a:cubicBezTo>
                    <a:pt x="28" y="62"/>
                    <a:pt x="28" y="62"/>
                    <a:pt x="28" y="62"/>
                  </a:cubicBezTo>
                  <a:cubicBezTo>
                    <a:pt x="28" y="62"/>
                    <a:pt x="28" y="62"/>
                    <a:pt x="28" y="62"/>
                  </a:cubicBezTo>
                  <a:cubicBezTo>
                    <a:pt x="28" y="60"/>
                    <a:pt x="30" y="58"/>
                    <a:pt x="32" y="58"/>
                  </a:cubicBezTo>
                  <a:cubicBezTo>
                    <a:pt x="38" y="58"/>
                    <a:pt x="38" y="58"/>
                    <a:pt x="38" y="58"/>
                  </a:cubicBezTo>
                  <a:cubicBezTo>
                    <a:pt x="39" y="58"/>
                    <a:pt x="40" y="57"/>
                    <a:pt x="40" y="56"/>
                  </a:cubicBezTo>
                  <a:cubicBezTo>
                    <a:pt x="40" y="27"/>
                    <a:pt x="40" y="27"/>
                    <a:pt x="40" y="27"/>
                  </a:cubicBezTo>
                  <a:cubicBezTo>
                    <a:pt x="40" y="26"/>
                    <a:pt x="39" y="26"/>
                    <a:pt x="38" y="2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 name="组合 8"/>
          <p:cNvGrpSpPr/>
          <p:nvPr/>
        </p:nvGrpSpPr>
        <p:grpSpPr>
          <a:xfrm>
            <a:off x="4254501" y="2741227"/>
            <a:ext cx="688207" cy="688207"/>
            <a:chOff x="4254501" y="2741227"/>
            <a:chExt cx="688207" cy="688207"/>
          </a:xfrm>
        </p:grpSpPr>
        <p:sp>
          <p:nvSpPr>
            <p:cNvPr id="18" name="Oval 17"/>
            <p:cNvSpPr/>
            <p:nvPr/>
          </p:nvSpPr>
          <p:spPr>
            <a:xfrm>
              <a:off x="4254501" y="2741227"/>
              <a:ext cx="688207" cy="68820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53" name="Freeform 61"/>
            <p:cNvSpPr>
              <a:spLocks noChangeAspect="1" noEditPoints="1"/>
            </p:cNvSpPr>
            <p:nvPr/>
          </p:nvSpPr>
          <p:spPr bwMode="auto">
            <a:xfrm>
              <a:off x="4407320" y="2925016"/>
              <a:ext cx="382568" cy="320628"/>
            </a:xfrm>
            <a:custGeom>
              <a:avLst/>
              <a:gdLst>
                <a:gd name="T0" fmla="*/ 59 w 105"/>
                <a:gd name="T1" fmla="*/ 6 h 88"/>
                <a:gd name="T2" fmla="*/ 0 w 105"/>
                <a:gd name="T3" fmla="*/ 8 h 88"/>
                <a:gd name="T4" fmla="*/ 56 w 105"/>
                <a:gd name="T5" fmla="*/ 88 h 88"/>
                <a:gd name="T6" fmla="*/ 72 w 105"/>
                <a:gd name="T7" fmla="*/ 85 h 88"/>
                <a:gd name="T8" fmla="*/ 105 w 105"/>
                <a:gd name="T9" fmla="*/ 77 h 88"/>
                <a:gd name="T10" fmla="*/ 27 w 105"/>
                <a:gd name="T11" fmla="*/ 81 h 88"/>
                <a:gd name="T12" fmla="*/ 27 w 105"/>
                <a:gd name="T13" fmla="*/ 12 h 88"/>
                <a:gd name="T14" fmla="*/ 52 w 105"/>
                <a:gd name="T15" fmla="*/ 81 h 88"/>
                <a:gd name="T16" fmla="*/ 52 w 105"/>
                <a:gd name="T17" fmla="*/ 12 h 88"/>
                <a:gd name="T18" fmla="*/ 78 w 105"/>
                <a:gd name="T19" fmla="*/ 80 h 88"/>
                <a:gd name="T20" fmla="*/ 97 w 105"/>
                <a:gd name="T21" fmla="*/ 75 h 88"/>
                <a:gd name="T22" fmla="*/ 12 w 105"/>
                <a:gd name="T23" fmla="*/ 72 h 88"/>
                <a:gd name="T24" fmla="*/ 22 w 105"/>
                <a:gd name="T25" fmla="*/ 72 h 88"/>
                <a:gd name="T26" fmla="*/ 22 w 105"/>
                <a:gd name="T27" fmla="*/ 61 h 88"/>
                <a:gd name="T28" fmla="*/ 12 w 105"/>
                <a:gd name="T29" fmla="*/ 61 h 88"/>
                <a:gd name="T30" fmla="*/ 15 w 105"/>
                <a:gd name="T31" fmla="*/ 64 h 88"/>
                <a:gd name="T32" fmla="*/ 19 w 105"/>
                <a:gd name="T33" fmla="*/ 64 h 88"/>
                <a:gd name="T34" fmla="*/ 19 w 105"/>
                <a:gd name="T35" fmla="*/ 69 h 88"/>
                <a:gd name="T36" fmla="*/ 15 w 105"/>
                <a:gd name="T37" fmla="*/ 69 h 88"/>
                <a:gd name="T38" fmla="*/ 16 w 105"/>
                <a:gd name="T39" fmla="*/ 49 h 88"/>
                <a:gd name="T40" fmla="*/ 19 w 105"/>
                <a:gd name="T41" fmla="*/ 20 h 88"/>
                <a:gd name="T42" fmla="*/ 14 w 105"/>
                <a:gd name="T43" fmla="*/ 47 h 88"/>
                <a:gd name="T44" fmla="*/ 71 w 105"/>
                <a:gd name="T45" fmla="*/ 17 h 88"/>
                <a:gd name="T46" fmla="*/ 79 w 105"/>
                <a:gd name="T47" fmla="*/ 47 h 88"/>
                <a:gd name="T48" fmla="*/ 71 w 105"/>
                <a:gd name="T49" fmla="*/ 17 h 88"/>
                <a:gd name="T50" fmla="*/ 36 w 105"/>
                <a:gd name="T51" fmla="*/ 72 h 88"/>
                <a:gd name="T52" fmla="*/ 47 w 105"/>
                <a:gd name="T53" fmla="*/ 72 h 88"/>
                <a:gd name="T54" fmla="*/ 42 w 105"/>
                <a:gd name="T55" fmla="*/ 59 h 88"/>
                <a:gd name="T56" fmla="*/ 34 w 105"/>
                <a:gd name="T57" fmla="*/ 67 h 88"/>
                <a:gd name="T58" fmla="*/ 40 w 105"/>
                <a:gd name="T59" fmla="*/ 64 h 88"/>
                <a:gd name="T60" fmla="*/ 44 w 105"/>
                <a:gd name="T61" fmla="*/ 64 h 88"/>
                <a:gd name="T62" fmla="*/ 44 w 105"/>
                <a:gd name="T63" fmla="*/ 69 h 88"/>
                <a:gd name="T64" fmla="*/ 39 w 105"/>
                <a:gd name="T65" fmla="*/ 69 h 88"/>
                <a:gd name="T66" fmla="*/ 43 w 105"/>
                <a:gd name="T67" fmla="*/ 49 h 88"/>
                <a:gd name="T68" fmla="*/ 45 w 105"/>
                <a:gd name="T69" fmla="*/ 20 h 88"/>
                <a:gd name="T70" fmla="*/ 41 w 105"/>
                <a:gd name="T71" fmla="*/ 47 h 88"/>
                <a:gd name="T72" fmla="*/ 79 w 105"/>
                <a:gd name="T73" fmla="*/ 58 h 88"/>
                <a:gd name="T74" fmla="*/ 79 w 105"/>
                <a:gd name="T75" fmla="*/ 69 h 88"/>
                <a:gd name="T76" fmla="*/ 89 w 105"/>
                <a:gd name="T77" fmla="*/ 69 h 88"/>
                <a:gd name="T78" fmla="*/ 89 w 105"/>
                <a:gd name="T79" fmla="*/ 58 h 88"/>
                <a:gd name="T80" fmla="*/ 84 w 105"/>
                <a:gd name="T81" fmla="*/ 56 h 88"/>
                <a:gd name="T82" fmla="*/ 82 w 105"/>
                <a:gd name="T83" fmla="*/ 62 h 88"/>
                <a:gd name="T84" fmla="*/ 87 w 105"/>
                <a:gd name="T85" fmla="*/ 64 h 88"/>
                <a:gd name="T86" fmla="*/ 82 w 105"/>
                <a:gd name="T87" fmla="*/ 66 h 88"/>
                <a:gd name="T88" fmla="*/ 82 w 105"/>
                <a:gd name="T89"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88">
                  <a:moveTo>
                    <a:pt x="85" y="3"/>
                  </a:moveTo>
                  <a:cubicBezTo>
                    <a:pt x="85" y="1"/>
                    <a:pt x="83" y="0"/>
                    <a:pt x="81" y="1"/>
                  </a:cubicBezTo>
                  <a:cubicBezTo>
                    <a:pt x="59" y="6"/>
                    <a:pt x="59" y="6"/>
                    <a:pt x="59" y="6"/>
                  </a:cubicBezTo>
                  <a:cubicBezTo>
                    <a:pt x="58" y="5"/>
                    <a:pt x="57" y="5"/>
                    <a:pt x="56" y="5"/>
                  </a:cubicBezTo>
                  <a:cubicBezTo>
                    <a:pt x="3" y="5"/>
                    <a:pt x="3" y="5"/>
                    <a:pt x="3" y="5"/>
                  </a:cubicBezTo>
                  <a:cubicBezTo>
                    <a:pt x="1" y="5"/>
                    <a:pt x="0" y="6"/>
                    <a:pt x="0" y="8"/>
                  </a:cubicBezTo>
                  <a:cubicBezTo>
                    <a:pt x="0" y="84"/>
                    <a:pt x="0" y="84"/>
                    <a:pt x="0" y="84"/>
                  </a:cubicBezTo>
                  <a:cubicBezTo>
                    <a:pt x="0" y="86"/>
                    <a:pt x="1" y="88"/>
                    <a:pt x="3" y="88"/>
                  </a:cubicBezTo>
                  <a:cubicBezTo>
                    <a:pt x="56" y="88"/>
                    <a:pt x="56" y="88"/>
                    <a:pt x="56" y="88"/>
                  </a:cubicBezTo>
                  <a:cubicBezTo>
                    <a:pt x="58" y="88"/>
                    <a:pt x="60" y="86"/>
                    <a:pt x="60" y="84"/>
                  </a:cubicBezTo>
                  <a:cubicBezTo>
                    <a:pt x="60" y="38"/>
                    <a:pt x="60" y="38"/>
                    <a:pt x="60" y="38"/>
                  </a:cubicBezTo>
                  <a:cubicBezTo>
                    <a:pt x="72" y="85"/>
                    <a:pt x="72" y="85"/>
                    <a:pt x="72" y="85"/>
                  </a:cubicBezTo>
                  <a:cubicBezTo>
                    <a:pt x="73" y="87"/>
                    <a:pt x="75" y="88"/>
                    <a:pt x="77" y="88"/>
                  </a:cubicBezTo>
                  <a:cubicBezTo>
                    <a:pt x="102" y="81"/>
                    <a:pt x="102" y="81"/>
                    <a:pt x="102" y="81"/>
                  </a:cubicBezTo>
                  <a:cubicBezTo>
                    <a:pt x="104" y="80"/>
                    <a:pt x="105" y="78"/>
                    <a:pt x="105" y="77"/>
                  </a:cubicBezTo>
                  <a:cubicBezTo>
                    <a:pt x="85" y="3"/>
                    <a:pt x="85" y="3"/>
                    <a:pt x="85" y="3"/>
                  </a:cubicBezTo>
                  <a:close/>
                  <a:moveTo>
                    <a:pt x="27" y="81"/>
                  </a:moveTo>
                  <a:cubicBezTo>
                    <a:pt x="27" y="81"/>
                    <a:pt x="27" y="81"/>
                    <a:pt x="27" y="81"/>
                  </a:cubicBezTo>
                  <a:cubicBezTo>
                    <a:pt x="7" y="81"/>
                    <a:pt x="7" y="81"/>
                    <a:pt x="7" y="81"/>
                  </a:cubicBezTo>
                  <a:cubicBezTo>
                    <a:pt x="7" y="12"/>
                    <a:pt x="7" y="12"/>
                    <a:pt x="7" y="12"/>
                  </a:cubicBezTo>
                  <a:cubicBezTo>
                    <a:pt x="27" y="12"/>
                    <a:pt x="27" y="12"/>
                    <a:pt x="27" y="12"/>
                  </a:cubicBezTo>
                  <a:cubicBezTo>
                    <a:pt x="27" y="81"/>
                    <a:pt x="27" y="81"/>
                    <a:pt x="27" y="81"/>
                  </a:cubicBezTo>
                  <a:close/>
                  <a:moveTo>
                    <a:pt x="52" y="81"/>
                  </a:moveTo>
                  <a:cubicBezTo>
                    <a:pt x="52" y="81"/>
                    <a:pt x="52" y="81"/>
                    <a:pt x="52" y="81"/>
                  </a:cubicBezTo>
                  <a:cubicBezTo>
                    <a:pt x="32" y="81"/>
                    <a:pt x="32" y="81"/>
                    <a:pt x="32" y="81"/>
                  </a:cubicBezTo>
                  <a:cubicBezTo>
                    <a:pt x="32" y="12"/>
                    <a:pt x="32" y="12"/>
                    <a:pt x="32" y="12"/>
                  </a:cubicBezTo>
                  <a:cubicBezTo>
                    <a:pt x="52" y="12"/>
                    <a:pt x="52" y="12"/>
                    <a:pt x="52" y="12"/>
                  </a:cubicBezTo>
                  <a:cubicBezTo>
                    <a:pt x="52" y="81"/>
                    <a:pt x="52" y="81"/>
                    <a:pt x="52" y="81"/>
                  </a:cubicBezTo>
                  <a:close/>
                  <a:moveTo>
                    <a:pt x="78" y="80"/>
                  </a:moveTo>
                  <a:cubicBezTo>
                    <a:pt x="78" y="80"/>
                    <a:pt x="78" y="80"/>
                    <a:pt x="78" y="80"/>
                  </a:cubicBezTo>
                  <a:cubicBezTo>
                    <a:pt x="61" y="13"/>
                    <a:pt x="61" y="13"/>
                    <a:pt x="61" y="13"/>
                  </a:cubicBezTo>
                  <a:cubicBezTo>
                    <a:pt x="79" y="8"/>
                    <a:pt x="79" y="8"/>
                    <a:pt x="79" y="8"/>
                  </a:cubicBezTo>
                  <a:cubicBezTo>
                    <a:pt x="97" y="75"/>
                    <a:pt x="97" y="75"/>
                    <a:pt x="97" y="75"/>
                  </a:cubicBezTo>
                  <a:cubicBezTo>
                    <a:pt x="78" y="80"/>
                    <a:pt x="78" y="80"/>
                    <a:pt x="78" y="80"/>
                  </a:cubicBezTo>
                  <a:close/>
                  <a:moveTo>
                    <a:pt x="12" y="72"/>
                  </a:moveTo>
                  <a:cubicBezTo>
                    <a:pt x="12" y="72"/>
                    <a:pt x="12" y="72"/>
                    <a:pt x="12" y="72"/>
                  </a:cubicBezTo>
                  <a:cubicBezTo>
                    <a:pt x="12" y="72"/>
                    <a:pt x="12" y="72"/>
                    <a:pt x="12" y="72"/>
                  </a:cubicBezTo>
                  <a:cubicBezTo>
                    <a:pt x="13" y="73"/>
                    <a:pt x="15" y="74"/>
                    <a:pt x="17" y="74"/>
                  </a:cubicBezTo>
                  <a:cubicBezTo>
                    <a:pt x="19" y="74"/>
                    <a:pt x="21" y="73"/>
                    <a:pt x="22" y="72"/>
                  </a:cubicBezTo>
                  <a:cubicBezTo>
                    <a:pt x="22" y="72"/>
                    <a:pt x="22" y="72"/>
                    <a:pt x="22" y="72"/>
                  </a:cubicBezTo>
                  <a:cubicBezTo>
                    <a:pt x="24" y="70"/>
                    <a:pt x="24" y="69"/>
                    <a:pt x="24" y="67"/>
                  </a:cubicBezTo>
                  <a:cubicBezTo>
                    <a:pt x="24" y="64"/>
                    <a:pt x="24" y="63"/>
                    <a:pt x="22" y="61"/>
                  </a:cubicBezTo>
                  <a:cubicBezTo>
                    <a:pt x="22" y="61"/>
                    <a:pt x="22" y="61"/>
                    <a:pt x="22" y="61"/>
                  </a:cubicBezTo>
                  <a:cubicBezTo>
                    <a:pt x="21" y="60"/>
                    <a:pt x="19" y="59"/>
                    <a:pt x="17" y="59"/>
                  </a:cubicBezTo>
                  <a:cubicBezTo>
                    <a:pt x="15" y="59"/>
                    <a:pt x="13" y="60"/>
                    <a:pt x="12" y="61"/>
                  </a:cubicBezTo>
                  <a:cubicBezTo>
                    <a:pt x="11" y="63"/>
                    <a:pt x="10" y="64"/>
                    <a:pt x="10" y="67"/>
                  </a:cubicBezTo>
                  <a:cubicBezTo>
                    <a:pt x="10" y="68"/>
                    <a:pt x="11" y="70"/>
                    <a:pt x="12" y="72"/>
                  </a:cubicBezTo>
                  <a:close/>
                  <a:moveTo>
                    <a:pt x="15" y="64"/>
                  </a:moveTo>
                  <a:cubicBezTo>
                    <a:pt x="15" y="64"/>
                    <a:pt x="15" y="64"/>
                    <a:pt x="15" y="64"/>
                  </a:cubicBezTo>
                  <a:cubicBezTo>
                    <a:pt x="16" y="64"/>
                    <a:pt x="16" y="63"/>
                    <a:pt x="17" y="63"/>
                  </a:cubicBezTo>
                  <a:cubicBezTo>
                    <a:pt x="18" y="63"/>
                    <a:pt x="19" y="64"/>
                    <a:pt x="19" y="64"/>
                  </a:cubicBezTo>
                  <a:cubicBezTo>
                    <a:pt x="19" y="64"/>
                    <a:pt x="19" y="64"/>
                    <a:pt x="19" y="64"/>
                  </a:cubicBezTo>
                  <a:cubicBezTo>
                    <a:pt x="20" y="65"/>
                    <a:pt x="20" y="66"/>
                    <a:pt x="20" y="67"/>
                  </a:cubicBezTo>
                  <a:cubicBezTo>
                    <a:pt x="20" y="67"/>
                    <a:pt x="20" y="68"/>
                    <a:pt x="19" y="69"/>
                  </a:cubicBezTo>
                  <a:cubicBezTo>
                    <a:pt x="19" y="69"/>
                    <a:pt x="18" y="69"/>
                    <a:pt x="17" y="69"/>
                  </a:cubicBezTo>
                  <a:cubicBezTo>
                    <a:pt x="16" y="69"/>
                    <a:pt x="16" y="69"/>
                    <a:pt x="15" y="69"/>
                  </a:cubicBezTo>
                  <a:cubicBezTo>
                    <a:pt x="15" y="69"/>
                    <a:pt x="15" y="69"/>
                    <a:pt x="15" y="69"/>
                  </a:cubicBezTo>
                  <a:cubicBezTo>
                    <a:pt x="14" y="68"/>
                    <a:pt x="14" y="67"/>
                    <a:pt x="14" y="67"/>
                  </a:cubicBezTo>
                  <a:cubicBezTo>
                    <a:pt x="14" y="66"/>
                    <a:pt x="14" y="65"/>
                    <a:pt x="15" y="64"/>
                  </a:cubicBezTo>
                  <a:close/>
                  <a:moveTo>
                    <a:pt x="16" y="49"/>
                  </a:moveTo>
                  <a:cubicBezTo>
                    <a:pt x="16" y="49"/>
                    <a:pt x="16" y="49"/>
                    <a:pt x="16" y="49"/>
                  </a:cubicBezTo>
                  <a:cubicBezTo>
                    <a:pt x="18" y="49"/>
                    <a:pt x="19" y="48"/>
                    <a:pt x="19" y="47"/>
                  </a:cubicBezTo>
                  <a:cubicBezTo>
                    <a:pt x="19" y="20"/>
                    <a:pt x="19" y="20"/>
                    <a:pt x="19" y="20"/>
                  </a:cubicBezTo>
                  <a:cubicBezTo>
                    <a:pt x="19" y="19"/>
                    <a:pt x="18" y="18"/>
                    <a:pt x="16" y="18"/>
                  </a:cubicBezTo>
                  <a:cubicBezTo>
                    <a:pt x="15" y="18"/>
                    <a:pt x="14" y="19"/>
                    <a:pt x="14" y="20"/>
                  </a:cubicBezTo>
                  <a:cubicBezTo>
                    <a:pt x="14" y="47"/>
                    <a:pt x="14" y="47"/>
                    <a:pt x="14" y="47"/>
                  </a:cubicBezTo>
                  <a:cubicBezTo>
                    <a:pt x="14" y="48"/>
                    <a:pt x="15" y="49"/>
                    <a:pt x="16" y="49"/>
                  </a:cubicBezTo>
                  <a:close/>
                  <a:moveTo>
                    <a:pt x="71" y="17"/>
                  </a:moveTo>
                  <a:cubicBezTo>
                    <a:pt x="71" y="17"/>
                    <a:pt x="71" y="17"/>
                    <a:pt x="71" y="17"/>
                  </a:cubicBezTo>
                  <a:cubicBezTo>
                    <a:pt x="70" y="17"/>
                    <a:pt x="70" y="19"/>
                    <a:pt x="70" y="20"/>
                  </a:cubicBezTo>
                  <a:cubicBezTo>
                    <a:pt x="77" y="45"/>
                    <a:pt x="77" y="45"/>
                    <a:pt x="77" y="45"/>
                  </a:cubicBezTo>
                  <a:cubicBezTo>
                    <a:pt x="77" y="46"/>
                    <a:pt x="78" y="47"/>
                    <a:pt x="79" y="47"/>
                  </a:cubicBezTo>
                  <a:cubicBezTo>
                    <a:pt x="80" y="46"/>
                    <a:pt x="81" y="45"/>
                    <a:pt x="81" y="44"/>
                  </a:cubicBezTo>
                  <a:cubicBezTo>
                    <a:pt x="74" y="19"/>
                    <a:pt x="74" y="19"/>
                    <a:pt x="74" y="19"/>
                  </a:cubicBezTo>
                  <a:cubicBezTo>
                    <a:pt x="74" y="17"/>
                    <a:pt x="73" y="17"/>
                    <a:pt x="71" y="17"/>
                  </a:cubicBezTo>
                  <a:close/>
                  <a:moveTo>
                    <a:pt x="36" y="72"/>
                  </a:moveTo>
                  <a:cubicBezTo>
                    <a:pt x="36" y="72"/>
                    <a:pt x="36" y="72"/>
                    <a:pt x="36" y="72"/>
                  </a:cubicBezTo>
                  <a:cubicBezTo>
                    <a:pt x="36" y="72"/>
                    <a:pt x="36" y="72"/>
                    <a:pt x="36" y="72"/>
                  </a:cubicBezTo>
                  <a:cubicBezTo>
                    <a:pt x="38" y="73"/>
                    <a:pt x="40" y="74"/>
                    <a:pt x="42" y="74"/>
                  </a:cubicBezTo>
                  <a:cubicBezTo>
                    <a:pt x="44" y="74"/>
                    <a:pt x="45" y="73"/>
                    <a:pt x="47" y="72"/>
                  </a:cubicBezTo>
                  <a:cubicBezTo>
                    <a:pt x="47" y="72"/>
                    <a:pt x="47" y="72"/>
                    <a:pt x="47" y="72"/>
                  </a:cubicBezTo>
                  <a:cubicBezTo>
                    <a:pt x="48" y="70"/>
                    <a:pt x="49" y="69"/>
                    <a:pt x="49" y="67"/>
                  </a:cubicBezTo>
                  <a:cubicBezTo>
                    <a:pt x="49" y="64"/>
                    <a:pt x="48" y="63"/>
                    <a:pt x="47" y="61"/>
                  </a:cubicBezTo>
                  <a:cubicBezTo>
                    <a:pt x="46" y="60"/>
                    <a:pt x="44" y="59"/>
                    <a:pt x="42" y="59"/>
                  </a:cubicBezTo>
                  <a:cubicBezTo>
                    <a:pt x="40" y="59"/>
                    <a:pt x="38" y="60"/>
                    <a:pt x="36" y="61"/>
                  </a:cubicBezTo>
                  <a:cubicBezTo>
                    <a:pt x="36" y="61"/>
                    <a:pt x="36" y="61"/>
                    <a:pt x="36" y="61"/>
                  </a:cubicBezTo>
                  <a:cubicBezTo>
                    <a:pt x="35" y="63"/>
                    <a:pt x="34" y="64"/>
                    <a:pt x="34" y="67"/>
                  </a:cubicBezTo>
                  <a:cubicBezTo>
                    <a:pt x="34" y="68"/>
                    <a:pt x="35" y="70"/>
                    <a:pt x="36" y="72"/>
                  </a:cubicBezTo>
                  <a:close/>
                  <a:moveTo>
                    <a:pt x="40" y="64"/>
                  </a:moveTo>
                  <a:cubicBezTo>
                    <a:pt x="40" y="64"/>
                    <a:pt x="40" y="64"/>
                    <a:pt x="40" y="64"/>
                  </a:cubicBezTo>
                  <a:cubicBezTo>
                    <a:pt x="40" y="64"/>
                    <a:pt x="41" y="63"/>
                    <a:pt x="42" y="63"/>
                  </a:cubicBezTo>
                  <a:cubicBezTo>
                    <a:pt x="43" y="63"/>
                    <a:pt x="43" y="64"/>
                    <a:pt x="44" y="64"/>
                  </a:cubicBezTo>
                  <a:cubicBezTo>
                    <a:pt x="44" y="64"/>
                    <a:pt x="44" y="64"/>
                    <a:pt x="44" y="64"/>
                  </a:cubicBezTo>
                  <a:cubicBezTo>
                    <a:pt x="44" y="65"/>
                    <a:pt x="45" y="66"/>
                    <a:pt x="45" y="67"/>
                  </a:cubicBezTo>
                  <a:cubicBezTo>
                    <a:pt x="45" y="67"/>
                    <a:pt x="44" y="68"/>
                    <a:pt x="44" y="69"/>
                  </a:cubicBezTo>
                  <a:cubicBezTo>
                    <a:pt x="44" y="69"/>
                    <a:pt x="44" y="69"/>
                    <a:pt x="44" y="69"/>
                  </a:cubicBezTo>
                  <a:cubicBezTo>
                    <a:pt x="43" y="69"/>
                    <a:pt x="43" y="69"/>
                    <a:pt x="42" y="69"/>
                  </a:cubicBezTo>
                  <a:cubicBezTo>
                    <a:pt x="41" y="69"/>
                    <a:pt x="40" y="69"/>
                    <a:pt x="40" y="69"/>
                  </a:cubicBezTo>
                  <a:cubicBezTo>
                    <a:pt x="39" y="69"/>
                    <a:pt x="39" y="69"/>
                    <a:pt x="39" y="69"/>
                  </a:cubicBezTo>
                  <a:cubicBezTo>
                    <a:pt x="39" y="68"/>
                    <a:pt x="39" y="67"/>
                    <a:pt x="39" y="67"/>
                  </a:cubicBezTo>
                  <a:cubicBezTo>
                    <a:pt x="39" y="66"/>
                    <a:pt x="39" y="65"/>
                    <a:pt x="40" y="64"/>
                  </a:cubicBezTo>
                  <a:close/>
                  <a:moveTo>
                    <a:pt x="43" y="49"/>
                  </a:moveTo>
                  <a:cubicBezTo>
                    <a:pt x="43" y="49"/>
                    <a:pt x="43" y="49"/>
                    <a:pt x="43" y="49"/>
                  </a:cubicBezTo>
                  <a:cubicBezTo>
                    <a:pt x="44" y="49"/>
                    <a:pt x="45" y="48"/>
                    <a:pt x="45" y="47"/>
                  </a:cubicBezTo>
                  <a:cubicBezTo>
                    <a:pt x="45" y="20"/>
                    <a:pt x="45" y="20"/>
                    <a:pt x="45" y="20"/>
                  </a:cubicBezTo>
                  <a:cubicBezTo>
                    <a:pt x="45" y="19"/>
                    <a:pt x="44" y="18"/>
                    <a:pt x="43" y="18"/>
                  </a:cubicBezTo>
                  <a:cubicBezTo>
                    <a:pt x="42" y="18"/>
                    <a:pt x="41" y="19"/>
                    <a:pt x="41" y="20"/>
                  </a:cubicBezTo>
                  <a:cubicBezTo>
                    <a:pt x="41" y="47"/>
                    <a:pt x="41" y="47"/>
                    <a:pt x="41" y="47"/>
                  </a:cubicBezTo>
                  <a:cubicBezTo>
                    <a:pt x="41" y="48"/>
                    <a:pt x="42" y="49"/>
                    <a:pt x="43" y="49"/>
                  </a:cubicBezTo>
                  <a:close/>
                  <a:moveTo>
                    <a:pt x="79" y="58"/>
                  </a:moveTo>
                  <a:cubicBezTo>
                    <a:pt x="79" y="58"/>
                    <a:pt x="79" y="58"/>
                    <a:pt x="79" y="58"/>
                  </a:cubicBezTo>
                  <a:cubicBezTo>
                    <a:pt x="78" y="60"/>
                    <a:pt x="77" y="62"/>
                    <a:pt x="77" y="64"/>
                  </a:cubicBezTo>
                  <a:cubicBezTo>
                    <a:pt x="77" y="66"/>
                    <a:pt x="78" y="67"/>
                    <a:pt x="79" y="69"/>
                  </a:cubicBezTo>
                  <a:cubicBezTo>
                    <a:pt x="79" y="69"/>
                    <a:pt x="79" y="69"/>
                    <a:pt x="79" y="69"/>
                  </a:cubicBezTo>
                  <a:cubicBezTo>
                    <a:pt x="80" y="70"/>
                    <a:pt x="82" y="71"/>
                    <a:pt x="84" y="71"/>
                  </a:cubicBezTo>
                  <a:cubicBezTo>
                    <a:pt x="86" y="71"/>
                    <a:pt x="88" y="70"/>
                    <a:pt x="89" y="69"/>
                  </a:cubicBezTo>
                  <a:cubicBezTo>
                    <a:pt x="89" y="69"/>
                    <a:pt x="89" y="69"/>
                    <a:pt x="89" y="69"/>
                  </a:cubicBezTo>
                  <a:cubicBezTo>
                    <a:pt x="89" y="69"/>
                    <a:pt x="89" y="69"/>
                    <a:pt x="89" y="69"/>
                  </a:cubicBezTo>
                  <a:cubicBezTo>
                    <a:pt x="91" y="68"/>
                    <a:pt x="92" y="66"/>
                    <a:pt x="92" y="64"/>
                  </a:cubicBezTo>
                  <a:cubicBezTo>
                    <a:pt x="92" y="62"/>
                    <a:pt x="91" y="60"/>
                    <a:pt x="89" y="58"/>
                  </a:cubicBezTo>
                  <a:cubicBezTo>
                    <a:pt x="89" y="58"/>
                    <a:pt x="89" y="58"/>
                    <a:pt x="89" y="58"/>
                  </a:cubicBezTo>
                  <a:cubicBezTo>
                    <a:pt x="89" y="58"/>
                    <a:pt x="89" y="58"/>
                    <a:pt x="89" y="58"/>
                  </a:cubicBezTo>
                  <a:cubicBezTo>
                    <a:pt x="88" y="57"/>
                    <a:pt x="86" y="56"/>
                    <a:pt x="84" y="56"/>
                  </a:cubicBezTo>
                  <a:cubicBezTo>
                    <a:pt x="82" y="56"/>
                    <a:pt x="80" y="57"/>
                    <a:pt x="79" y="58"/>
                  </a:cubicBezTo>
                  <a:close/>
                  <a:moveTo>
                    <a:pt x="82" y="62"/>
                  </a:moveTo>
                  <a:cubicBezTo>
                    <a:pt x="82" y="62"/>
                    <a:pt x="82" y="62"/>
                    <a:pt x="82" y="62"/>
                  </a:cubicBezTo>
                  <a:cubicBezTo>
                    <a:pt x="83" y="61"/>
                    <a:pt x="83" y="61"/>
                    <a:pt x="84" y="61"/>
                  </a:cubicBezTo>
                  <a:cubicBezTo>
                    <a:pt x="85" y="61"/>
                    <a:pt x="86" y="61"/>
                    <a:pt x="86" y="62"/>
                  </a:cubicBezTo>
                  <a:cubicBezTo>
                    <a:pt x="87" y="62"/>
                    <a:pt x="87" y="63"/>
                    <a:pt x="87" y="64"/>
                  </a:cubicBezTo>
                  <a:cubicBezTo>
                    <a:pt x="87" y="64"/>
                    <a:pt x="87" y="65"/>
                    <a:pt x="86" y="66"/>
                  </a:cubicBezTo>
                  <a:cubicBezTo>
                    <a:pt x="86" y="66"/>
                    <a:pt x="85" y="67"/>
                    <a:pt x="84" y="67"/>
                  </a:cubicBezTo>
                  <a:cubicBezTo>
                    <a:pt x="83" y="67"/>
                    <a:pt x="83" y="66"/>
                    <a:pt x="82" y="66"/>
                  </a:cubicBezTo>
                  <a:cubicBezTo>
                    <a:pt x="82" y="66"/>
                    <a:pt x="82" y="66"/>
                    <a:pt x="82" y="66"/>
                  </a:cubicBezTo>
                  <a:cubicBezTo>
                    <a:pt x="81" y="65"/>
                    <a:pt x="81" y="64"/>
                    <a:pt x="81" y="64"/>
                  </a:cubicBezTo>
                  <a:cubicBezTo>
                    <a:pt x="81" y="63"/>
                    <a:pt x="82" y="62"/>
                    <a:pt x="82" y="6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5751897" y="2089249"/>
            <a:ext cx="688207" cy="688207"/>
            <a:chOff x="5751897" y="2089249"/>
            <a:chExt cx="688207" cy="688207"/>
          </a:xfrm>
        </p:grpSpPr>
        <p:sp>
          <p:nvSpPr>
            <p:cNvPr id="15" name="Oval 14"/>
            <p:cNvSpPr/>
            <p:nvPr/>
          </p:nvSpPr>
          <p:spPr>
            <a:xfrm>
              <a:off x="5751897" y="2089249"/>
              <a:ext cx="688207" cy="68820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54" name="Freeform 85"/>
            <p:cNvSpPr>
              <a:spLocks noChangeAspect="1" noEditPoints="1"/>
            </p:cNvSpPr>
            <p:nvPr/>
          </p:nvSpPr>
          <p:spPr bwMode="auto">
            <a:xfrm>
              <a:off x="5901600" y="2238952"/>
              <a:ext cx="388800" cy="388800"/>
            </a:xfrm>
            <a:custGeom>
              <a:avLst/>
              <a:gdLst>
                <a:gd name="T0" fmla="*/ 81 w 95"/>
                <a:gd name="T1" fmla="*/ 14 h 95"/>
                <a:gd name="T2" fmla="*/ 95 w 95"/>
                <a:gd name="T3" fmla="*/ 48 h 95"/>
                <a:gd name="T4" fmla="*/ 80 w 95"/>
                <a:gd name="T5" fmla="*/ 81 h 95"/>
                <a:gd name="T6" fmla="*/ 14 w 95"/>
                <a:gd name="T7" fmla="*/ 81 h 95"/>
                <a:gd name="T8" fmla="*/ 0 w 95"/>
                <a:gd name="T9" fmla="*/ 48 h 95"/>
                <a:gd name="T10" fmla="*/ 14 w 95"/>
                <a:gd name="T11" fmla="*/ 14 h 95"/>
                <a:gd name="T12" fmla="*/ 41 w 95"/>
                <a:gd name="T13" fmla="*/ 8 h 95"/>
                <a:gd name="T14" fmla="*/ 40 w 95"/>
                <a:gd name="T15" fmla="*/ 11 h 95"/>
                <a:gd name="T16" fmla="*/ 29 w 95"/>
                <a:gd name="T17" fmla="*/ 30 h 95"/>
                <a:gd name="T18" fmla="*/ 35 w 95"/>
                <a:gd name="T19" fmla="*/ 30 h 95"/>
                <a:gd name="T20" fmla="*/ 50 w 95"/>
                <a:gd name="T21" fmla="*/ 37 h 95"/>
                <a:gd name="T22" fmla="*/ 51 w 95"/>
                <a:gd name="T23" fmla="*/ 45 h 95"/>
                <a:gd name="T24" fmla="*/ 43 w 95"/>
                <a:gd name="T25" fmla="*/ 59 h 95"/>
                <a:gd name="T26" fmla="*/ 44 w 95"/>
                <a:gd name="T27" fmla="*/ 68 h 95"/>
                <a:gd name="T28" fmla="*/ 44 w 95"/>
                <a:gd name="T29" fmla="*/ 75 h 95"/>
                <a:gd name="T30" fmla="*/ 22 w 95"/>
                <a:gd name="T31" fmla="*/ 63 h 95"/>
                <a:gd name="T32" fmla="*/ 11 w 95"/>
                <a:gd name="T33" fmla="*/ 51 h 95"/>
                <a:gd name="T34" fmla="*/ 13 w 95"/>
                <a:gd name="T35" fmla="*/ 41 h 95"/>
                <a:gd name="T36" fmla="*/ 8 w 95"/>
                <a:gd name="T37" fmla="*/ 42 h 95"/>
                <a:gd name="T38" fmla="*/ 19 w 95"/>
                <a:gd name="T39" fmla="*/ 76 h 95"/>
                <a:gd name="T40" fmla="*/ 44 w 95"/>
                <a:gd name="T41" fmla="*/ 83 h 95"/>
                <a:gd name="T42" fmla="*/ 75 w 95"/>
                <a:gd name="T43" fmla="*/ 76 h 95"/>
                <a:gd name="T44" fmla="*/ 81 w 95"/>
                <a:gd name="T45" fmla="*/ 69 h 95"/>
                <a:gd name="T46" fmla="*/ 71 w 95"/>
                <a:gd name="T47" fmla="*/ 73 h 95"/>
                <a:gd name="T48" fmla="*/ 71 w 95"/>
                <a:gd name="T49" fmla="*/ 72 h 95"/>
                <a:gd name="T50" fmla="*/ 71 w 95"/>
                <a:gd name="T51" fmla="*/ 58 h 95"/>
                <a:gd name="T52" fmla="*/ 64 w 95"/>
                <a:gd name="T53" fmla="*/ 43 h 95"/>
                <a:gd name="T54" fmla="*/ 60 w 95"/>
                <a:gd name="T55" fmla="*/ 25 h 95"/>
                <a:gd name="T56" fmla="*/ 53 w 95"/>
                <a:gd name="T57" fmla="*/ 19 h 95"/>
                <a:gd name="T58" fmla="*/ 53 w 95"/>
                <a:gd name="T59" fmla="*/ 16 h 95"/>
                <a:gd name="T60" fmla="*/ 47 w 95"/>
                <a:gd name="T61" fmla="*/ 8 h 95"/>
                <a:gd name="T62" fmla="*/ 9 w 95"/>
                <a:gd name="T63" fmla="*/ 37 h 95"/>
                <a:gd name="T64" fmla="*/ 9 w 95"/>
                <a:gd name="T65" fmla="*/ 37 h 95"/>
                <a:gd name="T66" fmla="*/ 17 w 95"/>
                <a:gd name="T67" fmla="*/ 43 h 95"/>
                <a:gd name="T68" fmla="*/ 21 w 95"/>
                <a:gd name="T69" fmla="*/ 57 h 95"/>
                <a:gd name="T70" fmla="*/ 33 w 95"/>
                <a:gd name="T71" fmla="*/ 71 h 95"/>
                <a:gd name="T72" fmla="*/ 39 w 95"/>
                <a:gd name="T73" fmla="*/ 68 h 95"/>
                <a:gd name="T74" fmla="*/ 39 w 95"/>
                <a:gd name="T75" fmla="*/ 60 h 95"/>
                <a:gd name="T76" fmla="*/ 47 w 95"/>
                <a:gd name="T77" fmla="*/ 44 h 95"/>
                <a:gd name="T78" fmla="*/ 42 w 95"/>
                <a:gd name="T79" fmla="*/ 37 h 95"/>
                <a:gd name="T80" fmla="*/ 35 w 95"/>
                <a:gd name="T81" fmla="*/ 35 h 95"/>
                <a:gd name="T82" fmla="*/ 33 w 95"/>
                <a:gd name="T83" fmla="*/ 20 h 95"/>
                <a:gd name="T84" fmla="*/ 36 w 95"/>
                <a:gd name="T85" fmla="*/ 9 h 95"/>
                <a:gd name="T86" fmla="*/ 19 w 95"/>
                <a:gd name="T87" fmla="*/ 19 h 95"/>
                <a:gd name="T88" fmla="*/ 60 w 95"/>
                <a:gd name="T89" fmla="*/ 86 h 95"/>
                <a:gd name="T90" fmla="*/ 45 w 95"/>
                <a:gd name="T91" fmla="*/ 87 h 95"/>
                <a:gd name="T92" fmla="*/ 47 w 95"/>
                <a:gd name="T93" fmla="*/ 88 h 95"/>
                <a:gd name="T94" fmla="*/ 86 w 95"/>
                <a:gd name="T95" fmla="*/ 56 h 95"/>
                <a:gd name="T96" fmla="*/ 87 w 95"/>
                <a:gd name="T97" fmla="*/ 56 h 95"/>
                <a:gd name="T98" fmla="*/ 76 w 95"/>
                <a:gd name="T99" fmla="*/ 19 h 95"/>
                <a:gd name="T100" fmla="*/ 54 w 95"/>
                <a:gd name="T101" fmla="*/ 8 h 95"/>
                <a:gd name="T102" fmla="*/ 57 w 95"/>
                <a:gd name="T103" fmla="*/ 16 h 95"/>
                <a:gd name="T104" fmla="*/ 58 w 95"/>
                <a:gd name="T105" fmla="*/ 17 h 95"/>
                <a:gd name="T106" fmla="*/ 67 w 95"/>
                <a:gd name="T107" fmla="*/ 21 h 95"/>
                <a:gd name="T108" fmla="*/ 61 w 95"/>
                <a:gd name="T109" fmla="*/ 35 h 95"/>
                <a:gd name="T110" fmla="*/ 69 w 95"/>
                <a:gd name="T111" fmla="*/ 40 h 95"/>
                <a:gd name="T112" fmla="*/ 74 w 95"/>
                <a:gd name="T113" fmla="*/ 69 h 95"/>
                <a:gd name="T114" fmla="*/ 79 w 95"/>
                <a:gd name="T115" fmla="*/ 66 h 95"/>
                <a:gd name="T116" fmla="*/ 62 w 95"/>
                <a:gd name="T117" fmla="*/ 23 h 95"/>
                <a:gd name="T118" fmla="*/ 62 w 95"/>
                <a:gd name="T119" fmla="*/ 2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95">
                  <a:moveTo>
                    <a:pt x="47" y="0"/>
                  </a:moveTo>
                  <a:cubicBezTo>
                    <a:pt x="60" y="0"/>
                    <a:pt x="72" y="6"/>
                    <a:pt x="81" y="14"/>
                  </a:cubicBezTo>
                  <a:cubicBezTo>
                    <a:pt x="81" y="14"/>
                    <a:pt x="81" y="14"/>
                    <a:pt x="81" y="14"/>
                  </a:cubicBezTo>
                  <a:cubicBezTo>
                    <a:pt x="89" y="23"/>
                    <a:pt x="95" y="35"/>
                    <a:pt x="95" y="48"/>
                  </a:cubicBezTo>
                  <a:cubicBezTo>
                    <a:pt x="95" y="61"/>
                    <a:pt x="89" y="73"/>
                    <a:pt x="81" y="81"/>
                  </a:cubicBezTo>
                  <a:cubicBezTo>
                    <a:pt x="80" y="81"/>
                    <a:pt x="80" y="81"/>
                    <a:pt x="80" y="81"/>
                  </a:cubicBezTo>
                  <a:cubicBezTo>
                    <a:pt x="72" y="90"/>
                    <a:pt x="60" y="95"/>
                    <a:pt x="47" y="95"/>
                  </a:cubicBezTo>
                  <a:cubicBezTo>
                    <a:pt x="34" y="95"/>
                    <a:pt x="22" y="90"/>
                    <a:pt x="14" y="81"/>
                  </a:cubicBezTo>
                  <a:cubicBezTo>
                    <a:pt x="14" y="81"/>
                    <a:pt x="14" y="81"/>
                    <a:pt x="14" y="81"/>
                  </a:cubicBezTo>
                  <a:cubicBezTo>
                    <a:pt x="5" y="73"/>
                    <a:pt x="0" y="61"/>
                    <a:pt x="0" y="48"/>
                  </a:cubicBezTo>
                  <a:cubicBezTo>
                    <a:pt x="0" y="35"/>
                    <a:pt x="5" y="23"/>
                    <a:pt x="14" y="14"/>
                  </a:cubicBezTo>
                  <a:cubicBezTo>
                    <a:pt x="14" y="14"/>
                    <a:pt x="14" y="14"/>
                    <a:pt x="14" y="14"/>
                  </a:cubicBezTo>
                  <a:cubicBezTo>
                    <a:pt x="23" y="6"/>
                    <a:pt x="34" y="0"/>
                    <a:pt x="47" y="0"/>
                  </a:cubicBezTo>
                  <a:close/>
                  <a:moveTo>
                    <a:pt x="41" y="8"/>
                  </a:moveTo>
                  <a:cubicBezTo>
                    <a:pt x="41" y="8"/>
                    <a:pt x="41" y="8"/>
                    <a:pt x="41" y="8"/>
                  </a:cubicBezTo>
                  <a:cubicBezTo>
                    <a:pt x="41" y="9"/>
                    <a:pt x="41" y="10"/>
                    <a:pt x="40" y="11"/>
                  </a:cubicBezTo>
                  <a:cubicBezTo>
                    <a:pt x="40" y="15"/>
                    <a:pt x="39" y="21"/>
                    <a:pt x="36" y="23"/>
                  </a:cubicBezTo>
                  <a:cubicBezTo>
                    <a:pt x="35" y="24"/>
                    <a:pt x="29" y="29"/>
                    <a:pt x="29" y="30"/>
                  </a:cubicBezTo>
                  <a:cubicBezTo>
                    <a:pt x="29" y="30"/>
                    <a:pt x="30" y="30"/>
                    <a:pt x="35" y="30"/>
                  </a:cubicBezTo>
                  <a:cubicBezTo>
                    <a:pt x="35" y="30"/>
                    <a:pt x="35" y="30"/>
                    <a:pt x="35" y="30"/>
                  </a:cubicBezTo>
                  <a:cubicBezTo>
                    <a:pt x="38" y="30"/>
                    <a:pt x="41" y="31"/>
                    <a:pt x="44" y="33"/>
                  </a:cubicBezTo>
                  <a:cubicBezTo>
                    <a:pt x="46" y="34"/>
                    <a:pt x="48" y="36"/>
                    <a:pt x="50" y="37"/>
                  </a:cubicBezTo>
                  <a:cubicBezTo>
                    <a:pt x="51" y="40"/>
                    <a:pt x="52" y="42"/>
                    <a:pt x="51" y="45"/>
                  </a:cubicBezTo>
                  <a:cubicBezTo>
                    <a:pt x="51" y="45"/>
                    <a:pt x="51" y="45"/>
                    <a:pt x="51" y="45"/>
                  </a:cubicBezTo>
                  <a:cubicBezTo>
                    <a:pt x="51" y="46"/>
                    <a:pt x="50" y="48"/>
                    <a:pt x="48" y="50"/>
                  </a:cubicBezTo>
                  <a:cubicBezTo>
                    <a:pt x="43" y="56"/>
                    <a:pt x="43" y="56"/>
                    <a:pt x="43" y="59"/>
                  </a:cubicBezTo>
                  <a:cubicBezTo>
                    <a:pt x="43" y="60"/>
                    <a:pt x="44" y="62"/>
                    <a:pt x="44" y="64"/>
                  </a:cubicBezTo>
                  <a:cubicBezTo>
                    <a:pt x="44" y="66"/>
                    <a:pt x="44" y="67"/>
                    <a:pt x="44" y="68"/>
                  </a:cubicBezTo>
                  <a:cubicBezTo>
                    <a:pt x="44" y="71"/>
                    <a:pt x="44" y="73"/>
                    <a:pt x="44" y="75"/>
                  </a:cubicBezTo>
                  <a:cubicBezTo>
                    <a:pt x="44" y="75"/>
                    <a:pt x="44" y="75"/>
                    <a:pt x="44" y="75"/>
                  </a:cubicBezTo>
                  <a:cubicBezTo>
                    <a:pt x="42" y="85"/>
                    <a:pt x="33" y="78"/>
                    <a:pt x="30" y="74"/>
                  </a:cubicBezTo>
                  <a:cubicBezTo>
                    <a:pt x="26" y="70"/>
                    <a:pt x="23" y="65"/>
                    <a:pt x="22" y="63"/>
                  </a:cubicBezTo>
                  <a:cubicBezTo>
                    <a:pt x="22" y="62"/>
                    <a:pt x="20" y="62"/>
                    <a:pt x="19" y="61"/>
                  </a:cubicBezTo>
                  <a:cubicBezTo>
                    <a:pt x="16" y="59"/>
                    <a:pt x="12" y="57"/>
                    <a:pt x="11" y="51"/>
                  </a:cubicBezTo>
                  <a:cubicBezTo>
                    <a:pt x="11" y="47"/>
                    <a:pt x="12" y="44"/>
                    <a:pt x="13" y="42"/>
                  </a:cubicBezTo>
                  <a:cubicBezTo>
                    <a:pt x="13" y="41"/>
                    <a:pt x="14" y="41"/>
                    <a:pt x="13" y="41"/>
                  </a:cubicBezTo>
                  <a:cubicBezTo>
                    <a:pt x="13" y="41"/>
                    <a:pt x="11" y="41"/>
                    <a:pt x="10" y="41"/>
                  </a:cubicBezTo>
                  <a:cubicBezTo>
                    <a:pt x="9" y="41"/>
                    <a:pt x="9" y="41"/>
                    <a:pt x="8" y="42"/>
                  </a:cubicBezTo>
                  <a:cubicBezTo>
                    <a:pt x="7" y="44"/>
                    <a:pt x="7" y="46"/>
                    <a:pt x="7" y="48"/>
                  </a:cubicBezTo>
                  <a:cubicBezTo>
                    <a:pt x="7" y="59"/>
                    <a:pt x="12" y="69"/>
                    <a:pt x="19" y="76"/>
                  </a:cubicBezTo>
                  <a:cubicBezTo>
                    <a:pt x="23" y="80"/>
                    <a:pt x="28" y="84"/>
                    <a:pt x="34" y="86"/>
                  </a:cubicBezTo>
                  <a:cubicBezTo>
                    <a:pt x="38" y="85"/>
                    <a:pt x="41" y="83"/>
                    <a:pt x="44" y="83"/>
                  </a:cubicBezTo>
                  <a:cubicBezTo>
                    <a:pt x="52" y="81"/>
                    <a:pt x="59" y="80"/>
                    <a:pt x="67" y="83"/>
                  </a:cubicBezTo>
                  <a:cubicBezTo>
                    <a:pt x="70" y="81"/>
                    <a:pt x="73" y="79"/>
                    <a:pt x="75" y="76"/>
                  </a:cubicBezTo>
                  <a:cubicBezTo>
                    <a:pt x="76" y="76"/>
                    <a:pt x="76" y="76"/>
                    <a:pt x="76" y="76"/>
                  </a:cubicBezTo>
                  <a:cubicBezTo>
                    <a:pt x="78" y="74"/>
                    <a:pt x="79" y="72"/>
                    <a:pt x="81" y="69"/>
                  </a:cubicBezTo>
                  <a:cubicBezTo>
                    <a:pt x="79" y="71"/>
                    <a:pt x="78" y="72"/>
                    <a:pt x="76" y="72"/>
                  </a:cubicBezTo>
                  <a:cubicBezTo>
                    <a:pt x="74" y="73"/>
                    <a:pt x="73" y="73"/>
                    <a:pt x="71" y="73"/>
                  </a:cubicBezTo>
                  <a:cubicBezTo>
                    <a:pt x="71" y="73"/>
                    <a:pt x="71" y="73"/>
                    <a:pt x="71" y="73"/>
                  </a:cubicBezTo>
                  <a:cubicBezTo>
                    <a:pt x="71" y="73"/>
                    <a:pt x="71" y="72"/>
                    <a:pt x="71" y="72"/>
                  </a:cubicBezTo>
                  <a:cubicBezTo>
                    <a:pt x="70" y="72"/>
                    <a:pt x="70" y="72"/>
                    <a:pt x="70" y="72"/>
                  </a:cubicBezTo>
                  <a:cubicBezTo>
                    <a:pt x="67" y="68"/>
                    <a:pt x="69" y="63"/>
                    <a:pt x="71" y="58"/>
                  </a:cubicBezTo>
                  <a:cubicBezTo>
                    <a:pt x="72" y="52"/>
                    <a:pt x="74" y="47"/>
                    <a:pt x="67" y="45"/>
                  </a:cubicBezTo>
                  <a:cubicBezTo>
                    <a:pt x="66" y="44"/>
                    <a:pt x="65" y="44"/>
                    <a:pt x="64" y="43"/>
                  </a:cubicBezTo>
                  <a:cubicBezTo>
                    <a:pt x="61" y="42"/>
                    <a:pt x="59" y="40"/>
                    <a:pt x="58" y="37"/>
                  </a:cubicBezTo>
                  <a:cubicBezTo>
                    <a:pt x="54" y="32"/>
                    <a:pt x="57" y="29"/>
                    <a:pt x="60" y="25"/>
                  </a:cubicBezTo>
                  <a:cubicBezTo>
                    <a:pt x="61" y="24"/>
                    <a:pt x="61" y="24"/>
                    <a:pt x="62" y="23"/>
                  </a:cubicBezTo>
                  <a:cubicBezTo>
                    <a:pt x="59" y="23"/>
                    <a:pt x="55" y="23"/>
                    <a:pt x="53" y="19"/>
                  </a:cubicBezTo>
                  <a:cubicBezTo>
                    <a:pt x="53" y="18"/>
                    <a:pt x="53" y="17"/>
                    <a:pt x="53" y="16"/>
                  </a:cubicBezTo>
                  <a:cubicBezTo>
                    <a:pt x="53" y="16"/>
                    <a:pt x="53" y="16"/>
                    <a:pt x="53" y="16"/>
                  </a:cubicBezTo>
                  <a:cubicBezTo>
                    <a:pt x="53" y="12"/>
                    <a:pt x="50" y="11"/>
                    <a:pt x="48" y="8"/>
                  </a:cubicBezTo>
                  <a:cubicBezTo>
                    <a:pt x="47" y="8"/>
                    <a:pt x="47" y="8"/>
                    <a:pt x="47" y="8"/>
                  </a:cubicBezTo>
                  <a:cubicBezTo>
                    <a:pt x="45" y="8"/>
                    <a:pt x="43" y="8"/>
                    <a:pt x="41" y="8"/>
                  </a:cubicBezTo>
                  <a:close/>
                  <a:moveTo>
                    <a:pt x="9" y="37"/>
                  </a:moveTo>
                  <a:cubicBezTo>
                    <a:pt x="9" y="37"/>
                    <a:pt x="9" y="37"/>
                    <a:pt x="9" y="37"/>
                  </a:cubicBezTo>
                  <a:cubicBezTo>
                    <a:pt x="9" y="37"/>
                    <a:pt x="9" y="37"/>
                    <a:pt x="9" y="37"/>
                  </a:cubicBezTo>
                  <a:cubicBezTo>
                    <a:pt x="11" y="37"/>
                    <a:pt x="13" y="36"/>
                    <a:pt x="15" y="37"/>
                  </a:cubicBezTo>
                  <a:cubicBezTo>
                    <a:pt x="18" y="38"/>
                    <a:pt x="18" y="40"/>
                    <a:pt x="17" y="43"/>
                  </a:cubicBezTo>
                  <a:cubicBezTo>
                    <a:pt x="16" y="45"/>
                    <a:pt x="16" y="48"/>
                    <a:pt x="16" y="51"/>
                  </a:cubicBezTo>
                  <a:cubicBezTo>
                    <a:pt x="16" y="54"/>
                    <a:pt x="19" y="56"/>
                    <a:pt x="21" y="57"/>
                  </a:cubicBezTo>
                  <a:cubicBezTo>
                    <a:pt x="23" y="58"/>
                    <a:pt x="25" y="59"/>
                    <a:pt x="26" y="61"/>
                  </a:cubicBezTo>
                  <a:cubicBezTo>
                    <a:pt x="27" y="63"/>
                    <a:pt x="30" y="68"/>
                    <a:pt x="33" y="71"/>
                  </a:cubicBezTo>
                  <a:cubicBezTo>
                    <a:pt x="34" y="72"/>
                    <a:pt x="39" y="78"/>
                    <a:pt x="39" y="74"/>
                  </a:cubicBezTo>
                  <a:cubicBezTo>
                    <a:pt x="40" y="72"/>
                    <a:pt x="40" y="70"/>
                    <a:pt x="39" y="68"/>
                  </a:cubicBezTo>
                  <a:cubicBezTo>
                    <a:pt x="39" y="67"/>
                    <a:pt x="39" y="66"/>
                    <a:pt x="39" y="64"/>
                  </a:cubicBezTo>
                  <a:cubicBezTo>
                    <a:pt x="39" y="62"/>
                    <a:pt x="39" y="61"/>
                    <a:pt x="39" y="60"/>
                  </a:cubicBezTo>
                  <a:cubicBezTo>
                    <a:pt x="38" y="55"/>
                    <a:pt x="38" y="54"/>
                    <a:pt x="45" y="47"/>
                  </a:cubicBezTo>
                  <a:cubicBezTo>
                    <a:pt x="46" y="46"/>
                    <a:pt x="46" y="45"/>
                    <a:pt x="47" y="44"/>
                  </a:cubicBezTo>
                  <a:cubicBezTo>
                    <a:pt x="47" y="42"/>
                    <a:pt x="47" y="41"/>
                    <a:pt x="46" y="40"/>
                  </a:cubicBezTo>
                  <a:cubicBezTo>
                    <a:pt x="45" y="39"/>
                    <a:pt x="44" y="37"/>
                    <a:pt x="42" y="37"/>
                  </a:cubicBezTo>
                  <a:cubicBezTo>
                    <a:pt x="40" y="35"/>
                    <a:pt x="37" y="35"/>
                    <a:pt x="35" y="35"/>
                  </a:cubicBezTo>
                  <a:cubicBezTo>
                    <a:pt x="35" y="35"/>
                    <a:pt x="35" y="35"/>
                    <a:pt x="35" y="35"/>
                  </a:cubicBezTo>
                  <a:cubicBezTo>
                    <a:pt x="27" y="35"/>
                    <a:pt x="25" y="35"/>
                    <a:pt x="24" y="30"/>
                  </a:cubicBezTo>
                  <a:cubicBezTo>
                    <a:pt x="24" y="26"/>
                    <a:pt x="30" y="23"/>
                    <a:pt x="33" y="20"/>
                  </a:cubicBezTo>
                  <a:cubicBezTo>
                    <a:pt x="35" y="19"/>
                    <a:pt x="35" y="14"/>
                    <a:pt x="36" y="10"/>
                  </a:cubicBezTo>
                  <a:cubicBezTo>
                    <a:pt x="36" y="9"/>
                    <a:pt x="36" y="9"/>
                    <a:pt x="36" y="9"/>
                  </a:cubicBezTo>
                  <a:cubicBezTo>
                    <a:pt x="30" y="11"/>
                    <a:pt x="24" y="15"/>
                    <a:pt x="19" y="19"/>
                  </a:cubicBezTo>
                  <a:cubicBezTo>
                    <a:pt x="19" y="19"/>
                    <a:pt x="19" y="19"/>
                    <a:pt x="19" y="19"/>
                  </a:cubicBezTo>
                  <a:cubicBezTo>
                    <a:pt x="14" y="24"/>
                    <a:pt x="11" y="30"/>
                    <a:pt x="9" y="37"/>
                  </a:cubicBezTo>
                  <a:close/>
                  <a:moveTo>
                    <a:pt x="60" y="86"/>
                  </a:moveTo>
                  <a:cubicBezTo>
                    <a:pt x="60" y="86"/>
                    <a:pt x="60" y="86"/>
                    <a:pt x="60" y="86"/>
                  </a:cubicBezTo>
                  <a:cubicBezTo>
                    <a:pt x="55" y="85"/>
                    <a:pt x="50" y="86"/>
                    <a:pt x="45" y="87"/>
                  </a:cubicBezTo>
                  <a:cubicBezTo>
                    <a:pt x="44" y="87"/>
                    <a:pt x="44" y="87"/>
                    <a:pt x="43" y="88"/>
                  </a:cubicBezTo>
                  <a:cubicBezTo>
                    <a:pt x="44" y="88"/>
                    <a:pt x="46" y="88"/>
                    <a:pt x="47" y="88"/>
                  </a:cubicBezTo>
                  <a:cubicBezTo>
                    <a:pt x="52" y="88"/>
                    <a:pt x="56" y="87"/>
                    <a:pt x="60" y="86"/>
                  </a:cubicBezTo>
                  <a:close/>
                  <a:moveTo>
                    <a:pt x="86" y="56"/>
                  </a:moveTo>
                  <a:cubicBezTo>
                    <a:pt x="86" y="56"/>
                    <a:pt x="86" y="56"/>
                    <a:pt x="86" y="56"/>
                  </a:cubicBezTo>
                  <a:cubicBezTo>
                    <a:pt x="86" y="56"/>
                    <a:pt x="86" y="56"/>
                    <a:pt x="87" y="56"/>
                  </a:cubicBezTo>
                  <a:cubicBezTo>
                    <a:pt x="87" y="53"/>
                    <a:pt x="87" y="50"/>
                    <a:pt x="87" y="48"/>
                  </a:cubicBezTo>
                  <a:cubicBezTo>
                    <a:pt x="87" y="37"/>
                    <a:pt x="83" y="27"/>
                    <a:pt x="76" y="19"/>
                  </a:cubicBezTo>
                  <a:cubicBezTo>
                    <a:pt x="76" y="19"/>
                    <a:pt x="76" y="19"/>
                    <a:pt x="76" y="19"/>
                  </a:cubicBezTo>
                  <a:cubicBezTo>
                    <a:pt x="70" y="14"/>
                    <a:pt x="62" y="10"/>
                    <a:pt x="54" y="8"/>
                  </a:cubicBezTo>
                  <a:cubicBezTo>
                    <a:pt x="56" y="11"/>
                    <a:pt x="57" y="13"/>
                    <a:pt x="57" y="16"/>
                  </a:cubicBezTo>
                  <a:cubicBezTo>
                    <a:pt x="57" y="16"/>
                    <a:pt x="57" y="16"/>
                    <a:pt x="57" y="16"/>
                  </a:cubicBezTo>
                  <a:cubicBezTo>
                    <a:pt x="57" y="16"/>
                    <a:pt x="57" y="17"/>
                    <a:pt x="58" y="17"/>
                  </a:cubicBezTo>
                  <a:cubicBezTo>
                    <a:pt x="58" y="17"/>
                    <a:pt x="58" y="17"/>
                    <a:pt x="58" y="17"/>
                  </a:cubicBezTo>
                  <a:cubicBezTo>
                    <a:pt x="58" y="19"/>
                    <a:pt x="60" y="19"/>
                    <a:pt x="62" y="19"/>
                  </a:cubicBezTo>
                  <a:cubicBezTo>
                    <a:pt x="64" y="19"/>
                    <a:pt x="66" y="19"/>
                    <a:pt x="67" y="21"/>
                  </a:cubicBezTo>
                  <a:cubicBezTo>
                    <a:pt x="67" y="24"/>
                    <a:pt x="66" y="26"/>
                    <a:pt x="63" y="28"/>
                  </a:cubicBezTo>
                  <a:cubicBezTo>
                    <a:pt x="61" y="30"/>
                    <a:pt x="59" y="32"/>
                    <a:pt x="61" y="35"/>
                  </a:cubicBezTo>
                  <a:cubicBezTo>
                    <a:pt x="62" y="37"/>
                    <a:pt x="64" y="38"/>
                    <a:pt x="66" y="39"/>
                  </a:cubicBezTo>
                  <a:cubicBezTo>
                    <a:pt x="67" y="40"/>
                    <a:pt x="68" y="40"/>
                    <a:pt x="69" y="40"/>
                  </a:cubicBezTo>
                  <a:cubicBezTo>
                    <a:pt x="80" y="44"/>
                    <a:pt x="77" y="52"/>
                    <a:pt x="75" y="59"/>
                  </a:cubicBezTo>
                  <a:cubicBezTo>
                    <a:pt x="73" y="63"/>
                    <a:pt x="72" y="67"/>
                    <a:pt x="74" y="69"/>
                  </a:cubicBezTo>
                  <a:cubicBezTo>
                    <a:pt x="75" y="68"/>
                    <a:pt x="75" y="68"/>
                    <a:pt x="75" y="68"/>
                  </a:cubicBezTo>
                  <a:cubicBezTo>
                    <a:pt x="76" y="68"/>
                    <a:pt x="77" y="67"/>
                    <a:pt x="79" y="66"/>
                  </a:cubicBezTo>
                  <a:cubicBezTo>
                    <a:pt x="81" y="63"/>
                    <a:pt x="84" y="60"/>
                    <a:pt x="86" y="56"/>
                  </a:cubicBezTo>
                  <a:close/>
                  <a:moveTo>
                    <a:pt x="62" y="23"/>
                  </a:moveTo>
                  <a:cubicBezTo>
                    <a:pt x="62" y="23"/>
                    <a:pt x="62" y="23"/>
                    <a:pt x="62" y="23"/>
                  </a:cubicBezTo>
                  <a:cubicBezTo>
                    <a:pt x="62" y="22"/>
                    <a:pt x="62" y="22"/>
                    <a:pt x="62" y="22"/>
                  </a:cubicBezTo>
                  <a:cubicBezTo>
                    <a:pt x="62" y="22"/>
                    <a:pt x="62" y="22"/>
                    <a:pt x="62" y="2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7249293" y="2741229"/>
            <a:ext cx="688207" cy="688207"/>
            <a:chOff x="7249293" y="2741229"/>
            <a:chExt cx="688207" cy="688207"/>
          </a:xfrm>
        </p:grpSpPr>
        <p:sp>
          <p:nvSpPr>
            <p:cNvPr id="16" name="Oval 15"/>
            <p:cNvSpPr/>
            <p:nvPr/>
          </p:nvSpPr>
          <p:spPr>
            <a:xfrm>
              <a:off x="7249293" y="2741229"/>
              <a:ext cx="688207" cy="688207"/>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55" name="Freeform 64"/>
            <p:cNvSpPr>
              <a:spLocks noChangeAspect="1" noEditPoints="1"/>
            </p:cNvSpPr>
            <p:nvPr/>
          </p:nvSpPr>
          <p:spPr bwMode="auto">
            <a:xfrm>
              <a:off x="7364948" y="2903589"/>
              <a:ext cx="456896" cy="363486"/>
            </a:xfrm>
            <a:custGeom>
              <a:avLst/>
              <a:gdLst>
                <a:gd name="T0" fmla="*/ 55 w 112"/>
                <a:gd name="T1" fmla="*/ 0 h 89"/>
                <a:gd name="T2" fmla="*/ 55 w 112"/>
                <a:gd name="T3" fmla="*/ 4 h 89"/>
                <a:gd name="T4" fmla="*/ 103 w 112"/>
                <a:gd name="T5" fmla="*/ 40 h 89"/>
                <a:gd name="T6" fmla="*/ 8 w 112"/>
                <a:gd name="T7" fmla="*/ 79 h 89"/>
                <a:gd name="T8" fmla="*/ 22 w 112"/>
                <a:gd name="T9" fmla="*/ 46 h 89"/>
                <a:gd name="T10" fmla="*/ 29 w 112"/>
                <a:gd name="T11" fmla="*/ 42 h 89"/>
                <a:gd name="T12" fmla="*/ 82 w 112"/>
                <a:gd name="T13" fmla="*/ 77 h 89"/>
                <a:gd name="T14" fmla="*/ 88 w 112"/>
                <a:gd name="T15" fmla="*/ 73 h 89"/>
                <a:gd name="T16" fmla="*/ 37 w 112"/>
                <a:gd name="T17" fmla="*/ 77 h 89"/>
                <a:gd name="T18" fmla="*/ 74 w 112"/>
                <a:gd name="T19" fmla="*/ 73 h 89"/>
                <a:gd name="T20" fmla="*/ 22 w 112"/>
                <a:gd name="T21" fmla="*/ 77 h 89"/>
                <a:gd name="T22" fmla="*/ 29 w 112"/>
                <a:gd name="T23" fmla="*/ 73 h 89"/>
                <a:gd name="T24" fmla="*/ 82 w 112"/>
                <a:gd name="T25" fmla="*/ 67 h 89"/>
                <a:gd name="T26" fmla="*/ 88 w 112"/>
                <a:gd name="T27" fmla="*/ 63 h 89"/>
                <a:gd name="T28" fmla="*/ 67 w 112"/>
                <a:gd name="T29" fmla="*/ 67 h 89"/>
                <a:gd name="T30" fmla="*/ 74 w 112"/>
                <a:gd name="T31" fmla="*/ 63 h 89"/>
                <a:gd name="T32" fmla="*/ 52 w 112"/>
                <a:gd name="T33" fmla="*/ 67 h 89"/>
                <a:gd name="T34" fmla="*/ 59 w 112"/>
                <a:gd name="T35" fmla="*/ 63 h 89"/>
                <a:gd name="T36" fmla="*/ 37 w 112"/>
                <a:gd name="T37" fmla="*/ 67 h 89"/>
                <a:gd name="T38" fmla="*/ 44 w 112"/>
                <a:gd name="T39" fmla="*/ 63 h 89"/>
                <a:gd name="T40" fmla="*/ 22 w 112"/>
                <a:gd name="T41" fmla="*/ 67 h 89"/>
                <a:gd name="T42" fmla="*/ 29 w 112"/>
                <a:gd name="T43" fmla="*/ 63 h 89"/>
                <a:gd name="T44" fmla="*/ 73 w 112"/>
                <a:gd name="T45" fmla="*/ 57 h 89"/>
                <a:gd name="T46" fmla="*/ 79 w 112"/>
                <a:gd name="T47" fmla="*/ 52 h 89"/>
                <a:gd name="T48" fmla="*/ 59 w 112"/>
                <a:gd name="T49" fmla="*/ 57 h 89"/>
                <a:gd name="T50" fmla="*/ 65 w 112"/>
                <a:gd name="T51" fmla="*/ 52 h 89"/>
                <a:gd name="T52" fmla="*/ 45 w 112"/>
                <a:gd name="T53" fmla="*/ 57 h 89"/>
                <a:gd name="T54" fmla="*/ 51 w 112"/>
                <a:gd name="T55" fmla="*/ 52 h 89"/>
                <a:gd name="T56" fmla="*/ 32 w 112"/>
                <a:gd name="T57" fmla="*/ 57 h 89"/>
                <a:gd name="T58" fmla="*/ 38 w 112"/>
                <a:gd name="T59" fmla="*/ 52 h 89"/>
                <a:gd name="T60" fmla="*/ 82 w 112"/>
                <a:gd name="T61" fmla="*/ 46 h 89"/>
                <a:gd name="T62" fmla="*/ 88 w 112"/>
                <a:gd name="T63" fmla="*/ 42 h 89"/>
                <a:gd name="T64" fmla="*/ 87 w 112"/>
                <a:gd name="T65" fmla="*/ 57 h 89"/>
                <a:gd name="T66" fmla="*/ 88 w 112"/>
                <a:gd name="T67" fmla="*/ 52 h 89"/>
                <a:gd name="T68" fmla="*/ 22 w 112"/>
                <a:gd name="T69" fmla="*/ 57 h 89"/>
                <a:gd name="T70" fmla="*/ 24 w 112"/>
                <a:gd name="T71" fmla="*/ 52 h 89"/>
                <a:gd name="T72" fmla="*/ 67 w 112"/>
                <a:gd name="T73" fmla="*/ 46 h 89"/>
                <a:gd name="T74" fmla="*/ 74 w 112"/>
                <a:gd name="T75" fmla="*/ 42 h 89"/>
                <a:gd name="T76" fmla="*/ 52 w 112"/>
                <a:gd name="T77" fmla="*/ 46 h 89"/>
                <a:gd name="T78" fmla="*/ 59 w 112"/>
                <a:gd name="T79" fmla="*/ 42 h 89"/>
                <a:gd name="T80" fmla="*/ 37 w 112"/>
                <a:gd name="T81" fmla="*/ 46 h 89"/>
                <a:gd name="T82" fmla="*/ 44 w 112"/>
                <a:gd name="T83" fmla="*/ 42 h 89"/>
                <a:gd name="T84" fmla="*/ 92 w 112"/>
                <a:gd name="T85" fmla="*/ 37 h 89"/>
                <a:gd name="T86" fmla="*/ 15 w 112"/>
                <a:gd name="T87" fmla="*/ 79 h 89"/>
                <a:gd name="T88" fmla="*/ 95 w 112"/>
                <a:gd name="T89" fmla="*/ 40 h 89"/>
                <a:gd name="T90" fmla="*/ 42 w 112"/>
                <a:gd name="T91" fmla="*/ 21 h 89"/>
                <a:gd name="T92" fmla="*/ 69 w 112"/>
                <a:gd name="T93" fmla="*/ 18 h 89"/>
                <a:gd name="T94" fmla="*/ 45 w 112"/>
                <a:gd name="T95" fmla="*/ 2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 h="89">
                  <a:moveTo>
                    <a:pt x="36" y="12"/>
                  </a:moveTo>
                  <a:cubicBezTo>
                    <a:pt x="35" y="13"/>
                    <a:pt x="34" y="13"/>
                    <a:pt x="33" y="12"/>
                  </a:cubicBezTo>
                  <a:cubicBezTo>
                    <a:pt x="32" y="11"/>
                    <a:pt x="32" y="10"/>
                    <a:pt x="33" y="9"/>
                  </a:cubicBezTo>
                  <a:cubicBezTo>
                    <a:pt x="39" y="3"/>
                    <a:pt x="47" y="0"/>
                    <a:pt x="55" y="0"/>
                  </a:cubicBezTo>
                  <a:cubicBezTo>
                    <a:pt x="63" y="0"/>
                    <a:pt x="72" y="3"/>
                    <a:pt x="78" y="9"/>
                  </a:cubicBezTo>
                  <a:cubicBezTo>
                    <a:pt x="79" y="10"/>
                    <a:pt x="79" y="11"/>
                    <a:pt x="78" y="12"/>
                  </a:cubicBezTo>
                  <a:cubicBezTo>
                    <a:pt x="77" y="13"/>
                    <a:pt x="75" y="13"/>
                    <a:pt x="75" y="12"/>
                  </a:cubicBezTo>
                  <a:cubicBezTo>
                    <a:pt x="69" y="7"/>
                    <a:pt x="62" y="4"/>
                    <a:pt x="55" y="4"/>
                  </a:cubicBezTo>
                  <a:cubicBezTo>
                    <a:pt x="48" y="4"/>
                    <a:pt x="41" y="7"/>
                    <a:pt x="36" y="12"/>
                  </a:cubicBezTo>
                  <a:close/>
                  <a:moveTo>
                    <a:pt x="92" y="30"/>
                  </a:moveTo>
                  <a:cubicBezTo>
                    <a:pt x="92" y="30"/>
                    <a:pt x="92" y="30"/>
                    <a:pt x="92" y="30"/>
                  </a:cubicBezTo>
                  <a:cubicBezTo>
                    <a:pt x="98" y="30"/>
                    <a:pt x="103" y="35"/>
                    <a:pt x="103" y="40"/>
                  </a:cubicBezTo>
                  <a:cubicBezTo>
                    <a:pt x="103" y="79"/>
                    <a:pt x="103" y="79"/>
                    <a:pt x="103" y="79"/>
                  </a:cubicBezTo>
                  <a:cubicBezTo>
                    <a:pt x="103" y="84"/>
                    <a:pt x="98" y="89"/>
                    <a:pt x="92" y="89"/>
                  </a:cubicBezTo>
                  <a:cubicBezTo>
                    <a:pt x="18" y="89"/>
                    <a:pt x="18" y="89"/>
                    <a:pt x="18" y="89"/>
                  </a:cubicBezTo>
                  <a:cubicBezTo>
                    <a:pt x="13" y="89"/>
                    <a:pt x="8" y="84"/>
                    <a:pt x="8" y="79"/>
                  </a:cubicBezTo>
                  <a:cubicBezTo>
                    <a:pt x="8" y="40"/>
                    <a:pt x="8" y="40"/>
                    <a:pt x="8" y="40"/>
                  </a:cubicBezTo>
                  <a:cubicBezTo>
                    <a:pt x="8" y="35"/>
                    <a:pt x="13" y="30"/>
                    <a:pt x="18" y="30"/>
                  </a:cubicBezTo>
                  <a:cubicBezTo>
                    <a:pt x="112" y="30"/>
                    <a:pt x="0" y="30"/>
                    <a:pt x="92" y="30"/>
                  </a:cubicBezTo>
                  <a:close/>
                  <a:moveTo>
                    <a:pt x="22" y="46"/>
                  </a:moveTo>
                  <a:cubicBezTo>
                    <a:pt x="22" y="46"/>
                    <a:pt x="22" y="46"/>
                    <a:pt x="22" y="46"/>
                  </a:cubicBezTo>
                  <a:cubicBezTo>
                    <a:pt x="21" y="46"/>
                    <a:pt x="20" y="45"/>
                    <a:pt x="20" y="44"/>
                  </a:cubicBezTo>
                  <a:cubicBezTo>
                    <a:pt x="20" y="43"/>
                    <a:pt x="21" y="42"/>
                    <a:pt x="22" y="42"/>
                  </a:cubicBezTo>
                  <a:cubicBezTo>
                    <a:pt x="29" y="42"/>
                    <a:pt x="29" y="42"/>
                    <a:pt x="29" y="42"/>
                  </a:cubicBezTo>
                  <a:cubicBezTo>
                    <a:pt x="30" y="42"/>
                    <a:pt x="31" y="43"/>
                    <a:pt x="31" y="44"/>
                  </a:cubicBezTo>
                  <a:cubicBezTo>
                    <a:pt x="31" y="45"/>
                    <a:pt x="30" y="46"/>
                    <a:pt x="29" y="46"/>
                  </a:cubicBezTo>
                  <a:cubicBezTo>
                    <a:pt x="22" y="46"/>
                    <a:pt x="22" y="46"/>
                    <a:pt x="22" y="46"/>
                  </a:cubicBezTo>
                  <a:close/>
                  <a:moveTo>
                    <a:pt x="82" y="77"/>
                  </a:moveTo>
                  <a:cubicBezTo>
                    <a:pt x="82" y="77"/>
                    <a:pt x="82" y="77"/>
                    <a:pt x="82" y="77"/>
                  </a:cubicBezTo>
                  <a:cubicBezTo>
                    <a:pt x="81" y="77"/>
                    <a:pt x="80" y="76"/>
                    <a:pt x="80" y="75"/>
                  </a:cubicBezTo>
                  <a:cubicBezTo>
                    <a:pt x="80" y="74"/>
                    <a:pt x="81" y="73"/>
                    <a:pt x="82" y="73"/>
                  </a:cubicBezTo>
                  <a:cubicBezTo>
                    <a:pt x="88" y="73"/>
                    <a:pt x="88" y="73"/>
                    <a:pt x="88" y="73"/>
                  </a:cubicBezTo>
                  <a:cubicBezTo>
                    <a:pt x="90" y="73"/>
                    <a:pt x="91" y="74"/>
                    <a:pt x="91" y="75"/>
                  </a:cubicBezTo>
                  <a:cubicBezTo>
                    <a:pt x="91" y="76"/>
                    <a:pt x="90" y="77"/>
                    <a:pt x="88" y="77"/>
                  </a:cubicBezTo>
                  <a:cubicBezTo>
                    <a:pt x="82" y="77"/>
                    <a:pt x="82" y="77"/>
                    <a:pt x="82" y="77"/>
                  </a:cubicBezTo>
                  <a:close/>
                  <a:moveTo>
                    <a:pt x="37" y="77"/>
                  </a:moveTo>
                  <a:cubicBezTo>
                    <a:pt x="37" y="77"/>
                    <a:pt x="37" y="77"/>
                    <a:pt x="37" y="77"/>
                  </a:cubicBezTo>
                  <a:cubicBezTo>
                    <a:pt x="36" y="77"/>
                    <a:pt x="35" y="76"/>
                    <a:pt x="35" y="75"/>
                  </a:cubicBezTo>
                  <a:cubicBezTo>
                    <a:pt x="35" y="74"/>
                    <a:pt x="36" y="73"/>
                    <a:pt x="37" y="73"/>
                  </a:cubicBezTo>
                  <a:cubicBezTo>
                    <a:pt x="74" y="73"/>
                    <a:pt x="74" y="73"/>
                    <a:pt x="74" y="73"/>
                  </a:cubicBezTo>
                  <a:cubicBezTo>
                    <a:pt x="75" y="73"/>
                    <a:pt x="76" y="74"/>
                    <a:pt x="76" y="75"/>
                  </a:cubicBezTo>
                  <a:cubicBezTo>
                    <a:pt x="76" y="76"/>
                    <a:pt x="75" y="77"/>
                    <a:pt x="74" y="77"/>
                  </a:cubicBezTo>
                  <a:cubicBezTo>
                    <a:pt x="37" y="77"/>
                    <a:pt x="37" y="77"/>
                    <a:pt x="37" y="77"/>
                  </a:cubicBezTo>
                  <a:close/>
                  <a:moveTo>
                    <a:pt x="22" y="77"/>
                  </a:moveTo>
                  <a:cubicBezTo>
                    <a:pt x="22" y="77"/>
                    <a:pt x="22" y="77"/>
                    <a:pt x="22" y="77"/>
                  </a:cubicBezTo>
                  <a:cubicBezTo>
                    <a:pt x="21" y="77"/>
                    <a:pt x="20" y="76"/>
                    <a:pt x="20" y="75"/>
                  </a:cubicBezTo>
                  <a:cubicBezTo>
                    <a:pt x="20" y="74"/>
                    <a:pt x="21" y="73"/>
                    <a:pt x="22" y="73"/>
                  </a:cubicBezTo>
                  <a:cubicBezTo>
                    <a:pt x="29" y="73"/>
                    <a:pt x="29" y="73"/>
                    <a:pt x="29" y="73"/>
                  </a:cubicBezTo>
                  <a:cubicBezTo>
                    <a:pt x="30" y="73"/>
                    <a:pt x="31" y="74"/>
                    <a:pt x="31" y="75"/>
                  </a:cubicBezTo>
                  <a:cubicBezTo>
                    <a:pt x="31" y="76"/>
                    <a:pt x="30" y="77"/>
                    <a:pt x="29" y="77"/>
                  </a:cubicBezTo>
                  <a:cubicBezTo>
                    <a:pt x="22" y="77"/>
                    <a:pt x="22" y="77"/>
                    <a:pt x="22" y="77"/>
                  </a:cubicBezTo>
                  <a:close/>
                  <a:moveTo>
                    <a:pt x="82" y="67"/>
                  </a:moveTo>
                  <a:cubicBezTo>
                    <a:pt x="82" y="67"/>
                    <a:pt x="82" y="67"/>
                    <a:pt x="82" y="67"/>
                  </a:cubicBezTo>
                  <a:cubicBezTo>
                    <a:pt x="81" y="67"/>
                    <a:pt x="80" y="66"/>
                    <a:pt x="80" y="65"/>
                  </a:cubicBezTo>
                  <a:cubicBezTo>
                    <a:pt x="80" y="64"/>
                    <a:pt x="81" y="63"/>
                    <a:pt x="82" y="63"/>
                  </a:cubicBezTo>
                  <a:cubicBezTo>
                    <a:pt x="88" y="63"/>
                    <a:pt x="88" y="63"/>
                    <a:pt x="88" y="63"/>
                  </a:cubicBezTo>
                  <a:cubicBezTo>
                    <a:pt x="90" y="63"/>
                    <a:pt x="91" y="64"/>
                    <a:pt x="91" y="65"/>
                  </a:cubicBezTo>
                  <a:cubicBezTo>
                    <a:pt x="91" y="66"/>
                    <a:pt x="90" y="67"/>
                    <a:pt x="88" y="67"/>
                  </a:cubicBezTo>
                  <a:cubicBezTo>
                    <a:pt x="82" y="67"/>
                    <a:pt x="82" y="67"/>
                    <a:pt x="82" y="67"/>
                  </a:cubicBezTo>
                  <a:close/>
                  <a:moveTo>
                    <a:pt x="67" y="67"/>
                  </a:moveTo>
                  <a:cubicBezTo>
                    <a:pt x="67" y="67"/>
                    <a:pt x="67" y="67"/>
                    <a:pt x="67" y="67"/>
                  </a:cubicBezTo>
                  <a:cubicBezTo>
                    <a:pt x="66" y="67"/>
                    <a:pt x="65" y="66"/>
                    <a:pt x="65" y="65"/>
                  </a:cubicBezTo>
                  <a:cubicBezTo>
                    <a:pt x="65" y="64"/>
                    <a:pt x="66" y="63"/>
                    <a:pt x="67" y="63"/>
                  </a:cubicBezTo>
                  <a:cubicBezTo>
                    <a:pt x="74" y="63"/>
                    <a:pt x="74" y="63"/>
                    <a:pt x="74" y="63"/>
                  </a:cubicBezTo>
                  <a:cubicBezTo>
                    <a:pt x="75" y="63"/>
                    <a:pt x="76" y="64"/>
                    <a:pt x="76" y="65"/>
                  </a:cubicBezTo>
                  <a:cubicBezTo>
                    <a:pt x="76" y="66"/>
                    <a:pt x="75" y="67"/>
                    <a:pt x="74" y="67"/>
                  </a:cubicBezTo>
                  <a:cubicBezTo>
                    <a:pt x="67" y="67"/>
                    <a:pt x="67" y="67"/>
                    <a:pt x="67" y="67"/>
                  </a:cubicBezTo>
                  <a:close/>
                  <a:moveTo>
                    <a:pt x="52" y="67"/>
                  </a:moveTo>
                  <a:cubicBezTo>
                    <a:pt x="52" y="67"/>
                    <a:pt x="52" y="67"/>
                    <a:pt x="52" y="67"/>
                  </a:cubicBezTo>
                  <a:cubicBezTo>
                    <a:pt x="51" y="67"/>
                    <a:pt x="50" y="66"/>
                    <a:pt x="50" y="65"/>
                  </a:cubicBezTo>
                  <a:cubicBezTo>
                    <a:pt x="50" y="64"/>
                    <a:pt x="51" y="63"/>
                    <a:pt x="52" y="63"/>
                  </a:cubicBezTo>
                  <a:cubicBezTo>
                    <a:pt x="59" y="63"/>
                    <a:pt x="59" y="63"/>
                    <a:pt x="59" y="63"/>
                  </a:cubicBezTo>
                  <a:cubicBezTo>
                    <a:pt x="60" y="63"/>
                    <a:pt x="61" y="64"/>
                    <a:pt x="61" y="65"/>
                  </a:cubicBezTo>
                  <a:cubicBezTo>
                    <a:pt x="61" y="66"/>
                    <a:pt x="60" y="67"/>
                    <a:pt x="59" y="67"/>
                  </a:cubicBezTo>
                  <a:cubicBezTo>
                    <a:pt x="52" y="67"/>
                    <a:pt x="52" y="67"/>
                    <a:pt x="52" y="67"/>
                  </a:cubicBezTo>
                  <a:close/>
                  <a:moveTo>
                    <a:pt x="37" y="67"/>
                  </a:moveTo>
                  <a:cubicBezTo>
                    <a:pt x="37" y="67"/>
                    <a:pt x="37" y="67"/>
                    <a:pt x="37" y="67"/>
                  </a:cubicBezTo>
                  <a:cubicBezTo>
                    <a:pt x="36" y="67"/>
                    <a:pt x="35" y="66"/>
                    <a:pt x="35" y="65"/>
                  </a:cubicBezTo>
                  <a:cubicBezTo>
                    <a:pt x="35" y="64"/>
                    <a:pt x="36" y="63"/>
                    <a:pt x="37" y="63"/>
                  </a:cubicBezTo>
                  <a:cubicBezTo>
                    <a:pt x="44" y="63"/>
                    <a:pt x="44" y="63"/>
                    <a:pt x="44" y="63"/>
                  </a:cubicBezTo>
                  <a:cubicBezTo>
                    <a:pt x="45" y="63"/>
                    <a:pt x="46" y="64"/>
                    <a:pt x="46" y="65"/>
                  </a:cubicBezTo>
                  <a:cubicBezTo>
                    <a:pt x="46" y="66"/>
                    <a:pt x="45" y="67"/>
                    <a:pt x="44" y="67"/>
                  </a:cubicBezTo>
                  <a:cubicBezTo>
                    <a:pt x="37" y="67"/>
                    <a:pt x="37" y="67"/>
                    <a:pt x="37" y="67"/>
                  </a:cubicBezTo>
                  <a:close/>
                  <a:moveTo>
                    <a:pt x="22" y="67"/>
                  </a:moveTo>
                  <a:cubicBezTo>
                    <a:pt x="22" y="67"/>
                    <a:pt x="22" y="67"/>
                    <a:pt x="22" y="67"/>
                  </a:cubicBezTo>
                  <a:cubicBezTo>
                    <a:pt x="21" y="67"/>
                    <a:pt x="20" y="66"/>
                    <a:pt x="20" y="65"/>
                  </a:cubicBezTo>
                  <a:cubicBezTo>
                    <a:pt x="20" y="64"/>
                    <a:pt x="21" y="63"/>
                    <a:pt x="22" y="63"/>
                  </a:cubicBezTo>
                  <a:cubicBezTo>
                    <a:pt x="29" y="63"/>
                    <a:pt x="29" y="63"/>
                    <a:pt x="29" y="63"/>
                  </a:cubicBezTo>
                  <a:cubicBezTo>
                    <a:pt x="30" y="63"/>
                    <a:pt x="31" y="64"/>
                    <a:pt x="31" y="65"/>
                  </a:cubicBezTo>
                  <a:cubicBezTo>
                    <a:pt x="31" y="66"/>
                    <a:pt x="30" y="67"/>
                    <a:pt x="29" y="67"/>
                  </a:cubicBezTo>
                  <a:cubicBezTo>
                    <a:pt x="22" y="67"/>
                    <a:pt x="22" y="67"/>
                    <a:pt x="22" y="67"/>
                  </a:cubicBezTo>
                  <a:close/>
                  <a:moveTo>
                    <a:pt x="73" y="57"/>
                  </a:moveTo>
                  <a:cubicBezTo>
                    <a:pt x="73" y="57"/>
                    <a:pt x="73" y="57"/>
                    <a:pt x="73" y="57"/>
                  </a:cubicBezTo>
                  <a:cubicBezTo>
                    <a:pt x="72" y="57"/>
                    <a:pt x="71" y="56"/>
                    <a:pt x="71" y="54"/>
                  </a:cubicBezTo>
                  <a:cubicBezTo>
                    <a:pt x="71" y="53"/>
                    <a:pt x="72" y="52"/>
                    <a:pt x="73" y="52"/>
                  </a:cubicBezTo>
                  <a:cubicBezTo>
                    <a:pt x="79" y="52"/>
                    <a:pt x="79" y="52"/>
                    <a:pt x="79" y="52"/>
                  </a:cubicBezTo>
                  <a:cubicBezTo>
                    <a:pt x="80" y="52"/>
                    <a:pt x="81" y="53"/>
                    <a:pt x="81" y="54"/>
                  </a:cubicBezTo>
                  <a:cubicBezTo>
                    <a:pt x="81" y="56"/>
                    <a:pt x="80" y="57"/>
                    <a:pt x="79" y="57"/>
                  </a:cubicBezTo>
                  <a:cubicBezTo>
                    <a:pt x="73" y="57"/>
                    <a:pt x="73" y="57"/>
                    <a:pt x="73" y="57"/>
                  </a:cubicBezTo>
                  <a:close/>
                  <a:moveTo>
                    <a:pt x="59" y="57"/>
                  </a:moveTo>
                  <a:cubicBezTo>
                    <a:pt x="59" y="57"/>
                    <a:pt x="59" y="57"/>
                    <a:pt x="59" y="57"/>
                  </a:cubicBezTo>
                  <a:cubicBezTo>
                    <a:pt x="58" y="57"/>
                    <a:pt x="57" y="56"/>
                    <a:pt x="57" y="54"/>
                  </a:cubicBezTo>
                  <a:cubicBezTo>
                    <a:pt x="57" y="53"/>
                    <a:pt x="58" y="52"/>
                    <a:pt x="59" y="52"/>
                  </a:cubicBezTo>
                  <a:cubicBezTo>
                    <a:pt x="65" y="52"/>
                    <a:pt x="65" y="52"/>
                    <a:pt x="65" y="52"/>
                  </a:cubicBezTo>
                  <a:cubicBezTo>
                    <a:pt x="66" y="52"/>
                    <a:pt x="67" y="53"/>
                    <a:pt x="67" y="54"/>
                  </a:cubicBezTo>
                  <a:cubicBezTo>
                    <a:pt x="67" y="56"/>
                    <a:pt x="66" y="57"/>
                    <a:pt x="65" y="57"/>
                  </a:cubicBezTo>
                  <a:cubicBezTo>
                    <a:pt x="59" y="57"/>
                    <a:pt x="59" y="57"/>
                    <a:pt x="59" y="57"/>
                  </a:cubicBezTo>
                  <a:close/>
                  <a:moveTo>
                    <a:pt x="45" y="57"/>
                  </a:moveTo>
                  <a:cubicBezTo>
                    <a:pt x="45" y="57"/>
                    <a:pt x="45" y="57"/>
                    <a:pt x="45" y="57"/>
                  </a:cubicBezTo>
                  <a:cubicBezTo>
                    <a:pt x="44" y="57"/>
                    <a:pt x="43" y="56"/>
                    <a:pt x="43" y="54"/>
                  </a:cubicBezTo>
                  <a:cubicBezTo>
                    <a:pt x="43" y="53"/>
                    <a:pt x="44" y="52"/>
                    <a:pt x="45" y="52"/>
                  </a:cubicBezTo>
                  <a:cubicBezTo>
                    <a:pt x="51" y="52"/>
                    <a:pt x="51" y="52"/>
                    <a:pt x="51" y="52"/>
                  </a:cubicBezTo>
                  <a:cubicBezTo>
                    <a:pt x="53" y="52"/>
                    <a:pt x="54" y="53"/>
                    <a:pt x="54" y="54"/>
                  </a:cubicBezTo>
                  <a:cubicBezTo>
                    <a:pt x="54" y="56"/>
                    <a:pt x="53" y="57"/>
                    <a:pt x="51" y="57"/>
                  </a:cubicBezTo>
                  <a:cubicBezTo>
                    <a:pt x="45" y="57"/>
                    <a:pt x="45" y="57"/>
                    <a:pt x="45" y="57"/>
                  </a:cubicBezTo>
                  <a:close/>
                  <a:moveTo>
                    <a:pt x="32" y="57"/>
                  </a:moveTo>
                  <a:cubicBezTo>
                    <a:pt x="32" y="57"/>
                    <a:pt x="32" y="57"/>
                    <a:pt x="32" y="57"/>
                  </a:cubicBezTo>
                  <a:cubicBezTo>
                    <a:pt x="30" y="57"/>
                    <a:pt x="30" y="56"/>
                    <a:pt x="30" y="54"/>
                  </a:cubicBezTo>
                  <a:cubicBezTo>
                    <a:pt x="30" y="53"/>
                    <a:pt x="30" y="52"/>
                    <a:pt x="32" y="52"/>
                  </a:cubicBezTo>
                  <a:cubicBezTo>
                    <a:pt x="38" y="52"/>
                    <a:pt x="38" y="52"/>
                    <a:pt x="38" y="52"/>
                  </a:cubicBezTo>
                  <a:cubicBezTo>
                    <a:pt x="39" y="52"/>
                    <a:pt x="40" y="53"/>
                    <a:pt x="40" y="54"/>
                  </a:cubicBezTo>
                  <a:cubicBezTo>
                    <a:pt x="40" y="56"/>
                    <a:pt x="39" y="57"/>
                    <a:pt x="38" y="57"/>
                  </a:cubicBezTo>
                  <a:cubicBezTo>
                    <a:pt x="32" y="57"/>
                    <a:pt x="32" y="57"/>
                    <a:pt x="32" y="57"/>
                  </a:cubicBezTo>
                  <a:close/>
                  <a:moveTo>
                    <a:pt x="82" y="46"/>
                  </a:moveTo>
                  <a:cubicBezTo>
                    <a:pt x="82" y="46"/>
                    <a:pt x="82" y="46"/>
                    <a:pt x="82" y="46"/>
                  </a:cubicBezTo>
                  <a:cubicBezTo>
                    <a:pt x="81" y="46"/>
                    <a:pt x="80" y="45"/>
                    <a:pt x="80" y="44"/>
                  </a:cubicBezTo>
                  <a:cubicBezTo>
                    <a:pt x="80" y="43"/>
                    <a:pt x="81" y="42"/>
                    <a:pt x="82" y="42"/>
                  </a:cubicBezTo>
                  <a:cubicBezTo>
                    <a:pt x="88" y="42"/>
                    <a:pt x="88" y="42"/>
                    <a:pt x="88" y="42"/>
                  </a:cubicBezTo>
                  <a:cubicBezTo>
                    <a:pt x="90" y="42"/>
                    <a:pt x="91" y="43"/>
                    <a:pt x="91" y="44"/>
                  </a:cubicBezTo>
                  <a:cubicBezTo>
                    <a:pt x="91" y="45"/>
                    <a:pt x="90" y="46"/>
                    <a:pt x="88" y="46"/>
                  </a:cubicBezTo>
                  <a:cubicBezTo>
                    <a:pt x="82" y="46"/>
                    <a:pt x="82" y="46"/>
                    <a:pt x="82" y="46"/>
                  </a:cubicBezTo>
                  <a:close/>
                  <a:moveTo>
                    <a:pt x="87" y="57"/>
                  </a:moveTo>
                  <a:cubicBezTo>
                    <a:pt x="87" y="57"/>
                    <a:pt x="87" y="57"/>
                    <a:pt x="87" y="57"/>
                  </a:cubicBezTo>
                  <a:cubicBezTo>
                    <a:pt x="86" y="57"/>
                    <a:pt x="85" y="56"/>
                    <a:pt x="85" y="54"/>
                  </a:cubicBezTo>
                  <a:cubicBezTo>
                    <a:pt x="85" y="53"/>
                    <a:pt x="86" y="52"/>
                    <a:pt x="87" y="52"/>
                  </a:cubicBezTo>
                  <a:cubicBezTo>
                    <a:pt x="88" y="52"/>
                    <a:pt x="88" y="52"/>
                    <a:pt x="88" y="52"/>
                  </a:cubicBezTo>
                  <a:cubicBezTo>
                    <a:pt x="90" y="52"/>
                    <a:pt x="91" y="53"/>
                    <a:pt x="91" y="54"/>
                  </a:cubicBezTo>
                  <a:cubicBezTo>
                    <a:pt x="91" y="56"/>
                    <a:pt x="90" y="57"/>
                    <a:pt x="88" y="57"/>
                  </a:cubicBezTo>
                  <a:cubicBezTo>
                    <a:pt x="87" y="57"/>
                    <a:pt x="87" y="57"/>
                    <a:pt x="87" y="57"/>
                  </a:cubicBezTo>
                  <a:close/>
                  <a:moveTo>
                    <a:pt x="22" y="57"/>
                  </a:moveTo>
                  <a:cubicBezTo>
                    <a:pt x="22" y="57"/>
                    <a:pt x="22" y="57"/>
                    <a:pt x="22" y="57"/>
                  </a:cubicBezTo>
                  <a:cubicBezTo>
                    <a:pt x="21" y="57"/>
                    <a:pt x="20" y="56"/>
                    <a:pt x="20" y="54"/>
                  </a:cubicBezTo>
                  <a:cubicBezTo>
                    <a:pt x="20" y="53"/>
                    <a:pt x="21" y="52"/>
                    <a:pt x="22" y="52"/>
                  </a:cubicBezTo>
                  <a:cubicBezTo>
                    <a:pt x="24" y="52"/>
                    <a:pt x="24" y="52"/>
                    <a:pt x="24" y="52"/>
                  </a:cubicBezTo>
                  <a:cubicBezTo>
                    <a:pt x="25" y="52"/>
                    <a:pt x="26" y="53"/>
                    <a:pt x="26" y="54"/>
                  </a:cubicBezTo>
                  <a:cubicBezTo>
                    <a:pt x="26" y="56"/>
                    <a:pt x="25" y="57"/>
                    <a:pt x="24" y="57"/>
                  </a:cubicBezTo>
                  <a:cubicBezTo>
                    <a:pt x="22" y="57"/>
                    <a:pt x="22" y="57"/>
                    <a:pt x="22" y="57"/>
                  </a:cubicBezTo>
                  <a:close/>
                  <a:moveTo>
                    <a:pt x="67" y="46"/>
                  </a:moveTo>
                  <a:cubicBezTo>
                    <a:pt x="67" y="46"/>
                    <a:pt x="67" y="46"/>
                    <a:pt x="67" y="46"/>
                  </a:cubicBezTo>
                  <a:cubicBezTo>
                    <a:pt x="66" y="46"/>
                    <a:pt x="65" y="45"/>
                    <a:pt x="65" y="44"/>
                  </a:cubicBezTo>
                  <a:cubicBezTo>
                    <a:pt x="65" y="43"/>
                    <a:pt x="66" y="42"/>
                    <a:pt x="67" y="42"/>
                  </a:cubicBezTo>
                  <a:cubicBezTo>
                    <a:pt x="74" y="42"/>
                    <a:pt x="74" y="42"/>
                    <a:pt x="74" y="42"/>
                  </a:cubicBezTo>
                  <a:cubicBezTo>
                    <a:pt x="75" y="42"/>
                    <a:pt x="76" y="43"/>
                    <a:pt x="76" y="44"/>
                  </a:cubicBezTo>
                  <a:cubicBezTo>
                    <a:pt x="76" y="45"/>
                    <a:pt x="75" y="46"/>
                    <a:pt x="74" y="46"/>
                  </a:cubicBezTo>
                  <a:cubicBezTo>
                    <a:pt x="67" y="46"/>
                    <a:pt x="67" y="46"/>
                    <a:pt x="67" y="46"/>
                  </a:cubicBezTo>
                  <a:close/>
                  <a:moveTo>
                    <a:pt x="52" y="46"/>
                  </a:moveTo>
                  <a:cubicBezTo>
                    <a:pt x="52" y="46"/>
                    <a:pt x="52" y="46"/>
                    <a:pt x="52" y="46"/>
                  </a:cubicBezTo>
                  <a:cubicBezTo>
                    <a:pt x="51" y="46"/>
                    <a:pt x="50" y="45"/>
                    <a:pt x="50" y="44"/>
                  </a:cubicBezTo>
                  <a:cubicBezTo>
                    <a:pt x="50" y="43"/>
                    <a:pt x="51" y="42"/>
                    <a:pt x="52" y="42"/>
                  </a:cubicBezTo>
                  <a:cubicBezTo>
                    <a:pt x="59" y="42"/>
                    <a:pt x="59" y="42"/>
                    <a:pt x="59" y="42"/>
                  </a:cubicBezTo>
                  <a:cubicBezTo>
                    <a:pt x="60" y="42"/>
                    <a:pt x="61" y="43"/>
                    <a:pt x="61" y="44"/>
                  </a:cubicBezTo>
                  <a:cubicBezTo>
                    <a:pt x="61" y="45"/>
                    <a:pt x="60" y="46"/>
                    <a:pt x="59" y="46"/>
                  </a:cubicBezTo>
                  <a:cubicBezTo>
                    <a:pt x="52" y="46"/>
                    <a:pt x="52" y="46"/>
                    <a:pt x="52" y="46"/>
                  </a:cubicBezTo>
                  <a:close/>
                  <a:moveTo>
                    <a:pt x="37" y="46"/>
                  </a:moveTo>
                  <a:cubicBezTo>
                    <a:pt x="37" y="46"/>
                    <a:pt x="37" y="46"/>
                    <a:pt x="37" y="46"/>
                  </a:cubicBezTo>
                  <a:cubicBezTo>
                    <a:pt x="36" y="46"/>
                    <a:pt x="35" y="45"/>
                    <a:pt x="35" y="44"/>
                  </a:cubicBezTo>
                  <a:cubicBezTo>
                    <a:pt x="35" y="43"/>
                    <a:pt x="36" y="42"/>
                    <a:pt x="37" y="42"/>
                  </a:cubicBezTo>
                  <a:cubicBezTo>
                    <a:pt x="44" y="42"/>
                    <a:pt x="44" y="42"/>
                    <a:pt x="44" y="42"/>
                  </a:cubicBezTo>
                  <a:cubicBezTo>
                    <a:pt x="45" y="42"/>
                    <a:pt x="46" y="43"/>
                    <a:pt x="46" y="44"/>
                  </a:cubicBezTo>
                  <a:cubicBezTo>
                    <a:pt x="46" y="45"/>
                    <a:pt x="45" y="46"/>
                    <a:pt x="44" y="46"/>
                  </a:cubicBezTo>
                  <a:cubicBezTo>
                    <a:pt x="37" y="46"/>
                    <a:pt x="37" y="46"/>
                    <a:pt x="37" y="46"/>
                  </a:cubicBezTo>
                  <a:close/>
                  <a:moveTo>
                    <a:pt x="92" y="37"/>
                  </a:moveTo>
                  <a:cubicBezTo>
                    <a:pt x="92" y="37"/>
                    <a:pt x="92" y="37"/>
                    <a:pt x="92" y="37"/>
                  </a:cubicBezTo>
                  <a:cubicBezTo>
                    <a:pt x="18" y="37"/>
                    <a:pt x="18" y="37"/>
                    <a:pt x="18" y="37"/>
                  </a:cubicBezTo>
                  <a:cubicBezTo>
                    <a:pt x="17" y="37"/>
                    <a:pt x="15" y="39"/>
                    <a:pt x="15" y="40"/>
                  </a:cubicBezTo>
                  <a:cubicBezTo>
                    <a:pt x="15" y="79"/>
                    <a:pt x="15" y="79"/>
                    <a:pt x="15" y="79"/>
                  </a:cubicBezTo>
                  <a:cubicBezTo>
                    <a:pt x="15" y="80"/>
                    <a:pt x="17" y="82"/>
                    <a:pt x="18" y="82"/>
                  </a:cubicBezTo>
                  <a:cubicBezTo>
                    <a:pt x="92" y="82"/>
                    <a:pt x="92" y="82"/>
                    <a:pt x="92" y="82"/>
                  </a:cubicBezTo>
                  <a:cubicBezTo>
                    <a:pt x="94" y="82"/>
                    <a:pt x="95" y="80"/>
                    <a:pt x="95" y="79"/>
                  </a:cubicBezTo>
                  <a:cubicBezTo>
                    <a:pt x="95" y="40"/>
                    <a:pt x="95" y="40"/>
                    <a:pt x="95" y="40"/>
                  </a:cubicBezTo>
                  <a:cubicBezTo>
                    <a:pt x="95" y="39"/>
                    <a:pt x="94" y="37"/>
                    <a:pt x="92" y="37"/>
                  </a:cubicBezTo>
                  <a:close/>
                  <a:moveTo>
                    <a:pt x="45" y="21"/>
                  </a:moveTo>
                  <a:cubicBezTo>
                    <a:pt x="45" y="21"/>
                    <a:pt x="45" y="21"/>
                    <a:pt x="45" y="21"/>
                  </a:cubicBezTo>
                  <a:cubicBezTo>
                    <a:pt x="44" y="22"/>
                    <a:pt x="43" y="22"/>
                    <a:pt x="42" y="21"/>
                  </a:cubicBezTo>
                  <a:cubicBezTo>
                    <a:pt x="41" y="21"/>
                    <a:pt x="41" y="19"/>
                    <a:pt x="42" y="18"/>
                  </a:cubicBezTo>
                  <a:cubicBezTo>
                    <a:pt x="46" y="15"/>
                    <a:pt x="51" y="13"/>
                    <a:pt x="55" y="13"/>
                  </a:cubicBezTo>
                  <a:cubicBezTo>
                    <a:pt x="56" y="13"/>
                    <a:pt x="56" y="13"/>
                    <a:pt x="56" y="13"/>
                  </a:cubicBezTo>
                  <a:cubicBezTo>
                    <a:pt x="60" y="13"/>
                    <a:pt x="65" y="15"/>
                    <a:pt x="69" y="18"/>
                  </a:cubicBezTo>
                  <a:cubicBezTo>
                    <a:pt x="69" y="19"/>
                    <a:pt x="69" y="21"/>
                    <a:pt x="69" y="21"/>
                  </a:cubicBezTo>
                  <a:cubicBezTo>
                    <a:pt x="68" y="22"/>
                    <a:pt x="66" y="22"/>
                    <a:pt x="66" y="21"/>
                  </a:cubicBezTo>
                  <a:cubicBezTo>
                    <a:pt x="63" y="19"/>
                    <a:pt x="59" y="17"/>
                    <a:pt x="56" y="17"/>
                  </a:cubicBezTo>
                  <a:cubicBezTo>
                    <a:pt x="52" y="17"/>
                    <a:pt x="48" y="19"/>
                    <a:pt x="45"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7593395" y="4258801"/>
            <a:ext cx="688207" cy="688207"/>
            <a:chOff x="7593395" y="4258801"/>
            <a:chExt cx="688207" cy="688207"/>
          </a:xfrm>
        </p:grpSpPr>
        <p:sp>
          <p:nvSpPr>
            <p:cNvPr id="12" name="Oval 11"/>
            <p:cNvSpPr/>
            <p:nvPr/>
          </p:nvSpPr>
          <p:spPr>
            <a:xfrm>
              <a:off x="7593395" y="4258801"/>
              <a:ext cx="688207" cy="68820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56" name="Freeform 115"/>
            <p:cNvSpPr>
              <a:spLocks noChangeAspect="1" noEditPoints="1"/>
            </p:cNvSpPr>
            <p:nvPr/>
          </p:nvSpPr>
          <p:spPr bwMode="auto">
            <a:xfrm>
              <a:off x="7743098" y="4408504"/>
              <a:ext cx="388800" cy="388800"/>
            </a:xfrm>
            <a:custGeom>
              <a:avLst/>
              <a:gdLst>
                <a:gd name="T0" fmla="*/ 16 w 95"/>
                <a:gd name="T1" fmla="*/ 4 h 95"/>
                <a:gd name="T2" fmla="*/ 33 w 95"/>
                <a:gd name="T3" fmla="*/ 8 h 95"/>
                <a:gd name="T4" fmla="*/ 61 w 95"/>
                <a:gd name="T5" fmla="*/ 1 h 95"/>
                <a:gd name="T6" fmla="*/ 63 w 95"/>
                <a:gd name="T7" fmla="*/ 1 h 95"/>
                <a:gd name="T8" fmla="*/ 85 w 95"/>
                <a:gd name="T9" fmla="*/ 7 h 95"/>
                <a:gd name="T10" fmla="*/ 95 w 95"/>
                <a:gd name="T11" fmla="*/ 19 h 95"/>
                <a:gd name="T12" fmla="*/ 95 w 95"/>
                <a:gd name="T13" fmla="*/ 80 h 95"/>
                <a:gd name="T14" fmla="*/ 79 w 95"/>
                <a:gd name="T15" fmla="*/ 92 h 95"/>
                <a:gd name="T16" fmla="*/ 62 w 95"/>
                <a:gd name="T17" fmla="*/ 87 h 95"/>
                <a:gd name="T18" fmla="*/ 34 w 95"/>
                <a:gd name="T19" fmla="*/ 95 h 95"/>
                <a:gd name="T20" fmla="*/ 32 w 95"/>
                <a:gd name="T21" fmla="*/ 95 h 95"/>
                <a:gd name="T22" fmla="*/ 9 w 95"/>
                <a:gd name="T23" fmla="*/ 89 h 95"/>
                <a:gd name="T24" fmla="*/ 0 w 95"/>
                <a:gd name="T25" fmla="*/ 77 h 95"/>
                <a:gd name="T26" fmla="*/ 0 w 95"/>
                <a:gd name="T27" fmla="*/ 16 h 95"/>
                <a:gd name="T28" fmla="*/ 16 w 95"/>
                <a:gd name="T29" fmla="*/ 4 h 95"/>
                <a:gd name="T30" fmla="*/ 35 w 95"/>
                <a:gd name="T31" fmla="*/ 15 h 95"/>
                <a:gd name="T32" fmla="*/ 35 w 95"/>
                <a:gd name="T33" fmla="*/ 15 h 95"/>
                <a:gd name="T34" fmla="*/ 35 w 95"/>
                <a:gd name="T35" fmla="*/ 87 h 95"/>
                <a:gd name="T36" fmla="*/ 60 w 95"/>
                <a:gd name="T37" fmla="*/ 80 h 95"/>
                <a:gd name="T38" fmla="*/ 60 w 95"/>
                <a:gd name="T39" fmla="*/ 8 h 95"/>
                <a:gd name="T40" fmla="*/ 35 w 95"/>
                <a:gd name="T41" fmla="*/ 15 h 95"/>
                <a:gd name="T42" fmla="*/ 31 w 95"/>
                <a:gd name="T43" fmla="*/ 87 h 95"/>
                <a:gd name="T44" fmla="*/ 31 w 95"/>
                <a:gd name="T45" fmla="*/ 87 h 95"/>
                <a:gd name="T46" fmla="*/ 31 w 95"/>
                <a:gd name="T47" fmla="*/ 15 h 95"/>
                <a:gd name="T48" fmla="*/ 14 w 95"/>
                <a:gd name="T49" fmla="*/ 11 h 95"/>
                <a:gd name="T50" fmla="*/ 7 w 95"/>
                <a:gd name="T51" fmla="*/ 16 h 95"/>
                <a:gd name="T52" fmla="*/ 7 w 95"/>
                <a:gd name="T53" fmla="*/ 77 h 95"/>
                <a:gd name="T54" fmla="*/ 11 w 95"/>
                <a:gd name="T55" fmla="*/ 82 h 95"/>
                <a:gd name="T56" fmla="*/ 31 w 95"/>
                <a:gd name="T57" fmla="*/ 87 h 95"/>
                <a:gd name="T58" fmla="*/ 64 w 95"/>
                <a:gd name="T59" fmla="*/ 80 h 95"/>
                <a:gd name="T60" fmla="*/ 64 w 95"/>
                <a:gd name="T61" fmla="*/ 80 h 95"/>
                <a:gd name="T62" fmla="*/ 81 w 95"/>
                <a:gd name="T63" fmla="*/ 85 h 95"/>
                <a:gd name="T64" fmla="*/ 87 w 95"/>
                <a:gd name="T65" fmla="*/ 80 h 95"/>
                <a:gd name="T66" fmla="*/ 87 w 95"/>
                <a:gd name="T67" fmla="*/ 19 h 95"/>
                <a:gd name="T68" fmla="*/ 84 w 95"/>
                <a:gd name="T69" fmla="*/ 14 h 95"/>
                <a:gd name="T70" fmla="*/ 64 w 95"/>
                <a:gd name="T71" fmla="*/ 8 h 95"/>
                <a:gd name="T72" fmla="*/ 64 w 95"/>
                <a:gd name="T73" fmla="*/ 8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 h="95">
                  <a:moveTo>
                    <a:pt x="16" y="4"/>
                  </a:moveTo>
                  <a:cubicBezTo>
                    <a:pt x="33" y="8"/>
                    <a:pt x="33" y="8"/>
                    <a:pt x="33" y="8"/>
                  </a:cubicBezTo>
                  <a:cubicBezTo>
                    <a:pt x="61" y="1"/>
                    <a:pt x="61" y="1"/>
                    <a:pt x="61" y="1"/>
                  </a:cubicBezTo>
                  <a:cubicBezTo>
                    <a:pt x="62" y="0"/>
                    <a:pt x="62" y="0"/>
                    <a:pt x="63" y="1"/>
                  </a:cubicBezTo>
                  <a:cubicBezTo>
                    <a:pt x="85" y="7"/>
                    <a:pt x="85" y="7"/>
                    <a:pt x="85" y="7"/>
                  </a:cubicBezTo>
                  <a:cubicBezTo>
                    <a:pt x="91" y="8"/>
                    <a:pt x="95" y="13"/>
                    <a:pt x="95" y="19"/>
                  </a:cubicBezTo>
                  <a:cubicBezTo>
                    <a:pt x="95" y="80"/>
                    <a:pt x="95" y="80"/>
                    <a:pt x="95" y="80"/>
                  </a:cubicBezTo>
                  <a:cubicBezTo>
                    <a:pt x="95" y="88"/>
                    <a:pt x="87" y="94"/>
                    <a:pt x="79" y="92"/>
                  </a:cubicBezTo>
                  <a:cubicBezTo>
                    <a:pt x="62" y="87"/>
                    <a:pt x="62" y="87"/>
                    <a:pt x="62" y="87"/>
                  </a:cubicBezTo>
                  <a:cubicBezTo>
                    <a:pt x="34" y="95"/>
                    <a:pt x="34" y="95"/>
                    <a:pt x="34" y="95"/>
                  </a:cubicBezTo>
                  <a:cubicBezTo>
                    <a:pt x="33" y="95"/>
                    <a:pt x="32" y="95"/>
                    <a:pt x="32" y="95"/>
                  </a:cubicBezTo>
                  <a:cubicBezTo>
                    <a:pt x="9" y="89"/>
                    <a:pt x="9" y="89"/>
                    <a:pt x="9" y="89"/>
                  </a:cubicBezTo>
                  <a:cubicBezTo>
                    <a:pt x="4" y="87"/>
                    <a:pt x="0" y="82"/>
                    <a:pt x="0" y="77"/>
                  </a:cubicBezTo>
                  <a:cubicBezTo>
                    <a:pt x="0" y="16"/>
                    <a:pt x="0" y="16"/>
                    <a:pt x="0" y="16"/>
                  </a:cubicBezTo>
                  <a:cubicBezTo>
                    <a:pt x="0" y="7"/>
                    <a:pt x="8" y="1"/>
                    <a:pt x="16" y="4"/>
                  </a:cubicBezTo>
                  <a:close/>
                  <a:moveTo>
                    <a:pt x="35" y="15"/>
                  </a:moveTo>
                  <a:cubicBezTo>
                    <a:pt x="35" y="15"/>
                    <a:pt x="35" y="15"/>
                    <a:pt x="35" y="15"/>
                  </a:cubicBezTo>
                  <a:cubicBezTo>
                    <a:pt x="35" y="87"/>
                    <a:pt x="35" y="87"/>
                    <a:pt x="35" y="87"/>
                  </a:cubicBezTo>
                  <a:cubicBezTo>
                    <a:pt x="60" y="80"/>
                    <a:pt x="60" y="80"/>
                    <a:pt x="60" y="80"/>
                  </a:cubicBezTo>
                  <a:cubicBezTo>
                    <a:pt x="60" y="8"/>
                    <a:pt x="60" y="8"/>
                    <a:pt x="60" y="8"/>
                  </a:cubicBezTo>
                  <a:cubicBezTo>
                    <a:pt x="35" y="15"/>
                    <a:pt x="35" y="15"/>
                    <a:pt x="35" y="15"/>
                  </a:cubicBezTo>
                  <a:close/>
                  <a:moveTo>
                    <a:pt x="31" y="87"/>
                  </a:moveTo>
                  <a:cubicBezTo>
                    <a:pt x="31" y="87"/>
                    <a:pt x="31" y="87"/>
                    <a:pt x="31" y="87"/>
                  </a:cubicBezTo>
                  <a:cubicBezTo>
                    <a:pt x="31" y="15"/>
                    <a:pt x="31" y="15"/>
                    <a:pt x="31" y="15"/>
                  </a:cubicBezTo>
                  <a:cubicBezTo>
                    <a:pt x="14" y="11"/>
                    <a:pt x="14" y="11"/>
                    <a:pt x="14" y="11"/>
                  </a:cubicBezTo>
                  <a:cubicBezTo>
                    <a:pt x="11" y="10"/>
                    <a:pt x="7" y="12"/>
                    <a:pt x="7" y="16"/>
                  </a:cubicBezTo>
                  <a:cubicBezTo>
                    <a:pt x="7" y="77"/>
                    <a:pt x="7" y="77"/>
                    <a:pt x="7" y="77"/>
                  </a:cubicBezTo>
                  <a:cubicBezTo>
                    <a:pt x="7" y="79"/>
                    <a:pt x="9" y="81"/>
                    <a:pt x="11" y="82"/>
                  </a:cubicBezTo>
                  <a:cubicBezTo>
                    <a:pt x="31" y="87"/>
                    <a:pt x="31" y="87"/>
                    <a:pt x="31" y="87"/>
                  </a:cubicBezTo>
                  <a:close/>
                  <a:moveTo>
                    <a:pt x="64" y="80"/>
                  </a:moveTo>
                  <a:cubicBezTo>
                    <a:pt x="64" y="80"/>
                    <a:pt x="64" y="80"/>
                    <a:pt x="64" y="80"/>
                  </a:cubicBezTo>
                  <a:cubicBezTo>
                    <a:pt x="81" y="85"/>
                    <a:pt x="81" y="85"/>
                    <a:pt x="81" y="85"/>
                  </a:cubicBezTo>
                  <a:cubicBezTo>
                    <a:pt x="84" y="86"/>
                    <a:pt x="87" y="83"/>
                    <a:pt x="87" y="80"/>
                  </a:cubicBezTo>
                  <a:cubicBezTo>
                    <a:pt x="87" y="19"/>
                    <a:pt x="87" y="19"/>
                    <a:pt x="87" y="19"/>
                  </a:cubicBezTo>
                  <a:cubicBezTo>
                    <a:pt x="87" y="16"/>
                    <a:pt x="86" y="14"/>
                    <a:pt x="84" y="14"/>
                  </a:cubicBezTo>
                  <a:cubicBezTo>
                    <a:pt x="64" y="8"/>
                    <a:pt x="64" y="8"/>
                    <a:pt x="64" y="8"/>
                  </a:cubicBezTo>
                  <a:cubicBezTo>
                    <a:pt x="64" y="80"/>
                    <a:pt x="64" y="80"/>
                    <a:pt x="64" y="8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7039815" y="5552903"/>
            <a:ext cx="688207" cy="688207"/>
            <a:chOff x="7039815" y="5552903"/>
            <a:chExt cx="688207" cy="688207"/>
          </a:xfrm>
        </p:grpSpPr>
        <p:sp>
          <p:nvSpPr>
            <p:cNvPr id="11" name="Oval 10"/>
            <p:cNvSpPr/>
            <p:nvPr/>
          </p:nvSpPr>
          <p:spPr>
            <a:xfrm>
              <a:off x="7039815" y="5552903"/>
              <a:ext cx="688207" cy="688207"/>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57" name="Freeform 107"/>
            <p:cNvSpPr>
              <a:spLocks noChangeAspect="1" noEditPoints="1"/>
            </p:cNvSpPr>
            <p:nvPr/>
          </p:nvSpPr>
          <p:spPr bwMode="auto">
            <a:xfrm>
              <a:off x="7149895" y="5702606"/>
              <a:ext cx="468046" cy="388800"/>
            </a:xfrm>
            <a:custGeom>
              <a:avLst/>
              <a:gdLst>
                <a:gd name="T0" fmla="*/ 87 w 94"/>
                <a:gd name="T1" fmla="*/ 18 h 78"/>
                <a:gd name="T2" fmla="*/ 93 w 94"/>
                <a:gd name="T3" fmla="*/ 38 h 78"/>
                <a:gd name="T4" fmla="*/ 94 w 94"/>
                <a:gd name="T5" fmla="*/ 59 h 78"/>
                <a:gd name="T6" fmla="*/ 92 w 94"/>
                <a:gd name="T7" fmla="*/ 66 h 78"/>
                <a:gd name="T8" fmla="*/ 68 w 94"/>
                <a:gd name="T9" fmla="*/ 68 h 78"/>
                <a:gd name="T10" fmla="*/ 58 w 94"/>
                <a:gd name="T11" fmla="*/ 54 h 78"/>
                <a:gd name="T12" fmla="*/ 36 w 94"/>
                <a:gd name="T13" fmla="*/ 54 h 78"/>
                <a:gd name="T14" fmla="*/ 26 w 94"/>
                <a:gd name="T15" fmla="*/ 68 h 78"/>
                <a:gd name="T16" fmla="*/ 20 w 94"/>
                <a:gd name="T17" fmla="*/ 72 h 78"/>
                <a:gd name="T18" fmla="*/ 0 w 94"/>
                <a:gd name="T19" fmla="*/ 59 h 78"/>
                <a:gd name="T20" fmla="*/ 1 w 94"/>
                <a:gd name="T21" fmla="*/ 38 h 78"/>
                <a:gd name="T22" fmla="*/ 7 w 94"/>
                <a:gd name="T23" fmla="*/ 18 h 78"/>
                <a:gd name="T24" fmla="*/ 40 w 94"/>
                <a:gd name="T25" fmla="*/ 2 h 78"/>
                <a:gd name="T26" fmla="*/ 54 w 94"/>
                <a:gd name="T27" fmla="*/ 2 h 78"/>
                <a:gd name="T28" fmla="*/ 41 w 94"/>
                <a:gd name="T29" fmla="*/ 40 h 78"/>
                <a:gd name="T30" fmla="*/ 39 w 94"/>
                <a:gd name="T31" fmla="*/ 38 h 78"/>
                <a:gd name="T32" fmla="*/ 52 w 94"/>
                <a:gd name="T33" fmla="*/ 36 h 78"/>
                <a:gd name="T34" fmla="*/ 52 w 94"/>
                <a:gd name="T35" fmla="*/ 40 h 78"/>
                <a:gd name="T36" fmla="*/ 41 w 94"/>
                <a:gd name="T37" fmla="*/ 20 h 78"/>
                <a:gd name="T38" fmla="*/ 39 w 94"/>
                <a:gd name="T39" fmla="*/ 18 h 78"/>
                <a:gd name="T40" fmla="*/ 52 w 94"/>
                <a:gd name="T41" fmla="*/ 16 h 78"/>
                <a:gd name="T42" fmla="*/ 52 w 94"/>
                <a:gd name="T43" fmla="*/ 20 h 78"/>
                <a:gd name="T44" fmla="*/ 27 w 94"/>
                <a:gd name="T45" fmla="*/ 18 h 78"/>
                <a:gd name="T46" fmla="*/ 29 w 94"/>
                <a:gd name="T47" fmla="*/ 16 h 78"/>
                <a:gd name="T48" fmla="*/ 31 w 94"/>
                <a:gd name="T49" fmla="*/ 26 h 78"/>
                <a:gd name="T50" fmla="*/ 41 w 94"/>
                <a:gd name="T51" fmla="*/ 28 h 78"/>
                <a:gd name="T52" fmla="*/ 31 w 94"/>
                <a:gd name="T53" fmla="*/ 30 h 78"/>
                <a:gd name="T54" fmla="*/ 29 w 94"/>
                <a:gd name="T55" fmla="*/ 40 h 78"/>
                <a:gd name="T56" fmla="*/ 27 w 94"/>
                <a:gd name="T57" fmla="*/ 30 h 78"/>
                <a:gd name="T58" fmla="*/ 17 w 94"/>
                <a:gd name="T59" fmla="*/ 28 h 78"/>
                <a:gd name="T60" fmla="*/ 27 w 94"/>
                <a:gd name="T61" fmla="*/ 26 h 78"/>
                <a:gd name="T62" fmla="*/ 66 w 94"/>
                <a:gd name="T63" fmla="*/ 18 h 78"/>
                <a:gd name="T64" fmla="*/ 69 w 94"/>
                <a:gd name="T65" fmla="*/ 22 h 78"/>
                <a:gd name="T66" fmla="*/ 62 w 94"/>
                <a:gd name="T67" fmla="*/ 22 h 78"/>
                <a:gd name="T68" fmla="*/ 63 w 94"/>
                <a:gd name="T69" fmla="*/ 28 h 78"/>
                <a:gd name="T70" fmla="*/ 59 w 94"/>
                <a:gd name="T71" fmla="*/ 32 h 78"/>
                <a:gd name="T72" fmla="*/ 59 w 94"/>
                <a:gd name="T73" fmla="*/ 24 h 78"/>
                <a:gd name="T74" fmla="*/ 66 w 94"/>
                <a:gd name="T75" fmla="*/ 31 h 78"/>
                <a:gd name="T76" fmla="*/ 69 w 94"/>
                <a:gd name="T77" fmla="*/ 34 h 78"/>
                <a:gd name="T78" fmla="*/ 62 w 94"/>
                <a:gd name="T79" fmla="*/ 34 h 78"/>
                <a:gd name="T80" fmla="*/ 76 w 94"/>
                <a:gd name="T81" fmla="*/ 28 h 78"/>
                <a:gd name="T82" fmla="*/ 72 w 94"/>
                <a:gd name="T83" fmla="*/ 32 h 78"/>
                <a:gd name="T84" fmla="*/ 72 w 94"/>
                <a:gd name="T85" fmla="*/ 24 h 78"/>
                <a:gd name="T86" fmla="*/ 71 w 94"/>
                <a:gd name="T87" fmla="*/ 11 h 78"/>
                <a:gd name="T88" fmla="*/ 54 w 94"/>
                <a:gd name="T89" fmla="*/ 9 h 78"/>
                <a:gd name="T90" fmla="*/ 39 w 94"/>
                <a:gd name="T91" fmla="*/ 9 h 78"/>
                <a:gd name="T92" fmla="*/ 14 w 94"/>
                <a:gd name="T93" fmla="*/ 21 h 78"/>
                <a:gd name="T94" fmla="*/ 8 w 94"/>
                <a:gd name="T95" fmla="*/ 39 h 78"/>
                <a:gd name="T96" fmla="*/ 7 w 94"/>
                <a:gd name="T97" fmla="*/ 58 h 78"/>
                <a:gd name="T98" fmla="*/ 8 w 94"/>
                <a:gd name="T99" fmla="*/ 63 h 78"/>
                <a:gd name="T100" fmla="*/ 23 w 94"/>
                <a:gd name="T101" fmla="*/ 59 h 78"/>
                <a:gd name="T102" fmla="*/ 32 w 94"/>
                <a:gd name="T103" fmla="*/ 48 h 78"/>
                <a:gd name="T104" fmla="*/ 61 w 94"/>
                <a:gd name="T105" fmla="*/ 48 h 78"/>
                <a:gd name="T106" fmla="*/ 71 w 94"/>
                <a:gd name="T107" fmla="*/ 59 h 78"/>
                <a:gd name="T108" fmla="*/ 86 w 94"/>
                <a:gd name="T109" fmla="*/ 63 h 78"/>
                <a:gd name="T110" fmla="*/ 87 w 94"/>
                <a:gd name="T111" fmla="*/ 49 h 78"/>
                <a:gd name="T112" fmla="*/ 83 w 94"/>
                <a:gd name="T113" fmla="*/ 30 h 78"/>
                <a:gd name="T114" fmla="*/ 71 w 94"/>
                <a:gd name="T115" fmla="*/ 1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4" h="78">
                  <a:moveTo>
                    <a:pt x="75" y="5"/>
                  </a:moveTo>
                  <a:cubicBezTo>
                    <a:pt x="80" y="8"/>
                    <a:pt x="84" y="13"/>
                    <a:pt x="87" y="18"/>
                  </a:cubicBezTo>
                  <a:cubicBezTo>
                    <a:pt x="88" y="21"/>
                    <a:pt x="89" y="24"/>
                    <a:pt x="90" y="28"/>
                  </a:cubicBezTo>
                  <a:cubicBezTo>
                    <a:pt x="91" y="31"/>
                    <a:pt x="92" y="35"/>
                    <a:pt x="93" y="38"/>
                  </a:cubicBezTo>
                  <a:cubicBezTo>
                    <a:pt x="93" y="42"/>
                    <a:pt x="94" y="45"/>
                    <a:pt x="94" y="49"/>
                  </a:cubicBezTo>
                  <a:cubicBezTo>
                    <a:pt x="94" y="52"/>
                    <a:pt x="94" y="55"/>
                    <a:pt x="94" y="59"/>
                  </a:cubicBezTo>
                  <a:cubicBezTo>
                    <a:pt x="94" y="59"/>
                    <a:pt x="94" y="59"/>
                    <a:pt x="94" y="59"/>
                  </a:cubicBezTo>
                  <a:cubicBezTo>
                    <a:pt x="94" y="61"/>
                    <a:pt x="93" y="64"/>
                    <a:pt x="92" y="66"/>
                  </a:cubicBezTo>
                  <a:cubicBezTo>
                    <a:pt x="89" y="73"/>
                    <a:pt x="81" y="76"/>
                    <a:pt x="73" y="72"/>
                  </a:cubicBezTo>
                  <a:cubicBezTo>
                    <a:pt x="71" y="71"/>
                    <a:pt x="69" y="70"/>
                    <a:pt x="68" y="68"/>
                  </a:cubicBezTo>
                  <a:cubicBezTo>
                    <a:pt x="67" y="66"/>
                    <a:pt x="66" y="65"/>
                    <a:pt x="65" y="63"/>
                  </a:cubicBezTo>
                  <a:cubicBezTo>
                    <a:pt x="63" y="59"/>
                    <a:pt x="60" y="56"/>
                    <a:pt x="58" y="54"/>
                  </a:cubicBezTo>
                  <a:cubicBezTo>
                    <a:pt x="57" y="54"/>
                    <a:pt x="57" y="54"/>
                    <a:pt x="57" y="54"/>
                  </a:cubicBezTo>
                  <a:cubicBezTo>
                    <a:pt x="51" y="50"/>
                    <a:pt x="42" y="50"/>
                    <a:pt x="36" y="54"/>
                  </a:cubicBezTo>
                  <a:cubicBezTo>
                    <a:pt x="33" y="56"/>
                    <a:pt x="31" y="59"/>
                    <a:pt x="29" y="63"/>
                  </a:cubicBezTo>
                  <a:cubicBezTo>
                    <a:pt x="28" y="65"/>
                    <a:pt x="27" y="66"/>
                    <a:pt x="26" y="68"/>
                  </a:cubicBezTo>
                  <a:cubicBezTo>
                    <a:pt x="25" y="70"/>
                    <a:pt x="23" y="71"/>
                    <a:pt x="21" y="72"/>
                  </a:cubicBezTo>
                  <a:cubicBezTo>
                    <a:pt x="20" y="72"/>
                    <a:pt x="20" y="72"/>
                    <a:pt x="20" y="72"/>
                  </a:cubicBezTo>
                  <a:cubicBezTo>
                    <a:pt x="10" y="78"/>
                    <a:pt x="0" y="70"/>
                    <a:pt x="0" y="59"/>
                  </a:cubicBezTo>
                  <a:cubicBezTo>
                    <a:pt x="0" y="59"/>
                    <a:pt x="0" y="59"/>
                    <a:pt x="0" y="59"/>
                  </a:cubicBezTo>
                  <a:cubicBezTo>
                    <a:pt x="0" y="55"/>
                    <a:pt x="0" y="52"/>
                    <a:pt x="0" y="49"/>
                  </a:cubicBezTo>
                  <a:cubicBezTo>
                    <a:pt x="0" y="45"/>
                    <a:pt x="1" y="42"/>
                    <a:pt x="1" y="38"/>
                  </a:cubicBezTo>
                  <a:cubicBezTo>
                    <a:pt x="2" y="35"/>
                    <a:pt x="3" y="31"/>
                    <a:pt x="4" y="28"/>
                  </a:cubicBezTo>
                  <a:cubicBezTo>
                    <a:pt x="5" y="24"/>
                    <a:pt x="6" y="21"/>
                    <a:pt x="7" y="18"/>
                  </a:cubicBezTo>
                  <a:cubicBezTo>
                    <a:pt x="9" y="13"/>
                    <a:pt x="13" y="8"/>
                    <a:pt x="19" y="5"/>
                  </a:cubicBezTo>
                  <a:cubicBezTo>
                    <a:pt x="26" y="0"/>
                    <a:pt x="33" y="1"/>
                    <a:pt x="40" y="2"/>
                  </a:cubicBezTo>
                  <a:cubicBezTo>
                    <a:pt x="42" y="2"/>
                    <a:pt x="45" y="2"/>
                    <a:pt x="47" y="2"/>
                  </a:cubicBezTo>
                  <a:cubicBezTo>
                    <a:pt x="49" y="2"/>
                    <a:pt x="52" y="2"/>
                    <a:pt x="54" y="2"/>
                  </a:cubicBezTo>
                  <a:cubicBezTo>
                    <a:pt x="61" y="1"/>
                    <a:pt x="68" y="0"/>
                    <a:pt x="75" y="5"/>
                  </a:cubicBezTo>
                  <a:close/>
                  <a:moveTo>
                    <a:pt x="41" y="40"/>
                  </a:moveTo>
                  <a:cubicBezTo>
                    <a:pt x="41" y="40"/>
                    <a:pt x="41" y="40"/>
                    <a:pt x="41" y="40"/>
                  </a:cubicBezTo>
                  <a:cubicBezTo>
                    <a:pt x="40" y="40"/>
                    <a:pt x="39" y="39"/>
                    <a:pt x="39" y="38"/>
                  </a:cubicBezTo>
                  <a:cubicBezTo>
                    <a:pt x="39" y="37"/>
                    <a:pt x="40" y="36"/>
                    <a:pt x="41" y="36"/>
                  </a:cubicBezTo>
                  <a:cubicBezTo>
                    <a:pt x="52" y="36"/>
                    <a:pt x="52" y="36"/>
                    <a:pt x="52" y="36"/>
                  </a:cubicBezTo>
                  <a:cubicBezTo>
                    <a:pt x="54" y="36"/>
                    <a:pt x="55" y="37"/>
                    <a:pt x="55" y="38"/>
                  </a:cubicBezTo>
                  <a:cubicBezTo>
                    <a:pt x="55" y="39"/>
                    <a:pt x="54" y="40"/>
                    <a:pt x="52" y="40"/>
                  </a:cubicBezTo>
                  <a:cubicBezTo>
                    <a:pt x="41" y="40"/>
                    <a:pt x="41" y="40"/>
                    <a:pt x="41" y="40"/>
                  </a:cubicBezTo>
                  <a:close/>
                  <a:moveTo>
                    <a:pt x="41" y="20"/>
                  </a:moveTo>
                  <a:cubicBezTo>
                    <a:pt x="41" y="20"/>
                    <a:pt x="41" y="20"/>
                    <a:pt x="41" y="20"/>
                  </a:cubicBezTo>
                  <a:cubicBezTo>
                    <a:pt x="40" y="20"/>
                    <a:pt x="39" y="19"/>
                    <a:pt x="39" y="18"/>
                  </a:cubicBezTo>
                  <a:cubicBezTo>
                    <a:pt x="39" y="17"/>
                    <a:pt x="40" y="16"/>
                    <a:pt x="41" y="16"/>
                  </a:cubicBezTo>
                  <a:cubicBezTo>
                    <a:pt x="52" y="16"/>
                    <a:pt x="52" y="16"/>
                    <a:pt x="52" y="16"/>
                  </a:cubicBezTo>
                  <a:cubicBezTo>
                    <a:pt x="54" y="16"/>
                    <a:pt x="55" y="17"/>
                    <a:pt x="55" y="18"/>
                  </a:cubicBezTo>
                  <a:cubicBezTo>
                    <a:pt x="55" y="19"/>
                    <a:pt x="54" y="20"/>
                    <a:pt x="52" y="20"/>
                  </a:cubicBezTo>
                  <a:cubicBezTo>
                    <a:pt x="41" y="20"/>
                    <a:pt x="41" y="20"/>
                    <a:pt x="41" y="20"/>
                  </a:cubicBezTo>
                  <a:close/>
                  <a:moveTo>
                    <a:pt x="27" y="18"/>
                  </a:moveTo>
                  <a:cubicBezTo>
                    <a:pt x="27" y="18"/>
                    <a:pt x="27" y="18"/>
                    <a:pt x="27" y="18"/>
                  </a:cubicBezTo>
                  <a:cubicBezTo>
                    <a:pt x="27" y="17"/>
                    <a:pt x="28" y="16"/>
                    <a:pt x="29" y="16"/>
                  </a:cubicBezTo>
                  <a:cubicBezTo>
                    <a:pt x="30" y="16"/>
                    <a:pt x="31" y="17"/>
                    <a:pt x="31" y="18"/>
                  </a:cubicBezTo>
                  <a:cubicBezTo>
                    <a:pt x="31" y="26"/>
                    <a:pt x="31" y="26"/>
                    <a:pt x="31" y="26"/>
                  </a:cubicBezTo>
                  <a:cubicBezTo>
                    <a:pt x="39" y="26"/>
                    <a:pt x="39" y="26"/>
                    <a:pt x="39" y="26"/>
                  </a:cubicBezTo>
                  <a:cubicBezTo>
                    <a:pt x="40" y="26"/>
                    <a:pt x="41" y="27"/>
                    <a:pt x="41" y="28"/>
                  </a:cubicBezTo>
                  <a:cubicBezTo>
                    <a:pt x="41" y="29"/>
                    <a:pt x="40" y="30"/>
                    <a:pt x="39" y="30"/>
                  </a:cubicBezTo>
                  <a:cubicBezTo>
                    <a:pt x="31" y="30"/>
                    <a:pt x="31" y="30"/>
                    <a:pt x="31" y="30"/>
                  </a:cubicBezTo>
                  <a:cubicBezTo>
                    <a:pt x="31" y="38"/>
                    <a:pt x="31" y="38"/>
                    <a:pt x="31" y="38"/>
                  </a:cubicBezTo>
                  <a:cubicBezTo>
                    <a:pt x="31" y="39"/>
                    <a:pt x="30" y="40"/>
                    <a:pt x="29" y="40"/>
                  </a:cubicBezTo>
                  <a:cubicBezTo>
                    <a:pt x="28" y="40"/>
                    <a:pt x="27" y="39"/>
                    <a:pt x="27" y="38"/>
                  </a:cubicBezTo>
                  <a:cubicBezTo>
                    <a:pt x="27" y="30"/>
                    <a:pt x="27" y="30"/>
                    <a:pt x="27" y="30"/>
                  </a:cubicBezTo>
                  <a:cubicBezTo>
                    <a:pt x="19" y="30"/>
                    <a:pt x="19" y="30"/>
                    <a:pt x="19" y="30"/>
                  </a:cubicBezTo>
                  <a:cubicBezTo>
                    <a:pt x="18" y="30"/>
                    <a:pt x="17" y="29"/>
                    <a:pt x="17" y="28"/>
                  </a:cubicBezTo>
                  <a:cubicBezTo>
                    <a:pt x="17" y="27"/>
                    <a:pt x="18" y="26"/>
                    <a:pt x="19" y="26"/>
                  </a:cubicBezTo>
                  <a:cubicBezTo>
                    <a:pt x="27" y="26"/>
                    <a:pt x="27" y="26"/>
                    <a:pt x="27" y="26"/>
                  </a:cubicBezTo>
                  <a:cubicBezTo>
                    <a:pt x="27" y="18"/>
                    <a:pt x="27" y="18"/>
                    <a:pt x="27" y="18"/>
                  </a:cubicBezTo>
                  <a:close/>
                  <a:moveTo>
                    <a:pt x="66" y="18"/>
                  </a:moveTo>
                  <a:cubicBezTo>
                    <a:pt x="66" y="18"/>
                    <a:pt x="66" y="18"/>
                    <a:pt x="66" y="18"/>
                  </a:cubicBezTo>
                  <a:cubicBezTo>
                    <a:pt x="68" y="18"/>
                    <a:pt x="69" y="20"/>
                    <a:pt x="69" y="22"/>
                  </a:cubicBezTo>
                  <a:cubicBezTo>
                    <a:pt x="69" y="24"/>
                    <a:pt x="68" y="25"/>
                    <a:pt x="66" y="25"/>
                  </a:cubicBezTo>
                  <a:cubicBezTo>
                    <a:pt x="64" y="25"/>
                    <a:pt x="62" y="24"/>
                    <a:pt x="62" y="22"/>
                  </a:cubicBezTo>
                  <a:cubicBezTo>
                    <a:pt x="62" y="20"/>
                    <a:pt x="64" y="18"/>
                    <a:pt x="66" y="18"/>
                  </a:cubicBezTo>
                  <a:close/>
                  <a:moveTo>
                    <a:pt x="63" y="28"/>
                  </a:moveTo>
                  <a:cubicBezTo>
                    <a:pt x="63" y="28"/>
                    <a:pt x="63" y="28"/>
                    <a:pt x="63" y="28"/>
                  </a:cubicBezTo>
                  <a:cubicBezTo>
                    <a:pt x="63" y="30"/>
                    <a:pt x="61" y="32"/>
                    <a:pt x="59" y="32"/>
                  </a:cubicBezTo>
                  <a:cubicBezTo>
                    <a:pt x="57" y="32"/>
                    <a:pt x="56" y="30"/>
                    <a:pt x="56" y="28"/>
                  </a:cubicBezTo>
                  <a:cubicBezTo>
                    <a:pt x="56" y="26"/>
                    <a:pt x="57" y="24"/>
                    <a:pt x="59" y="24"/>
                  </a:cubicBezTo>
                  <a:cubicBezTo>
                    <a:pt x="61" y="24"/>
                    <a:pt x="63" y="26"/>
                    <a:pt x="63" y="28"/>
                  </a:cubicBezTo>
                  <a:close/>
                  <a:moveTo>
                    <a:pt x="66" y="31"/>
                  </a:moveTo>
                  <a:cubicBezTo>
                    <a:pt x="66" y="31"/>
                    <a:pt x="66" y="31"/>
                    <a:pt x="66" y="31"/>
                  </a:cubicBezTo>
                  <a:cubicBezTo>
                    <a:pt x="68" y="31"/>
                    <a:pt x="69" y="32"/>
                    <a:pt x="69" y="34"/>
                  </a:cubicBezTo>
                  <a:cubicBezTo>
                    <a:pt x="69" y="36"/>
                    <a:pt x="68" y="38"/>
                    <a:pt x="66" y="38"/>
                  </a:cubicBezTo>
                  <a:cubicBezTo>
                    <a:pt x="64" y="38"/>
                    <a:pt x="62" y="36"/>
                    <a:pt x="62" y="34"/>
                  </a:cubicBezTo>
                  <a:cubicBezTo>
                    <a:pt x="62" y="32"/>
                    <a:pt x="64" y="31"/>
                    <a:pt x="66" y="31"/>
                  </a:cubicBezTo>
                  <a:close/>
                  <a:moveTo>
                    <a:pt x="76" y="28"/>
                  </a:moveTo>
                  <a:cubicBezTo>
                    <a:pt x="76" y="28"/>
                    <a:pt x="76" y="28"/>
                    <a:pt x="76" y="28"/>
                  </a:cubicBezTo>
                  <a:cubicBezTo>
                    <a:pt x="76" y="30"/>
                    <a:pt x="74" y="32"/>
                    <a:pt x="72" y="32"/>
                  </a:cubicBezTo>
                  <a:cubicBezTo>
                    <a:pt x="70" y="32"/>
                    <a:pt x="68" y="30"/>
                    <a:pt x="68" y="28"/>
                  </a:cubicBezTo>
                  <a:cubicBezTo>
                    <a:pt x="68" y="26"/>
                    <a:pt x="70" y="24"/>
                    <a:pt x="72" y="24"/>
                  </a:cubicBezTo>
                  <a:cubicBezTo>
                    <a:pt x="74" y="24"/>
                    <a:pt x="76" y="26"/>
                    <a:pt x="76" y="28"/>
                  </a:cubicBezTo>
                  <a:close/>
                  <a:moveTo>
                    <a:pt x="71" y="11"/>
                  </a:moveTo>
                  <a:cubicBezTo>
                    <a:pt x="71" y="11"/>
                    <a:pt x="71" y="11"/>
                    <a:pt x="71" y="11"/>
                  </a:cubicBezTo>
                  <a:cubicBezTo>
                    <a:pt x="66" y="8"/>
                    <a:pt x="60" y="8"/>
                    <a:pt x="54" y="9"/>
                  </a:cubicBezTo>
                  <a:cubicBezTo>
                    <a:pt x="52" y="9"/>
                    <a:pt x="49" y="9"/>
                    <a:pt x="47" y="9"/>
                  </a:cubicBezTo>
                  <a:cubicBezTo>
                    <a:pt x="44" y="9"/>
                    <a:pt x="42" y="9"/>
                    <a:pt x="39" y="9"/>
                  </a:cubicBezTo>
                  <a:cubicBezTo>
                    <a:pt x="33" y="8"/>
                    <a:pt x="28" y="8"/>
                    <a:pt x="23" y="11"/>
                  </a:cubicBezTo>
                  <a:cubicBezTo>
                    <a:pt x="18" y="13"/>
                    <a:pt x="15" y="17"/>
                    <a:pt x="14" y="21"/>
                  </a:cubicBezTo>
                  <a:cubicBezTo>
                    <a:pt x="12" y="24"/>
                    <a:pt x="11" y="27"/>
                    <a:pt x="11" y="30"/>
                  </a:cubicBezTo>
                  <a:cubicBezTo>
                    <a:pt x="10" y="33"/>
                    <a:pt x="9" y="36"/>
                    <a:pt x="8" y="39"/>
                  </a:cubicBezTo>
                  <a:cubicBezTo>
                    <a:pt x="8" y="43"/>
                    <a:pt x="7" y="46"/>
                    <a:pt x="7" y="49"/>
                  </a:cubicBezTo>
                  <a:cubicBezTo>
                    <a:pt x="7" y="52"/>
                    <a:pt x="7" y="56"/>
                    <a:pt x="7" y="58"/>
                  </a:cubicBezTo>
                  <a:cubicBezTo>
                    <a:pt x="7" y="59"/>
                    <a:pt x="7" y="59"/>
                    <a:pt x="7" y="59"/>
                  </a:cubicBezTo>
                  <a:cubicBezTo>
                    <a:pt x="7" y="60"/>
                    <a:pt x="7" y="62"/>
                    <a:pt x="8" y="63"/>
                  </a:cubicBezTo>
                  <a:cubicBezTo>
                    <a:pt x="11" y="68"/>
                    <a:pt x="17" y="68"/>
                    <a:pt x="20" y="63"/>
                  </a:cubicBezTo>
                  <a:cubicBezTo>
                    <a:pt x="21" y="62"/>
                    <a:pt x="22" y="61"/>
                    <a:pt x="23" y="59"/>
                  </a:cubicBezTo>
                  <a:cubicBezTo>
                    <a:pt x="25" y="55"/>
                    <a:pt x="28" y="51"/>
                    <a:pt x="32" y="48"/>
                  </a:cubicBezTo>
                  <a:cubicBezTo>
                    <a:pt x="32" y="48"/>
                    <a:pt x="32" y="48"/>
                    <a:pt x="32" y="48"/>
                  </a:cubicBezTo>
                  <a:cubicBezTo>
                    <a:pt x="32" y="48"/>
                    <a:pt x="32" y="48"/>
                    <a:pt x="32" y="48"/>
                  </a:cubicBezTo>
                  <a:cubicBezTo>
                    <a:pt x="40" y="43"/>
                    <a:pt x="53" y="42"/>
                    <a:pt x="61" y="48"/>
                  </a:cubicBezTo>
                  <a:cubicBezTo>
                    <a:pt x="62" y="48"/>
                    <a:pt x="62" y="48"/>
                    <a:pt x="62" y="48"/>
                  </a:cubicBezTo>
                  <a:cubicBezTo>
                    <a:pt x="65" y="51"/>
                    <a:pt x="68" y="55"/>
                    <a:pt x="71" y="59"/>
                  </a:cubicBezTo>
                  <a:cubicBezTo>
                    <a:pt x="72" y="61"/>
                    <a:pt x="73" y="62"/>
                    <a:pt x="74" y="63"/>
                  </a:cubicBezTo>
                  <a:cubicBezTo>
                    <a:pt x="77" y="68"/>
                    <a:pt x="83" y="68"/>
                    <a:pt x="86" y="63"/>
                  </a:cubicBezTo>
                  <a:cubicBezTo>
                    <a:pt x="86" y="62"/>
                    <a:pt x="87" y="60"/>
                    <a:pt x="87" y="59"/>
                  </a:cubicBezTo>
                  <a:cubicBezTo>
                    <a:pt x="87" y="56"/>
                    <a:pt x="87" y="52"/>
                    <a:pt x="87" y="49"/>
                  </a:cubicBezTo>
                  <a:cubicBezTo>
                    <a:pt x="86" y="46"/>
                    <a:pt x="86" y="43"/>
                    <a:pt x="85" y="39"/>
                  </a:cubicBezTo>
                  <a:cubicBezTo>
                    <a:pt x="85" y="36"/>
                    <a:pt x="84" y="33"/>
                    <a:pt x="83" y="30"/>
                  </a:cubicBezTo>
                  <a:cubicBezTo>
                    <a:pt x="82" y="27"/>
                    <a:pt x="81" y="24"/>
                    <a:pt x="80" y="21"/>
                  </a:cubicBezTo>
                  <a:cubicBezTo>
                    <a:pt x="78" y="17"/>
                    <a:pt x="75" y="13"/>
                    <a:pt x="71" y="1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3072264" y="314168"/>
            <a:ext cx="6090501" cy="637470"/>
            <a:chOff x="3072264" y="314168"/>
            <a:chExt cx="6090501" cy="637470"/>
          </a:xfrm>
        </p:grpSpPr>
        <p:sp>
          <p:nvSpPr>
            <p:cNvPr id="74" name="Title 1"/>
            <p:cNvSpPr txBox="1">
              <a:spLocks/>
            </p:cNvSpPr>
            <p:nvPr/>
          </p:nvSpPr>
          <p:spPr>
            <a:xfrm>
              <a:off x="3185424" y="314168"/>
              <a:ext cx="5864181" cy="4896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4200" b="1">
                  <a:latin typeface="Segoe UI" panose="020B0502040204020203" pitchFamily="34" charset="0"/>
                  <a:ea typeface="Segoe UI" panose="020B0502040204020203" pitchFamily="34" charset="0"/>
                  <a:cs typeface="Segoe UI" panose="020B0502040204020203" pitchFamily="34" charset="0"/>
                </a:rPr>
                <a:t>BRAINSTORMING</a:t>
              </a:r>
              <a:endParaRPr lang="zh-CN" altLang="en-US" sz="4200" b="1">
                <a:latin typeface="Segoe UI" panose="020B0502040204020203" pitchFamily="34" charset="0"/>
                <a:cs typeface="Segoe UI" panose="020B0502040204020203" pitchFamily="34" charset="0"/>
              </a:endParaRPr>
            </a:p>
          </p:txBody>
        </p:sp>
        <p:cxnSp>
          <p:nvCxnSpPr>
            <p:cNvPr id="75" name="直接连接符 74"/>
            <p:cNvCxnSpPr>
              <a:cxnSpLocks/>
            </p:cNvCxnSpPr>
            <p:nvPr/>
          </p:nvCxnSpPr>
          <p:spPr>
            <a:xfrm>
              <a:off x="3072264" y="951638"/>
              <a:ext cx="6090501" cy="0"/>
            </a:xfrm>
            <a:prstGeom prst="line">
              <a:avLst/>
            </a:prstGeom>
            <a:ln w="12700">
              <a:solidFill>
                <a:schemeClr val="bg1">
                  <a:lumMod val="65000"/>
                  <a:alpha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8029837"/>
      </p:ext>
    </p:extLst>
  </p:cSld>
  <p:clrMapOvr>
    <a:masterClrMapping/>
  </p:clrMapOvr>
  <p:transition spd="slow" advTm="132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750"/>
                                        <p:tgtEl>
                                          <p:spTgt spid="73"/>
                                        </p:tgtEl>
                                      </p:cBhvr>
                                    </p:animEffect>
                                    <p:anim calcmode="lin" valueType="num">
                                      <p:cBhvr>
                                        <p:cTn id="8" dur="750" fill="hold"/>
                                        <p:tgtEl>
                                          <p:spTgt spid="73"/>
                                        </p:tgtEl>
                                        <p:attrNameLst>
                                          <p:attrName>ppt_x</p:attrName>
                                        </p:attrNameLst>
                                      </p:cBhvr>
                                      <p:tavLst>
                                        <p:tav tm="0">
                                          <p:val>
                                            <p:strVal val="#ppt_x"/>
                                          </p:val>
                                        </p:tav>
                                        <p:tav tm="100000">
                                          <p:val>
                                            <p:strVal val="#ppt_x"/>
                                          </p:val>
                                        </p:tav>
                                      </p:tavLst>
                                    </p:anim>
                                    <p:anim calcmode="lin" valueType="num">
                                      <p:cBhvr>
                                        <p:cTn id="9" dur="75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4" fill="hold" nodeType="afterEffect">
                                  <p:stCondLst>
                                    <p:cond delay="250"/>
                                  </p:stCondLst>
                                  <p:childTnLst>
                                    <p:set>
                                      <p:cBhvr>
                                        <p:cTn id="12" dur="1" fill="hold">
                                          <p:stCondLst>
                                            <p:cond delay="0"/>
                                          </p:stCondLst>
                                        </p:cTn>
                                        <p:tgtEl>
                                          <p:spTgt spid="81"/>
                                        </p:tgtEl>
                                        <p:attrNameLst>
                                          <p:attrName>style.visibility</p:attrName>
                                        </p:attrNameLst>
                                      </p:cBhvr>
                                      <p:to>
                                        <p:strVal val="visible"/>
                                      </p:to>
                                    </p:set>
                                    <p:animEffect transition="in" filter="wipe(down)">
                                      <p:cBhvr>
                                        <p:cTn id="13" dur="750"/>
                                        <p:tgtEl>
                                          <p:spTgt spid="81"/>
                                        </p:tgtEl>
                                      </p:cBhvr>
                                    </p:animEffect>
                                  </p:childTnLst>
                                </p:cTn>
                              </p:par>
                            </p:childTnLst>
                          </p:cTn>
                        </p:par>
                        <p:par>
                          <p:cTn id="14" fill="hold">
                            <p:stCondLst>
                              <p:cond delay="1750"/>
                            </p:stCondLst>
                            <p:childTnLst>
                              <p:par>
                                <p:cTn id="15" presetID="53" presetClass="entr" presetSubtype="16" fill="hold" nodeType="afterEffect">
                                  <p:stCondLst>
                                    <p:cond delay="25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750"/>
                                        <p:tgtEl>
                                          <p:spTgt spid="10"/>
                                        </p:tgtEl>
                                      </p:cBhvr>
                                    </p:animEffect>
                                    <p:anim calcmode="lin" valueType="num">
                                      <p:cBhvr>
                                        <p:cTn id="24" dur="750" fill="hold"/>
                                        <p:tgtEl>
                                          <p:spTgt spid="10"/>
                                        </p:tgtEl>
                                        <p:attrNameLst>
                                          <p:attrName>ppt_x</p:attrName>
                                        </p:attrNameLst>
                                      </p:cBhvr>
                                      <p:tavLst>
                                        <p:tav tm="0">
                                          <p:val>
                                            <p:strVal val="#ppt_x"/>
                                          </p:val>
                                        </p:tav>
                                        <p:tav tm="100000">
                                          <p:val>
                                            <p:strVal val="#ppt_x"/>
                                          </p:val>
                                        </p:tav>
                                      </p:tavLst>
                                    </p:anim>
                                    <p:anim calcmode="lin" valueType="num">
                                      <p:cBhvr>
                                        <p:cTn id="25" dur="7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3250"/>
                            </p:stCondLst>
                            <p:childTnLst>
                              <p:par>
                                <p:cTn id="27" presetID="53" presetClass="entr" presetSubtype="16" fill="hold" nodeType="afterEffect">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childTnLst>
                          </p:cTn>
                        </p:par>
                        <p:par>
                          <p:cTn id="32" fill="hold">
                            <p:stCondLst>
                              <p:cond delay="4000"/>
                            </p:stCondLst>
                            <p:childTnLst>
                              <p:par>
                                <p:cTn id="33" presetID="1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p:tgtEl>
                                          <p:spTgt spid="14"/>
                                        </p:tgtEl>
                                        <p:attrNameLst>
                                          <p:attrName>ppt_x</p:attrName>
                                        </p:attrNameLst>
                                      </p:cBhvr>
                                      <p:tavLst>
                                        <p:tav tm="0">
                                          <p:val>
                                            <p:strVal val="#ppt_x-#ppt_w*1.125000"/>
                                          </p:val>
                                        </p:tav>
                                        <p:tav tm="100000">
                                          <p:val>
                                            <p:strVal val="#ppt_x"/>
                                          </p:val>
                                        </p:tav>
                                      </p:tavLst>
                                    </p:anim>
                                    <p:animEffect transition="in" filter="wipe(right)">
                                      <p:cBhvr>
                                        <p:cTn id="36" dur="750"/>
                                        <p:tgtEl>
                                          <p:spTgt spid="14"/>
                                        </p:tgtEl>
                                      </p:cBhvr>
                                    </p:animEffect>
                                  </p:childTnLst>
                                </p:cTn>
                              </p:par>
                            </p:childTnLst>
                          </p:cTn>
                        </p:par>
                        <p:par>
                          <p:cTn id="37" fill="hold">
                            <p:stCondLst>
                              <p:cond delay="4750"/>
                            </p:stCondLst>
                            <p:childTnLst>
                              <p:par>
                                <p:cTn id="38" presetID="53" presetClass="entr" presetSubtype="16" fill="hold" nodeType="afterEffect">
                                  <p:stCondLst>
                                    <p:cond delay="25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fltVal val="0"/>
                                          </p:val>
                                        </p:tav>
                                        <p:tav tm="100000">
                                          <p:val>
                                            <p:strVal val="#ppt_h"/>
                                          </p:val>
                                        </p:tav>
                                      </p:tavLst>
                                    </p:anim>
                                    <p:animEffect transition="in" filter="fade">
                                      <p:cBhvr>
                                        <p:cTn id="42" dur="500"/>
                                        <p:tgtEl>
                                          <p:spTgt spid="5"/>
                                        </p:tgtEl>
                                      </p:cBhvr>
                                    </p:animEffect>
                                  </p:childTnLst>
                                </p:cTn>
                              </p:par>
                            </p:childTnLst>
                          </p:cTn>
                        </p:par>
                        <p:par>
                          <p:cTn id="43" fill="hold">
                            <p:stCondLst>
                              <p:cond delay="5500"/>
                            </p:stCondLst>
                            <p:childTnLst>
                              <p:par>
                                <p:cTn id="44" presetID="1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750"/>
                                        <p:tgtEl>
                                          <p:spTgt spid="19"/>
                                        </p:tgtEl>
                                        <p:attrNameLst>
                                          <p:attrName>ppt_x</p:attrName>
                                        </p:attrNameLst>
                                      </p:cBhvr>
                                      <p:tavLst>
                                        <p:tav tm="0">
                                          <p:val>
                                            <p:strVal val="#ppt_x-#ppt_w*1.125000"/>
                                          </p:val>
                                        </p:tav>
                                        <p:tav tm="100000">
                                          <p:val>
                                            <p:strVal val="#ppt_x"/>
                                          </p:val>
                                        </p:tav>
                                      </p:tavLst>
                                    </p:anim>
                                    <p:animEffect transition="in" filter="wipe(right)">
                                      <p:cBhvr>
                                        <p:cTn id="47" dur="750"/>
                                        <p:tgtEl>
                                          <p:spTgt spid="19"/>
                                        </p:tgtEl>
                                      </p:cBhvr>
                                    </p:animEffect>
                                  </p:childTnLst>
                                </p:cTn>
                              </p:par>
                            </p:childTnLst>
                          </p:cTn>
                        </p:par>
                        <p:par>
                          <p:cTn id="48" fill="hold">
                            <p:stCondLst>
                              <p:cond delay="6250"/>
                            </p:stCondLst>
                            <p:childTnLst>
                              <p:par>
                                <p:cTn id="49" presetID="53" presetClass="entr" presetSubtype="16" fill="hold" nodeType="afterEffect">
                                  <p:stCondLst>
                                    <p:cond delay="25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fill="hold"/>
                                        <p:tgtEl>
                                          <p:spTgt spid="6"/>
                                        </p:tgtEl>
                                        <p:attrNameLst>
                                          <p:attrName>ppt_w</p:attrName>
                                        </p:attrNameLst>
                                      </p:cBhvr>
                                      <p:tavLst>
                                        <p:tav tm="0">
                                          <p:val>
                                            <p:fltVal val="0"/>
                                          </p:val>
                                        </p:tav>
                                        <p:tav tm="100000">
                                          <p:val>
                                            <p:strVal val="#ppt_w"/>
                                          </p:val>
                                        </p:tav>
                                      </p:tavLst>
                                    </p:anim>
                                    <p:anim calcmode="lin" valueType="num">
                                      <p:cBhvr>
                                        <p:cTn id="52" dur="500" fill="hold"/>
                                        <p:tgtEl>
                                          <p:spTgt spid="6"/>
                                        </p:tgtEl>
                                        <p:attrNameLst>
                                          <p:attrName>ppt_h</p:attrName>
                                        </p:attrNameLst>
                                      </p:cBhvr>
                                      <p:tavLst>
                                        <p:tav tm="0">
                                          <p:val>
                                            <p:fltVal val="0"/>
                                          </p:val>
                                        </p:tav>
                                        <p:tav tm="100000">
                                          <p:val>
                                            <p:strVal val="#ppt_h"/>
                                          </p:val>
                                        </p:tav>
                                      </p:tavLst>
                                    </p:anim>
                                    <p:animEffect transition="in" filter="fade">
                                      <p:cBhvr>
                                        <p:cTn id="53" dur="500"/>
                                        <p:tgtEl>
                                          <p:spTgt spid="6"/>
                                        </p:tgtEl>
                                      </p:cBhvr>
                                    </p:animEffect>
                                  </p:childTnLst>
                                </p:cTn>
                              </p:par>
                            </p:childTnLst>
                          </p:cTn>
                        </p:par>
                        <p:par>
                          <p:cTn id="54" fill="hold">
                            <p:stCondLst>
                              <p:cond delay="7000"/>
                            </p:stCondLst>
                            <p:childTnLst>
                              <p:par>
                                <p:cTn id="55" presetID="12" presetClass="entr" presetSubtype="8"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750"/>
                                        <p:tgtEl>
                                          <p:spTgt spid="20"/>
                                        </p:tgtEl>
                                        <p:attrNameLst>
                                          <p:attrName>ppt_x</p:attrName>
                                        </p:attrNameLst>
                                      </p:cBhvr>
                                      <p:tavLst>
                                        <p:tav tm="0">
                                          <p:val>
                                            <p:strVal val="#ppt_x-#ppt_w*1.125000"/>
                                          </p:val>
                                        </p:tav>
                                        <p:tav tm="100000">
                                          <p:val>
                                            <p:strVal val="#ppt_x"/>
                                          </p:val>
                                        </p:tav>
                                      </p:tavLst>
                                    </p:anim>
                                    <p:animEffect transition="in" filter="wipe(right)">
                                      <p:cBhvr>
                                        <p:cTn id="58" dur="750"/>
                                        <p:tgtEl>
                                          <p:spTgt spid="20"/>
                                        </p:tgtEl>
                                      </p:cBhvr>
                                    </p:animEffect>
                                  </p:childTnLst>
                                </p:cTn>
                              </p:par>
                            </p:childTnLst>
                          </p:cTn>
                        </p:par>
                        <p:par>
                          <p:cTn id="59" fill="hold">
                            <p:stCondLst>
                              <p:cond delay="7750"/>
                            </p:stCondLst>
                            <p:childTnLst>
                              <p:par>
                                <p:cTn id="60" presetID="53" presetClass="entr" presetSubtype="16" fill="hold" nodeType="afterEffect">
                                  <p:stCondLst>
                                    <p:cond delay="250"/>
                                  </p:stCondLst>
                                  <p:childTnLst>
                                    <p:set>
                                      <p:cBhvr>
                                        <p:cTn id="61" dur="1" fill="hold">
                                          <p:stCondLst>
                                            <p:cond delay="0"/>
                                          </p:stCondLst>
                                        </p:cTn>
                                        <p:tgtEl>
                                          <p:spTgt spid="7"/>
                                        </p:tgtEl>
                                        <p:attrNameLst>
                                          <p:attrName>style.visibility</p:attrName>
                                        </p:attrNameLst>
                                      </p:cBhvr>
                                      <p:to>
                                        <p:strVal val="visible"/>
                                      </p:to>
                                    </p:set>
                                    <p:anim calcmode="lin" valueType="num">
                                      <p:cBhvr>
                                        <p:cTn id="62" dur="500" fill="hold"/>
                                        <p:tgtEl>
                                          <p:spTgt spid="7"/>
                                        </p:tgtEl>
                                        <p:attrNameLst>
                                          <p:attrName>ppt_w</p:attrName>
                                        </p:attrNameLst>
                                      </p:cBhvr>
                                      <p:tavLst>
                                        <p:tav tm="0">
                                          <p:val>
                                            <p:fltVal val="0"/>
                                          </p:val>
                                        </p:tav>
                                        <p:tav tm="100000">
                                          <p:val>
                                            <p:strVal val="#ppt_w"/>
                                          </p:val>
                                        </p:tav>
                                      </p:tavLst>
                                    </p:anim>
                                    <p:anim calcmode="lin" valueType="num">
                                      <p:cBhvr>
                                        <p:cTn id="63" dur="500" fill="hold"/>
                                        <p:tgtEl>
                                          <p:spTgt spid="7"/>
                                        </p:tgtEl>
                                        <p:attrNameLst>
                                          <p:attrName>ppt_h</p:attrName>
                                        </p:attrNameLst>
                                      </p:cBhvr>
                                      <p:tavLst>
                                        <p:tav tm="0">
                                          <p:val>
                                            <p:fltVal val="0"/>
                                          </p:val>
                                        </p:tav>
                                        <p:tav tm="100000">
                                          <p:val>
                                            <p:strVal val="#ppt_h"/>
                                          </p:val>
                                        </p:tav>
                                      </p:tavLst>
                                    </p:anim>
                                    <p:animEffect transition="in" filter="fade">
                                      <p:cBhvr>
                                        <p:cTn id="64" dur="500"/>
                                        <p:tgtEl>
                                          <p:spTgt spid="7"/>
                                        </p:tgtEl>
                                      </p:cBhvr>
                                    </p:animEffect>
                                  </p:childTnLst>
                                </p:cTn>
                              </p:par>
                            </p:childTnLst>
                          </p:cTn>
                        </p:par>
                        <p:par>
                          <p:cTn id="65" fill="hold">
                            <p:stCondLst>
                              <p:cond delay="8500"/>
                            </p:stCondLst>
                            <p:childTnLst>
                              <p:par>
                                <p:cTn id="66" presetID="12" presetClass="entr" presetSubtype="2" fill="hold" nodeType="afterEffect">
                                  <p:stCondLst>
                                    <p:cond delay="0"/>
                                  </p:stCondLst>
                                  <p:childTnLst>
                                    <p:set>
                                      <p:cBhvr>
                                        <p:cTn id="67" dur="1" fill="hold">
                                          <p:stCondLst>
                                            <p:cond delay="0"/>
                                          </p:stCondLst>
                                        </p:cTn>
                                        <p:tgtEl>
                                          <p:spTgt spid="21"/>
                                        </p:tgtEl>
                                        <p:attrNameLst>
                                          <p:attrName>style.visibility</p:attrName>
                                        </p:attrNameLst>
                                      </p:cBhvr>
                                      <p:to>
                                        <p:strVal val="visible"/>
                                      </p:to>
                                    </p:set>
                                    <p:anim calcmode="lin" valueType="num">
                                      <p:cBhvr additive="base">
                                        <p:cTn id="68" dur="750"/>
                                        <p:tgtEl>
                                          <p:spTgt spid="21"/>
                                        </p:tgtEl>
                                        <p:attrNameLst>
                                          <p:attrName>ppt_x</p:attrName>
                                        </p:attrNameLst>
                                      </p:cBhvr>
                                      <p:tavLst>
                                        <p:tav tm="0">
                                          <p:val>
                                            <p:strVal val="#ppt_x+#ppt_w*1.125000"/>
                                          </p:val>
                                        </p:tav>
                                        <p:tav tm="100000">
                                          <p:val>
                                            <p:strVal val="#ppt_x"/>
                                          </p:val>
                                        </p:tav>
                                      </p:tavLst>
                                    </p:anim>
                                    <p:animEffect transition="in" filter="wipe(left)">
                                      <p:cBhvr>
                                        <p:cTn id="69" dur="750"/>
                                        <p:tgtEl>
                                          <p:spTgt spid="21"/>
                                        </p:tgtEl>
                                      </p:cBhvr>
                                    </p:animEffect>
                                  </p:childTnLst>
                                </p:cTn>
                              </p:par>
                            </p:childTnLst>
                          </p:cTn>
                        </p:par>
                        <p:par>
                          <p:cTn id="70" fill="hold">
                            <p:stCondLst>
                              <p:cond delay="9250"/>
                            </p:stCondLst>
                            <p:childTnLst>
                              <p:par>
                                <p:cTn id="71" presetID="53" presetClass="entr" presetSubtype="16" fill="hold" nodeType="afterEffect">
                                  <p:stCondLst>
                                    <p:cond delay="250"/>
                                  </p:stCondLst>
                                  <p:childTnLst>
                                    <p:set>
                                      <p:cBhvr>
                                        <p:cTn id="72" dur="1" fill="hold">
                                          <p:stCondLst>
                                            <p:cond delay="0"/>
                                          </p:stCondLst>
                                        </p:cTn>
                                        <p:tgtEl>
                                          <p:spTgt spid="8"/>
                                        </p:tgtEl>
                                        <p:attrNameLst>
                                          <p:attrName>style.visibility</p:attrName>
                                        </p:attrNameLst>
                                      </p:cBhvr>
                                      <p:to>
                                        <p:strVal val="visible"/>
                                      </p:to>
                                    </p:set>
                                    <p:anim calcmode="lin" valueType="num">
                                      <p:cBhvr>
                                        <p:cTn id="73" dur="500" fill="hold"/>
                                        <p:tgtEl>
                                          <p:spTgt spid="8"/>
                                        </p:tgtEl>
                                        <p:attrNameLst>
                                          <p:attrName>ppt_w</p:attrName>
                                        </p:attrNameLst>
                                      </p:cBhvr>
                                      <p:tavLst>
                                        <p:tav tm="0">
                                          <p:val>
                                            <p:fltVal val="0"/>
                                          </p:val>
                                        </p:tav>
                                        <p:tav tm="100000">
                                          <p:val>
                                            <p:strVal val="#ppt_w"/>
                                          </p:val>
                                        </p:tav>
                                      </p:tavLst>
                                    </p:anim>
                                    <p:anim calcmode="lin" valueType="num">
                                      <p:cBhvr>
                                        <p:cTn id="74" dur="500" fill="hold"/>
                                        <p:tgtEl>
                                          <p:spTgt spid="8"/>
                                        </p:tgtEl>
                                        <p:attrNameLst>
                                          <p:attrName>ppt_h</p:attrName>
                                        </p:attrNameLst>
                                      </p:cBhvr>
                                      <p:tavLst>
                                        <p:tav tm="0">
                                          <p:val>
                                            <p:fltVal val="0"/>
                                          </p:val>
                                        </p:tav>
                                        <p:tav tm="100000">
                                          <p:val>
                                            <p:strVal val="#ppt_h"/>
                                          </p:val>
                                        </p:tav>
                                      </p:tavLst>
                                    </p:anim>
                                    <p:animEffect transition="in" filter="fade">
                                      <p:cBhvr>
                                        <p:cTn id="75" dur="500"/>
                                        <p:tgtEl>
                                          <p:spTgt spid="8"/>
                                        </p:tgtEl>
                                      </p:cBhvr>
                                    </p:animEffect>
                                  </p:childTnLst>
                                </p:cTn>
                              </p:par>
                            </p:childTnLst>
                          </p:cTn>
                        </p:par>
                        <p:par>
                          <p:cTn id="76" fill="hold">
                            <p:stCondLst>
                              <p:cond delay="10000"/>
                            </p:stCondLst>
                            <p:childTnLst>
                              <p:par>
                                <p:cTn id="77" presetID="12" presetClass="entr" presetSubtype="2" fill="hold"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750"/>
                                        <p:tgtEl>
                                          <p:spTgt spid="22"/>
                                        </p:tgtEl>
                                        <p:attrNameLst>
                                          <p:attrName>ppt_x</p:attrName>
                                        </p:attrNameLst>
                                      </p:cBhvr>
                                      <p:tavLst>
                                        <p:tav tm="0">
                                          <p:val>
                                            <p:strVal val="#ppt_x+#ppt_w*1.125000"/>
                                          </p:val>
                                        </p:tav>
                                        <p:tav tm="100000">
                                          <p:val>
                                            <p:strVal val="#ppt_x"/>
                                          </p:val>
                                        </p:tav>
                                      </p:tavLst>
                                    </p:anim>
                                    <p:animEffect transition="in" filter="wipe(left)">
                                      <p:cBhvr>
                                        <p:cTn id="80" dur="750"/>
                                        <p:tgtEl>
                                          <p:spTgt spid="22"/>
                                        </p:tgtEl>
                                      </p:cBhvr>
                                    </p:animEffect>
                                  </p:childTnLst>
                                </p:cTn>
                              </p:par>
                            </p:childTnLst>
                          </p:cTn>
                        </p:par>
                        <p:par>
                          <p:cTn id="81" fill="hold">
                            <p:stCondLst>
                              <p:cond delay="10750"/>
                            </p:stCondLst>
                            <p:childTnLst>
                              <p:par>
                                <p:cTn id="82" presetID="53" presetClass="entr" presetSubtype="16" fill="hold" nodeType="afterEffect">
                                  <p:stCondLst>
                                    <p:cond delay="250"/>
                                  </p:stCondLst>
                                  <p:childTnLst>
                                    <p:set>
                                      <p:cBhvr>
                                        <p:cTn id="83" dur="1" fill="hold">
                                          <p:stCondLst>
                                            <p:cond delay="0"/>
                                          </p:stCondLst>
                                        </p:cTn>
                                        <p:tgtEl>
                                          <p:spTgt spid="9"/>
                                        </p:tgtEl>
                                        <p:attrNameLst>
                                          <p:attrName>style.visibility</p:attrName>
                                        </p:attrNameLst>
                                      </p:cBhvr>
                                      <p:to>
                                        <p:strVal val="visible"/>
                                      </p:to>
                                    </p:set>
                                    <p:anim calcmode="lin" valueType="num">
                                      <p:cBhvr>
                                        <p:cTn id="84" dur="500" fill="hold"/>
                                        <p:tgtEl>
                                          <p:spTgt spid="9"/>
                                        </p:tgtEl>
                                        <p:attrNameLst>
                                          <p:attrName>ppt_w</p:attrName>
                                        </p:attrNameLst>
                                      </p:cBhvr>
                                      <p:tavLst>
                                        <p:tav tm="0">
                                          <p:val>
                                            <p:fltVal val="0"/>
                                          </p:val>
                                        </p:tav>
                                        <p:tav tm="100000">
                                          <p:val>
                                            <p:strVal val="#ppt_w"/>
                                          </p:val>
                                        </p:tav>
                                      </p:tavLst>
                                    </p:anim>
                                    <p:anim calcmode="lin" valueType="num">
                                      <p:cBhvr>
                                        <p:cTn id="85" dur="500" fill="hold"/>
                                        <p:tgtEl>
                                          <p:spTgt spid="9"/>
                                        </p:tgtEl>
                                        <p:attrNameLst>
                                          <p:attrName>ppt_h</p:attrName>
                                        </p:attrNameLst>
                                      </p:cBhvr>
                                      <p:tavLst>
                                        <p:tav tm="0">
                                          <p:val>
                                            <p:fltVal val="0"/>
                                          </p:val>
                                        </p:tav>
                                        <p:tav tm="100000">
                                          <p:val>
                                            <p:strVal val="#ppt_h"/>
                                          </p:val>
                                        </p:tav>
                                      </p:tavLst>
                                    </p:anim>
                                    <p:animEffect transition="in" filter="fade">
                                      <p:cBhvr>
                                        <p:cTn id="86" dur="500"/>
                                        <p:tgtEl>
                                          <p:spTgt spid="9"/>
                                        </p:tgtEl>
                                      </p:cBhvr>
                                    </p:animEffect>
                                  </p:childTnLst>
                                </p:cTn>
                              </p:par>
                            </p:childTnLst>
                          </p:cTn>
                        </p:par>
                        <p:par>
                          <p:cTn id="87" fill="hold">
                            <p:stCondLst>
                              <p:cond delay="11500"/>
                            </p:stCondLst>
                            <p:childTnLst>
                              <p:par>
                                <p:cTn id="88" presetID="12" presetClass="entr" presetSubtype="2" fill="hold" nodeType="afterEffect">
                                  <p:stCondLst>
                                    <p:cond delay="0"/>
                                  </p:stCondLst>
                                  <p:childTnLst>
                                    <p:set>
                                      <p:cBhvr>
                                        <p:cTn id="89" dur="1" fill="hold">
                                          <p:stCondLst>
                                            <p:cond delay="0"/>
                                          </p:stCondLst>
                                        </p:cTn>
                                        <p:tgtEl>
                                          <p:spTgt spid="23"/>
                                        </p:tgtEl>
                                        <p:attrNameLst>
                                          <p:attrName>style.visibility</p:attrName>
                                        </p:attrNameLst>
                                      </p:cBhvr>
                                      <p:to>
                                        <p:strVal val="visible"/>
                                      </p:to>
                                    </p:set>
                                    <p:anim calcmode="lin" valueType="num">
                                      <p:cBhvr additive="base">
                                        <p:cTn id="90" dur="750"/>
                                        <p:tgtEl>
                                          <p:spTgt spid="23"/>
                                        </p:tgtEl>
                                        <p:attrNameLst>
                                          <p:attrName>ppt_x</p:attrName>
                                        </p:attrNameLst>
                                      </p:cBhvr>
                                      <p:tavLst>
                                        <p:tav tm="0">
                                          <p:val>
                                            <p:strVal val="#ppt_x+#ppt_w*1.125000"/>
                                          </p:val>
                                        </p:tav>
                                        <p:tav tm="100000">
                                          <p:val>
                                            <p:strVal val="#ppt_x"/>
                                          </p:val>
                                        </p:tav>
                                      </p:tavLst>
                                    </p:anim>
                                    <p:animEffect transition="in" filter="wipe(left)">
                                      <p:cBhvr>
                                        <p:cTn id="91"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749252" y="1488488"/>
            <a:ext cx="4765852" cy="1015663"/>
            <a:chOff x="6749252" y="1488488"/>
            <a:chExt cx="4765852" cy="1015663"/>
          </a:xfrm>
        </p:grpSpPr>
        <p:sp>
          <p:nvSpPr>
            <p:cNvPr id="57" name="TextBox 56"/>
            <p:cNvSpPr txBox="1"/>
            <p:nvPr/>
          </p:nvSpPr>
          <p:spPr>
            <a:xfrm>
              <a:off x="6749252" y="1488488"/>
              <a:ext cx="1069524" cy="1015663"/>
            </a:xfrm>
            <a:prstGeom prst="rect">
              <a:avLst/>
            </a:prstGeom>
            <a:noFill/>
          </p:spPr>
          <p:txBody>
            <a:bodyPr wrap="none" rtlCol="0">
              <a:spAutoFit/>
            </a:bodyPr>
            <a:lstStyle/>
            <a:p>
              <a:pPr defTabSz="914377"/>
              <a:r>
                <a:rPr lang="en-GB" sz="6000" b="1">
                  <a:solidFill>
                    <a:srgbClr val="EA3448"/>
                  </a:solidFill>
                  <a:latin typeface="Segoe UI" panose="020B0502040204020203" pitchFamily="34" charset="0"/>
                  <a:cs typeface="Segoe UI" panose="020B0502040204020203" pitchFamily="34" charset="0"/>
                </a:rPr>
                <a:t>01</a:t>
              </a:r>
            </a:p>
          </p:txBody>
        </p:sp>
        <p:grpSp>
          <p:nvGrpSpPr>
            <p:cNvPr id="3" name="组合 2"/>
            <p:cNvGrpSpPr/>
            <p:nvPr/>
          </p:nvGrpSpPr>
          <p:grpSpPr>
            <a:xfrm>
              <a:off x="7686122" y="1623280"/>
              <a:ext cx="3828982" cy="730528"/>
              <a:chOff x="7686122" y="1623280"/>
              <a:chExt cx="3828982" cy="730528"/>
            </a:xfrm>
          </p:grpSpPr>
          <p:sp>
            <p:nvSpPr>
              <p:cNvPr id="58" name="TextBox 57"/>
              <p:cNvSpPr txBox="1"/>
              <p:nvPr/>
            </p:nvSpPr>
            <p:spPr>
              <a:xfrm>
                <a:off x="7686122" y="1623280"/>
                <a:ext cx="1580881" cy="369332"/>
              </a:xfrm>
              <a:prstGeom prst="rect">
                <a:avLst/>
              </a:prstGeom>
              <a:noFill/>
            </p:spPr>
            <p:txBody>
              <a:bodyPr wrap="none" rtlCol="0">
                <a:spAutoFit/>
              </a:bodyPr>
              <a:lstStyle/>
              <a:p>
                <a:pPr defTabSz="914377"/>
                <a:r>
                  <a:rPr lang="en-GB" b="1">
                    <a:solidFill>
                      <a:srgbClr val="EA3448"/>
                    </a:solidFill>
                    <a:latin typeface="Segoe UI" panose="020B0502040204020203" pitchFamily="34" charset="0"/>
                    <a:cs typeface="Segoe UI" panose="020B0502040204020203" pitchFamily="34" charset="0"/>
                  </a:rPr>
                  <a:t>Number One</a:t>
                </a:r>
              </a:p>
            </p:txBody>
          </p:sp>
          <p:sp>
            <p:nvSpPr>
              <p:cNvPr id="59" name="Rectangle 58"/>
              <p:cNvSpPr/>
              <p:nvPr/>
            </p:nvSpPr>
            <p:spPr>
              <a:xfrm>
                <a:off x="7698929" y="1892143"/>
                <a:ext cx="3816175" cy="461665"/>
              </a:xfrm>
              <a:prstGeom prst="rect">
                <a:avLst/>
              </a:prstGeom>
            </p:spPr>
            <p:txBody>
              <a:bodyPr wrap="square">
                <a:spAutoFit/>
              </a:bodyPr>
              <a:lstStyle/>
              <a:p>
                <a:pPr defTabSz="914377"/>
                <a:r>
                  <a:rPr lang="en-GB" sz="12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a:t>
                </a:r>
                <a:r>
                  <a:rPr lang="en-US" sz="1200">
                    <a:solidFill>
                      <a:srgbClr val="5C5C5C"/>
                    </a:solidFill>
                    <a:latin typeface="Segoe UI" panose="020B0502040204020203" pitchFamily="34" charset="0"/>
                    <a:cs typeface="Segoe UI" panose="020B0502040204020203" pitchFamily="34" charset="0"/>
                  </a:rPr>
                  <a:t>.</a:t>
                </a:r>
                <a:endParaRPr lang="en-GB" sz="1200">
                  <a:solidFill>
                    <a:srgbClr val="5C5C5C"/>
                  </a:solidFill>
                  <a:latin typeface="Segoe UI" panose="020B0502040204020203" pitchFamily="34" charset="0"/>
                  <a:cs typeface="Segoe UI" panose="020B0502040204020203" pitchFamily="34" charset="0"/>
                </a:endParaRPr>
              </a:p>
            </p:txBody>
          </p:sp>
        </p:grpSp>
      </p:grpSp>
      <p:grpSp>
        <p:nvGrpSpPr>
          <p:cNvPr id="11" name="组合 10"/>
          <p:cNvGrpSpPr/>
          <p:nvPr/>
        </p:nvGrpSpPr>
        <p:grpSpPr>
          <a:xfrm>
            <a:off x="131" y="1608040"/>
            <a:ext cx="6727766" cy="1192144"/>
            <a:chOff x="131" y="1608040"/>
            <a:chExt cx="6727766" cy="1192144"/>
          </a:xfrm>
        </p:grpSpPr>
        <p:grpSp>
          <p:nvGrpSpPr>
            <p:cNvPr id="10" name="组合 9"/>
            <p:cNvGrpSpPr/>
            <p:nvPr/>
          </p:nvGrpSpPr>
          <p:grpSpPr>
            <a:xfrm>
              <a:off x="131" y="1608040"/>
              <a:ext cx="6727766" cy="1192144"/>
              <a:chOff x="131" y="1608040"/>
              <a:chExt cx="6727766" cy="1192144"/>
            </a:xfrm>
          </p:grpSpPr>
          <p:grpSp>
            <p:nvGrpSpPr>
              <p:cNvPr id="33" name="Group 32"/>
              <p:cNvGrpSpPr/>
              <p:nvPr/>
            </p:nvGrpSpPr>
            <p:grpSpPr>
              <a:xfrm flipH="1">
                <a:off x="131" y="1608040"/>
                <a:ext cx="6727766" cy="1192144"/>
                <a:chOff x="3593593" y="3324200"/>
                <a:chExt cx="5550407" cy="894108"/>
              </a:xfrm>
            </p:grpSpPr>
            <p:grpSp>
              <p:nvGrpSpPr>
                <p:cNvPr id="34" name="Group 33"/>
                <p:cNvGrpSpPr/>
                <p:nvPr/>
              </p:nvGrpSpPr>
              <p:grpSpPr>
                <a:xfrm flipH="1">
                  <a:off x="3961848" y="3324200"/>
                  <a:ext cx="5182152" cy="894108"/>
                  <a:chOff x="0" y="1060815"/>
                  <a:chExt cx="3893427" cy="894108"/>
                </a:xfrm>
              </p:grpSpPr>
              <p:sp>
                <p:nvSpPr>
                  <p:cNvPr id="36" name="Rectangle 35"/>
                  <p:cNvSpPr/>
                  <p:nvPr/>
                </p:nvSpPr>
                <p:spPr>
                  <a:xfrm>
                    <a:off x="0" y="1366344"/>
                    <a:ext cx="819807" cy="588579"/>
                  </a:xfrm>
                  <a:prstGeom prst="rect">
                    <a:avLst/>
                  </a:prstGeom>
                  <a:solidFill>
                    <a:srgbClr val="B31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37" name="Isosceles Triangle 36"/>
                  <p:cNvSpPr/>
                  <p:nvPr/>
                </p:nvSpPr>
                <p:spPr>
                  <a:xfrm rot="16200000">
                    <a:off x="354488" y="1481015"/>
                    <a:ext cx="594307" cy="336327"/>
                  </a:xfrm>
                  <a:prstGeom prst="triangle">
                    <a:avLst/>
                  </a:prstGeom>
                  <a:solidFill>
                    <a:srgbClr val="770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38" name="Rectangle 37"/>
                  <p:cNvSpPr/>
                  <p:nvPr/>
                </p:nvSpPr>
                <p:spPr>
                  <a:xfrm>
                    <a:off x="483477" y="1060815"/>
                    <a:ext cx="3409950" cy="594307"/>
                  </a:xfrm>
                  <a:prstGeom prst="rect">
                    <a:avLst/>
                  </a:prstGeom>
                  <a:solidFill>
                    <a:srgbClr val="EA3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grpSp>
            <p:sp>
              <p:nvSpPr>
                <p:cNvPr id="35" name="Pentagon 34"/>
                <p:cNvSpPr/>
                <p:nvPr/>
              </p:nvSpPr>
              <p:spPr>
                <a:xfrm flipH="1">
                  <a:off x="3593593" y="3324200"/>
                  <a:ext cx="978408" cy="594306"/>
                </a:xfrm>
                <a:prstGeom prst="homePlate">
                  <a:avLst/>
                </a:prstGeom>
                <a:solidFill>
                  <a:srgbClr val="EA3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grpSp>
          <p:sp>
            <p:nvSpPr>
              <p:cNvPr id="69" name="Rectangle 68"/>
              <p:cNvSpPr/>
              <p:nvPr/>
            </p:nvSpPr>
            <p:spPr>
              <a:xfrm>
                <a:off x="2335555" y="1764759"/>
                <a:ext cx="2760023" cy="461665"/>
              </a:xfrm>
              <a:prstGeom prst="rect">
                <a:avLst/>
              </a:prstGeom>
            </p:spPr>
            <p:txBody>
              <a:bodyPr wrap="square">
                <a:spAutoFit/>
              </a:bodyPr>
              <a:lstStyle/>
              <a:p>
                <a:pPr defTabSz="914377"/>
                <a:r>
                  <a:rPr lang="en-GB" sz="1200">
                    <a:solidFill>
                      <a:srgbClr val="FFFFFF"/>
                    </a:solidFill>
                    <a:latin typeface="Segoe UI" panose="020B0502040204020203" pitchFamily="34" charset="0"/>
                    <a:cs typeface="Segoe UI" panose="020B0502040204020203" pitchFamily="34" charset="0"/>
                  </a:rPr>
                  <a:t>Lorem ipsum dolor sit amet, consectetuer adipiscing elit, sed diam</a:t>
                </a:r>
              </a:p>
            </p:txBody>
          </p:sp>
        </p:grpSp>
        <p:sp>
          <p:nvSpPr>
            <p:cNvPr id="134" name="Freeform 76"/>
            <p:cNvSpPr>
              <a:spLocks noEditPoints="1"/>
            </p:cNvSpPr>
            <p:nvPr/>
          </p:nvSpPr>
          <p:spPr bwMode="auto">
            <a:xfrm>
              <a:off x="1588868" y="1764759"/>
              <a:ext cx="577540" cy="477755"/>
            </a:xfrm>
            <a:custGeom>
              <a:avLst/>
              <a:gdLst>
                <a:gd name="T0" fmla="*/ 4 w 95"/>
                <a:gd name="T1" fmla="*/ 0 h 79"/>
                <a:gd name="T2" fmla="*/ 4 w 95"/>
                <a:gd name="T3" fmla="*/ 0 h 79"/>
                <a:gd name="T4" fmla="*/ 91 w 95"/>
                <a:gd name="T5" fmla="*/ 0 h 79"/>
                <a:gd name="T6" fmla="*/ 95 w 95"/>
                <a:gd name="T7" fmla="*/ 4 h 79"/>
                <a:gd name="T8" fmla="*/ 95 w 95"/>
                <a:gd name="T9" fmla="*/ 4 h 79"/>
                <a:gd name="T10" fmla="*/ 95 w 95"/>
                <a:gd name="T11" fmla="*/ 66 h 79"/>
                <a:gd name="T12" fmla="*/ 91 w 95"/>
                <a:gd name="T13" fmla="*/ 70 h 79"/>
                <a:gd name="T14" fmla="*/ 91 w 95"/>
                <a:gd name="T15" fmla="*/ 70 h 79"/>
                <a:gd name="T16" fmla="*/ 51 w 95"/>
                <a:gd name="T17" fmla="*/ 70 h 79"/>
                <a:gd name="T18" fmla="*/ 51 w 95"/>
                <a:gd name="T19" fmla="*/ 74 h 79"/>
                <a:gd name="T20" fmla="*/ 51 w 95"/>
                <a:gd name="T21" fmla="*/ 74 h 79"/>
                <a:gd name="T22" fmla="*/ 71 w 95"/>
                <a:gd name="T23" fmla="*/ 74 h 79"/>
                <a:gd name="T24" fmla="*/ 73 w 95"/>
                <a:gd name="T25" fmla="*/ 77 h 79"/>
                <a:gd name="T26" fmla="*/ 71 w 95"/>
                <a:gd name="T27" fmla="*/ 79 h 79"/>
                <a:gd name="T28" fmla="*/ 24 w 95"/>
                <a:gd name="T29" fmla="*/ 79 h 79"/>
                <a:gd name="T30" fmla="*/ 21 w 95"/>
                <a:gd name="T31" fmla="*/ 77 h 79"/>
                <a:gd name="T32" fmla="*/ 24 w 95"/>
                <a:gd name="T33" fmla="*/ 74 h 79"/>
                <a:gd name="T34" fmla="*/ 44 w 95"/>
                <a:gd name="T35" fmla="*/ 74 h 79"/>
                <a:gd name="T36" fmla="*/ 44 w 95"/>
                <a:gd name="T37" fmla="*/ 74 h 79"/>
                <a:gd name="T38" fmla="*/ 44 w 95"/>
                <a:gd name="T39" fmla="*/ 70 h 79"/>
                <a:gd name="T40" fmla="*/ 4 w 95"/>
                <a:gd name="T41" fmla="*/ 70 h 79"/>
                <a:gd name="T42" fmla="*/ 0 w 95"/>
                <a:gd name="T43" fmla="*/ 66 h 79"/>
                <a:gd name="T44" fmla="*/ 0 w 95"/>
                <a:gd name="T45" fmla="*/ 66 h 79"/>
                <a:gd name="T46" fmla="*/ 0 w 95"/>
                <a:gd name="T47" fmla="*/ 4 h 79"/>
                <a:gd name="T48" fmla="*/ 4 w 95"/>
                <a:gd name="T49" fmla="*/ 0 h 79"/>
                <a:gd name="T50" fmla="*/ 81 w 95"/>
                <a:gd name="T51" fmla="*/ 53 h 79"/>
                <a:gd name="T52" fmla="*/ 81 w 95"/>
                <a:gd name="T53" fmla="*/ 53 h 79"/>
                <a:gd name="T54" fmla="*/ 84 w 95"/>
                <a:gd name="T55" fmla="*/ 56 h 79"/>
                <a:gd name="T56" fmla="*/ 81 w 95"/>
                <a:gd name="T57" fmla="*/ 60 h 79"/>
                <a:gd name="T58" fmla="*/ 77 w 95"/>
                <a:gd name="T59" fmla="*/ 56 h 79"/>
                <a:gd name="T60" fmla="*/ 81 w 95"/>
                <a:gd name="T61" fmla="*/ 53 h 79"/>
                <a:gd name="T62" fmla="*/ 87 w 95"/>
                <a:gd name="T63" fmla="*/ 7 h 79"/>
                <a:gd name="T64" fmla="*/ 87 w 95"/>
                <a:gd name="T65" fmla="*/ 7 h 79"/>
                <a:gd name="T66" fmla="*/ 7 w 95"/>
                <a:gd name="T67" fmla="*/ 7 h 79"/>
                <a:gd name="T68" fmla="*/ 7 w 95"/>
                <a:gd name="T69" fmla="*/ 63 h 79"/>
                <a:gd name="T70" fmla="*/ 87 w 95"/>
                <a:gd name="T71" fmla="*/ 63 h 79"/>
                <a:gd name="T72" fmla="*/ 87 w 95"/>
                <a:gd name="T73" fmla="*/ 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 h="79">
                  <a:moveTo>
                    <a:pt x="4" y="0"/>
                  </a:moveTo>
                  <a:cubicBezTo>
                    <a:pt x="4" y="0"/>
                    <a:pt x="4" y="0"/>
                    <a:pt x="4" y="0"/>
                  </a:cubicBezTo>
                  <a:cubicBezTo>
                    <a:pt x="91" y="0"/>
                    <a:pt x="91" y="0"/>
                    <a:pt x="91" y="0"/>
                  </a:cubicBezTo>
                  <a:cubicBezTo>
                    <a:pt x="93" y="0"/>
                    <a:pt x="95" y="2"/>
                    <a:pt x="95" y="4"/>
                  </a:cubicBezTo>
                  <a:cubicBezTo>
                    <a:pt x="95" y="4"/>
                    <a:pt x="95" y="4"/>
                    <a:pt x="95" y="4"/>
                  </a:cubicBezTo>
                  <a:cubicBezTo>
                    <a:pt x="95" y="66"/>
                    <a:pt x="95" y="66"/>
                    <a:pt x="95" y="66"/>
                  </a:cubicBezTo>
                  <a:cubicBezTo>
                    <a:pt x="95" y="68"/>
                    <a:pt x="93" y="70"/>
                    <a:pt x="91" y="70"/>
                  </a:cubicBezTo>
                  <a:cubicBezTo>
                    <a:pt x="91" y="70"/>
                    <a:pt x="91" y="70"/>
                    <a:pt x="91" y="70"/>
                  </a:cubicBezTo>
                  <a:cubicBezTo>
                    <a:pt x="51" y="70"/>
                    <a:pt x="51" y="70"/>
                    <a:pt x="51" y="70"/>
                  </a:cubicBezTo>
                  <a:cubicBezTo>
                    <a:pt x="51" y="74"/>
                    <a:pt x="51" y="74"/>
                    <a:pt x="51" y="74"/>
                  </a:cubicBezTo>
                  <a:cubicBezTo>
                    <a:pt x="51" y="74"/>
                    <a:pt x="51" y="74"/>
                    <a:pt x="51" y="74"/>
                  </a:cubicBezTo>
                  <a:cubicBezTo>
                    <a:pt x="71" y="74"/>
                    <a:pt x="71" y="74"/>
                    <a:pt x="71" y="74"/>
                  </a:cubicBezTo>
                  <a:cubicBezTo>
                    <a:pt x="72" y="74"/>
                    <a:pt x="73" y="75"/>
                    <a:pt x="73" y="77"/>
                  </a:cubicBezTo>
                  <a:cubicBezTo>
                    <a:pt x="73" y="78"/>
                    <a:pt x="72" y="79"/>
                    <a:pt x="71" y="79"/>
                  </a:cubicBezTo>
                  <a:cubicBezTo>
                    <a:pt x="24" y="79"/>
                    <a:pt x="24" y="79"/>
                    <a:pt x="24" y="79"/>
                  </a:cubicBezTo>
                  <a:cubicBezTo>
                    <a:pt x="22" y="79"/>
                    <a:pt x="21" y="78"/>
                    <a:pt x="21" y="77"/>
                  </a:cubicBezTo>
                  <a:cubicBezTo>
                    <a:pt x="21" y="75"/>
                    <a:pt x="22" y="74"/>
                    <a:pt x="24" y="74"/>
                  </a:cubicBezTo>
                  <a:cubicBezTo>
                    <a:pt x="44" y="74"/>
                    <a:pt x="44" y="74"/>
                    <a:pt x="44" y="74"/>
                  </a:cubicBezTo>
                  <a:cubicBezTo>
                    <a:pt x="44" y="74"/>
                    <a:pt x="44" y="74"/>
                    <a:pt x="44" y="74"/>
                  </a:cubicBezTo>
                  <a:cubicBezTo>
                    <a:pt x="44" y="70"/>
                    <a:pt x="44" y="70"/>
                    <a:pt x="44" y="70"/>
                  </a:cubicBezTo>
                  <a:cubicBezTo>
                    <a:pt x="4" y="70"/>
                    <a:pt x="4" y="70"/>
                    <a:pt x="4" y="70"/>
                  </a:cubicBezTo>
                  <a:cubicBezTo>
                    <a:pt x="2" y="70"/>
                    <a:pt x="0" y="68"/>
                    <a:pt x="0" y="66"/>
                  </a:cubicBezTo>
                  <a:cubicBezTo>
                    <a:pt x="0" y="66"/>
                    <a:pt x="0" y="66"/>
                    <a:pt x="0" y="66"/>
                  </a:cubicBezTo>
                  <a:cubicBezTo>
                    <a:pt x="0" y="4"/>
                    <a:pt x="0" y="4"/>
                    <a:pt x="0" y="4"/>
                  </a:cubicBezTo>
                  <a:cubicBezTo>
                    <a:pt x="0" y="2"/>
                    <a:pt x="2" y="0"/>
                    <a:pt x="4" y="0"/>
                  </a:cubicBezTo>
                  <a:close/>
                  <a:moveTo>
                    <a:pt x="81" y="53"/>
                  </a:moveTo>
                  <a:cubicBezTo>
                    <a:pt x="81" y="53"/>
                    <a:pt x="81" y="53"/>
                    <a:pt x="81" y="53"/>
                  </a:cubicBezTo>
                  <a:cubicBezTo>
                    <a:pt x="83" y="53"/>
                    <a:pt x="84" y="54"/>
                    <a:pt x="84" y="56"/>
                  </a:cubicBezTo>
                  <a:cubicBezTo>
                    <a:pt x="84" y="58"/>
                    <a:pt x="83" y="60"/>
                    <a:pt x="81" y="60"/>
                  </a:cubicBezTo>
                  <a:cubicBezTo>
                    <a:pt x="79" y="60"/>
                    <a:pt x="77" y="58"/>
                    <a:pt x="77" y="56"/>
                  </a:cubicBezTo>
                  <a:cubicBezTo>
                    <a:pt x="77" y="54"/>
                    <a:pt x="79" y="53"/>
                    <a:pt x="81" y="53"/>
                  </a:cubicBezTo>
                  <a:close/>
                  <a:moveTo>
                    <a:pt x="87" y="7"/>
                  </a:moveTo>
                  <a:cubicBezTo>
                    <a:pt x="87" y="7"/>
                    <a:pt x="87" y="7"/>
                    <a:pt x="87" y="7"/>
                  </a:cubicBezTo>
                  <a:cubicBezTo>
                    <a:pt x="7" y="7"/>
                    <a:pt x="7" y="7"/>
                    <a:pt x="7" y="7"/>
                  </a:cubicBezTo>
                  <a:cubicBezTo>
                    <a:pt x="7" y="26"/>
                    <a:pt x="7" y="44"/>
                    <a:pt x="7" y="63"/>
                  </a:cubicBezTo>
                  <a:cubicBezTo>
                    <a:pt x="34" y="63"/>
                    <a:pt x="61" y="63"/>
                    <a:pt x="87" y="63"/>
                  </a:cubicBezTo>
                  <a:cubicBezTo>
                    <a:pt x="87" y="44"/>
                    <a:pt x="87" y="26"/>
                    <a:pt x="87" y="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6749252" y="3714317"/>
            <a:ext cx="4765852" cy="1015663"/>
            <a:chOff x="6749252" y="3727017"/>
            <a:chExt cx="4765852" cy="1015663"/>
          </a:xfrm>
        </p:grpSpPr>
        <p:sp>
          <p:nvSpPr>
            <p:cNvPr id="138" name="TextBox 56"/>
            <p:cNvSpPr txBox="1"/>
            <p:nvPr/>
          </p:nvSpPr>
          <p:spPr>
            <a:xfrm>
              <a:off x="6749252" y="3727017"/>
              <a:ext cx="1069524" cy="1015663"/>
            </a:xfrm>
            <a:prstGeom prst="rect">
              <a:avLst/>
            </a:prstGeom>
            <a:noFill/>
          </p:spPr>
          <p:txBody>
            <a:bodyPr wrap="none" rtlCol="0">
              <a:spAutoFit/>
            </a:bodyPr>
            <a:lstStyle/>
            <a:p>
              <a:pPr defTabSz="914377"/>
              <a:r>
                <a:rPr lang="en-GB" sz="6000" b="1">
                  <a:solidFill>
                    <a:srgbClr val="1A6FAE"/>
                  </a:solidFill>
                  <a:latin typeface="Segoe UI" panose="020B0502040204020203" pitchFamily="34" charset="0"/>
                  <a:cs typeface="Segoe UI" panose="020B0502040204020203" pitchFamily="34" charset="0"/>
                </a:rPr>
                <a:t>03</a:t>
              </a:r>
            </a:p>
          </p:txBody>
        </p:sp>
        <p:sp>
          <p:nvSpPr>
            <p:cNvPr id="139" name="TextBox 57"/>
            <p:cNvSpPr txBox="1"/>
            <p:nvPr/>
          </p:nvSpPr>
          <p:spPr>
            <a:xfrm>
              <a:off x="7686122" y="3861809"/>
              <a:ext cx="1756315" cy="369332"/>
            </a:xfrm>
            <a:prstGeom prst="rect">
              <a:avLst/>
            </a:prstGeom>
            <a:noFill/>
          </p:spPr>
          <p:txBody>
            <a:bodyPr wrap="none" rtlCol="0">
              <a:spAutoFit/>
            </a:bodyPr>
            <a:lstStyle/>
            <a:p>
              <a:pPr defTabSz="914377"/>
              <a:r>
                <a:rPr lang="en-GB" b="1">
                  <a:solidFill>
                    <a:srgbClr val="1A6FAE"/>
                  </a:solidFill>
                  <a:latin typeface="Segoe UI" panose="020B0502040204020203" pitchFamily="34" charset="0"/>
                  <a:cs typeface="Segoe UI" panose="020B0502040204020203" pitchFamily="34" charset="0"/>
                </a:rPr>
                <a:t>Number T</a:t>
              </a:r>
              <a:r>
                <a:rPr lang="en-US" altLang="zh-CN" b="1">
                  <a:solidFill>
                    <a:srgbClr val="1A6FAE"/>
                  </a:solidFill>
                  <a:latin typeface="Segoe UI" panose="020B0502040204020203" pitchFamily="34" charset="0"/>
                  <a:cs typeface="Segoe UI" panose="020B0502040204020203" pitchFamily="34" charset="0"/>
                </a:rPr>
                <a:t>hree</a:t>
              </a:r>
              <a:endParaRPr lang="en-GB" b="1">
                <a:solidFill>
                  <a:srgbClr val="1A6FAE"/>
                </a:solidFill>
                <a:latin typeface="Segoe UI" panose="020B0502040204020203" pitchFamily="34" charset="0"/>
                <a:cs typeface="Segoe UI" panose="020B0502040204020203" pitchFamily="34" charset="0"/>
              </a:endParaRPr>
            </a:p>
          </p:txBody>
        </p:sp>
        <p:sp>
          <p:nvSpPr>
            <p:cNvPr id="140" name="Rectangle 58"/>
            <p:cNvSpPr/>
            <p:nvPr/>
          </p:nvSpPr>
          <p:spPr>
            <a:xfrm>
              <a:off x="7698929" y="4130672"/>
              <a:ext cx="3816175" cy="461665"/>
            </a:xfrm>
            <a:prstGeom prst="rect">
              <a:avLst/>
            </a:prstGeom>
          </p:spPr>
          <p:txBody>
            <a:bodyPr wrap="square">
              <a:spAutoFit/>
            </a:bodyPr>
            <a:lstStyle/>
            <a:p>
              <a:pPr defTabSz="914377"/>
              <a:r>
                <a:rPr lang="en-GB" sz="12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a:t>
              </a:r>
              <a:r>
                <a:rPr lang="en-US" sz="1200">
                  <a:solidFill>
                    <a:srgbClr val="5C5C5C"/>
                  </a:solidFill>
                  <a:latin typeface="Segoe UI" panose="020B0502040204020203" pitchFamily="34" charset="0"/>
                  <a:cs typeface="Segoe UI" panose="020B0502040204020203" pitchFamily="34" charset="0"/>
                </a:rPr>
                <a:t>.</a:t>
              </a:r>
              <a:endParaRPr lang="en-GB" sz="1200">
                <a:solidFill>
                  <a:srgbClr val="5C5C5C"/>
                </a:solidFill>
                <a:latin typeface="Segoe UI" panose="020B0502040204020203" pitchFamily="34" charset="0"/>
                <a:cs typeface="Segoe UI" panose="020B0502040204020203" pitchFamily="34" charset="0"/>
              </a:endParaRPr>
            </a:p>
          </p:txBody>
        </p:sp>
      </p:grpSp>
      <p:grpSp>
        <p:nvGrpSpPr>
          <p:cNvPr id="5" name="组合 4"/>
          <p:cNvGrpSpPr/>
          <p:nvPr/>
        </p:nvGrpSpPr>
        <p:grpSpPr>
          <a:xfrm>
            <a:off x="678197" y="2595109"/>
            <a:ext cx="4782499" cy="1015663"/>
            <a:chOff x="678197" y="2595109"/>
            <a:chExt cx="4782499" cy="1015663"/>
          </a:xfrm>
        </p:grpSpPr>
        <p:sp>
          <p:nvSpPr>
            <p:cNvPr id="141" name="TextBox 56"/>
            <p:cNvSpPr txBox="1"/>
            <p:nvPr/>
          </p:nvSpPr>
          <p:spPr>
            <a:xfrm>
              <a:off x="4391172" y="2595109"/>
              <a:ext cx="1069524" cy="1015663"/>
            </a:xfrm>
            <a:prstGeom prst="rect">
              <a:avLst/>
            </a:prstGeom>
            <a:noFill/>
          </p:spPr>
          <p:txBody>
            <a:bodyPr wrap="none" rtlCol="0">
              <a:spAutoFit/>
            </a:bodyPr>
            <a:lstStyle/>
            <a:p>
              <a:pPr defTabSz="914377"/>
              <a:r>
                <a:rPr lang="en-GB" sz="6000" b="1">
                  <a:solidFill>
                    <a:srgbClr val="D97128"/>
                  </a:solidFill>
                  <a:latin typeface="Segoe UI" panose="020B0502040204020203" pitchFamily="34" charset="0"/>
                  <a:cs typeface="Segoe UI" panose="020B0502040204020203" pitchFamily="34" charset="0"/>
                </a:rPr>
                <a:t>02</a:t>
              </a:r>
            </a:p>
          </p:txBody>
        </p:sp>
        <p:sp>
          <p:nvSpPr>
            <p:cNvPr id="142" name="TextBox 57"/>
            <p:cNvSpPr txBox="1"/>
            <p:nvPr/>
          </p:nvSpPr>
          <p:spPr>
            <a:xfrm>
              <a:off x="2926191" y="2729901"/>
              <a:ext cx="1590179" cy="369332"/>
            </a:xfrm>
            <a:prstGeom prst="rect">
              <a:avLst/>
            </a:prstGeom>
            <a:noFill/>
          </p:spPr>
          <p:txBody>
            <a:bodyPr wrap="none" rtlCol="0">
              <a:spAutoFit/>
            </a:bodyPr>
            <a:lstStyle/>
            <a:p>
              <a:pPr defTabSz="914377"/>
              <a:r>
                <a:rPr lang="en-GB" b="1">
                  <a:solidFill>
                    <a:srgbClr val="D97128"/>
                  </a:solidFill>
                  <a:latin typeface="Segoe UI" panose="020B0502040204020203" pitchFamily="34" charset="0"/>
                  <a:cs typeface="Segoe UI" panose="020B0502040204020203" pitchFamily="34" charset="0"/>
                </a:rPr>
                <a:t>Number Two</a:t>
              </a:r>
            </a:p>
          </p:txBody>
        </p:sp>
        <p:sp>
          <p:nvSpPr>
            <p:cNvPr id="143" name="Rectangle 58"/>
            <p:cNvSpPr/>
            <p:nvPr/>
          </p:nvSpPr>
          <p:spPr>
            <a:xfrm>
              <a:off x="678197" y="2998764"/>
              <a:ext cx="3816175" cy="461665"/>
            </a:xfrm>
            <a:prstGeom prst="rect">
              <a:avLst/>
            </a:prstGeom>
          </p:spPr>
          <p:txBody>
            <a:bodyPr wrap="square">
              <a:spAutoFit/>
            </a:bodyPr>
            <a:lstStyle/>
            <a:p>
              <a:pPr algn="r" defTabSz="914377"/>
              <a:r>
                <a:rPr lang="en-GB" sz="12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a:t>
              </a:r>
              <a:r>
                <a:rPr lang="en-US" sz="1200">
                  <a:solidFill>
                    <a:srgbClr val="5C5C5C"/>
                  </a:solidFill>
                  <a:latin typeface="Segoe UI" panose="020B0502040204020203" pitchFamily="34" charset="0"/>
                  <a:cs typeface="Segoe UI" panose="020B0502040204020203" pitchFamily="34" charset="0"/>
                </a:rPr>
                <a:t>.</a:t>
              </a:r>
              <a:endParaRPr lang="en-GB" sz="1200">
                <a:solidFill>
                  <a:srgbClr val="5C5C5C"/>
                </a:solidFill>
                <a:latin typeface="Segoe UI" panose="020B0502040204020203" pitchFamily="34" charset="0"/>
                <a:cs typeface="Segoe UI" panose="020B0502040204020203" pitchFamily="34" charset="0"/>
              </a:endParaRPr>
            </a:p>
          </p:txBody>
        </p:sp>
      </p:grpSp>
      <p:grpSp>
        <p:nvGrpSpPr>
          <p:cNvPr id="6" name="组合 5"/>
          <p:cNvGrpSpPr/>
          <p:nvPr/>
        </p:nvGrpSpPr>
        <p:grpSpPr>
          <a:xfrm>
            <a:off x="690897" y="4845217"/>
            <a:ext cx="4769799" cy="1015663"/>
            <a:chOff x="690897" y="4845217"/>
            <a:chExt cx="4769799" cy="1015663"/>
          </a:xfrm>
        </p:grpSpPr>
        <p:sp>
          <p:nvSpPr>
            <p:cNvPr id="144" name="TextBox 56"/>
            <p:cNvSpPr txBox="1"/>
            <p:nvPr/>
          </p:nvSpPr>
          <p:spPr>
            <a:xfrm>
              <a:off x="4391172" y="4845217"/>
              <a:ext cx="1069524" cy="1015663"/>
            </a:xfrm>
            <a:prstGeom prst="rect">
              <a:avLst/>
            </a:prstGeom>
            <a:noFill/>
          </p:spPr>
          <p:txBody>
            <a:bodyPr wrap="none" rtlCol="0">
              <a:spAutoFit/>
            </a:bodyPr>
            <a:lstStyle/>
            <a:p>
              <a:pPr defTabSz="914377"/>
              <a:r>
                <a:rPr lang="en-GB" sz="6000" b="1">
                  <a:solidFill>
                    <a:srgbClr val="A469BC"/>
                  </a:solidFill>
                  <a:latin typeface="Segoe UI" panose="020B0502040204020203" pitchFamily="34" charset="0"/>
                  <a:cs typeface="Segoe UI" panose="020B0502040204020203" pitchFamily="34" charset="0"/>
                </a:rPr>
                <a:t>04</a:t>
              </a:r>
            </a:p>
          </p:txBody>
        </p:sp>
        <p:sp>
          <p:nvSpPr>
            <p:cNvPr id="145" name="TextBox 57"/>
            <p:cNvSpPr txBox="1"/>
            <p:nvPr/>
          </p:nvSpPr>
          <p:spPr>
            <a:xfrm>
              <a:off x="2870470" y="4980009"/>
              <a:ext cx="1633781" cy="369332"/>
            </a:xfrm>
            <a:prstGeom prst="rect">
              <a:avLst/>
            </a:prstGeom>
            <a:noFill/>
          </p:spPr>
          <p:txBody>
            <a:bodyPr wrap="none" rtlCol="0">
              <a:spAutoFit/>
            </a:bodyPr>
            <a:lstStyle/>
            <a:p>
              <a:pPr defTabSz="914377"/>
              <a:r>
                <a:rPr lang="en-GB" b="1">
                  <a:solidFill>
                    <a:srgbClr val="A469BC"/>
                  </a:solidFill>
                  <a:latin typeface="Segoe UI" panose="020B0502040204020203" pitchFamily="34" charset="0"/>
                  <a:cs typeface="Segoe UI" panose="020B0502040204020203" pitchFamily="34" charset="0"/>
                </a:rPr>
                <a:t>Number F</a:t>
              </a:r>
              <a:r>
                <a:rPr lang="en-US" altLang="zh-CN" b="1">
                  <a:solidFill>
                    <a:srgbClr val="A469BC"/>
                  </a:solidFill>
                  <a:latin typeface="Segoe UI" panose="020B0502040204020203" pitchFamily="34" charset="0"/>
                  <a:cs typeface="Segoe UI" panose="020B0502040204020203" pitchFamily="34" charset="0"/>
                </a:rPr>
                <a:t>our</a:t>
              </a:r>
              <a:endParaRPr lang="en-GB" b="1">
                <a:solidFill>
                  <a:srgbClr val="A469BC"/>
                </a:solidFill>
                <a:latin typeface="Segoe UI" panose="020B0502040204020203" pitchFamily="34" charset="0"/>
                <a:cs typeface="Segoe UI" panose="020B0502040204020203" pitchFamily="34" charset="0"/>
              </a:endParaRPr>
            </a:p>
          </p:txBody>
        </p:sp>
        <p:sp>
          <p:nvSpPr>
            <p:cNvPr id="146" name="Rectangle 58"/>
            <p:cNvSpPr/>
            <p:nvPr/>
          </p:nvSpPr>
          <p:spPr>
            <a:xfrm>
              <a:off x="690897" y="5248872"/>
              <a:ext cx="3816175" cy="461665"/>
            </a:xfrm>
            <a:prstGeom prst="rect">
              <a:avLst/>
            </a:prstGeom>
          </p:spPr>
          <p:txBody>
            <a:bodyPr wrap="square">
              <a:spAutoFit/>
            </a:bodyPr>
            <a:lstStyle/>
            <a:p>
              <a:pPr algn="r" defTabSz="914377"/>
              <a:r>
                <a:rPr lang="en-GB" sz="12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a:t>
              </a:r>
              <a:r>
                <a:rPr lang="en-US" sz="1200">
                  <a:solidFill>
                    <a:srgbClr val="5C5C5C"/>
                  </a:solidFill>
                  <a:latin typeface="Segoe UI" panose="020B0502040204020203" pitchFamily="34" charset="0"/>
                  <a:cs typeface="Segoe UI" panose="020B0502040204020203" pitchFamily="34" charset="0"/>
                </a:rPr>
                <a:t>.</a:t>
              </a:r>
              <a:endParaRPr lang="en-GB" sz="1200">
                <a:solidFill>
                  <a:srgbClr val="5C5C5C"/>
                </a:solidFill>
                <a:latin typeface="Segoe UI" panose="020B0502040204020203" pitchFamily="34" charset="0"/>
                <a:cs typeface="Segoe UI" panose="020B0502040204020203" pitchFamily="34" charset="0"/>
              </a:endParaRPr>
            </a:p>
          </p:txBody>
        </p:sp>
      </p:grpSp>
      <p:grpSp>
        <p:nvGrpSpPr>
          <p:cNvPr id="7" name="组合 6"/>
          <p:cNvGrpSpPr/>
          <p:nvPr/>
        </p:nvGrpSpPr>
        <p:grpSpPr>
          <a:xfrm>
            <a:off x="5464234" y="2718220"/>
            <a:ext cx="6727767" cy="1192144"/>
            <a:chOff x="5464234" y="2718220"/>
            <a:chExt cx="6727767" cy="1192144"/>
          </a:xfrm>
        </p:grpSpPr>
        <p:sp>
          <p:nvSpPr>
            <p:cNvPr id="21" name="Rectangle 20"/>
            <p:cNvSpPr/>
            <p:nvPr/>
          </p:nvSpPr>
          <p:spPr>
            <a:xfrm flipH="1">
              <a:off x="10869379" y="3125592"/>
              <a:ext cx="1322622" cy="784772"/>
            </a:xfrm>
            <a:prstGeom prst="rect">
              <a:avLst/>
            </a:prstGeom>
            <a:solidFill>
              <a:srgbClr val="A85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2" name="Isosceles Triangle 21"/>
            <p:cNvSpPr/>
            <p:nvPr/>
          </p:nvSpPr>
          <p:spPr>
            <a:xfrm rot="5400000" flipH="1">
              <a:off x="10744481" y="3231401"/>
              <a:ext cx="792409" cy="542608"/>
            </a:xfrm>
            <a:prstGeom prst="triangle">
              <a:avLst/>
            </a:prstGeom>
            <a:solidFill>
              <a:srgbClr val="843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3" name="Rectangle 22"/>
            <p:cNvSpPr/>
            <p:nvPr/>
          </p:nvSpPr>
          <p:spPr>
            <a:xfrm flipH="1">
              <a:off x="5910605" y="2718220"/>
              <a:ext cx="5501386" cy="792409"/>
            </a:xfrm>
            <a:prstGeom prst="rect">
              <a:avLst/>
            </a:prstGeom>
            <a:solidFill>
              <a:srgbClr val="D97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5" name="Pentagon 24"/>
            <p:cNvSpPr/>
            <p:nvPr/>
          </p:nvSpPr>
          <p:spPr>
            <a:xfrm flipH="1">
              <a:off x="5464234" y="2718221"/>
              <a:ext cx="1185949" cy="792408"/>
            </a:xfrm>
            <a:prstGeom prst="homePlate">
              <a:avLst/>
            </a:prstGeom>
            <a:solidFill>
              <a:srgbClr val="D97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77" name="Rectangle 76"/>
            <p:cNvSpPr/>
            <p:nvPr/>
          </p:nvSpPr>
          <p:spPr>
            <a:xfrm>
              <a:off x="6773986" y="2868248"/>
              <a:ext cx="3298127" cy="461665"/>
            </a:xfrm>
            <a:prstGeom prst="rect">
              <a:avLst/>
            </a:prstGeom>
          </p:spPr>
          <p:txBody>
            <a:bodyPr wrap="square">
              <a:spAutoFit/>
            </a:bodyPr>
            <a:lstStyle/>
            <a:p>
              <a:pPr algn="r" defTabSz="914377"/>
              <a:r>
                <a:rPr lang="en-GB" sz="1200">
                  <a:solidFill>
                    <a:srgbClr val="FFFFFF"/>
                  </a:solidFill>
                  <a:latin typeface="Segoe UI" panose="020B0502040204020203" pitchFamily="34" charset="0"/>
                  <a:cs typeface="Segoe UI" panose="020B0502040204020203" pitchFamily="34" charset="0"/>
                </a:rPr>
                <a:t>Lorem ipsum dolor sit amet, consectetuer adipiscing elit, sed diam</a:t>
              </a:r>
            </a:p>
          </p:txBody>
        </p:sp>
        <p:sp>
          <p:nvSpPr>
            <p:cNvPr id="149" name="Freeform 61"/>
            <p:cNvSpPr>
              <a:spLocks noChangeAspect="1" noEditPoints="1"/>
            </p:cNvSpPr>
            <p:nvPr/>
          </p:nvSpPr>
          <p:spPr bwMode="auto">
            <a:xfrm>
              <a:off x="10185762" y="2873985"/>
              <a:ext cx="573776" cy="480879"/>
            </a:xfrm>
            <a:custGeom>
              <a:avLst/>
              <a:gdLst>
                <a:gd name="T0" fmla="*/ 59 w 105"/>
                <a:gd name="T1" fmla="*/ 6 h 88"/>
                <a:gd name="T2" fmla="*/ 0 w 105"/>
                <a:gd name="T3" fmla="*/ 8 h 88"/>
                <a:gd name="T4" fmla="*/ 56 w 105"/>
                <a:gd name="T5" fmla="*/ 88 h 88"/>
                <a:gd name="T6" fmla="*/ 72 w 105"/>
                <a:gd name="T7" fmla="*/ 85 h 88"/>
                <a:gd name="T8" fmla="*/ 105 w 105"/>
                <a:gd name="T9" fmla="*/ 77 h 88"/>
                <a:gd name="T10" fmla="*/ 27 w 105"/>
                <a:gd name="T11" fmla="*/ 81 h 88"/>
                <a:gd name="T12" fmla="*/ 27 w 105"/>
                <a:gd name="T13" fmla="*/ 12 h 88"/>
                <a:gd name="T14" fmla="*/ 52 w 105"/>
                <a:gd name="T15" fmla="*/ 81 h 88"/>
                <a:gd name="T16" fmla="*/ 52 w 105"/>
                <a:gd name="T17" fmla="*/ 12 h 88"/>
                <a:gd name="T18" fmla="*/ 78 w 105"/>
                <a:gd name="T19" fmla="*/ 80 h 88"/>
                <a:gd name="T20" fmla="*/ 97 w 105"/>
                <a:gd name="T21" fmla="*/ 75 h 88"/>
                <a:gd name="T22" fmla="*/ 12 w 105"/>
                <a:gd name="T23" fmla="*/ 72 h 88"/>
                <a:gd name="T24" fmla="*/ 22 w 105"/>
                <a:gd name="T25" fmla="*/ 72 h 88"/>
                <a:gd name="T26" fmla="*/ 22 w 105"/>
                <a:gd name="T27" fmla="*/ 61 h 88"/>
                <a:gd name="T28" fmla="*/ 12 w 105"/>
                <a:gd name="T29" fmla="*/ 61 h 88"/>
                <a:gd name="T30" fmla="*/ 15 w 105"/>
                <a:gd name="T31" fmla="*/ 64 h 88"/>
                <a:gd name="T32" fmla="*/ 19 w 105"/>
                <a:gd name="T33" fmla="*/ 64 h 88"/>
                <a:gd name="T34" fmla="*/ 19 w 105"/>
                <a:gd name="T35" fmla="*/ 69 h 88"/>
                <a:gd name="T36" fmla="*/ 15 w 105"/>
                <a:gd name="T37" fmla="*/ 69 h 88"/>
                <a:gd name="T38" fmla="*/ 16 w 105"/>
                <a:gd name="T39" fmla="*/ 49 h 88"/>
                <a:gd name="T40" fmla="*/ 19 w 105"/>
                <a:gd name="T41" fmla="*/ 20 h 88"/>
                <a:gd name="T42" fmla="*/ 14 w 105"/>
                <a:gd name="T43" fmla="*/ 47 h 88"/>
                <a:gd name="T44" fmla="*/ 71 w 105"/>
                <a:gd name="T45" fmla="*/ 17 h 88"/>
                <a:gd name="T46" fmla="*/ 79 w 105"/>
                <a:gd name="T47" fmla="*/ 47 h 88"/>
                <a:gd name="T48" fmla="*/ 71 w 105"/>
                <a:gd name="T49" fmla="*/ 17 h 88"/>
                <a:gd name="T50" fmla="*/ 36 w 105"/>
                <a:gd name="T51" fmla="*/ 72 h 88"/>
                <a:gd name="T52" fmla="*/ 47 w 105"/>
                <a:gd name="T53" fmla="*/ 72 h 88"/>
                <a:gd name="T54" fmla="*/ 42 w 105"/>
                <a:gd name="T55" fmla="*/ 59 h 88"/>
                <a:gd name="T56" fmla="*/ 34 w 105"/>
                <a:gd name="T57" fmla="*/ 67 h 88"/>
                <a:gd name="T58" fmla="*/ 40 w 105"/>
                <a:gd name="T59" fmla="*/ 64 h 88"/>
                <a:gd name="T60" fmla="*/ 44 w 105"/>
                <a:gd name="T61" fmla="*/ 64 h 88"/>
                <a:gd name="T62" fmla="*/ 44 w 105"/>
                <a:gd name="T63" fmla="*/ 69 h 88"/>
                <a:gd name="T64" fmla="*/ 39 w 105"/>
                <a:gd name="T65" fmla="*/ 69 h 88"/>
                <a:gd name="T66" fmla="*/ 43 w 105"/>
                <a:gd name="T67" fmla="*/ 49 h 88"/>
                <a:gd name="T68" fmla="*/ 45 w 105"/>
                <a:gd name="T69" fmla="*/ 20 h 88"/>
                <a:gd name="T70" fmla="*/ 41 w 105"/>
                <a:gd name="T71" fmla="*/ 47 h 88"/>
                <a:gd name="T72" fmla="*/ 79 w 105"/>
                <a:gd name="T73" fmla="*/ 58 h 88"/>
                <a:gd name="T74" fmla="*/ 79 w 105"/>
                <a:gd name="T75" fmla="*/ 69 h 88"/>
                <a:gd name="T76" fmla="*/ 89 w 105"/>
                <a:gd name="T77" fmla="*/ 69 h 88"/>
                <a:gd name="T78" fmla="*/ 89 w 105"/>
                <a:gd name="T79" fmla="*/ 58 h 88"/>
                <a:gd name="T80" fmla="*/ 84 w 105"/>
                <a:gd name="T81" fmla="*/ 56 h 88"/>
                <a:gd name="T82" fmla="*/ 82 w 105"/>
                <a:gd name="T83" fmla="*/ 62 h 88"/>
                <a:gd name="T84" fmla="*/ 87 w 105"/>
                <a:gd name="T85" fmla="*/ 64 h 88"/>
                <a:gd name="T86" fmla="*/ 82 w 105"/>
                <a:gd name="T87" fmla="*/ 66 h 88"/>
                <a:gd name="T88" fmla="*/ 82 w 105"/>
                <a:gd name="T89"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88">
                  <a:moveTo>
                    <a:pt x="85" y="3"/>
                  </a:moveTo>
                  <a:cubicBezTo>
                    <a:pt x="85" y="1"/>
                    <a:pt x="83" y="0"/>
                    <a:pt x="81" y="1"/>
                  </a:cubicBezTo>
                  <a:cubicBezTo>
                    <a:pt x="59" y="6"/>
                    <a:pt x="59" y="6"/>
                    <a:pt x="59" y="6"/>
                  </a:cubicBezTo>
                  <a:cubicBezTo>
                    <a:pt x="58" y="5"/>
                    <a:pt x="57" y="5"/>
                    <a:pt x="56" y="5"/>
                  </a:cubicBezTo>
                  <a:cubicBezTo>
                    <a:pt x="3" y="5"/>
                    <a:pt x="3" y="5"/>
                    <a:pt x="3" y="5"/>
                  </a:cubicBezTo>
                  <a:cubicBezTo>
                    <a:pt x="1" y="5"/>
                    <a:pt x="0" y="6"/>
                    <a:pt x="0" y="8"/>
                  </a:cubicBezTo>
                  <a:cubicBezTo>
                    <a:pt x="0" y="84"/>
                    <a:pt x="0" y="84"/>
                    <a:pt x="0" y="84"/>
                  </a:cubicBezTo>
                  <a:cubicBezTo>
                    <a:pt x="0" y="86"/>
                    <a:pt x="1" y="88"/>
                    <a:pt x="3" y="88"/>
                  </a:cubicBezTo>
                  <a:cubicBezTo>
                    <a:pt x="56" y="88"/>
                    <a:pt x="56" y="88"/>
                    <a:pt x="56" y="88"/>
                  </a:cubicBezTo>
                  <a:cubicBezTo>
                    <a:pt x="58" y="88"/>
                    <a:pt x="60" y="86"/>
                    <a:pt x="60" y="84"/>
                  </a:cubicBezTo>
                  <a:cubicBezTo>
                    <a:pt x="60" y="38"/>
                    <a:pt x="60" y="38"/>
                    <a:pt x="60" y="38"/>
                  </a:cubicBezTo>
                  <a:cubicBezTo>
                    <a:pt x="72" y="85"/>
                    <a:pt x="72" y="85"/>
                    <a:pt x="72" y="85"/>
                  </a:cubicBezTo>
                  <a:cubicBezTo>
                    <a:pt x="73" y="87"/>
                    <a:pt x="75" y="88"/>
                    <a:pt x="77" y="88"/>
                  </a:cubicBezTo>
                  <a:cubicBezTo>
                    <a:pt x="102" y="81"/>
                    <a:pt x="102" y="81"/>
                    <a:pt x="102" y="81"/>
                  </a:cubicBezTo>
                  <a:cubicBezTo>
                    <a:pt x="104" y="80"/>
                    <a:pt x="105" y="78"/>
                    <a:pt x="105" y="77"/>
                  </a:cubicBezTo>
                  <a:cubicBezTo>
                    <a:pt x="85" y="3"/>
                    <a:pt x="85" y="3"/>
                    <a:pt x="85" y="3"/>
                  </a:cubicBezTo>
                  <a:close/>
                  <a:moveTo>
                    <a:pt x="27" y="81"/>
                  </a:moveTo>
                  <a:cubicBezTo>
                    <a:pt x="27" y="81"/>
                    <a:pt x="27" y="81"/>
                    <a:pt x="27" y="81"/>
                  </a:cubicBezTo>
                  <a:cubicBezTo>
                    <a:pt x="7" y="81"/>
                    <a:pt x="7" y="81"/>
                    <a:pt x="7" y="81"/>
                  </a:cubicBezTo>
                  <a:cubicBezTo>
                    <a:pt x="7" y="12"/>
                    <a:pt x="7" y="12"/>
                    <a:pt x="7" y="12"/>
                  </a:cubicBezTo>
                  <a:cubicBezTo>
                    <a:pt x="27" y="12"/>
                    <a:pt x="27" y="12"/>
                    <a:pt x="27" y="12"/>
                  </a:cubicBezTo>
                  <a:cubicBezTo>
                    <a:pt x="27" y="81"/>
                    <a:pt x="27" y="81"/>
                    <a:pt x="27" y="81"/>
                  </a:cubicBezTo>
                  <a:close/>
                  <a:moveTo>
                    <a:pt x="52" y="81"/>
                  </a:moveTo>
                  <a:cubicBezTo>
                    <a:pt x="52" y="81"/>
                    <a:pt x="52" y="81"/>
                    <a:pt x="52" y="81"/>
                  </a:cubicBezTo>
                  <a:cubicBezTo>
                    <a:pt x="32" y="81"/>
                    <a:pt x="32" y="81"/>
                    <a:pt x="32" y="81"/>
                  </a:cubicBezTo>
                  <a:cubicBezTo>
                    <a:pt x="32" y="12"/>
                    <a:pt x="32" y="12"/>
                    <a:pt x="32" y="12"/>
                  </a:cubicBezTo>
                  <a:cubicBezTo>
                    <a:pt x="52" y="12"/>
                    <a:pt x="52" y="12"/>
                    <a:pt x="52" y="12"/>
                  </a:cubicBezTo>
                  <a:cubicBezTo>
                    <a:pt x="52" y="81"/>
                    <a:pt x="52" y="81"/>
                    <a:pt x="52" y="81"/>
                  </a:cubicBezTo>
                  <a:close/>
                  <a:moveTo>
                    <a:pt x="78" y="80"/>
                  </a:moveTo>
                  <a:cubicBezTo>
                    <a:pt x="78" y="80"/>
                    <a:pt x="78" y="80"/>
                    <a:pt x="78" y="80"/>
                  </a:cubicBezTo>
                  <a:cubicBezTo>
                    <a:pt x="61" y="13"/>
                    <a:pt x="61" y="13"/>
                    <a:pt x="61" y="13"/>
                  </a:cubicBezTo>
                  <a:cubicBezTo>
                    <a:pt x="79" y="8"/>
                    <a:pt x="79" y="8"/>
                    <a:pt x="79" y="8"/>
                  </a:cubicBezTo>
                  <a:cubicBezTo>
                    <a:pt x="97" y="75"/>
                    <a:pt x="97" y="75"/>
                    <a:pt x="97" y="75"/>
                  </a:cubicBezTo>
                  <a:cubicBezTo>
                    <a:pt x="78" y="80"/>
                    <a:pt x="78" y="80"/>
                    <a:pt x="78" y="80"/>
                  </a:cubicBezTo>
                  <a:close/>
                  <a:moveTo>
                    <a:pt x="12" y="72"/>
                  </a:moveTo>
                  <a:cubicBezTo>
                    <a:pt x="12" y="72"/>
                    <a:pt x="12" y="72"/>
                    <a:pt x="12" y="72"/>
                  </a:cubicBezTo>
                  <a:cubicBezTo>
                    <a:pt x="12" y="72"/>
                    <a:pt x="12" y="72"/>
                    <a:pt x="12" y="72"/>
                  </a:cubicBezTo>
                  <a:cubicBezTo>
                    <a:pt x="13" y="73"/>
                    <a:pt x="15" y="74"/>
                    <a:pt x="17" y="74"/>
                  </a:cubicBezTo>
                  <a:cubicBezTo>
                    <a:pt x="19" y="74"/>
                    <a:pt x="21" y="73"/>
                    <a:pt x="22" y="72"/>
                  </a:cubicBezTo>
                  <a:cubicBezTo>
                    <a:pt x="22" y="72"/>
                    <a:pt x="22" y="72"/>
                    <a:pt x="22" y="72"/>
                  </a:cubicBezTo>
                  <a:cubicBezTo>
                    <a:pt x="24" y="70"/>
                    <a:pt x="24" y="69"/>
                    <a:pt x="24" y="67"/>
                  </a:cubicBezTo>
                  <a:cubicBezTo>
                    <a:pt x="24" y="64"/>
                    <a:pt x="24" y="63"/>
                    <a:pt x="22" y="61"/>
                  </a:cubicBezTo>
                  <a:cubicBezTo>
                    <a:pt x="22" y="61"/>
                    <a:pt x="22" y="61"/>
                    <a:pt x="22" y="61"/>
                  </a:cubicBezTo>
                  <a:cubicBezTo>
                    <a:pt x="21" y="60"/>
                    <a:pt x="19" y="59"/>
                    <a:pt x="17" y="59"/>
                  </a:cubicBezTo>
                  <a:cubicBezTo>
                    <a:pt x="15" y="59"/>
                    <a:pt x="13" y="60"/>
                    <a:pt x="12" y="61"/>
                  </a:cubicBezTo>
                  <a:cubicBezTo>
                    <a:pt x="11" y="63"/>
                    <a:pt x="10" y="64"/>
                    <a:pt x="10" y="67"/>
                  </a:cubicBezTo>
                  <a:cubicBezTo>
                    <a:pt x="10" y="68"/>
                    <a:pt x="11" y="70"/>
                    <a:pt x="12" y="72"/>
                  </a:cubicBezTo>
                  <a:close/>
                  <a:moveTo>
                    <a:pt x="15" y="64"/>
                  </a:moveTo>
                  <a:cubicBezTo>
                    <a:pt x="15" y="64"/>
                    <a:pt x="15" y="64"/>
                    <a:pt x="15" y="64"/>
                  </a:cubicBezTo>
                  <a:cubicBezTo>
                    <a:pt x="16" y="64"/>
                    <a:pt x="16" y="63"/>
                    <a:pt x="17" y="63"/>
                  </a:cubicBezTo>
                  <a:cubicBezTo>
                    <a:pt x="18" y="63"/>
                    <a:pt x="19" y="64"/>
                    <a:pt x="19" y="64"/>
                  </a:cubicBezTo>
                  <a:cubicBezTo>
                    <a:pt x="19" y="64"/>
                    <a:pt x="19" y="64"/>
                    <a:pt x="19" y="64"/>
                  </a:cubicBezTo>
                  <a:cubicBezTo>
                    <a:pt x="20" y="65"/>
                    <a:pt x="20" y="66"/>
                    <a:pt x="20" y="67"/>
                  </a:cubicBezTo>
                  <a:cubicBezTo>
                    <a:pt x="20" y="67"/>
                    <a:pt x="20" y="68"/>
                    <a:pt x="19" y="69"/>
                  </a:cubicBezTo>
                  <a:cubicBezTo>
                    <a:pt x="19" y="69"/>
                    <a:pt x="18" y="69"/>
                    <a:pt x="17" y="69"/>
                  </a:cubicBezTo>
                  <a:cubicBezTo>
                    <a:pt x="16" y="69"/>
                    <a:pt x="16" y="69"/>
                    <a:pt x="15" y="69"/>
                  </a:cubicBezTo>
                  <a:cubicBezTo>
                    <a:pt x="15" y="69"/>
                    <a:pt x="15" y="69"/>
                    <a:pt x="15" y="69"/>
                  </a:cubicBezTo>
                  <a:cubicBezTo>
                    <a:pt x="14" y="68"/>
                    <a:pt x="14" y="67"/>
                    <a:pt x="14" y="67"/>
                  </a:cubicBezTo>
                  <a:cubicBezTo>
                    <a:pt x="14" y="66"/>
                    <a:pt x="14" y="65"/>
                    <a:pt x="15" y="64"/>
                  </a:cubicBezTo>
                  <a:close/>
                  <a:moveTo>
                    <a:pt x="16" y="49"/>
                  </a:moveTo>
                  <a:cubicBezTo>
                    <a:pt x="16" y="49"/>
                    <a:pt x="16" y="49"/>
                    <a:pt x="16" y="49"/>
                  </a:cubicBezTo>
                  <a:cubicBezTo>
                    <a:pt x="18" y="49"/>
                    <a:pt x="19" y="48"/>
                    <a:pt x="19" y="47"/>
                  </a:cubicBezTo>
                  <a:cubicBezTo>
                    <a:pt x="19" y="20"/>
                    <a:pt x="19" y="20"/>
                    <a:pt x="19" y="20"/>
                  </a:cubicBezTo>
                  <a:cubicBezTo>
                    <a:pt x="19" y="19"/>
                    <a:pt x="18" y="18"/>
                    <a:pt x="16" y="18"/>
                  </a:cubicBezTo>
                  <a:cubicBezTo>
                    <a:pt x="15" y="18"/>
                    <a:pt x="14" y="19"/>
                    <a:pt x="14" y="20"/>
                  </a:cubicBezTo>
                  <a:cubicBezTo>
                    <a:pt x="14" y="47"/>
                    <a:pt x="14" y="47"/>
                    <a:pt x="14" y="47"/>
                  </a:cubicBezTo>
                  <a:cubicBezTo>
                    <a:pt x="14" y="48"/>
                    <a:pt x="15" y="49"/>
                    <a:pt x="16" y="49"/>
                  </a:cubicBezTo>
                  <a:close/>
                  <a:moveTo>
                    <a:pt x="71" y="17"/>
                  </a:moveTo>
                  <a:cubicBezTo>
                    <a:pt x="71" y="17"/>
                    <a:pt x="71" y="17"/>
                    <a:pt x="71" y="17"/>
                  </a:cubicBezTo>
                  <a:cubicBezTo>
                    <a:pt x="70" y="17"/>
                    <a:pt x="70" y="19"/>
                    <a:pt x="70" y="20"/>
                  </a:cubicBezTo>
                  <a:cubicBezTo>
                    <a:pt x="77" y="45"/>
                    <a:pt x="77" y="45"/>
                    <a:pt x="77" y="45"/>
                  </a:cubicBezTo>
                  <a:cubicBezTo>
                    <a:pt x="77" y="46"/>
                    <a:pt x="78" y="47"/>
                    <a:pt x="79" y="47"/>
                  </a:cubicBezTo>
                  <a:cubicBezTo>
                    <a:pt x="80" y="46"/>
                    <a:pt x="81" y="45"/>
                    <a:pt x="81" y="44"/>
                  </a:cubicBezTo>
                  <a:cubicBezTo>
                    <a:pt x="74" y="19"/>
                    <a:pt x="74" y="19"/>
                    <a:pt x="74" y="19"/>
                  </a:cubicBezTo>
                  <a:cubicBezTo>
                    <a:pt x="74" y="17"/>
                    <a:pt x="73" y="17"/>
                    <a:pt x="71" y="17"/>
                  </a:cubicBezTo>
                  <a:close/>
                  <a:moveTo>
                    <a:pt x="36" y="72"/>
                  </a:moveTo>
                  <a:cubicBezTo>
                    <a:pt x="36" y="72"/>
                    <a:pt x="36" y="72"/>
                    <a:pt x="36" y="72"/>
                  </a:cubicBezTo>
                  <a:cubicBezTo>
                    <a:pt x="36" y="72"/>
                    <a:pt x="36" y="72"/>
                    <a:pt x="36" y="72"/>
                  </a:cubicBezTo>
                  <a:cubicBezTo>
                    <a:pt x="38" y="73"/>
                    <a:pt x="40" y="74"/>
                    <a:pt x="42" y="74"/>
                  </a:cubicBezTo>
                  <a:cubicBezTo>
                    <a:pt x="44" y="74"/>
                    <a:pt x="45" y="73"/>
                    <a:pt x="47" y="72"/>
                  </a:cubicBezTo>
                  <a:cubicBezTo>
                    <a:pt x="47" y="72"/>
                    <a:pt x="47" y="72"/>
                    <a:pt x="47" y="72"/>
                  </a:cubicBezTo>
                  <a:cubicBezTo>
                    <a:pt x="48" y="70"/>
                    <a:pt x="49" y="69"/>
                    <a:pt x="49" y="67"/>
                  </a:cubicBezTo>
                  <a:cubicBezTo>
                    <a:pt x="49" y="64"/>
                    <a:pt x="48" y="63"/>
                    <a:pt x="47" y="61"/>
                  </a:cubicBezTo>
                  <a:cubicBezTo>
                    <a:pt x="46" y="60"/>
                    <a:pt x="44" y="59"/>
                    <a:pt x="42" y="59"/>
                  </a:cubicBezTo>
                  <a:cubicBezTo>
                    <a:pt x="40" y="59"/>
                    <a:pt x="38" y="60"/>
                    <a:pt x="36" y="61"/>
                  </a:cubicBezTo>
                  <a:cubicBezTo>
                    <a:pt x="36" y="61"/>
                    <a:pt x="36" y="61"/>
                    <a:pt x="36" y="61"/>
                  </a:cubicBezTo>
                  <a:cubicBezTo>
                    <a:pt x="35" y="63"/>
                    <a:pt x="34" y="64"/>
                    <a:pt x="34" y="67"/>
                  </a:cubicBezTo>
                  <a:cubicBezTo>
                    <a:pt x="34" y="68"/>
                    <a:pt x="35" y="70"/>
                    <a:pt x="36" y="72"/>
                  </a:cubicBezTo>
                  <a:close/>
                  <a:moveTo>
                    <a:pt x="40" y="64"/>
                  </a:moveTo>
                  <a:cubicBezTo>
                    <a:pt x="40" y="64"/>
                    <a:pt x="40" y="64"/>
                    <a:pt x="40" y="64"/>
                  </a:cubicBezTo>
                  <a:cubicBezTo>
                    <a:pt x="40" y="64"/>
                    <a:pt x="41" y="63"/>
                    <a:pt x="42" y="63"/>
                  </a:cubicBezTo>
                  <a:cubicBezTo>
                    <a:pt x="43" y="63"/>
                    <a:pt x="43" y="64"/>
                    <a:pt x="44" y="64"/>
                  </a:cubicBezTo>
                  <a:cubicBezTo>
                    <a:pt x="44" y="64"/>
                    <a:pt x="44" y="64"/>
                    <a:pt x="44" y="64"/>
                  </a:cubicBezTo>
                  <a:cubicBezTo>
                    <a:pt x="44" y="65"/>
                    <a:pt x="45" y="66"/>
                    <a:pt x="45" y="67"/>
                  </a:cubicBezTo>
                  <a:cubicBezTo>
                    <a:pt x="45" y="67"/>
                    <a:pt x="44" y="68"/>
                    <a:pt x="44" y="69"/>
                  </a:cubicBezTo>
                  <a:cubicBezTo>
                    <a:pt x="44" y="69"/>
                    <a:pt x="44" y="69"/>
                    <a:pt x="44" y="69"/>
                  </a:cubicBezTo>
                  <a:cubicBezTo>
                    <a:pt x="43" y="69"/>
                    <a:pt x="43" y="69"/>
                    <a:pt x="42" y="69"/>
                  </a:cubicBezTo>
                  <a:cubicBezTo>
                    <a:pt x="41" y="69"/>
                    <a:pt x="40" y="69"/>
                    <a:pt x="40" y="69"/>
                  </a:cubicBezTo>
                  <a:cubicBezTo>
                    <a:pt x="39" y="69"/>
                    <a:pt x="39" y="69"/>
                    <a:pt x="39" y="69"/>
                  </a:cubicBezTo>
                  <a:cubicBezTo>
                    <a:pt x="39" y="68"/>
                    <a:pt x="39" y="67"/>
                    <a:pt x="39" y="67"/>
                  </a:cubicBezTo>
                  <a:cubicBezTo>
                    <a:pt x="39" y="66"/>
                    <a:pt x="39" y="65"/>
                    <a:pt x="40" y="64"/>
                  </a:cubicBezTo>
                  <a:close/>
                  <a:moveTo>
                    <a:pt x="43" y="49"/>
                  </a:moveTo>
                  <a:cubicBezTo>
                    <a:pt x="43" y="49"/>
                    <a:pt x="43" y="49"/>
                    <a:pt x="43" y="49"/>
                  </a:cubicBezTo>
                  <a:cubicBezTo>
                    <a:pt x="44" y="49"/>
                    <a:pt x="45" y="48"/>
                    <a:pt x="45" y="47"/>
                  </a:cubicBezTo>
                  <a:cubicBezTo>
                    <a:pt x="45" y="20"/>
                    <a:pt x="45" y="20"/>
                    <a:pt x="45" y="20"/>
                  </a:cubicBezTo>
                  <a:cubicBezTo>
                    <a:pt x="45" y="19"/>
                    <a:pt x="44" y="18"/>
                    <a:pt x="43" y="18"/>
                  </a:cubicBezTo>
                  <a:cubicBezTo>
                    <a:pt x="42" y="18"/>
                    <a:pt x="41" y="19"/>
                    <a:pt x="41" y="20"/>
                  </a:cubicBezTo>
                  <a:cubicBezTo>
                    <a:pt x="41" y="47"/>
                    <a:pt x="41" y="47"/>
                    <a:pt x="41" y="47"/>
                  </a:cubicBezTo>
                  <a:cubicBezTo>
                    <a:pt x="41" y="48"/>
                    <a:pt x="42" y="49"/>
                    <a:pt x="43" y="49"/>
                  </a:cubicBezTo>
                  <a:close/>
                  <a:moveTo>
                    <a:pt x="79" y="58"/>
                  </a:moveTo>
                  <a:cubicBezTo>
                    <a:pt x="79" y="58"/>
                    <a:pt x="79" y="58"/>
                    <a:pt x="79" y="58"/>
                  </a:cubicBezTo>
                  <a:cubicBezTo>
                    <a:pt x="78" y="60"/>
                    <a:pt x="77" y="62"/>
                    <a:pt x="77" y="64"/>
                  </a:cubicBezTo>
                  <a:cubicBezTo>
                    <a:pt x="77" y="66"/>
                    <a:pt x="78" y="67"/>
                    <a:pt x="79" y="69"/>
                  </a:cubicBezTo>
                  <a:cubicBezTo>
                    <a:pt x="79" y="69"/>
                    <a:pt x="79" y="69"/>
                    <a:pt x="79" y="69"/>
                  </a:cubicBezTo>
                  <a:cubicBezTo>
                    <a:pt x="80" y="70"/>
                    <a:pt x="82" y="71"/>
                    <a:pt x="84" y="71"/>
                  </a:cubicBezTo>
                  <a:cubicBezTo>
                    <a:pt x="86" y="71"/>
                    <a:pt x="88" y="70"/>
                    <a:pt x="89" y="69"/>
                  </a:cubicBezTo>
                  <a:cubicBezTo>
                    <a:pt x="89" y="69"/>
                    <a:pt x="89" y="69"/>
                    <a:pt x="89" y="69"/>
                  </a:cubicBezTo>
                  <a:cubicBezTo>
                    <a:pt x="89" y="69"/>
                    <a:pt x="89" y="69"/>
                    <a:pt x="89" y="69"/>
                  </a:cubicBezTo>
                  <a:cubicBezTo>
                    <a:pt x="91" y="68"/>
                    <a:pt x="92" y="66"/>
                    <a:pt x="92" y="64"/>
                  </a:cubicBezTo>
                  <a:cubicBezTo>
                    <a:pt x="92" y="62"/>
                    <a:pt x="91" y="60"/>
                    <a:pt x="89" y="58"/>
                  </a:cubicBezTo>
                  <a:cubicBezTo>
                    <a:pt x="89" y="58"/>
                    <a:pt x="89" y="58"/>
                    <a:pt x="89" y="58"/>
                  </a:cubicBezTo>
                  <a:cubicBezTo>
                    <a:pt x="89" y="58"/>
                    <a:pt x="89" y="58"/>
                    <a:pt x="89" y="58"/>
                  </a:cubicBezTo>
                  <a:cubicBezTo>
                    <a:pt x="88" y="57"/>
                    <a:pt x="86" y="56"/>
                    <a:pt x="84" y="56"/>
                  </a:cubicBezTo>
                  <a:cubicBezTo>
                    <a:pt x="82" y="56"/>
                    <a:pt x="80" y="57"/>
                    <a:pt x="79" y="58"/>
                  </a:cubicBezTo>
                  <a:close/>
                  <a:moveTo>
                    <a:pt x="82" y="62"/>
                  </a:moveTo>
                  <a:cubicBezTo>
                    <a:pt x="82" y="62"/>
                    <a:pt x="82" y="62"/>
                    <a:pt x="82" y="62"/>
                  </a:cubicBezTo>
                  <a:cubicBezTo>
                    <a:pt x="83" y="61"/>
                    <a:pt x="83" y="61"/>
                    <a:pt x="84" y="61"/>
                  </a:cubicBezTo>
                  <a:cubicBezTo>
                    <a:pt x="85" y="61"/>
                    <a:pt x="86" y="61"/>
                    <a:pt x="86" y="62"/>
                  </a:cubicBezTo>
                  <a:cubicBezTo>
                    <a:pt x="87" y="62"/>
                    <a:pt x="87" y="63"/>
                    <a:pt x="87" y="64"/>
                  </a:cubicBezTo>
                  <a:cubicBezTo>
                    <a:pt x="87" y="64"/>
                    <a:pt x="87" y="65"/>
                    <a:pt x="86" y="66"/>
                  </a:cubicBezTo>
                  <a:cubicBezTo>
                    <a:pt x="86" y="66"/>
                    <a:pt x="85" y="67"/>
                    <a:pt x="84" y="67"/>
                  </a:cubicBezTo>
                  <a:cubicBezTo>
                    <a:pt x="83" y="67"/>
                    <a:pt x="83" y="66"/>
                    <a:pt x="82" y="66"/>
                  </a:cubicBezTo>
                  <a:cubicBezTo>
                    <a:pt x="82" y="66"/>
                    <a:pt x="82" y="66"/>
                    <a:pt x="82" y="66"/>
                  </a:cubicBezTo>
                  <a:cubicBezTo>
                    <a:pt x="81" y="65"/>
                    <a:pt x="81" y="64"/>
                    <a:pt x="81" y="64"/>
                  </a:cubicBezTo>
                  <a:cubicBezTo>
                    <a:pt x="81" y="63"/>
                    <a:pt x="82" y="62"/>
                    <a:pt x="82" y="6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130" y="3828400"/>
            <a:ext cx="6727767" cy="1192144"/>
            <a:chOff x="130" y="3828400"/>
            <a:chExt cx="6727767" cy="1192144"/>
          </a:xfrm>
        </p:grpSpPr>
        <p:sp>
          <p:nvSpPr>
            <p:cNvPr id="54" name="Rectangle 53"/>
            <p:cNvSpPr/>
            <p:nvPr/>
          </p:nvSpPr>
          <p:spPr>
            <a:xfrm>
              <a:off x="130" y="4235772"/>
              <a:ext cx="1322622" cy="784772"/>
            </a:xfrm>
            <a:prstGeom prst="rect">
              <a:avLst/>
            </a:prstGeom>
            <a:solidFill>
              <a:srgbClr val="1558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55" name="Isosceles Triangle 54"/>
            <p:cNvSpPr/>
            <p:nvPr/>
          </p:nvSpPr>
          <p:spPr>
            <a:xfrm rot="16200000">
              <a:off x="655240" y="4341581"/>
              <a:ext cx="792409" cy="542608"/>
            </a:xfrm>
            <a:prstGeom prst="triangle">
              <a:avLst/>
            </a:prstGeom>
            <a:solidFill>
              <a:srgbClr val="0E3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56" name="Rectangle 55"/>
            <p:cNvSpPr/>
            <p:nvPr/>
          </p:nvSpPr>
          <p:spPr>
            <a:xfrm>
              <a:off x="780140" y="3828400"/>
              <a:ext cx="5501386" cy="792409"/>
            </a:xfrm>
            <a:prstGeom prst="rect">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53" name="Pentagon 52"/>
            <p:cNvSpPr/>
            <p:nvPr/>
          </p:nvSpPr>
          <p:spPr>
            <a:xfrm>
              <a:off x="5541948" y="3828401"/>
              <a:ext cx="1185949" cy="792408"/>
            </a:xfrm>
            <a:prstGeom prst="homePlate">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73" name="Rectangle 72"/>
            <p:cNvSpPr/>
            <p:nvPr/>
          </p:nvSpPr>
          <p:spPr>
            <a:xfrm>
              <a:off x="2335555" y="3951613"/>
              <a:ext cx="3298127" cy="461665"/>
            </a:xfrm>
            <a:prstGeom prst="rect">
              <a:avLst/>
            </a:prstGeom>
          </p:spPr>
          <p:txBody>
            <a:bodyPr wrap="square">
              <a:spAutoFit/>
            </a:bodyPr>
            <a:lstStyle/>
            <a:p>
              <a:pPr defTabSz="914377"/>
              <a:r>
                <a:rPr lang="en-GB" sz="1200">
                  <a:solidFill>
                    <a:srgbClr val="FFFFFF"/>
                  </a:solidFill>
                  <a:latin typeface="Segoe UI" panose="020B0502040204020203" pitchFamily="34" charset="0"/>
                  <a:cs typeface="Segoe UI" panose="020B0502040204020203" pitchFamily="34" charset="0"/>
                </a:rPr>
                <a:t>Lorem ipsum dolor sit amet, consectetuer adipiscing elit, sed diam</a:t>
              </a:r>
            </a:p>
          </p:txBody>
        </p:sp>
        <p:sp>
          <p:nvSpPr>
            <p:cNvPr id="150" name="Freeform 64"/>
            <p:cNvSpPr>
              <a:spLocks noChangeAspect="1" noEditPoints="1"/>
            </p:cNvSpPr>
            <p:nvPr/>
          </p:nvSpPr>
          <p:spPr bwMode="auto">
            <a:xfrm>
              <a:off x="1588868" y="3994872"/>
              <a:ext cx="577540" cy="459464"/>
            </a:xfrm>
            <a:custGeom>
              <a:avLst/>
              <a:gdLst>
                <a:gd name="T0" fmla="*/ 55 w 112"/>
                <a:gd name="T1" fmla="*/ 0 h 89"/>
                <a:gd name="T2" fmla="*/ 55 w 112"/>
                <a:gd name="T3" fmla="*/ 4 h 89"/>
                <a:gd name="T4" fmla="*/ 103 w 112"/>
                <a:gd name="T5" fmla="*/ 40 h 89"/>
                <a:gd name="T6" fmla="*/ 8 w 112"/>
                <a:gd name="T7" fmla="*/ 79 h 89"/>
                <a:gd name="T8" fmla="*/ 22 w 112"/>
                <a:gd name="T9" fmla="*/ 46 h 89"/>
                <a:gd name="T10" fmla="*/ 29 w 112"/>
                <a:gd name="T11" fmla="*/ 42 h 89"/>
                <a:gd name="T12" fmla="*/ 82 w 112"/>
                <a:gd name="T13" fmla="*/ 77 h 89"/>
                <a:gd name="T14" fmla="*/ 88 w 112"/>
                <a:gd name="T15" fmla="*/ 73 h 89"/>
                <a:gd name="T16" fmla="*/ 37 w 112"/>
                <a:gd name="T17" fmla="*/ 77 h 89"/>
                <a:gd name="T18" fmla="*/ 74 w 112"/>
                <a:gd name="T19" fmla="*/ 73 h 89"/>
                <a:gd name="T20" fmla="*/ 22 w 112"/>
                <a:gd name="T21" fmla="*/ 77 h 89"/>
                <a:gd name="T22" fmla="*/ 29 w 112"/>
                <a:gd name="T23" fmla="*/ 73 h 89"/>
                <a:gd name="T24" fmla="*/ 82 w 112"/>
                <a:gd name="T25" fmla="*/ 67 h 89"/>
                <a:gd name="T26" fmla="*/ 88 w 112"/>
                <a:gd name="T27" fmla="*/ 63 h 89"/>
                <a:gd name="T28" fmla="*/ 67 w 112"/>
                <a:gd name="T29" fmla="*/ 67 h 89"/>
                <a:gd name="T30" fmla="*/ 74 w 112"/>
                <a:gd name="T31" fmla="*/ 63 h 89"/>
                <a:gd name="T32" fmla="*/ 52 w 112"/>
                <a:gd name="T33" fmla="*/ 67 h 89"/>
                <a:gd name="T34" fmla="*/ 59 w 112"/>
                <a:gd name="T35" fmla="*/ 63 h 89"/>
                <a:gd name="T36" fmla="*/ 37 w 112"/>
                <a:gd name="T37" fmla="*/ 67 h 89"/>
                <a:gd name="T38" fmla="*/ 44 w 112"/>
                <a:gd name="T39" fmla="*/ 63 h 89"/>
                <a:gd name="T40" fmla="*/ 22 w 112"/>
                <a:gd name="T41" fmla="*/ 67 h 89"/>
                <a:gd name="T42" fmla="*/ 29 w 112"/>
                <a:gd name="T43" fmla="*/ 63 h 89"/>
                <a:gd name="T44" fmla="*/ 73 w 112"/>
                <a:gd name="T45" fmla="*/ 57 h 89"/>
                <a:gd name="T46" fmla="*/ 79 w 112"/>
                <a:gd name="T47" fmla="*/ 52 h 89"/>
                <a:gd name="T48" fmla="*/ 59 w 112"/>
                <a:gd name="T49" fmla="*/ 57 h 89"/>
                <a:gd name="T50" fmla="*/ 65 w 112"/>
                <a:gd name="T51" fmla="*/ 52 h 89"/>
                <a:gd name="T52" fmla="*/ 45 w 112"/>
                <a:gd name="T53" fmla="*/ 57 h 89"/>
                <a:gd name="T54" fmla="*/ 51 w 112"/>
                <a:gd name="T55" fmla="*/ 52 h 89"/>
                <a:gd name="T56" fmla="*/ 32 w 112"/>
                <a:gd name="T57" fmla="*/ 57 h 89"/>
                <a:gd name="T58" fmla="*/ 38 w 112"/>
                <a:gd name="T59" fmla="*/ 52 h 89"/>
                <a:gd name="T60" fmla="*/ 82 w 112"/>
                <a:gd name="T61" fmla="*/ 46 h 89"/>
                <a:gd name="T62" fmla="*/ 88 w 112"/>
                <a:gd name="T63" fmla="*/ 42 h 89"/>
                <a:gd name="T64" fmla="*/ 87 w 112"/>
                <a:gd name="T65" fmla="*/ 57 h 89"/>
                <a:gd name="T66" fmla="*/ 88 w 112"/>
                <a:gd name="T67" fmla="*/ 52 h 89"/>
                <a:gd name="T68" fmla="*/ 22 w 112"/>
                <a:gd name="T69" fmla="*/ 57 h 89"/>
                <a:gd name="T70" fmla="*/ 24 w 112"/>
                <a:gd name="T71" fmla="*/ 52 h 89"/>
                <a:gd name="T72" fmla="*/ 67 w 112"/>
                <a:gd name="T73" fmla="*/ 46 h 89"/>
                <a:gd name="T74" fmla="*/ 74 w 112"/>
                <a:gd name="T75" fmla="*/ 42 h 89"/>
                <a:gd name="T76" fmla="*/ 52 w 112"/>
                <a:gd name="T77" fmla="*/ 46 h 89"/>
                <a:gd name="T78" fmla="*/ 59 w 112"/>
                <a:gd name="T79" fmla="*/ 42 h 89"/>
                <a:gd name="T80" fmla="*/ 37 w 112"/>
                <a:gd name="T81" fmla="*/ 46 h 89"/>
                <a:gd name="T82" fmla="*/ 44 w 112"/>
                <a:gd name="T83" fmla="*/ 42 h 89"/>
                <a:gd name="T84" fmla="*/ 92 w 112"/>
                <a:gd name="T85" fmla="*/ 37 h 89"/>
                <a:gd name="T86" fmla="*/ 15 w 112"/>
                <a:gd name="T87" fmla="*/ 79 h 89"/>
                <a:gd name="T88" fmla="*/ 95 w 112"/>
                <a:gd name="T89" fmla="*/ 40 h 89"/>
                <a:gd name="T90" fmla="*/ 42 w 112"/>
                <a:gd name="T91" fmla="*/ 21 h 89"/>
                <a:gd name="T92" fmla="*/ 69 w 112"/>
                <a:gd name="T93" fmla="*/ 18 h 89"/>
                <a:gd name="T94" fmla="*/ 45 w 112"/>
                <a:gd name="T95" fmla="*/ 2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 h="89">
                  <a:moveTo>
                    <a:pt x="36" y="12"/>
                  </a:moveTo>
                  <a:cubicBezTo>
                    <a:pt x="35" y="13"/>
                    <a:pt x="34" y="13"/>
                    <a:pt x="33" y="12"/>
                  </a:cubicBezTo>
                  <a:cubicBezTo>
                    <a:pt x="32" y="11"/>
                    <a:pt x="32" y="10"/>
                    <a:pt x="33" y="9"/>
                  </a:cubicBezTo>
                  <a:cubicBezTo>
                    <a:pt x="39" y="3"/>
                    <a:pt x="47" y="0"/>
                    <a:pt x="55" y="0"/>
                  </a:cubicBezTo>
                  <a:cubicBezTo>
                    <a:pt x="63" y="0"/>
                    <a:pt x="72" y="3"/>
                    <a:pt x="78" y="9"/>
                  </a:cubicBezTo>
                  <a:cubicBezTo>
                    <a:pt x="79" y="10"/>
                    <a:pt x="79" y="11"/>
                    <a:pt x="78" y="12"/>
                  </a:cubicBezTo>
                  <a:cubicBezTo>
                    <a:pt x="77" y="13"/>
                    <a:pt x="75" y="13"/>
                    <a:pt x="75" y="12"/>
                  </a:cubicBezTo>
                  <a:cubicBezTo>
                    <a:pt x="69" y="7"/>
                    <a:pt x="62" y="4"/>
                    <a:pt x="55" y="4"/>
                  </a:cubicBezTo>
                  <a:cubicBezTo>
                    <a:pt x="48" y="4"/>
                    <a:pt x="41" y="7"/>
                    <a:pt x="36" y="12"/>
                  </a:cubicBezTo>
                  <a:close/>
                  <a:moveTo>
                    <a:pt x="92" y="30"/>
                  </a:moveTo>
                  <a:cubicBezTo>
                    <a:pt x="92" y="30"/>
                    <a:pt x="92" y="30"/>
                    <a:pt x="92" y="30"/>
                  </a:cubicBezTo>
                  <a:cubicBezTo>
                    <a:pt x="98" y="30"/>
                    <a:pt x="103" y="35"/>
                    <a:pt x="103" y="40"/>
                  </a:cubicBezTo>
                  <a:cubicBezTo>
                    <a:pt x="103" y="79"/>
                    <a:pt x="103" y="79"/>
                    <a:pt x="103" y="79"/>
                  </a:cubicBezTo>
                  <a:cubicBezTo>
                    <a:pt x="103" y="84"/>
                    <a:pt x="98" y="89"/>
                    <a:pt x="92" y="89"/>
                  </a:cubicBezTo>
                  <a:cubicBezTo>
                    <a:pt x="18" y="89"/>
                    <a:pt x="18" y="89"/>
                    <a:pt x="18" y="89"/>
                  </a:cubicBezTo>
                  <a:cubicBezTo>
                    <a:pt x="13" y="89"/>
                    <a:pt x="8" y="84"/>
                    <a:pt x="8" y="79"/>
                  </a:cubicBezTo>
                  <a:cubicBezTo>
                    <a:pt x="8" y="40"/>
                    <a:pt x="8" y="40"/>
                    <a:pt x="8" y="40"/>
                  </a:cubicBezTo>
                  <a:cubicBezTo>
                    <a:pt x="8" y="35"/>
                    <a:pt x="13" y="30"/>
                    <a:pt x="18" y="30"/>
                  </a:cubicBezTo>
                  <a:cubicBezTo>
                    <a:pt x="112" y="30"/>
                    <a:pt x="0" y="30"/>
                    <a:pt x="92" y="30"/>
                  </a:cubicBezTo>
                  <a:close/>
                  <a:moveTo>
                    <a:pt x="22" y="46"/>
                  </a:moveTo>
                  <a:cubicBezTo>
                    <a:pt x="22" y="46"/>
                    <a:pt x="22" y="46"/>
                    <a:pt x="22" y="46"/>
                  </a:cubicBezTo>
                  <a:cubicBezTo>
                    <a:pt x="21" y="46"/>
                    <a:pt x="20" y="45"/>
                    <a:pt x="20" y="44"/>
                  </a:cubicBezTo>
                  <a:cubicBezTo>
                    <a:pt x="20" y="43"/>
                    <a:pt x="21" y="42"/>
                    <a:pt x="22" y="42"/>
                  </a:cubicBezTo>
                  <a:cubicBezTo>
                    <a:pt x="29" y="42"/>
                    <a:pt x="29" y="42"/>
                    <a:pt x="29" y="42"/>
                  </a:cubicBezTo>
                  <a:cubicBezTo>
                    <a:pt x="30" y="42"/>
                    <a:pt x="31" y="43"/>
                    <a:pt x="31" y="44"/>
                  </a:cubicBezTo>
                  <a:cubicBezTo>
                    <a:pt x="31" y="45"/>
                    <a:pt x="30" y="46"/>
                    <a:pt x="29" y="46"/>
                  </a:cubicBezTo>
                  <a:cubicBezTo>
                    <a:pt x="22" y="46"/>
                    <a:pt x="22" y="46"/>
                    <a:pt x="22" y="46"/>
                  </a:cubicBezTo>
                  <a:close/>
                  <a:moveTo>
                    <a:pt x="82" y="77"/>
                  </a:moveTo>
                  <a:cubicBezTo>
                    <a:pt x="82" y="77"/>
                    <a:pt x="82" y="77"/>
                    <a:pt x="82" y="77"/>
                  </a:cubicBezTo>
                  <a:cubicBezTo>
                    <a:pt x="81" y="77"/>
                    <a:pt x="80" y="76"/>
                    <a:pt x="80" y="75"/>
                  </a:cubicBezTo>
                  <a:cubicBezTo>
                    <a:pt x="80" y="74"/>
                    <a:pt x="81" y="73"/>
                    <a:pt x="82" y="73"/>
                  </a:cubicBezTo>
                  <a:cubicBezTo>
                    <a:pt x="88" y="73"/>
                    <a:pt x="88" y="73"/>
                    <a:pt x="88" y="73"/>
                  </a:cubicBezTo>
                  <a:cubicBezTo>
                    <a:pt x="90" y="73"/>
                    <a:pt x="91" y="74"/>
                    <a:pt x="91" y="75"/>
                  </a:cubicBezTo>
                  <a:cubicBezTo>
                    <a:pt x="91" y="76"/>
                    <a:pt x="90" y="77"/>
                    <a:pt x="88" y="77"/>
                  </a:cubicBezTo>
                  <a:cubicBezTo>
                    <a:pt x="82" y="77"/>
                    <a:pt x="82" y="77"/>
                    <a:pt x="82" y="77"/>
                  </a:cubicBezTo>
                  <a:close/>
                  <a:moveTo>
                    <a:pt x="37" y="77"/>
                  </a:moveTo>
                  <a:cubicBezTo>
                    <a:pt x="37" y="77"/>
                    <a:pt x="37" y="77"/>
                    <a:pt x="37" y="77"/>
                  </a:cubicBezTo>
                  <a:cubicBezTo>
                    <a:pt x="36" y="77"/>
                    <a:pt x="35" y="76"/>
                    <a:pt x="35" y="75"/>
                  </a:cubicBezTo>
                  <a:cubicBezTo>
                    <a:pt x="35" y="74"/>
                    <a:pt x="36" y="73"/>
                    <a:pt x="37" y="73"/>
                  </a:cubicBezTo>
                  <a:cubicBezTo>
                    <a:pt x="74" y="73"/>
                    <a:pt x="74" y="73"/>
                    <a:pt x="74" y="73"/>
                  </a:cubicBezTo>
                  <a:cubicBezTo>
                    <a:pt x="75" y="73"/>
                    <a:pt x="76" y="74"/>
                    <a:pt x="76" y="75"/>
                  </a:cubicBezTo>
                  <a:cubicBezTo>
                    <a:pt x="76" y="76"/>
                    <a:pt x="75" y="77"/>
                    <a:pt x="74" y="77"/>
                  </a:cubicBezTo>
                  <a:cubicBezTo>
                    <a:pt x="37" y="77"/>
                    <a:pt x="37" y="77"/>
                    <a:pt x="37" y="77"/>
                  </a:cubicBezTo>
                  <a:close/>
                  <a:moveTo>
                    <a:pt x="22" y="77"/>
                  </a:moveTo>
                  <a:cubicBezTo>
                    <a:pt x="22" y="77"/>
                    <a:pt x="22" y="77"/>
                    <a:pt x="22" y="77"/>
                  </a:cubicBezTo>
                  <a:cubicBezTo>
                    <a:pt x="21" y="77"/>
                    <a:pt x="20" y="76"/>
                    <a:pt x="20" y="75"/>
                  </a:cubicBezTo>
                  <a:cubicBezTo>
                    <a:pt x="20" y="74"/>
                    <a:pt x="21" y="73"/>
                    <a:pt x="22" y="73"/>
                  </a:cubicBezTo>
                  <a:cubicBezTo>
                    <a:pt x="29" y="73"/>
                    <a:pt x="29" y="73"/>
                    <a:pt x="29" y="73"/>
                  </a:cubicBezTo>
                  <a:cubicBezTo>
                    <a:pt x="30" y="73"/>
                    <a:pt x="31" y="74"/>
                    <a:pt x="31" y="75"/>
                  </a:cubicBezTo>
                  <a:cubicBezTo>
                    <a:pt x="31" y="76"/>
                    <a:pt x="30" y="77"/>
                    <a:pt x="29" y="77"/>
                  </a:cubicBezTo>
                  <a:cubicBezTo>
                    <a:pt x="22" y="77"/>
                    <a:pt x="22" y="77"/>
                    <a:pt x="22" y="77"/>
                  </a:cubicBezTo>
                  <a:close/>
                  <a:moveTo>
                    <a:pt x="82" y="67"/>
                  </a:moveTo>
                  <a:cubicBezTo>
                    <a:pt x="82" y="67"/>
                    <a:pt x="82" y="67"/>
                    <a:pt x="82" y="67"/>
                  </a:cubicBezTo>
                  <a:cubicBezTo>
                    <a:pt x="81" y="67"/>
                    <a:pt x="80" y="66"/>
                    <a:pt x="80" y="65"/>
                  </a:cubicBezTo>
                  <a:cubicBezTo>
                    <a:pt x="80" y="64"/>
                    <a:pt x="81" y="63"/>
                    <a:pt x="82" y="63"/>
                  </a:cubicBezTo>
                  <a:cubicBezTo>
                    <a:pt x="88" y="63"/>
                    <a:pt x="88" y="63"/>
                    <a:pt x="88" y="63"/>
                  </a:cubicBezTo>
                  <a:cubicBezTo>
                    <a:pt x="90" y="63"/>
                    <a:pt x="91" y="64"/>
                    <a:pt x="91" y="65"/>
                  </a:cubicBezTo>
                  <a:cubicBezTo>
                    <a:pt x="91" y="66"/>
                    <a:pt x="90" y="67"/>
                    <a:pt x="88" y="67"/>
                  </a:cubicBezTo>
                  <a:cubicBezTo>
                    <a:pt x="82" y="67"/>
                    <a:pt x="82" y="67"/>
                    <a:pt x="82" y="67"/>
                  </a:cubicBezTo>
                  <a:close/>
                  <a:moveTo>
                    <a:pt x="67" y="67"/>
                  </a:moveTo>
                  <a:cubicBezTo>
                    <a:pt x="67" y="67"/>
                    <a:pt x="67" y="67"/>
                    <a:pt x="67" y="67"/>
                  </a:cubicBezTo>
                  <a:cubicBezTo>
                    <a:pt x="66" y="67"/>
                    <a:pt x="65" y="66"/>
                    <a:pt x="65" y="65"/>
                  </a:cubicBezTo>
                  <a:cubicBezTo>
                    <a:pt x="65" y="64"/>
                    <a:pt x="66" y="63"/>
                    <a:pt x="67" y="63"/>
                  </a:cubicBezTo>
                  <a:cubicBezTo>
                    <a:pt x="74" y="63"/>
                    <a:pt x="74" y="63"/>
                    <a:pt x="74" y="63"/>
                  </a:cubicBezTo>
                  <a:cubicBezTo>
                    <a:pt x="75" y="63"/>
                    <a:pt x="76" y="64"/>
                    <a:pt x="76" y="65"/>
                  </a:cubicBezTo>
                  <a:cubicBezTo>
                    <a:pt x="76" y="66"/>
                    <a:pt x="75" y="67"/>
                    <a:pt x="74" y="67"/>
                  </a:cubicBezTo>
                  <a:cubicBezTo>
                    <a:pt x="67" y="67"/>
                    <a:pt x="67" y="67"/>
                    <a:pt x="67" y="67"/>
                  </a:cubicBezTo>
                  <a:close/>
                  <a:moveTo>
                    <a:pt x="52" y="67"/>
                  </a:moveTo>
                  <a:cubicBezTo>
                    <a:pt x="52" y="67"/>
                    <a:pt x="52" y="67"/>
                    <a:pt x="52" y="67"/>
                  </a:cubicBezTo>
                  <a:cubicBezTo>
                    <a:pt x="51" y="67"/>
                    <a:pt x="50" y="66"/>
                    <a:pt x="50" y="65"/>
                  </a:cubicBezTo>
                  <a:cubicBezTo>
                    <a:pt x="50" y="64"/>
                    <a:pt x="51" y="63"/>
                    <a:pt x="52" y="63"/>
                  </a:cubicBezTo>
                  <a:cubicBezTo>
                    <a:pt x="59" y="63"/>
                    <a:pt x="59" y="63"/>
                    <a:pt x="59" y="63"/>
                  </a:cubicBezTo>
                  <a:cubicBezTo>
                    <a:pt x="60" y="63"/>
                    <a:pt x="61" y="64"/>
                    <a:pt x="61" y="65"/>
                  </a:cubicBezTo>
                  <a:cubicBezTo>
                    <a:pt x="61" y="66"/>
                    <a:pt x="60" y="67"/>
                    <a:pt x="59" y="67"/>
                  </a:cubicBezTo>
                  <a:cubicBezTo>
                    <a:pt x="52" y="67"/>
                    <a:pt x="52" y="67"/>
                    <a:pt x="52" y="67"/>
                  </a:cubicBezTo>
                  <a:close/>
                  <a:moveTo>
                    <a:pt x="37" y="67"/>
                  </a:moveTo>
                  <a:cubicBezTo>
                    <a:pt x="37" y="67"/>
                    <a:pt x="37" y="67"/>
                    <a:pt x="37" y="67"/>
                  </a:cubicBezTo>
                  <a:cubicBezTo>
                    <a:pt x="36" y="67"/>
                    <a:pt x="35" y="66"/>
                    <a:pt x="35" y="65"/>
                  </a:cubicBezTo>
                  <a:cubicBezTo>
                    <a:pt x="35" y="64"/>
                    <a:pt x="36" y="63"/>
                    <a:pt x="37" y="63"/>
                  </a:cubicBezTo>
                  <a:cubicBezTo>
                    <a:pt x="44" y="63"/>
                    <a:pt x="44" y="63"/>
                    <a:pt x="44" y="63"/>
                  </a:cubicBezTo>
                  <a:cubicBezTo>
                    <a:pt x="45" y="63"/>
                    <a:pt x="46" y="64"/>
                    <a:pt x="46" y="65"/>
                  </a:cubicBezTo>
                  <a:cubicBezTo>
                    <a:pt x="46" y="66"/>
                    <a:pt x="45" y="67"/>
                    <a:pt x="44" y="67"/>
                  </a:cubicBezTo>
                  <a:cubicBezTo>
                    <a:pt x="37" y="67"/>
                    <a:pt x="37" y="67"/>
                    <a:pt x="37" y="67"/>
                  </a:cubicBezTo>
                  <a:close/>
                  <a:moveTo>
                    <a:pt x="22" y="67"/>
                  </a:moveTo>
                  <a:cubicBezTo>
                    <a:pt x="22" y="67"/>
                    <a:pt x="22" y="67"/>
                    <a:pt x="22" y="67"/>
                  </a:cubicBezTo>
                  <a:cubicBezTo>
                    <a:pt x="21" y="67"/>
                    <a:pt x="20" y="66"/>
                    <a:pt x="20" y="65"/>
                  </a:cubicBezTo>
                  <a:cubicBezTo>
                    <a:pt x="20" y="64"/>
                    <a:pt x="21" y="63"/>
                    <a:pt x="22" y="63"/>
                  </a:cubicBezTo>
                  <a:cubicBezTo>
                    <a:pt x="29" y="63"/>
                    <a:pt x="29" y="63"/>
                    <a:pt x="29" y="63"/>
                  </a:cubicBezTo>
                  <a:cubicBezTo>
                    <a:pt x="30" y="63"/>
                    <a:pt x="31" y="64"/>
                    <a:pt x="31" y="65"/>
                  </a:cubicBezTo>
                  <a:cubicBezTo>
                    <a:pt x="31" y="66"/>
                    <a:pt x="30" y="67"/>
                    <a:pt x="29" y="67"/>
                  </a:cubicBezTo>
                  <a:cubicBezTo>
                    <a:pt x="22" y="67"/>
                    <a:pt x="22" y="67"/>
                    <a:pt x="22" y="67"/>
                  </a:cubicBezTo>
                  <a:close/>
                  <a:moveTo>
                    <a:pt x="73" y="57"/>
                  </a:moveTo>
                  <a:cubicBezTo>
                    <a:pt x="73" y="57"/>
                    <a:pt x="73" y="57"/>
                    <a:pt x="73" y="57"/>
                  </a:cubicBezTo>
                  <a:cubicBezTo>
                    <a:pt x="72" y="57"/>
                    <a:pt x="71" y="56"/>
                    <a:pt x="71" y="54"/>
                  </a:cubicBezTo>
                  <a:cubicBezTo>
                    <a:pt x="71" y="53"/>
                    <a:pt x="72" y="52"/>
                    <a:pt x="73" y="52"/>
                  </a:cubicBezTo>
                  <a:cubicBezTo>
                    <a:pt x="79" y="52"/>
                    <a:pt x="79" y="52"/>
                    <a:pt x="79" y="52"/>
                  </a:cubicBezTo>
                  <a:cubicBezTo>
                    <a:pt x="80" y="52"/>
                    <a:pt x="81" y="53"/>
                    <a:pt x="81" y="54"/>
                  </a:cubicBezTo>
                  <a:cubicBezTo>
                    <a:pt x="81" y="56"/>
                    <a:pt x="80" y="57"/>
                    <a:pt x="79" y="57"/>
                  </a:cubicBezTo>
                  <a:cubicBezTo>
                    <a:pt x="73" y="57"/>
                    <a:pt x="73" y="57"/>
                    <a:pt x="73" y="57"/>
                  </a:cubicBezTo>
                  <a:close/>
                  <a:moveTo>
                    <a:pt x="59" y="57"/>
                  </a:moveTo>
                  <a:cubicBezTo>
                    <a:pt x="59" y="57"/>
                    <a:pt x="59" y="57"/>
                    <a:pt x="59" y="57"/>
                  </a:cubicBezTo>
                  <a:cubicBezTo>
                    <a:pt x="58" y="57"/>
                    <a:pt x="57" y="56"/>
                    <a:pt x="57" y="54"/>
                  </a:cubicBezTo>
                  <a:cubicBezTo>
                    <a:pt x="57" y="53"/>
                    <a:pt x="58" y="52"/>
                    <a:pt x="59" y="52"/>
                  </a:cubicBezTo>
                  <a:cubicBezTo>
                    <a:pt x="65" y="52"/>
                    <a:pt x="65" y="52"/>
                    <a:pt x="65" y="52"/>
                  </a:cubicBezTo>
                  <a:cubicBezTo>
                    <a:pt x="66" y="52"/>
                    <a:pt x="67" y="53"/>
                    <a:pt x="67" y="54"/>
                  </a:cubicBezTo>
                  <a:cubicBezTo>
                    <a:pt x="67" y="56"/>
                    <a:pt x="66" y="57"/>
                    <a:pt x="65" y="57"/>
                  </a:cubicBezTo>
                  <a:cubicBezTo>
                    <a:pt x="59" y="57"/>
                    <a:pt x="59" y="57"/>
                    <a:pt x="59" y="57"/>
                  </a:cubicBezTo>
                  <a:close/>
                  <a:moveTo>
                    <a:pt x="45" y="57"/>
                  </a:moveTo>
                  <a:cubicBezTo>
                    <a:pt x="45" y="57"/>
                    <a:pt x="45" y="57"/>
                    <a:pt x="45" y="57"/>
                  </a:cubicBezTo>
                  <a:cubicBezTo>
                    <a:pt x="44" y="57"/>
                    <a:pt x="43" y="56"/>
                    <a:pt x="43" y="54"/>
                  </a:cubicBezTo>
                  <a:cubicBezTo>
                    <a:pt x="43" y="53"/>
                    <a:pt x="44" y="52"/>
                    <a:pt x="45" y="52"/>
                  </a:cubicBezTo>
                  <a:cubicBezTo>
                    <a:pt x="51" y="52"/>
                    <a:pt x="51" y="52"/>
                    <a:pt x="51" y="52"/>
                  </a:cubicBezTo>
                  <a:cubicBezTo>
                    <a:pt x="53" y="52"/>
                    <a:pt x="54" y="53"/>
                    <a:pt x="54" y="54"/>
                  </a:cubicBezTo>
                  <a:cubicBezTo>
                    <a:pt x="54" y="56"/>
                    <a:pt x="53" y="57"/>
                    <a:pt x="51" y="57"/>
                  </a:cubicBezTo>
                  <a:cubicBezTo>
                    <a:pt x="45" y="57"/>
                    <a:pt x="45" y="57"/>
                    <a:pt x="45" y="57"/>
                  </a:cubicBezTo>
                  <a:close/>
                  <a:moveTo>
                    <a:pt x="32" y="57"/>
                  </a:moveTo>
                  <a:cubicBezTo>
                    <a:pt x="32" y="57"/>
                    <a:pt x="32" y="57"/>
                    <a:pt x="32" y="57"/>
                  </a:cubicBezTo>
                  <a:cubicBezTo>
                    <a:pt x="30" y="57"/>
                    <a:pt x="30" y="56"/>
                    <a:pt x="30" y="54"/>
                  </a:cubicBezTo>
                  <a:cubicBezTo>
                    <a:pt x="30" y="53"/>
                    <a:pt x="30" y="52"/>
                    <a:pt x="32" y="52"/>
                  </a:cubicBezTo>
                  <a:cubicBezTo>
                    <a:pt x="38" y="52"/>
                    <a:pt x="38" y="52"/>
                    <a:pt x="38" y="52"/>
                  </a:cubicBezTo>
                  <a:cubicBezTo>
                    <a:pt x="39" y="52"/>
                    <a:pt x="40" y="53"/>
                    <a:pt x="40" y="54"/>
                  </a:cubicBezTo>
                  <a:cubicBezTo>
                    <a:pt x="40" y="56"/>
                    <a:pt x="39" y="57"/>
                    <a:pt x="38" y="57"/>
                  </a:cubicBezTo>
                  <a:cubicBezTo>
                    <a:pt x="32" y="57"/>
                    <a:pt x="32" y="57"/>
                    <a:pt x="32" y="57"/>
                  </a:cubicBezTo>
                  <a:close/>
                  <a:moveTo>
                    <a:pt x="82" y="46"/>
                  </a:moveTo>
                  <a:cubicBezTo>
                    <a:pt x="82" y="46"/>
                    <a:pt x="82" y="46"/>
                    <a:pt x="82" y="46"/>
                  </a:cubicBezTo>
                  <a:cubicBezTo>
                    <a:pt x="81" y="46"/>
                    <a:pt x="80" y="45"/>
                    <a:pt x="80" y="44"/>
                  </a:cubicBezTo>
                  <a:cubicBezTo>
                    <a:pt x="80" y="43"/>
                    <a:pt x="81" y="42"/>
                    <a:pt x="82" y="42"/>
                  </a:cubicBezTo>
                  <a:cubicBezTo>
                    <a:pt x="88" y="42"/>
                    <a:pt x="88" y="42"/>
                    <a:pt x="88" y="42"/>
                  </a:cubicBezTo>
                  <a:cubicBezTo>
                    <a:pt x="90" y="42"/>
                    <a:pt x="91" y="43"/>
                    <a:pt x="91" y="44"/>
                  </a:cubicBezTo>
                  <a:cubicBezTo>
                    <a:pt x="91" y="45"/>
                    <a:pt x="90" y="46"/>
                    <a:pt x="88" y="46"/>
                  </a:cubicBezTo>
                  <a:cubicBezTo>
                    <a:pt x="82" y="46"/>
                    <a:pt x="82" y="46"/>
                    <a:pt x="82" y="46"/>
                  </a:cubicBezTo>
                  <a:close/>
                  <a:moveTo>
                    <a:pt x="87" y="57"/>
                  </a:moveTo>
                  <a:cubicBezTo>
                    <a:pt x="87" y="57"/>
                    <a:pt x="87" y="57"/>
                    <a:pt x="87" y="57"/>
                  </a:cubicBezTo>
                  <a:cubicBezTo>
                    <a:pt x="86" y="57"/>
                    <a:pt x="85" y="56"/>
                    <a:pt x="85" y="54"/>
                  </a:cubicBezTo>
                  <a:cubicBezTo>
                    <a:pt x="85" y="53"/>
                    <a:pt x="86" y="52"/>
                    <a:pt x="87" y="52"/>
                  </a:cubicBezTo>
                  <a:cubicBezTo>
                    <a:pt x="88" y="52"/>
                    <a:pt x="88" y="52"/>
                    <a:pt x="88" y="52"/>
                  </a:cubicBezTo>
                  <a:cubicBezTo>
                    <a:pt x="90" y="52"/>
                    <a:pt x="91" y="53"/>
                    <a:pt x="91" y="54"/>
                  </a:cubicBezTo>
                  <a:cubicBezTo>
                    <a:pt x="91" y="56"/>
                    <a:pt x="90" y="57"/>
                    <a:pt x="88" y="57"/>
                  </a:cubicBezTo>
                  <a:cubicBezTo>
                    <a:pt x="87" y="57"/>
                    <a:pt x="87" y="57"/>
                    <a:pt x="87" y="57"/>
                  </a:cubicBezTo>
                  <a:close/>
                  <a:moveTo>
                    <a:pt x="22" y="57"/>
                  </a:moveTo>
                  <a:cubicBezTo>
                    <a:pt x="22" y="57"/>
                    <a:pt x="22" y="57"/>
                    <a:pt x="22" y="57"/>
                  </a:cubicBezTo>
                  <a:cubicBezTo>
                    <a:pt x="21" y="57"/>
                    <a:pt x="20" y="56"/>
                    <a:pt x="20" y="54"/>
                  </a:cubicBezTo>
                  <a:cubicBezTo>
                    <a:pt x="20" y="53"/>
                    <a:pt x="21" y="52"/>
                    <a:pt x="22" y="52"/>
                  </a:cubicBezTo>
                  <a:cubicBezTo>
                    <a:pt x="24" y="52"/>
                    <a:pt x="24" y="52"/>
                    <a:pt x="24" y="52"/>
                  </a:cubicBezTo>
                  <a:cubicBezTo>
                    <a:pt x="25" y="52"/>
                    <a:pt x="26" y="53"/>
                    <a:pt x="26" y="54"/>
                  </a:cubicBezTo>
                  <a:cubicBezTo>
                    <a:pt x="26" y="56"/>
                    <a:pt x="25" y="57"/>
                    <a:pt x="24" y="57"/>
                  </a:cubicBezTo>
                  <a:cubicBezTo>
                    <a:pt x="22" y="57"/>
                    <a:pt x="22" y="57"/>
                    <a:pt x="22" y="57"/>
                  </a:cubicBezTo>
                  <a:close/>
                  <a:moveTo>
                    <a:pt x="67" y="46"/>
                  </a:moveTo>
                  <a:cubicBezTo>
                    <a:pt x="67" y="46"/>
                    <a:pt x="67" y="46"/>
                    <a:pt x="67" y="46"/>
                  </a:cubicBezTo>
                  <a:cubicBezTo>
                    <a:pt x="66" y="46"/>
                    <a:pt x="65" y="45"/>
                    <a:pt x="65" y="44"/>
                  </a:cubicBezTo>
                  <a:cubicBezTo>
                    <a:pt x="65" y="43"/>
                    <a:pt x="66" y="42"/>
                    <a:pt x="67" y="42"/>
                  </a:cubicBezTo>
                  <a:cubicBezTo>
                    <a:pt x="74" y="42"/>
                    <a:pt x="74" y="42"/>
                    <a:pt x="74" y="42"/>
                  </a:cubicBezTo>
                  <a:cubicBezTo>
                    <a:pt x="75" y="42"/>
                    <a:pt x="76" y="43"/>
                    <a:pt x="76" y="44"/>
                  </a:cubicBezTo>
                  <a:cubicBezTo>
                    <a:pt x="76" y="45"/>
                    <a:pt x="75" y="46"/>
                    <a:pt x="74" y="46"/>
                  </a:cubicBezTo>
                  <a:cubicBezTo>
                    <a:pt x="67" y="46"/>
                    <a:pt x="67" y="46"/>
                    <a:pt x="67" y="46"/>
                  </a:cubicBezTo>
                  <a:close/>
                  <a:moveTo>
                    <a:pt x="52" y="46"/>
                  </a:moveTo>
                  <a:cubicBezTo>
                    <a:pt x="52" y="46"/>
                    <a:pt x="52" y="46"/>
                    <a:pt x="52" y="46"/>
                  </a:cubicBezTo>
                  <a:cubicBezTo>
                    <a:pt x="51" y="46"/>
                    <a:pt x="50" y="45"/>
                    <a:pt x="50" y="44"/>
                  </a:cubicBezTo>
                  <a:cubicBezTo>
                    <a:pt x="50" y="43"/>
                    <a:pt x="51" y="42"/>
                    <a:pt x="52" y="42"/>
                  </a:cubicBezTo>
                  <a:cubicBezTo>
                    <a:pt x="59" y="42"/>
                    <a:pt x="59" y="42"/>
                    <a:pt x="59" y="42"/>
                  </a:cubicBezTo>
                  <a:cubicBezTo>
                    <a:pt x="60" y="42"/>
                    <a:pt x="61" y="43"/>
                    <a:pt x="61" y="44"/>
                  </a:cubicBezTo>
                  <a:cubicBezTo>
                    <a:pt x="61" y="45"/>
                    <a:pt x="60" y="46"/>
                    <a:pt x="59" y="46"/>
                  </a:cubicBezTo>
                  <a:cubicBezTo>
                    <a:pt x="52" y="46"/>
                    <a:pt x="52" y="46"/>
                    <a:pt x="52" y="46"/>
                  </a:cubicBezTo>
                  <a:close/>
                  <a:moveTo>
                    <a:pt x="37" y="46"/>
                  </a:moveTo>
                  <a:cubicBezTo>
                    <a:pt x="37" y="46"/>
                    <a:pt x="37" y="46"/>
                    <a:pt x="37" y="46"/>
                  </a:cubicBezTo>
                  <a:cubicBezTo>
                    <a:pt x="36" y="46"/>
                    <a:pt x="35" y="45"/>
                    <a:pt x="35" y="44"/>
                  </a:cubicBezTo>
                  <a:cubicBezTo>
                    <a:pt x="35" y="43"/>
                    <a:pt x="36" y="42"/>
                    <a:pt x="37" y="42"/>
                  </a:cubicBezTo>
                  <a:cubicBezTo>
                    <a:pt x="44" y="42"/>
                    <a:pt x="44" y="42"/>
                    <a:pt x="44" y="42"/>
                  </a:cubicBezTo>
                  <a:cubicBezTo>
                    <a:pt x="45" y="42"/>
                    <a:pt x="46" y="43"/>
                    <a:pt x="46" y="44"/>
                  </a:cubicBezTo>
                  <a:cubicBezTo>
                    <a:pt x="46" y="45"/>
                    <a:pt x="45" y="46"/>
                    <a:pt x="44" y="46"/>
                  </a:cubicBezTo>
                  <a:cubicBezTo>
                    <a:pt x="37" y="46"/>
                    <a:pt x="37" y="46"/>
                    <a:pt x="37" y="46"/>
                  </a:cubicBezTo>
                  <a:close/>
                  <a:moveTo>
                    <a:pt x="92" y="37"/>
                  </a:moveTo>
                  <a:cubicBezTo>
                    <a:pt x="92" y="37"/>
                    <a:pt x="92" y="37"/>
                    <a:pt x="92" y="37"/>
                  </a:cubicBezTo>
                  <a:cubicBezTo>
                    <a:pt x="18" y="37"/>
                    <a:pt x="18" y="37"/>
                    <a:pt x="18" y="37"/>
                  </a:cubicBezTo>
                  <a:cubicBezTo>
                    <a:pt x="17" y="37"/>
                    <a:pt x="15" y="39"/>
                    <a:pt x="15" y="40"/>
                  </a:cubicBezTo>
                  <a:cubicBezTo>
                    <a:pt x="15" y="79"/>
                    <a:pt x="15" y="79"/>
                    <a:pt x="15" y="79"/>
                  </a:cubicBezTo>
                  <a:cubicBezTo>
                    <a:pt x="15" y="80"/>
                    <a:pt x="17" y="82"/>
                    <a:pt x="18" y="82"/>
                  </a:cubicBezTo>
                  <a:cubicBezTo>
                    <a:pt x="92" y="82"/>
                    <a:pt x="92" y="82"/>
                    <a:pt x="92" y="82"/>
                  </a:cubicBezTo>
                  <a:cubicBezTo>
                    <a:pt x="94" y="82"/>
                    <a:pt x="95" y="80"/>
                    <a:pt x="95" y="79"/>
                  </a:cubicBezTo>
                  <a:cubicBezTo>
                    <a:pt x="95" y="40"/>
                    <a:pt x="95" y="40"/>
                    <a:pt x="95" y="40"/>
                  </a:cubicBezTo>
                  <a:cubicBezTo>
                    <a:pt x="95" y="39"/>
                    <a:pt x="94" y="37"/>
                    <a:pt x="92" y="37"/>
                  </a:cubicBezTo>
                  <a:close/>
                  <a:moveTo>
                    <a:pt x="45" y="21"/>
                  </a:moveTo>
                  <a:cubicBezTo>
                    <a:pt x="45" y="21"/>
                    <a:pt x="45" y="21"/>
                    <a:pt x="45" y="21"/>
                  </a:cubicBezTo>
                  <a:cubicBezTo>
                    <a:pt x="44" y="22"/>
                    <a:pt x="43" y="22"/>
                    <a:pt x="42" y="21"/>
                  </a:cubicBezTo>
                  <a:cubicBezTo>
                    <a:pt x="41" y="21"/>
                    <a:pt x="41" y="19"/>
                    <a:pt x="42" y="18"/>
                  </a:cubicBezTo>
                  <a:cubicBezTo>
                    <a:pt x="46" y="15"/>
                    <a:pt x="51" y="13"/>
                    <a:pt x="55" y="13"/>
                  </a:cubicBezTo>
                  <a:cubicBezTo>
                    <a:pt x="56" y="13"/>
                    <a:pt x="56" y="13"/>
                    <a:pt x="56" y="13"/>
                  </a:cubicBezTo>
                  <a:cubicBezTo>
                    <a:pt x="60" y="13"/>
                    <a:pt x="65" y="15"/>
                    <a:pt x="69" y="18"/>
                  </a:cubicBezTo>
                  <a:cubicBezTo>
                    <a:pt x="69" y="19"/>
                    <a:pt x="69" y="21"/>
                    <a:pt x="69" y="21"/>
                  </a:cubicBezTo>
                  <a:cubicBezTo>
                    <a:pt x="68" y="22"/>
                    <a:pt x="66" y="22"/>
                    <a:pt x="66" y="21"/>
                  </a:cubicBezTo>
                  <a:cubicBezTo>
                    <a:pt x="63" y="19"/>
                    <a:pt x="59" y="17"/>
                    <a:pt x="56" y="17"/>
                  </a:cubicBezTo>
                  <a:cubicBezTo>
                    <a:pt x="52" y="17"/>
                    <a:pt x="48" y="19"/>
                    <a:pt x="45"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 name="组合 8"/>
          <p:cNvGrpSpPr/>
          <p:nvPr/>
        </p:nvGrpSpPr>
        <p:grpSpPr>
          <a:xfrm>
            <a:off x="5464234" y="4935521"/>
            <a:ext cx="6727767" cy="1192144"/>
            <a:chOff x="5464234" y="4935521"/>
            <a:chExt cx="6727767" cy="1192144"/>
          </a:xfrm>
        </p:grpSpPr>
        <p:sp>
          <p:nvSpPr>
            <p:cNvPr id="42" name="Rectangle 41"/>
            <p:cNvSpPr/>
            <p:nvPr/>
          </p:nvSpPr>
          <p:spPr>
            <a:xfrm flipH="1">
              <a:off x="10869379" y="5342893"/>
              <a:ext cx="1322622" cy="784772"/>
            </a:xfrm>
            <a:prstGeom prst="rect">
              <a:avLst/>
            </a:prstGeom>
            <a:solidFill>
              <a:srgbClr val="804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43" name="Isosceles Triangle 42"/>
            <p:cNvSpPr/>
            <p:nvPr/>
          </p:nvSpPr>
          <p:spPr>
            <a:xfrm rot="5400000" flipH="1">
              <a:off x="10744481" y="5448702"/>
              <a:ext cx="792409" cy="542608"/>
            </a:xfrm>
            <a:prstGeom prst="triangle">
              <a:avLst/>
            </a:prstGeom>
            <a:solidFill>
              <a:srgbClr val="5D3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44" name="Rectangle 43"/>
            <p:cNvSpPr/>
            <p:nvPr/>
          </p:nvSpPr>
          <p:spPr>
            <a:xfrm flipH="1">
              <a:off x="5872418" y="4935521"/>
              <a:ext cx="5501386" cy="792409"/>
            </a:xfrm>
            <a:prstGeom prst="rect">
              <a:avLst/>
            </a:prstGeom>
            <a:solidFill>
              <a:srgbClr val="A46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41" name="Pentagon 40"/>
            <p:cNvSpPr/>
            <p:nvPr/>
          </p:nvSpPr>
          <p:spPr>
            <a:xfrm flipH="1">
              <a:off x="5464234" y="4935522"/>
              <a:ext cx="1185949" cy="792408"/>
            </a:xfrm>
            <a:prstGeom prst="homePlate">
              <a:avLst/>
            </a:prstGeom>
            <a:solidFill>
              <a:srgbClr val="A46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5" name="Rectangle 84"/>
            <p:cNvSpPr/>
            <p:nvPr/>
          </p:nvSpPr>
          <p:spPr>
            <a:xfrm>
              <a:off x="6633634" y="5100578"/>
              <a:ext cx="3298127" cy="461665"/>
            </a:xfrm>
            <a:prstGeom prst="rect">
              <a:avLst/>
            </a:prstGeom>
          </p:spPr>
          <p:txBody>
            <a:bodyPr wrap="square">
              <a:spAutoFit/>
            </a:bodyPr>
            <a:lstStyle/>
            <a:p>
              <a:pPr algn="r" defTabSz="914377"/>
              <a:r>
                <a:rPr lang="en-GB" sz="1200">
                  <a:solidFill>
                    <a:srgbClr val="FFFFFF"/>
                  </a:solidFill>
                  <a:latin typeface="Segoe UI" panose="020B0502040204020203" pitchFamily="34" charset="0"/>
                  <a:cs typeface="Segoe UI" panose="020B0502040204020203" pitchFamily="34" charset="0"/>
                </a:rPr>
                <a:t>Lorem ipsum dolor sit amet, consectetuer adipiscing elit, sed diam</a:t>
              </a:r>
            </a:p>
          </p:txBody>
        </p:sp>
        <p:sp>
          <p:nvSpPr>
            <p:cNvPr id="151" name="Freeform 74"/>
            <p:cNvSpPr>
              <a:spLocks noChangeAspect="1" noEditPoints="1"/>
            </p:cNvSpPr>
            <p:nvPr/>
          </p:nvSpPr>
          <p:spPr bwMode="auto">
            <a:xfrm>
              <a:off x="10185762" y="5080434"/>
              <a:ext cx="537573" cy="502583"/>
            </a:xfrm>
            <a:custGeom>
              <a:avLst/>
              <a:gdLst>
                <a:gd name="T0" fmla="*/ 18 w 84"/>
                <a:gd name="T1" fmla="*/ 10 h 79"/>
                <a:gd name="T2" fmla="*/ 42 w 84"/>
                <a:gd name="T3" fmla="*/ 0 h 79"/>
                <a:gd name="T4" fmla="*/ 76 w 84"/>
                <a:gd name="T5" fmla="*/ 34 h 79"/>
                <a:gd name="T6" fmla="*/ 79 w 84"/>
                <a:gd name="T7" fmla="*/ 49 h 79"/>
                <a:gd name="T8" fmla="*/ 84 w 84"/>
                <a:gd name="T9" fmla="*/ 54 h 79"/>
                <a:gd name="T10" fmla="*/ 84 w 84"/>
                <a:gd name="T11" fmla="*/ 71 h 79"/>
                <a:gd name="T12" fmla="*/ 83 w 84"/>
                <a:gd name="T13" fmla="*/ 74 h 79"/>
                <a:gd name="T14" fmla="*/ 79 w 84"/>
                <a:gd name="T15" fmla="*/ 78 h 79"/>
                <a:gd name="T16" fmla="*/ 69 w 84"/>
                <a:gd name="T17" fmla="*/ 79 h 79"/>
                <a:gd name="T18" fmla="*/ 63 w 84"/>
                <a:gd name="T19" fmla="*/ 77 h 79"/>
                <a:gd name="T20" fmla="*/ 61 w 84"/>
                <a:gd name="T21" fmla="*/ 57 h 79"/>
                <a:gd name="T22" fmla="*/ 62 w 84"/>
                <a:gd name="T23" fmla="*/ 53 h 79"/>
                <a:gd name="T24" fmla="*/ 69 w 84"/>
                <a:gd name="T25" fmla="*/ 36 h 79"/>
                <a:gd name="T26" fmla="*/ 22 w 84"/>
                <a:gd name="T27" fmla="*/ 25 h 79"/>
                <a:gd name="T28" fmla="*/ 18 w 84"/>
                <a:gd name="T29" fmla="*/ 49 h 79"/>
                <a:gd name="T30" fmla="*/ 23 w 84"/>
                <a:gd name="T31" fmla="*/ 53 h 79"/>
                <a:gd name="T32" fmla="*/ 23 w 84"/>
                <a:gd name="T33" fmla="*/ 64 h 79"/>
                <a:gd name="T34" fmla="*/ 23 w 84"/>
                <a:gd name="T35" fmla="*/ 74 h 79"/>
                <a:gd name="T36" fmla="*/ 18 w 84"/>
                <a:gd name="T37" fmla="*/ 78 h 79"/>
                <a:gd name="T38" fmla="*/ 12 w 84"/>
                <a:gd name="T39" fmla="*/ 79 h 79"/>
                <a:gd name="T40" fmla="*/ 3 w 84"/>
                <a:gd name="T41" fmla="*/ 77 h 79"/>
                <a:gd name="T42" fmla="*/ 0 w 84"/>
                <a:gd name="T43" fmla="*/ 57 h 79"/>
                <a:gd name="T44" fmla="*/ 1 w 84"/>
                <a:gd name="T45" fmla="*/ 53 h 79"/>
                <a:gd name="T46" fmla="*/ 12 w 84"/>
                <a:gd name="T47" fmla="*/ 56 h 79"/>
                <a:gd name="T48" fmla="*/ 8 w 84"/>
                <a:gd name="T49" fmla="*/ 56 h 79"/>
                <a:gd name="T50" fmla="*/ 8 w 84"/>
                <a:gd name="T51" fmla="*/ 57 h 79"/>
                <a:gd name="T52" fmla="*/ 8 w 84"/>
                <a:gd name="T53" fmla="*/ 71 h 79"/>
                <a:gd name="T54" fmla="*/ 12 w 84"/>
                <a:gd name="T55" fmla="*/ 72 h 79"/>
                <a:gd name="T56" fmla="*/ 16 w 84"/>
                <a:gd name="T57" fmla="*/ 72 h 79"/>
                <a:gd name="T58" fmla="*/ 16 w 84"/>
                <a:gd name="T59" fmla="*/ 71 h 79"/>
                <a:gd name="T60" fmla="*/ 16 w 84"/>
                <a:gd name="T61" fmla="*/ 56 h 79"/>
                <a:gd name="T62" fmla="*/ 16 w 84"/>
                <a:gd name="T63" fmla="*/ 56 h 79"/>
                <a:gd name="T64" fmla="*/ 73 w 84"/>
                <a:gd name="T65" fmla="*/ 56 h 79"/>
                <a:gd name="T66" fmla="*/ 69 w 84"/>
                <a:gd name="T67" fmla="*/ 56 h 79"/>
                <a:gd name="T68" fmla="*/ 68 w 84"/>
                <a:gd name="T69" fmla="*/ 64 h 79"/>
                <a:gd name="T70" fmla="*/ 69 w 84"/>
                <a:gd name="T71" fmla="*/ 72 h 79"/>
                <a:gd name="T72" fmla="*/ 76 w 84"/>
                <a:gd name="T73" fmla="*/ 72 h 79"/>
                <a:gd name="T74" fmla="*/ 77 w 84"/>
                <a:gd name="T75" fmla="*/ 71 h 79"/>
                <a:gd name="T76" fmla="*/ 77 w 84"/>
                <a:gd name="T77" fmla="*/ 64 h 79"/>
                <a:gd name="T78" fmla="*/ 77 w 84"/>
                <a:gd name="T79" fmla="*/ 56 h 79"/>
                <a:gd name="T80" fmla="*/ 76 w 84"/>
                <a:gd name="T81" fmla="*/ 56 h 79"/>
                <a:gd name="T82" fmla="*/ 67 w 84"/>
                <a:gd name="T83" fmla="*/ 23 h 79"/>
                <a:gd name="T84" fmla="*/ 42 w 84"/>
                <a:gd name="T85" fmla="*/ 7 h 79"/>
                <a:gd name="T86" fmla="*/ 19 w 84"/>
                <a:gd name="T87" fmla="*/ 22 h 79"/>
                <a:gd name="T88" fmla="*/ 65 w 84"/>
                <a:gd name="T89" fmla="*/ 2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79">
                  <a:moveTo>
                    <a:pt x="8" y="48"/>
                  </a:moveTo>
                  <a:cubicBezTo>
                    <a:pt x="8" y="34"/>
                    <a:pt x="8" y="34"/>
                    <a:pt x="8" y="34"/>
                  </a:cubicBezTo>
                  <a:cubicBezTo>
                    <a:pt x="8" y="25"/>
                    <a:pt x="12" y="16"/>
                    <a:pt x="18" y="10"/>
                  </a:cubicBezTo>
                  <a:cubicBezTo>
                    <a:pt x="18" y="10"/>
                    <a:pt x="18" y="10"/>
                    <a:pt x="18" y="10"/>
                  </a:cubicBezTo>
                  <a:cubicBezTo>
                    <a:pt x="18" y="10"/>
                    <a:pt x="18" y="10"/>
                    <a:pt x="18" y="10"/>
                  </a:cubicBezTo>
                  <a:cubicBezTo>
                    <a:pt x="24" y="4"/>
                    <a:pt x="33" y="0"/>
                    <a:pt x="42" y="0"/>
                  </a:cubicBezTo>
                  <a:cubicBezTo>
                    <a:pt x="52" y="0"/>
                    <a:pt x="60" y="4"/>
                    <a:pt x="66" y="10"/>
                  </a:cubicBezTo>
                  <a:cubicBezTo>
                    <a:pt x="66" y="10"/>
                    <a:pt x="66" y="10"/>
                    <a:pt x="66" y="10"/>
                  </a:cubicBezTo>
                  <a:cubicBezTo>
                    <a:pt x="72" y="16"/>
                    <a:pt x="76" y="25"/>
                    <a:pt x="76" y="34"/>
                  </a:cubicBezTo>
                  <a:cubicBezTo>
                    <a:pt x="76" y="48"/>
                    <a:pt x="76" y="48"/>
                    <a:pt x="76" y="48"/>
                  </a:cubicBezTo>
                  <a:cubicBezTo>
                    <a:pt x="77" y="48"/>
                    <a:pt x="78" y="49"/>
                    <a:pt x="79" y="49"/>
                  </a:cubicBezTo>
                  <a:cubicBezTo>
                    <a:pt x="79" y="49"/>
                    <a:pt x="79" y="49"/>
                    <a:pt x="79" y="49"/>
                  </a:cubicBezTo>
                  <a:cubicBezTo>
                    <a:pt x="80" y="49"/>
                    <a:pt x="81" y="50"/>
                    <a:pt x="82" y="51"/>
                  </a:cubicBezTo>
                  <a:cubicBezTo>
                    <a:pt x="82" y="52"/>
                    <a:pt x="83" y="52"/>
                    <a:pt x="83" y="53"/>
                  </a:cubicBezTo>
                  <a:cubicBezTo>
                    <a:pt x="84" y="54"/>
                    <a:pt x="84" y="54"/>
                    <a:pt x="84" y="54"/>
                  </a:cubicBezTo>
                  <a:cubicBezTo>
                    <a:pt x="84" y="55"/>
                    <a:pt x="84" y="56"/>
                    <a:pt x="84" y="57"/>
                  </a:cubicBezTo>
                  <a:cubicBezTo>
                    <a:pt x="84" y="64"/>
                    <a:pt x="84" y="64"/>
                    <a:pt x="84" y="64"/>
                  </a:cubicBezTo>
                  <a:cubicBezTo>
                    <a:pt x="84" y="71"/>
                    <a:pt x="84" y="71"/>
                    <a:pt x="84" y="71"/>
                  </a:cubicBezTo>
                  <a:cubicBezTo>
                    <a:pt x="84" y="72"/>
                    <a:pt x="84" y="73"/>
                    <a:pt x="83" y="74"/>
                  </a:cubicBezTo>
                  <a:cubicBezTo>
                    <a:pt x="83" y="74"/>
                    <a:pt x="83" y="74"/>
                    <a:pt x="83" y="74"/>
                  </a:cubicBezTo>
                  <a:cubicBezTo>
                    <a:pt x="83" y="74"/>
                    <a:pt x="83" y="74"/>
                    <a:pt x="83" y="74"/>
                  </a:cubicBezTo>
                  <a:cubicBezTo>
                    <a:pt x="83" y="75"/>
                    <a:pt x="82" y="76"/>
                    <a:pt x="82" y="77"/>
                  </a:cubicBezTo>
                  <a:cubicBezTo>
                    <a:pt x="81" y="77"/>
                    <a:pt x="80" y="78"/>
                    <a:pt x="79" y="78"/>
                  </a:cubicBezTo>
                  <a:cubicBezTo>
                    <a:pt x="79" y="78"/>
                    <a:pt x="79" y="78"/>
                    <a:pt x="79" y="78"/>
                  </a:cubicBezTo>
                  <a:cubicBezTo>
                    <a:pt x="78" y="79"/>
                    <a:pt x="77" y="79"/>
                    <a:pt x="76" y="79"/>
                  </a:cubicBezTo>
                  <a:cubicBezTo>
                    <a:pt x="73" y="79"/>
                    <a:pt x="73" y="79"/>
                    <a:pt x="73" y="79"/>
                  </a:cubicBezTo>
                  <a:cubicBezTo>
                    <a:pt x="69" y="79"/>
                    <a:pt x="69" y="79"/>
                    <a:pt x="69" y="79"/>
                  </a:cubicBezTo>
                  <a:cubicBezTo>
                    <a:pt x="68" y="79"/>
                    <a:pt x="67" y="79"/>
                    <a:pt x="66" y="78"/>
                  </a:cubicBezTo>
                  <a:cubicBezTo>
                    <a:pt x="66" y="78"/>
                    <a:pt x="66" y="78"/>
                    <a:pt x="66" y="78"/>
                  </a:cubicBezTo>
                  <a:cubicBezTo>
                    <a:pt x="65" y="78"/>
                    <a:pt x="64" y="77"/>
                    <a:pt x="63" y="77"/>
                  </a:cubicBezTo>
                  <a:cubicBezTo>
                    <a:pt x="62" y="75"/>
                    <a:pt x="61" y="73"/>
                    <a:pt x="61" y="71"/>
                  </a:cubicBezTo>
                  <a:cubicBezTo>
                    <a:pt x="61" y="64"/>
                    <a:pt x="61" y="64"/>
                    <a:pt x="61" y="64"/>
                  </a:cubicBezTo>
                  <a:cubicBezTo>
                    <a:pt x="61" y="57"/>
                    <a:pt x="61" y="57"/>
                    <a:pt x="61" y="57"/>
                  </a:cubicBezTo>
                  <a:cubicBezTo>
                    <a:pt x="61" y="55"/>
                    <a:pt x="61" y="54"/>
                    <a:pt x="62" y="53"/>
                  </a:cubicBezTo>
                  <a:cubicBezTo>
                    <a:pt x="62" y="53"/>
                    <a:pt x="62" y="53"/>
                    <a:pt x="62" y="53"/>
                  </a:cubicBezTo>
                  <a:cubicBezTo>
                    <a:pt x="62" y="53"/>
                    <a:pt x="62" y="53"/>
                    <a:pt x="62" y="53"/>
                  </a:cubicBezTo>
                  <a:cubicBezTo>
                    <a:pt x="62" y="52"/>
                    <a:pt x="63" y="52"/>
                    <a:pt x="63" y="51"/>
                  </a:cubicBezTo>
                  <a:cubicBezTo>
                    <a:pt x="65" y="49"/>
                    <a:pt x="67" y="49"/>
                    <a:pt x="69" y="48"/>
                  </a:cubicBezTo>
                  <a:cubicBezTo>
                    <a:pt x="69" y="36"/>
                    <a:pt x="69" y="36"/>
                    <a:pt x="69" y="36"/>
                  </a:cubicBezTo>
                  <a:cubicBezTo>
                    <a:pt x="68" y="32"/>
                    <a:pt x="65" y="28"/>
                    <a:pt x="62" y="25"/>
                  </a:cubicBezTo>
                  <a:cubicBezTo>
                    <a:pt x="57" y="20"/>
                    <a:pt x="50" y="16"/>
                    <a:pt x="42" y="16"/>
                  </a:cubicBezTo>
                  <a:cubicBezTo>
                    <a:pt x="34" y="16"/>
                    <a:pt x="27" y="20"/>
                    <a:pt x="22" y="25"/>
                  </a:cubicBezTo>
                  <a:cubicBezTo>
                    <a:pt x="19" y="28"/>
                    <a:pt x="17" y="32"/>
                    <a:pt x="15" y="36"/>
                  </a:cubicBezTo>
                  <a:cubicBezTo>
                    <a:pt x="15" y="48"/>
                    <a:pt x="15" y="48"/>
                    <a:pt x="15" y="48"/>
                  </a:cubicBezTo>
                  <a:cubicBezTo>
                    <a:pt x="16" y="48"/>
                    <a:pt x="17" y="49"/>
                    <a:pt x="18" y="49"/>
                  </a:cubicBezTo>
                  <a:cubicBezTo>
                    <a:pt x="18" y="49"/>
                    <a:pt x="18" y="49"/>
                    <a:pt x="18" y="49"/>
                  </a:cubicBezTo>
                  <a:cubicBezTo>
                    <a:pt x="19" y="49"/>
                    <a:pt x="20" y="50"/>
                    <a:pt x="21" y="51"/>
                  </a:cubicBezTo>
                  <a:cubicBezTo>
                    <a:pt x="22" y="52"/>
                    <a:pt x="22" y="52"/>
                    <a:pt x="23" y="53"/>
                  </a:cubicBezTo>
                  <a:cubicBezTo>
                    <a:pt x="23" y="54"/>
                    <a:pt x="23" y="54"/>
                    <a:pt x="23" y="54"/>
                  </a:cubicBezTo>
                  <a:cubicBezTo>
                    <a:pt x="23" y="55"/>
                    <a:pt x="23" y="56"/>
                    <a:pt x="23" y="57"/>
                  </a:cubicBezTo>
                  <a:cubicBezTo>
                    <a:pt x="23" y="64"/>
                    <a:pt x="23" y="64"/>
                    <a:pt x="23" y="64"/>
                  </a:cubicBezTo>
                  <a:cubicBezTo>
                    <a:pt x="23" y="71"/>
                    <a:pt x="23" y="71"/>
                    <a:pt x="23" y="71"/>
                  </a:cubicBezTo>
                  <a:cubicBezTo>
                    <a:pt x="23" y="72"/>
                    <a:pt x="23" y="73"/>
                    <a:pt x="23" y="74"/>
                  </a:cubicBezTo>
                  <a:cubicBezTo>
                    <a:pt x="23" y="74"/>
                    <a:pt x="23" y="74"/>
                    <a:pt x="23" y="74"/>
                  </a:cubicBezTo>
                  <a:cubicBezTo>
                    <a:pt x="23" y="74"/>
                    <a:pt x="23" y="74"/>
                    <a:pt x="23" y="74"/>
                  </a:cubicBezTo>
                  <a:cubicBezTo>
                    <a:pt x="22" y="75"/>
                    <a:pt x="22" y="76"/>
                    <a:pt x="21" y="77"/>
                  </a:cubicBezTo>
                  <a:cubicBezTo>
                    <a:pt x="20" y="77"/>
                    <a:pt x="19" y="78"/>
                    <a:pt x="18" y="78"/>
                  </a:cubicBezTo>
                  <a:cubicBezTo>
                    <a:pt x="18" y="78"/>
                    <a:pt x="18" y="78"/>
                    <a:pt x="18" y="78"/>
                  </a:cubicBezTo>
                  <a:cubicBezTo>
                    <a:pt x="17" y="79"/>
                    <a:pt x="16" y="79"/>
                    <a:pt x="15" y="79"/>
                  </a:cubicBezTo>
                  <a:cubicBezTo>
                    <a:pt x="12" y="79"/>
                    <a:pt x="12" y="79"/>
                    <a:pt x="12" y="79"/>
                  </a:cubicBezTo>
                  <a:cubicBezTo>
                    <a:pt x="8" y="79"/>
                    <a:pt x="8" y="79"/>
                    <a:pt x="8" y="79"/>
                  </a:cubicBezTo>
                  <a:cubicBezTo>
                    <a:pt x="7" y="79"/>
                    <a:pt x="6" y="79"/>
                    <a:pt x="5" y="78"/>
                  </a:cubicBezTo>
                  <a:cubicBezTo>
                    <a:pt x="4" y="78"/>
                    <a:pt x="3" y="77"/>
                    <a:pt x="3" y="77"/>
                  </a:cubicBezTo>
                  <a:cubicBezTo>
                    <a:pt x="1" y="75"/>
                    <a:pt x="0" y="73"/>
                    <a:pt x="0" y="71"/>
                  </a:cubicBezTo>
                  <a:cubicBezTo>
                    <a:pt x="0" y="64"/>
                    <a:pt x="0" y="64"/>
                    <a:pt x="0" y="64"/>
                  </a:cubicBezTo>
                  <a:cubicBezTo>
                    <a:pt x="0" y="57"/>
                    <a:pt x="0" y="57"/>
                    <a:pt x="0" y="57"/>
                  </a:cubicBezTo>
                  <a:cubicBezTo>
                    <a:pt x="0" y="55"/>
                    <a:pt x="1" y="54"/>
                    <a:pt x="1" y="53"/>
                  </a:cubicBezTo>
                  <a:cubicBezTo>
                    <a:pt x="1" y="53"/>
                    <a:pt x="1" y="53"/>
                    <a:pt x="1" y="53"/>
                  </a:cubicBezTo>
                  <a:cubicBezTo>
                    <a:pt x="1" y="53"/>
                    <a:pt x="1" y="53"/>
                    <a:pt x="1" y="53"/>
                  </a:cubicBezTo>
                  <a:cubicBezTo>
                    <a:pt x="1" y="52"/>
                    <a:pt x="2" y="52"/>
                    <a:pt x="3" y="51"/>
                  </a:cubicBezTo>
                  <a:cubicBezTo>
                    <a:pt x="4" y="49"/>
                    <a:pt x="6" y="49"/>
                    <a:pt x="8" y="48"/>
                  </a:cubicBezTo>
                  <a:close/>
                  <a:moveTo>
                    <a:pt x="12" y="56"/>
                  </a:moveTo>
                  <a:cubicBezTo>
                    <a:pt x="12" y="56"/>
                    <a:pt x="12" y="56"/>
                    <a:pt x="12" y="56"/>
                  </a:cubicBezTo>
                  <a:cubicBezTo>
                    <a:pt x="8" y="56"/>
                    <a:pt x="8" y="56"/>
                    <a:pt x="8" y="56"/>
                  </a:cubicBezTo>
                  <a:cubicBezTo>
                    <a:pt x="8" y="56"/>
                    <a:pt x="8" y="56"/>
                    <a:pt x="8" y="56"/>
                  </a:cubicBezTo>
                  <a:cubicBezTo>
                    <a:pt x="8" y="56"/>
                    <a:pt x="8" y="56"/>
                    <a:pt x="8" y="56"/>
                  </a:cubicBezTo>
                  <a:cubicBezTo>
                    <a:pt x="8" y="56"/>
                    <a:pt x="8" y="56"/>
                    <a:pt x="8" y="56"/>
                  </a:cubicBezTo>
                  <a:cubicBezTo>
                    <a:pt x="8" y="56"/>
                    <a:pt x="8" y="56"/>
                    <a:pt x="8" y="57"/>
                  </a:cubicBezTo>
                  <a:cubicBezTo>
                    <a:pt x="8" y="64"/>
                    <a:pt x="8" y="64"/>
                    <a:pt x="8" y="64"/>
                  </a:cubicBezTo>
                  <a:cubicBezTo>
                    <a:pt x="8" y="71"/>
                    <a:pt x="8" y="71"/>
                    <a:pt x="8" y="71"/>
                  </a:cubicBezTo>
                  <a:cubicBezTo>
                    <a:pt x="8" y="71"/>
                    <a:pt x="8" y="71"/>
                    <a:pt x="8" y="71"/>
                  </a:cubicBezTo>
                  <a:cubicBezTo>
                    <a:pt x="8" y="71"/>
                    <a:pt x="8" y="72"/>
                    <a:pt x="8" y="72"/>
                  </a:cubicBezTo>
                  <a:cubicBezTo>
                    <a:pt x="8" y="72"/>
                    <a:pt x="8" y="72"/>
                    <a:pt x="8" y="72"/>
                  </a:cubicBezTo>
                  <a:cubicBezTo>
                    <a:pt x="12" y="72"/>
                    <a:pt x="12" y="72"/>
                    <a:pt x="12" y="72"/>
                  </a:cubicBezTo>
                  <a:cubicBezTo>
                    <a:pt x="15" y="72"/>
                    <a:pt x="15" y="72"/>
                    <a:pt x="15" y="72"/>
                  </a:cubicBezTo>
                  <a:cubicBezTo>
                    <a:pt x="15" y="72"/>
                    <a:pt x="15" y="72"/>
                    <a:pt x="15" y="72"/>
                  </a:cubicBezTo>
                  <a:cubicBezTo>
                    <a:pt x="16" y="72"/>
                    <a:pt x="16" y="72"/>
                    <a:pt x="16" y="72"/>
                  </a:cubicBezTo>
                  <a:cubicBezTo>
                    <a:pt x="16" y="72"/>
                    <a:pt x="16" y="71"/>
                    <a:pt x="16" y="71"/>
                  </a:cubicBezTo>
                  <a:cubicBezTo>
                    <a:pt x="16" y="71"/>
                    <a:pt x="16" y="71"/>
                    <a:pt x="16" y="71"/>
                  </a:cubicBezTo>
                  <a:cubicBezTo>
                    <a:pt x="16" y="71"/>
                    <a:pt x="16" y="71"/>
                    <a:pt x="16" y="71"/>
                  </a:cubicBezTo>
                  <a:cubicBezTo>
                    <a:pt x="16" y="64"/>
                    <a:pt x="16" y="64"/>
                    <a:pt x="16" y="64"/>
                  </a:cubicBezTo>
                  <a:cubicBezTo>
                    <a:pt x="16" y="57"/>
                    <a:pt x="16" y="57"/>
                    <a:pt x="16" y="57"/>
                  </a:cubicBezTo>
                  <a:cubicBezTo>
                    <a:pt x="16" y="56"/>
                    <a:pt x="16" y="56"/>
                    <a:pt x="16" y="56"/>
                  </a:cubicBezTo>
                  <a:cubicBezTo>
                    <a:pt x="16" y="56"/>
                    <a:pt x="16" y="56"/>
                    <a:pt x="16" y="56"/>
                  </a:cubicBezTo>
                  <a:cubicBezTo>
                    <a:pt x="16" y="56"/>
                    <a:pt x="16" y="56"/>
                    <a:pt x="16" y="56"/>
                  </a:cubicBezTo>
                  <a:cubicBezTo>
                    <a:pt x="16" y="56"/>
                    <a:pt x="16" y="56"/>
                    <a:pt x="16" y="56"/>
                  </a:cubicBezTo>
                  <a:cubicBezTo>
                    <a:pt x="15" y="56"/>
                    <a:pt x="15" y="56"/>
                    <a:pt x="15" y="56"/>
                  </a:cubicBezTo>
                  <a:cubicBezTo>
                    <a:pt x="12" y="56"/>
                    <a:pt x="12" y="56"/>
                    <a:pt x="12" y="56"/>
                  </a:cubicBezTo>
                  <a:close/>
                  <a:moveTo>
                    <a:pt x="73" y="56"/>
                  </a:moveTo>
                  <a:cubicBezTo>
                    <a:pt x="73" y="56"/>
                    <a:pt x="73" y="56"/>
                    <a:pt x="73" y="56"/>
                  </a:cubicBezTo>
                  <a:cubicBezTo>
                    <a:pt x="69" y="56"/>
                    <a:pt x="69" y="56"/>
                    <a:pt x="69" y="56"/>
                  </a:cubicBezTo>
                  <a:cubicBezTo>
                    <a:pt x="69" y="56"/>
                    <a:pt x="69" y="56"/>
                    <a:pt x="69" y="56"/>
                  </a:cubicBezTo>
                  <a:cubicBezTo>
                    <a:pt x="68" y="56"/>
                    <a:pt x="68" y="56"/>
                    <a:pt x="68" y="56"/>
                  </a:cubicBezTo>
                  <a:cubicBezTo>
                    <a:pt x="68" y="56"/>
                    <a:pt x="68" y="56"/>
                    <a:pt x="68" y="57"/>
                  </a:cubicBezTo>
                  <a:cubicBezTo>
                    <a:pt x="68" y="64"/>
                    <a:pt x="68" y="64"/>
                    <a:pt x="68" y="64"/>
                  </a:cubicBezTo>
                  <a:cubicBezTo>
                    <a:pt x="68" y="71"/>
                    <a:pt x="68" y="71"/>
                    <a:pt x="68" y="71"/>
                  </a:cubicBezTo>
                  <a:cubicBezTo>
                    <a:pt x="68" y="71"/>
                    <a:pt x="68" y="71"/>
                    <a:pt x="69" y="71"/>
                  </a:cubicBezTo>
                  <a:cubicBezTo>
                    <a:pt x="69" y="71"/>
                    <a:pt x="69" y="72"/>
                    <a:pt x="69" y="72"/>
                  </a:cubicBezTo>
                  <a:cubicBezTo>
                    <a:pt x="69" y="72"/>
                    <a:pt x="69" y="72"/>
                    <a:pt x="69" y="72"/>
                  </a:cubicBezTo>
                  <a:cubicBezTo>
                    <a:pt x="73" y="72"/>
                    <a:pt x="73" y="72"/>
                    <a:pt x="73" y="72"/>
                  </a:cubicBezTo>
                  <a:cubicBezTo>
                    <a:pt x="76" y="72"/>
                    <a:pt x="76" y="72"/>
                    <a:pt x="76" y="72"/>
                  </a:cubicBezTo>
                  <a:cubicBezTo>
                    <a:pt x="76" y="72"/>
                    <a:pt x="76" y="72"/>
                    <a:pt x="76" y="72"/>
                  </a:cubicBezTo>
                  <a:cubicBezTo>
                    <a:pt x="76" y="72"/>
                    <a:pt x="76" y="72"/>
                    <a:pt x="76" y="72"/>
                  </a:cubicBezTo>
                  <a:cubicBezTo>
                    <a:pt x="76" y="72"/>
                    <a:pt x="76" y="71"/>
                    <a:pt x="77" y="71"/>
                  </a:cubicBezTo>
                  <a:cubicBezTo>
                    <a:pt x="77" y="71"/>
                    <a:pt x="77" y="71"/>
                    <a:pt x="77" y="71"/>
                  </a:cubicBezTo>
                  <a:cubicBezTo>
                    <a:pt x="77" y="71"/>
                    <a:pt x="77" y="71"/>
                    <a:pt x="77" y="71"/>
                  </a:cubicBezTo>
                  <a:cubicBezTo>
                    <a:pt x="77" y="64"/>
                    <a:pt x="77" y="64"/>
                    <a:pt x="77" y="64"/>
                  </a:cubicBezTo>
                  <a:cubicBezTo>
                    <a:pt x="77" y="57"/>
                    <a:pt x="77" y="57"/>
                    <a:pt x="77" y="57"/>
                  </a:cubicBezTo>
                  <a:cubicBezTo>
                    <a:pt x="77" y="56"/>
                    <a:pt x="77" y="56"/>
                    <a:pt x="77" y="56"/>
                  </a:cubicBezTo>
                  <a:cubicBezTo>
                    <a:pt x="77" y="56"/>
                    <a:pt x="77" y="56"/>
                    <a:pt x="77" y="56"/>
                  </a:cubicBezTo>
                  <a:cubicBezTo>
                    <a:pt x="77" y="56"/>
                    <a:pt x="77" y="56"/>
                    <a:pt x="77" y="56"/>
                  </a:cubicBezTo>
                  <a:cubicBezTo>
                    <a:pt x="76" y="56"/>
                    <a:pt x="76" y="56"/>
                    <a:pt x="76" y="56"/>
                  </a:cubicBezTo>
                  <a:cubicBezTo>
                    <a:pt x="76" y="56"/>
                    <a:pt x="76" y="56"/>
                    <a:pt x="76" y="56"/>
                  </a:cubicBezTo>
                  <a:cubicBezTo>
                    <a:pt x="73" y="56"/>
                    <a:pt x="73" y="56"/>
                    <a:pt x="73" y="56"/>
                  </a:cubicBezTo>
                  <a:close/>
                  <a:moveTo>
                    <a:pt x="67" y="23"/>
                  </a:moveTo>
                  <a:cubicBezTo>
                    <a:pt x="67" y="23"/>
                    <a:pt x="67" y="23"/>
                    <a:pt x="67" y="23"/>
                  </a:cubicBezTo>
                  <a:cubicBezTo>
                    <a:pt x="65" y="20"/>
                    <a:pt x="63" y="18"/>
                    <a:pt x="61" y="15"/>
                  </a:cubicBezTo>
                  <a:cubicBezTo>
                    <a:pt x="61" y="15"/>
                    <a:pt x="61" y="15"/>
                    <a:pt x="61" y="15"/>
                  </a:cubicBezTo>
                  <a:cubicBezTo>
                    <a:pt x="56" y="10"/>
                    <a:pt x="50" y="7"/>
                    <a:pt x="42" y="7"/>
                  </a:cubicBezTo>
                  <a:cubicBezTo>
                    <a:pt x="35" y="7"/>
                    <a:pt x="28" y="10"/>
                    <a:pt x="23" y="15"/>
                  </a:cubicBezTo>
                  <a:cubicBezTo>
                    <a:pt x="21" y="18"/>
                    <a:pt x="19" y="20"/>
                    <a:pt x="18" y="23"/>
                  </a:cubicBezTo>
                  <a:cubicBezTo>
                    <a:pt x="18" y="23"/>
                    <a:pt x="19" y="22"/>
                    <a:pt x="19" y="22"/>
                  </a:cubicBezTo>
                  <a:cubicBezTo>
                    <a:pt x="25" y="16"/>
                    <a:pt x="33" y="12"/>
                    <a:pt x="42" y="12"/>
                  </a:cubicBezTo>
                  <a:cubicBezTo>
                    <a:pt x="51" y="12"/>
                    <a:pt x="59" y="16"/>
                    <a:pt x="65" y="22"/>
                  </a:cubicBezTo>
                  <a:cubicBezTo>
                    <a:pt x="65" y="22"/>
                    <a:pt x="65" y="22"/>
                    <a:pt x="65" y="22"/>
                  </a:cubicBezTo>
                  <a:cubicBezTo>
                    <a:pt x="66" y="22"/>
                    <a:pt x="66" y="23"/>
                    <a:pt x="67" y="2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072264" y="314168"/>
            <a:ext cx="6090501" cy="637470"/>
            <a:chOff x="3072264" y="314168"/>
            <a:chExt cx="6090501" cy="637470"/>
          </a:xfrm>
        </p:grpSpPr>
        <p:sp>
          <p:nvSpPr>
            <p:cNvPr id="147" name="Title 1"/>
            <p:cNvSpPr txBox="1">
              <a:spLocks/>
            </p:cNvSpPr>
            <p:nvPr/>
          </p:nvSpPr>
          <p:spPr>
            <a:xfrm>
              <a:off x="3185424" y="314168"/>
              <a:ext cx="5864181" cy="4896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4200" b="1">
                  <a:latin typeface="Segoe UI" panose="020B0502040204020203" pitchFamily="34" charset="0"/>
                  <a:ea typeface="Segoe UI" panose="020B0502040204020203" pitchFamily="34" charset="0"/>
                  <a:cs typeface="Segoe UI" panose="020B0502040204020203" pitchFamily="34" charset="0"/>
                </a:rPr>
                <a:t>STEPS FLOW OBJECTS</a:t>
              </a:r>
              <a:endParaRPr lang="zh-CN" altLang="en-US" sz="4200" b="1">
                <a:latin typeface="Segoe UI" panose="020B0502040204020203" pitchFamily="34" charset="0"/>
                <a:cs typeface="Segoe UI" panose="020B0502040204020203" pitchFamily="34" charset="0"/>
              </a:endParaRPr>
            </a:p>
          </p:txBody>
        </p:sp>
        <p:cxnSp>
          <p:nvCxnSpPr>
            <p:cNvPr id="160" name="直接连接符 159"/>
            <p:cNvCxnSpPr>
              <a:cxnSpLocks/>
            </p:cNvCxnSpPr>
            <p:nvPr/>
          </p:nvCxnSpPr>
          <p:spPr>
            <a:xfrm>
              <a:off x="3072264" y="951638"/>
              <a:ext cx="6090501" cy="0"/>
            </a:xfrm>
            <a:prstGeom prst="line">
              <a:avLst/>
            </a:prstGeom>
            <a:ln w="12700">
              <a:solidFill>
                <a:schemeClr val="bg1">
                  <a:lumMod val="65000"/>
                  <a:alpha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31075908"/>
      </p:ext>
    </p:extLst>
  </p:cSld>
  <p:clrMapOvr>
    <a:masterClrMapping/>
  </p:clrMapOvr>
  <p:transition spd="slow" advTm="97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3" presetClass="entr" presetSubtype="0" fill="hold" nodeType="afterEffect">
                                  <p:stCondLst>
                                    <p:cond delay="5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
                                        <p:tgtEl>
                                          <p:spTgt spid="11"/>
                                        </p:tgtEl>
                                      </p:cBhvr>
                                    </p:animEffect>
                                    <p:anim calcmode="lin" valueType="num">
                                      <p:cBhvr>
                                        <p:cTn id="14" dur="400" fill="hold"/>
                                        <p:tgtEl>
                                          <p:spTgt spid="11"/>
                                        </p:tgtEl>
                                        <p:attrNameLst>
                                          <p:attrName>ppt_x</p:attrName>
                                        </p:attrNameLst>
                                      </p:cBhvr>
                                      <p:tavLst>
                                        <p:tav tm="0">
                                          <p:val>
                                            <p:strVal val="#ppt_x"/>
                                          </p:val>
                                        </p:tav>
                                        <p:tav tm="100000">
                                          <p:val>
                                            <p:strVal val="#ppt_x"/>
                                          </p:val>
                                        </p:tav>
                                      </p:tavLst>
                                    </p:anim>
                                    <p:anim calcmode="lin" valueType="num">
                                      <p:cBhvr>
                                        <p:cTn id="15" dur="400" fill="hold"/>
                                        <p:tgtEl>
                                          <p:spTgt spid="11"/>
                                        </p:tgtEl>
                                        <p:attrNameLst>
                                          <p:attrName>ppt_y</p:attrName>
                                        </p:attrNameLst>
                                      </p:cBhvr>
                                      <p:tavLst>
                                        <p:tav tm="0">
                                          <p:val>
                                            <p:strVal val="#ppt_y+0.31"/>
                                          </p:val>
                                        </p:tav>
                                        <p:tav tm="100000">
                                          <p:val>
                                            <p:strVal val="#ppt_y+0.31"/>
                                          </p:val>
                                        </p:tav>
                                      </p:tavLst>
                                    </p:anim>
                                    <p:anim calcmode="lin" valueType="num">
                                      <p:cBhvr>
                                        <p:cTn id="16" dur="600" decel="50000" fill="hold">
                                          <p:stCondLst>
                                            <p:cond delay="400"/>
                                          </p:stCondLst>
                                        </p:cTn>
                                        <p:tgtEl>
                                          <p:spTgt spid="1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7" dur="600" decel="50000" fill="hold">
                                          <p:stCondLst>
                                            <p:cond delay="400"/>
                                          </p:stCondLst>
                                        </p:cTn>
                                        <p:tgtEl>
                                          <p:spTgt spid="1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8" fill="hold">
                            <p:stCondLst>
                              <p:cond delay="2250"/>
                            </p:stCondLst>
                            <p:childTnLst>
                              <p:par>
                                <p:cTn id="19" presetID="1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750"/>
                                        <p:tgtEl>
                                          <p:spTgt spid="4"/>
                                        </p:tgtEl>
                                        <p:attrNameLst>
                                          <p:attrName>ppt_x</p:attrName>
                                        </p:attrNameLst>
                                      </p:cBhvr>
                                      <p:tavLst>
                                        <p:tav tm="0">
                                          <p:val>
                                            <p:strVal val="#ppt_x-#ppt_w*1.125000"/>
                                          </p:val>
                                        </p:tav>
                                        <p:tav tm="100000">
                                          <p:val>
                                            <p:strVal val="#ppt_x"/>
                                          </p:val>
                                        </p:tav>
                                      </p:tavLst>
                                    </p:anim>
                                    <p:animEffect transition="in" filter="wipe(right)">
                                      <p:cBhvr>
                                        <p:cTn id="22" dur="750"/>
                                        <p:tgtEl>
                                          <p:spTgt spid="4"/>
                                        </p:tgtEl>
                                      </p:cBhvr>
                                    </p:animEffect>
                                  </p:childTnLst>
                                </p:cTn>
                              </p:par>
                            </p:childTnLst>
                          </p:cTn>
                        </p:par>
                        <p:par>
                          <p:cTn id="23" fill="hold">
                            <p:stCondLst>
                              <p:cond delay="3000"/>
                            </p:stCondLst>
                            <p:childTnLst>
                              <p:par>
                                <p:cTn id="24" presetID="43" presetClass="entr" presetSubtype="0" fill="hold" nodeType="afterEffect">
                                  <p:stCondLst>
                                    <p:cond delay="25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
                                        <p:tgtEl>
                                          <p:spTgt spid="7"/>
                                        </p:tgtEl>
                                      </p:cBhvr>
                                    </p:animEffect>
                                    <p:anim calcmode="lin" valueType="num">
                                      <p:cBhvr>
                                        <p:cTn id="27" dur="400" fill="hold"/>
                                        <p:tgtEl>
                                          <p:spTgt spid="7"/>
                                        </p:tgtEl>
                                        <p:attrNameLst>
                                          <p:attrName>ppt_x</p:attrName>
                                        </p:attrNameLst>
                                      </p:cBhvr>
                                      <p:tavLst>
                                        <p:tav tm="0">
                                          <p:val>
                                            <p:strVal val="#ppt_x"/>
                                          </p:val>
                                        </p:tav>
                                        <p:tav tm="100000">
                                          <p:val>
                                            <p:strVal val="#ppt_x"/>
                                          </p:val>
                                        </p:tav>
                                      </p:tavLst>
                                    </p:anim>
                                    <p:anim calcmode="lin" valueType="num">
                                      <p:cBhvr>
                                        <p:cTn id="28" dur="400" fill="hold"/>
                                        <p:tgtEl>
                                          <p:spTgt spid="7"/>
                                        </p:tgtEl>
                                        <p:attrNameLst>
                                          <p:attrName>ppt_y</p:attrName>
                                        </p:attrNameLst>
                                      </p:cBhvr>
                                      <p:tavLst>
                                        <p:tav tm="0">
                                          <p:val>
                                            <p:strVal val="#ppt_y+0.31"/>
                                          </p:val>
                                        </p:tav>
                                        <p:tav tm="100000">
                                          <p:val>
                                            <p:strVal val="#ppt_y+0.31"/>
                                          </p:val>
                                        </p:tav>
                                      </p:tavLst>
                                    </p:anim>
                                    <p:anim calcmode="lin" valueType="num">
                                      <p:cBhvr>
                                        <p:cTn id="29"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0"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31" fill="hold">
                            <p:stCondLst>
                              <p:cond delay="4250"/>
                            </p:stCondLst>
                            <p:childTnLst>
                              <p:par>
                                <p:cTn id="32" presetID="12" presetClass="entr" presetSubtype="2"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750"/>
                                        <p:tgtEl>
                                          <p:spTgt spid="5"/>
                                        </p:tgtEl>
                                        <p:attrNameLst>
                                          <p:attrName>ppt_x</p:attrName>
                                        </p:attrNameLst>
                                      </p:cBhvr>
                                      <p:tavLst>
                                        <p:tav tm="0">
                                          <p:val>
                                            <p:strVal val="#ppt_x+#ppt_w*1.125000"/>
                                          </p:val>
                                        </p:tav>
                                        <p:tav tm="100000">
                                          <p:val>
                                            <p:strVal val="#ppt_x"/>
                                          </p:val>
                                        </p:tav>
                                      </p:tavLst>
                                    </p:anim>
                                    <p:animEffect transition="in" filter="wipe(left)">
                                      <p:cBhvr>
                                        <p:cTn id="35" dur="750"/>
                                        <p:tgtEl>
                                          <p:spTgt spid="5"/>
                                        </p:tgtEl>
                                      </p:cBhvr>
                                    </p:animEffect>
                                  </p:childTnLst>
                                </p:cTn>
                              </p:par>
                            </p:childTnLst>
                          </p:cTn>
                        </p:par>
                        <p:par>
                          <p:cTn id="36" fill="hold">
                            <p:stCondLst>
                              <p:cond delay="5000"/>
                            </p:stCondLst>
                            <p:childTnLst>
                              <p:par>
                                <p:cTn id="37" presetID="43" presetClass="entr" presetSubtype="0" fill="hold" nodeType="afterEffect">
                                  <p:stCondLst>
                                    <p:cond delay="25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
                                        <p:tgtEl>
                                          <p:spTgt spid="8"/>
                                        </p:tgtEl>
                                      </p:cBhvr>
                                    </p:animEffect>
                                    <p:anim calcmode="lin" valueType="num">
                                      <p:cBhvr>
                                        <p:cTn id="40" dur="400" fill="hold"/>
                                        <p:tgtEl>
                                          <p:spTgt spid="8"/>
                                        </p:tgtEl>
                                        <p:attrNameLst>
                                          <p:attrName>ppt_x</p:attrName>
                                        </p:attrNameLst>
                                      </p:cBhvr>
                                      <p:tavLst>
                                        <p:tav tm="0">
                                          <p:val>
                                            <p:strVal val="#ppt_x"/>
                                          </p:val>
                                        </p:tav>
                                        <p:tav tm="100000">
                                          <p:val>
                                            <p:strVal val="#ppt_x"/>
                                          </p:val>
                                        </p:tav>
                                      </p:tavLst>
                                    </p:anim>
                                    <p:anim calcmode="lin" valueType="num">
                                      <p:cBhvr>
                                        <p:cTn id="41" dur="400" fill="hold"/>
                                        <p:tgtEl>
                                          <p:spTgt spid="8"/>
                                        </p:tgtEl>
                                        <p:attrNameLst>
                                          <p:attrName>ppt_y</p:attrName>
                                        </p:attrNameLst>
                                      </p:cBhvr>
                                      <p:tavLst>
                                        <p:tav tm="0">
                                          <p:val>
                                            <p:strVal val="#ppt_y+0.31"/>
                                          </p:val>
                                        </p:tav>
                                        <p:tav tm="100000">
                                          <p:val>
                                            <p:strVal val="#ppt_y+0.31"/>
                                          </p:val>
                                        </p:tav>
                                      </p:tavLst>
                                    </p:anim>
                                    <p:anim calcmode="lin" valueType="num">
                                      <p:cBhvr>
                                        <p:cTn id="42" dur="600" decel="50000" fill="hold">
                                          <p:stCondLst>
                                            <p:cond delay="400"/>
                                          </p:stCondLst>
                                        </p:cTn>
                                        <p:tgtEl>
                                          <p:spTgt spid="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3" dur="600" decel="50000" fill="hold">
                                          <p:stCondLst>
                                            <p:cond delay="400"/>
                                          </p:stCondLst>
                                        </p:cTn>
                                        <p:tgtEl>
                                          <p:spTgt spid="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44" fill="hold">
                            <p:stCondLst>
                              <p:cond delay="6250"/>
                            </p:stCondLst>
                            <p:childTnLst>
                              <p:par>
                                <p:cTn id="45" presetID="12" presetClass="entr" presetSubtype="8"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750"/>
                                        <p:tgtEl>
                                          <p:spTgt spid="13"/>
                                        </p:tgtEl>
                                        <p:attrNameLst>
                                          <p:attrName>ppt_x</p:attrName>
                                        </p:attrNameLst>
                                      </p:cBhvr>
                                      <p:tavLst>
                                        <p:tav tm="0">
                                          <p:val>
                                            <p:strVal val="#ppt_x-#ppt_w*1.125000"/>
                                          </p:val>
                                        </p:tav>
                                        <p:tav tm="100000">
                                          <p:val>
                                            <p:strVal val="#ppt_x"/>
                                          </p:val>
                                        </p:tav>
                                      </p:tavLst>
                                    </p:anim>
                                    <p:animEffect transition="in" filter="wipe(right)">
                                      <p:cBhvr>
                                        <p:cTn id="48" dur="750"/>
                                        <p:tgtEl>
                                          <p:spTgt spid="13"/>
                                        </p:tgtEl>
                                      </p:cBhvr>
                                    </p:animEffect>
                                  </p:childTnLst>
                                </p:cTn>
                              </p:par>
                            </p:childTnLst>
                          </p:cTn>
                        </p:par>
                        <p:par>
                          <p:cTn id="49" fill="hold">
                            <p:stCondLst>
                              <p:cond delay="7000"/>
                            </p:stCondLst>
                            <p:childTnLst>
                              <p:par>
                                <p:cTn id="50" presetID="43" presetClass="entr" presetSubtype="0" fill="hold" nodeType="afterEffect">
                                  <p:stCondLst>
                                    <p:cond delay="25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75"/>
                                        <p:tgtEl>
                                          <p:spTgt spid="9"/>
                                        </p:tgtEl>
                                      </p:cBhvr>
                                    </p:animEffect>
                                    <p:anim calcmode="lin" valueType="num">
                                      <p:cBhvr>
                                        <p:cTn id="53" dur="300" fill="hold"/>
                                        <p:tgtEl>
                                          <p:spTgt spid="9"/>
                                        </p:tgtEl>
                                        <p:attrNameLst>
                                          <p:attrName>ppt_x</p:attrName>
                                        </p:attrNameLst>
                                      </p:cBhvr>
                                      <p:tavLst>
                                        <p:tav tm="0">
                                          <p:val>
                                            <p:strVal val="#ppt_x"/>
                                          </p:val>
                                        </p:tav>
                                        <p:tav tm="100000">
                                          <p:val>
                                            <p:strVal val="#ppt_x"/>
                                          </p:val>
                                        </p:tav>
                                      </p:tavLst>
                                    </p:anim>
                                    <p:anim calcmode="lin" valueType="num">
                                      <p:cBhvr>
                                        <p:cTn id="54" dur="300" fill="hold"/>
                                        <p:tgtEl>
                                          <p:spTgt spid="9"/>
                                        </p:tgtEl>
                                        <p:attrNameLst>
                                          <p:attrName>ppt_y</p:attrName>
                                        </p:attrNameLst>
                                      </p:cBhvr>
                                      <p:tavLst>
                                        <p:tav tm="0">
                                          <p:val>
                                            <p:strVal val="#ppt_y+0.31"/>
                                          </p:val>
                                        </p:tav>
                                        <p:tav tm="100000">
                                          <p:val>
                                            <p:strVal val="#ppt_y+0.31"/>
                                          </p:val>
                                        </p:tav>
                                      </p:tavLst>
                                    </p:anim>
                                    <p:anim calcmode="lin" valueType="num">
                                      <p:cBhvr>
                                        <p:cTn id="55" dur="450" decel="50000" fill="hold">
                                          <p:stCondLst>
                                            <p:cond delay="3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6" dur="450" decel="50000" fill="hold">
                                          <p:stCondLst>
                                            <p:cond delay="3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57" fill="hold">
                            <p:stCondLst>
                              <p:cond delay="8000"/>
                            </p:stCondLst>
                            <p:childTnLst>
                              <p:par>
                                <p:cTn id="58" presetID="12" presetClass="entr" presetSubtype="2" fill="hold" nodeType="afterEffect">
                                  <p:stCondLst>
                                    <p:cond delay="0"/>
                                  </p:stCondLst>
                                  <p:childTnLst>
                                    <p:set>
                                      <p:cBhvr>
                                        <p:cTn id="59" dur="1" fill="hold">
                                          <p:stCondLst>
                                            <p:cond delay="0"/>
                                          </p:stCondLst>
                                        </p:cTn>
                                        <p:tgtEl>
                                          <p:spTgt spid="6"/>
                                        </p:tgtEl>
                                        <p:attrNameLst>
                                          <p:attrName>style.visibility</p:attrName>
                                        </p:attrNameLst>
                                      </p:cBhvr>
                                      <p:to>
                                        <p:strVal val="visible"/>
                                      </p:to>
                                    </p:set>
                                    <p:anim calcmode="lin" valueType="num">
                                      <p:cBhvr additive="base">
                                        <p:cTn id="60" dur="750"/>
                                        <p:tgtEl>
                                          <p:spTgt spid="6"/>
                                        </p:tgtEl>
                                        <p:attrNameLst>
                                          <p:attrName>ppt_x</p:attrName>
                                        </p:attrNameLst>
                                      </p:cBhvr>
                                      <p:tavLst>
                                        <p:tav tm="0">
                                          <p:val>
                                            <p:strVal val="#ppt_x+#ppt_w*1.125000"/>
                                          </p:val>
                                        </p:tav>
                                        <p:tav tm="100000">
                                          <p:val>
                                            <p:strVal val="#ppt_x"/>
                                          </p:val>
                                        </p:tav>
                                      </p:tavLst>
                                    </p:anim>
                                    <p:animEffect transition="in" filter="wipe(left)">
                                      <p:cBhvr>
                                        <p:cTn id="6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pct5">
          <a:fgClr>
            <a:schemeClr val="bg1">
              <a:lumMod val="85000"/>
            </a:schemeClr>
          </a:fgClr>
          <a:bgClr>
            <a:schemeClr val="bg1"/>
          </a:bgClr>
        </a:pattFill>
        <a:effectLst/>
      </p:bgPr>
    </p:bg>
    <p:spTree>
      <p:nvGrpSpPr>
        <p:cNvPr id="1" name=""/>
        <p:cNvGrpSpPr/>
        <p:nvPr/>
      </p:nvGrpSpPr>
      <p:grpSpPr>
        <a:xfrm>
          <a:off x="0" y="0"/>
          <a:ext cx="0" cy="0"/>
          <a:chOff x="0" y="0"/>
          <a:chExt cx="0" cy="0"/>
        </a:xfrm>
      </p:grpSpPr>
      <p:grpSp>
        <p:nvGrpSpPr>
          <p:cNvPr id="9" name="组合 8"/>
          <p:cNvGrpSpPr/>
          <p:nvPr/>
        </p:nvGrpSpPr>
        <p:grpSpPr>
          <a:xfrm>
            <a:off x="1" y="2637057"/>
            <a:ext cx="5191236" cy="1204320"/>
            <a:chOff x="1" y="2637057"/>
            <a:chExt cx="5191236" cy="1204320"/>
          </a:xfrm>
        </p:grpSpPr>
        <p:sp>
          <p:nvSpPr>
            <p:cNvPr id="17" name="Rectangle 16"/>
            <p:cNvSpPr/>
            <p:nvPr/>
          </p:nvSpPr>
          <p:spPr>
            <a:xfrm>
              <a:off x="1" y="3054048"/>
              <a:ext cx="1093076" cy="784772"/>
            </a:xfrm>
            <a:prstGeom prst="rect">
              <a:avLst/>
            </a:prstGeom>
            <a:solidFill>
              <a:srgbClr val="A856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8" name="Isosceles Triangle 17"/>
            <p:cNvSpPr/>
            <p:nvPr/>
          </p:nvSpPr>
          <p:spPr>
            <a:xfrm rot="16200000">
              <a:off x="472652" y="3220955"/>
              <a:ext cx="792409" cy="448436"/>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9" name="Rectangle 18"/>
            <p:cNvSpPr/>
            <p:nvPr/>
          </p:nvSpPr>
          <p:spPr>
            <a:xfrm>
              <a:off x="644637" y="2646676"/>
              <a:ext cx="4546600" cy="792409"/>
            </a:xfrm>
            <a:prstGeom prst="rect">
              <a:avLst/>
            </a:prstGeom>
            <a:solidFill>
              <a:srgbClr val="D97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0" name="Isosceles Triangle 19"/>
            <p:cNvSpPr/>
            <p:nvPr/>
          </p:nvSpPr>
          <p:spPr>
            <a:xfrm rot="16200000">
              <a:off x="4574312" y="2812541"/>
              <a:ext cx="792409" cy="441441"/>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50" name="Rectangle 49"/>
            <p:cNvSpPr/>
            <p:nvPr/>
          </p:nvSpPr>
          <p:spPr>
            <a:xfrm>
              <a:off x="1547012" y="2766521"/>
              <a:ext cx="3298127" cy="502573"/>
            </a:xfrm>
            <a:prstGeom prst="rect">
              <a:avLst/>
            </a:prstGeom>
          </p:spPr>
          <p:txBody>
            <a:bodyPr wrap="square">
              <a:spAutoFit/>
            </a:bodyPr>
            <a:lstStyle/>
            <a:p>
              <a:pPr defTabSz="914377"/>
              <a:r>
                <a:rPr lang="en-GB" sz="1333">
                  <a:solidFill>
                    <a:srgbClr val="FFFFFF"/>
                  </a:solidFill>
                  <a:latin typeface="Segoe UI" panose="020B0502040204020203" pitchFamily="34" charset="0"/>
                  <a:cs typeface="Segoe UI" panose="020B0502040204020203" pitchFamily="34" charset="0"/>
                </a:rPr>
                <a:t>Lorem ipsum dolor sit amet, consectetuer adipiscing elit, sed diam</a:t>
              </a:r>
            </a:p>
          </p:txBody>
        </p:sp>
        <p:sp>
          <p:nvSpPr>
            <p:cNvPr id="72" name="Freeform 61"/>
            <p:cNvSpPr>
              <a:spLocks noChangeAspect="1" noEditPoints="1"/>
            </p:cNvSpPr>
            <p:nvPr/>
          </p:nvSpPr>
          <p:spPr bwMode="auto">
            <a:xfrm>
              <a:off x="936071" y="2848480"/>
              <a:ext cx="463910" cy="388800"/>
            </a:xfrm>
            <a:custGeom>
              <a:avLst/>
              <a:gdLst>
                <a:gd name="T0" fmla="*/ 59 w 105"/>
                <a:gd name="T1" fmla="*/ 6 h 88"/>
                <a:gd name="T2" fmla="*/ 0 w 105"/>
                <a:gd name="T3" fmla="*/ 8 h 88"/>
                <a:gd name="T4" fmla="*/ 56 w 105"/>
                <a:gd name="T5" fmla="*/ 88 h 88"/>
                <a:gd name="T6" fmla="*/ 72 w 105"/>
                <a:gd name="T7" fmla="*/ 85 h 88"/>
                <a:gd name="T8" fmla="*/ 105 w 105"/>
                <a:gd name="T9" fmla="*/ 77 h 88"/>
                <a:gd name="T10" fmla="*/ 27 w 105"/>
                <a:gd name="T11" fmla="*/ 81 h 88"/>
                <a:gd name="T12" fmla="*/ 27 w 105"/>
                <a:gd name="T13" fmla="*/ 12 h 88"/>
                <a:gd name="T14" fmla="*/ 52 w 105"/>
                <a:gd name="T15" fmla="*/ 81 h 88"/>
                <a:gd name="T16" fmla="*/ 52 w 105"/>
                <a:gd name="T17" fmla="*/ 12 h 88"/>
                <a:gd name="T18" fmla="*/ 78 w 105"/>
                <a:gd name="T19" fmla="*/ 80 h 88"/>
                <a:gd name="T20" fmla="*/ 97 w 105"/>
                <a:gd name="T21" fmla="*/ 75 h 88"/>
                <a:gd name="T22" fmla="*/ 12 w 105"/>
                <a:gd name="T23" fmla="*/ 72 h 88"/>
                <a:gd name="T24" fmla="*/ 22 w 105"/>
                <a:gd name="T25" fmla="*/ 72 h 88"/>
                <a:gd name="T26" fmla="*/ 22 w 105"/>
                <a:gd name="T27" fmla="*/ 61 h 88"/>
                <a:gd name="T28" fmla="*/ 12 w 105"/>
                <a:gd name="T29" fmla="*/ 61 h 88"/>
                <a:gd name="T30" fmla="*/ 15 w 105"/>
                <a:gd name="T31" fmla="*/ 64 h 88"/>
                <a:gd name="T32" fmla="*/ 19 w 105"/>
                <a:gd name="T33" fmla="*/ 64 h 88"/>
                <a:gd name="T34" fmla="*/ 19 w 105"/>
                <a:gd name="T35" fmla="*/ 69 h 88"/>
                <a:gd name="T36" fmla="*/ 15 w 105"/>
                <a:gd name="T37" fmla="*/ 69 h 88"/>
                <a:gd name="T38" fmla="*/ 16 w 105"/>
                <a:gd name="T39" fmla="*/ 49 h 88"/>
                <a:gd name="T40" fmla="*/ 19 w 105"/>
                <a:gd name="T41" fmla="*/ 20 h 88"/>
                <a:gd name="T42" fmla="*/ 14 w 105"/>
                <a:gd name="T43" fmla="*/ 47 h 88"/>
                <a:gd name="T44" fmla="*/ 71 w 105"/>
                <a:gd name="T45" fmla="*/ 17 h 88"/>
                <a:gd name="T46" fmla="*/ 79 w 105"/>
                <a:gd name="T47" fmla="*/ 47 h 88"/>
                <a:gd name="T48" fmla="*/ 71 w 105"/>
                <a:gd name="T49" fmla="*/ 17 h 88"/>
                <a:gd name="T50" fmla="*/ 36 w 105"/>
                <a:gd name="T51" fmla="*/ 72 h 88"/>
                <a:gd name="T52" fmla="*/ 47 w 105"/>
                <a:gd name="T53" fmla="*/ 72 h 88"/>
                <a:gd name="T54" fmla="*/ 42 w 105"/>
                <a:gd name="T55" fmla="*/ 59 h 88"/>
                <a:gd name="T56" fmla="*/ 34 w 105"/>
                <a:gd name="T57" fmla="*/ 67 h 88"/>
                <a:gd name="T58" fmla="*/ 40 w 105"/>
                <a:gd name="T59" fmla="*/ 64 h 88"/>
                <a:gd name="T60" fmla="*/ 44 w 105"/>
                <a:gd name="T61" fmla="*/ 64 h 88"/>
                <a:gd name="T62" fmla="*/ 44 w 105"/>
                <a:gd name="T63" fmla="*/ 69 h 88"/>
                <a:gd name="T64" fmla="*/ 39 w 105"/>
                <a:gd name="T65" fmla="*/ 69 h 88"/>
                <a:gd name="T66" fmla="*/ 43 w 105"/>
                <a:gd name="T67" fmla="*/ 49 h 88"/>
                <a:gd name="T68" fmla="*/ 45 w 105"/>
                <a:gd name="T69" fmla="*/ 20 h 88"/>
                <a:gd name="T70" fmla="*/ 41 w 105"/>
                <a:gd name="T71" fmla="*/ 47 h 88"/>
                <a:gd name="T72" fmla="*/ 79 w 105"/>
                <a:gd name="T73" fmla="*/ 58 h 88"/>
                <a:gd name="T74" fmla="*/ 79 w 105"/>
                <a:gd name="T75" fmla="*/ 69 h 88"/>
                <a:gd name="T76" fmla="*/ 89 w 105"/>
                <a:gd name="T77" fmla="*/ 69 h 88"/>
                <a:gd name="T78" fmla="*/ 89 w 105"/>
                <a:gd name="T79" fmla="*/ 58 h 88"/>
                <a:gd name="T80" fmla="*/ 84 w 105"/>
                <a:gd name="T81" fmla="*/ 56 h 88"/>
                <a:gd name="T82" fmla="*/ 82 w 105"/>
                <a:gd name="T83" fmla="*/ 62 h 88"/>
                <a:gd name="T84" fmla="*/ 87 w 105"/>
                <a:gd name="T85" fmla="*/ 64 h 88"/>
                <a:gd name="T86" fmla="*/ 82 w 105"/>
                <a:gd name="T87" fmla="*/ 66 h 88"/>
                <a:gd name="T88" fmla="*/ 82 w 105"/>
                <a:gd name="T89"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88">
                  <a:moveTo>
                    <a:pt x="85" y="3"/>
                  </a:moveTo>
                  <a:cubicBezTo>
                    <a:pt x="85" y="1"/>
                    <a:pt x="83" y="0"/>
                    <a:pt x="81" y="1"/>
                  </a:cubicBezTo>
                  <a:cubicBezTo>
                    <a:pt x="59" y="6"/>
                    <a:pt x="59" y="6"/>
                    <a:pt x="59" y="6"/>
                  </a:cubicBezTo>
                  <a:cubicBezTo>
                    <a:pt x="58" y="5"/>
                    <a:pt x="57" y="5"/>
                    <a:pt x="56" y="5"/>
                  </a:cubicBezTo>
                  <a:cubicBezTo>
                    <a:pt x="3" y="5"/>
                    <a:pt x="3" y="5"/>
                    <a:pt x="3" y="5"/>
                  </a:cubicBezTo>
                  <a:cubicBezTo>
                    <a:pt x="1" y="5"/>
                    <a:pt x="0" y="6"/>
                    <a:pt x="0" y="8"/>
                  </a:cubicBezTo>
                  <a:cubicBezTo>
                    <a:pt x="0" y="84"/>
                    <a:pt x="0" y="84"/>
                    <a:pt x="0" y="84"/>
                  </a:cubicBezTo>
                  <a:cubicBezTo>
                    <a:pt x="0" y="86"/>
                    <a:pt x="1" y="88"/>
                    <a:pt x="3" y="88"/>
                  </a:cubicBezTo>
                  <a:cubicBezTo>
                    <a:pt x="56" y="88"/>
                    <a:pt x="56" y="88"/>
                    <a:pt x="56" y="88"/>
                  </a:cubicBezTo>
                  <a:cubicBezTo>
                    <a:pt x="58" y="88"/>
                    <a:pt x="60" y="86"/>
                    <a:pt x="60" y="84"/>
                  </a:cubicBezTo>
                  <a:cubicBezTo>
                    <a:pt x="60" y="38"/>
                    <a:pt x="60" y="38"/>
                    <a:pt x="60" y="38"/>
                  </a:cubicBezTo>
                  <a:cubicBezTo>
                    <a:pt x="72" y="85"/>
                    <a:pt x="72" y="85"/>
                    <a:pt x="72" y="85"/>
                  </a:cubicBezTo>
                  <a:cubicBezTo>
                    <a:pt x="73" y="87"/>
                    <a:pt x="75" y="88"/>
                    <a:pt x="77" y="88"/>
                  </a:cubicBezTo>
                  <a:cubicBezTo>
                    <a:pt x="102" y="81"/>
                    <a:pt x="102" y="81"/>
                    <a:pt x="102" y="81"/>
                  </a:cubicBezTo>
                  <a:cubicBezTo>
                    <a:pt x="104" y="80"/>
                    <a:pt x="105" y="78"/>
                    <a:pt x="105" y="77"/>
                  </a:cubicBezTo>
                  <a:cubicBezTo>
                    <a:pt x="85" y="3"/>
                    <a:pt x="85" y="3"/>
                    <a:pt x="85" y="3"/>
                  </a:cubicBezTo>
                  <a:close/>
                  <a:moveTo>
                    <a:pt x="27" y="81"/>
                  </a:moveTo>
                  <a:cubicBezTo>
                    <a:pt x="27" y="81"/>
                    <a:pt x="27" y="81"/>
                    <a:pt x="27" y="81"/>
                  </a:cubicBezTo>
                  <a:cubicBezTo>
                    <a:pt x="7" y="81"/>
                    <a:pt x="7" y="81"/>
                    <a:pt x="7" y="81"/>
                  </a:cubicBezTo>
                  <a:cubicBezTo>
                    <a:pt x="7" y="12"/>
                    <a:pt x="7" y="12"/>
                    <a:pt x="7" y="12"/>
                  </a:cubicBezTo>
                  <a:cubicBezTo>
                    <a:pt x="27" y="12"/>
                    <a:pt x="27" y="12"/>
                    <a:pt x="27" y="12"/>
                  </a:cubicBezTo>
                  <a:cubicBezTo>
                    <a:pt x="27" y="81"/>
                    <a:pt x="27" y="81"/>
                    <a:pt x="27" y="81"/>
                  </a:cubicBezTo>
                  <a:close/>
                  <a:moveTo>
                    <a:pt x="52" y="81"/>
                  </a:moveTo>
                  <a:cubicBezTo>
                    <a:pt x="52" y="81"/>
                    <a:pt x="52" y="81"/>
                    <a:pt x="52" y="81"/>
                  </a:cubicBezTo>
                  <a:cubicBezTo>
                    <a:pt x="32" y="81"/>
                    <a:pt x="32" y="81"/>
                    <a:pt x="32" y="81"/>
                  </a:cubicBezTo>
                  <a:cubicBezTo>
                    <a:pt x="32" y="12"/>
                    <a:pt x="32" y="12"/>
                    <a:pt x="32" y="12"/>
                  </a:cubicBezTo>
                  <a:cubicBezTo>
                    <a:pt x="52" y="12"/>
                    <a:pt x="52" y="12"/>
                    <a:pt x="52" y="12"/>
                  </a:cubicBezTo>
                  <a:cubicBezTo>
                    <a:pt x="52" y="81"/>
                    <a:pt x="52" y="81"/>
                    <a:pt x="52" y="81"/>
                  </a:cubicBezTo>
                  <a:close/>
                  <a:moveTo>
                    <a:pt x="78" y="80"/>
                  </a:moveTo>
                  <a:cubicBezTo>
                    <a:pt x="78" y="80"/>
                    <a:pt x="78" y="80"/>
                    <a:pt x="78" y="80"/>
                  </a:cubicBezTo>
                  <a:cubicBezTo>
                    <a:pt x="61" y="13"/>
                    <a:pt x="61" y="13"/>
                    <a:pt x="61" y="13"/>
                  </a:cubicBezTo>
                  <a:cubicBezTo>
                    <a:pt x="79" y="8"/>
                    <a:pt x="79" y="8"/>
                    <a:pt x="79" y="8"/>
                  </a:cubicBezTo>
                  <a:cubicBezTo>
                    <a:pt x="97" y="75"/>
                    <a:pt x="97" y="75"/>
                    <a:pt x="97" y="75"/>
                  </a:cubicBezTo>
                  <a:cubicBezTo>
                    <a:pt x="78" y="80"/>
                    <a:pt x="78" y="80"/>
                    <a:pt x="78" y="80"/>
                  </a:cubicBezTo>
                  <a:close/>
                  <a:moveTo>
                    <a:pt x="12" y="72"/>
                  </a:moveTo>
                  <a:cubicBezTo>
                    <a:pt x="12" y="72"/>
                    <a:pt x="12" y="72"/>
                    <a:pt x="12" y="72"/>
                  </a:cubicBezTo>
                  <a:cubicBezTo>
                    <a:pt x="12" y="72"/>
                    <a:pt x="12" y="72"/>
                    <a:pt x="12" y="72"/>
                  </a:cubicBezTo>
                  <a:cubicBezTo>
                    <a:pt x="13" y="73"/>
                    <a:pt x="15" y="74"/>
                    <a:pt x="17" y="74"/>
                  </a:cubicBezTo>
                  <a:cubicBezTo>
                    <a:pt x="19" y="74"/>
                    <a:pt x="21" y="73"/>
                    <a:pt x="22" y="72"/>
                  </a:cubicBezTo>
                  <a:cubicBezTo>
                    <a:pt x="22" y="72"/>
                    <a:pt x="22" y="72"/>
                    <a:pt x="22" y="72"/>
                  </a:cubicBezTo>
                  <a:cubicBezTo>
                    <a:pt x="24" y="70"/>
                    <a:pt x="24" y="69"/>
                    <a:pt x="24" y="67"/>
                  </a:cubicBezTo>
                  <a:cubicBezTo>
                    <a:pt x="24" y="64"/>
                    <a:pt x="24" y="63"/>
                    <a:pt x="22" y="61"/>
                  </a:cubicBezTo>
                  <a:cubicBezTo>
                    <a:pt x="22" y="61"/>
                    <a:pt x="22" y="61"/>
                    <a:pt x="22" y="61"/>
                  </a:cubicBezTo>
                  <a:cubicBezTo>
                    <a:pt x="21" y="60"/>
                    <a:pt x="19" y="59"/>
                    <a:pt x="17" y="59"/>
                  </a:cubicBezTo>
                  <a:cubicBezTo>
                    <a:pt x="15" y="59"/>
                    <a:pt x="13" y="60"/>
                    <a:pt x="12" y="61"/>
                  </a:cubicBezTo>
                  <a:cubicBezTo>
                    <a:pt x="11" y="63"/>
                    <a:pt x="10" y="64"/>
                    <a:pt x="10" y="67"/>
                  </a:cubicBezTo>
                  <a:cubicBezTo>
                    <a:pt x="10" y="68"/>
                    <a:pt x="11" y="70"/>
                    <a:pt x="12" y="72"/>
                  </a:cubicBezTo>
                  <a:close/>
                  <a:moveTo>
                    <a:pt x="15" y="64"/>
                  </a:moveTo>
                  <a:cubicBezTo>
                    <a:pt x="15" y="64"/>
                    <a:pt x="15" y="64"/>
                    <a:pt x="15" y="64"/>
                  </a:cubicBezTo>
                  <a:cubicBezTo>
                    <a:pt x="16" y="64"/>
                    <a:pt x="16" y="63"/>
                    <a:pt x="17" y="63"/>
                  </a:cubicBezTo>
                  <a:cubicBezTo>
                    <a:pt x="18" y="63"/>
                    <a:pt x="19" y="64"/>
                    <a:pt x="19" y="64"/>
                  </a:cubicBezTo>
                  <a:cubicBezTo>
                    <a:pt x="19" y="64"/>
                    <a:pt x="19" y="64"/>
                    <a:pt x="19" y="64"/>
                  </a:cubicBezTo>
                  <a:cubicBezTo>
                    <a:pt x="20" y="65"/>
                    <a:pt x="20" y="66"/>
                    <a:pt x="20" y="67"/>
                  </a:cubicBezTo>
                  <a:cubicBezTo>
                    <a:pt x="20" y="67"/>
                    <a:pt x="20" y="68"/>
                    <a:pt x="19" y="69"/>
                  </a:cubicBezTo>
                  <a:cubicBezTo>
                    <a:pt x="19" y="69"/>
                    <a:pt x="18" y="69"/>
                    <a:pt x="17" y="69"/>
                  </a:cubicBezTo>
                  <a:cubicBezTo>
                    <a:pt x="16" y="69"/>
                    <a:pt x="16" y="69"/>
                    <a:pt x="15" y="69"/>
                  </a:cubicBezTo>
                  <a:cubicBezTo>
                    <a:pt x="15" y="69"/>
                    <a:pt x="15" y="69"/>
                    <a:pt x="15" y="69"/>
                  </a:cubicBezTo>
                  <a:cubicBezTo>
                    <a:pt x="14" y="68"/>
                    <a:pt x="14" y="67"/>
                    <a:pt x="14" y="67"/>
                  </a:cubicBezTo>
                  <a:cubicBezTo>
                    <a:pt x="14" y="66"/>
                    <a:pt x="14" y="65"/>
                    <a:pt x="15" y="64"/>
                  </a:cubicBezTo>
                  <a:close/>
                  <a:moveTo>
                    <a:pt x="16" y="49"/>
                  </a:moveTo>
                  <a:cubicBezTo>
                    <a:pt x="16" y="49"/>
                    <a:pt x="16" y="49"/>
                    <a:pt x="16" y="49"/>
                  </a:cubicBezTo>
                  <a:cubicBezTo>
                    <a:pt x="18" y="49"/>
                    <a:pt x="19" y="48"/>
                    <a:pt x="19" y="47"/>
                  </a:cubicBezTo>
                  <a:cubicBezTo>
                    <a:pt x="19" y="20"/>
                    <a:pt x="19" y="20"/>
                    <a:pt x="19" y="20"/>
                  </a:cubicBezTo>
                  <a:cubicBezTo>
                    <a:pt x="19" y="19"/>
                    <a:pt x="18" y="18"/>
                    <a:pt x="16" y="18"/>
                  </a:cubicBezTo>
                  <a:cubicBezTo>
                    <a:pt x="15" y="18"/>
                    <a:pt x="14" y="19"/>
                    <a:pt x="14" y="20"/>
                  </a:cubicBezTo>
                  <a:cubicBezTo>
                    <a:pt x="14" y="47"/>
                    <a:pt x="14" y="47"/>
                    <a:pt x="14" y="47"/>
                  </a:cubicBezTo>
                  <a:cubicBezTo>
                    <a:pt x="14" y="48"/>
                    <a:pt x="15" y="49"/>
                    <a:pt x="16" y="49"/>
                  </a:cubicBezTo>
                  <a:close/>
                  <a:moveTo>
                    <a:pt x="71" y="17"/>
                  </a:moveTo>
                  <a:cubicBezTo>
                    <a:pt x="71" y="17"/>
                    <a:pt x="71" y="17"/>
                    <a:pt x="71" y="17"/>
                  </a:cubicBezTo>
                  <a:cubicBezTo>
                    <a:pt x="70" y="17"/>
                    <a:pt x="70" y="19"/>
                    <a:pt x="70" y="20"/>
                  </a:cubicBezTo>
                  <a:cubicBezTo>
                    <a:pt x="77" y="45"/>
                    <a:pt x="77" y="45"/>
                    <a:pt x="77" y="45"/>
                  </a:cubicBezTo>
                  <a:cubicBezTo>
                    <a:pt x="77" y="46"/>
                    <a:pt x="78" y="47"/>
                    <a:pt x="79" y="47"/>
                  </a:cubicBezTo>
                  <a:cubicBezTo>
                    <a:pt x="80" y="46"/>
                    <a:pt x="81" y="45"/>
                    <a:pt x="81" y="44"/>
                  </a:cubicBezTo>
                  <a:cubicBezTo>
                    <a:pt x="74" y="19"/>
                    <a:pt x="74" y="19"/>
                    <a:pt x="74" y="19"/>
                  </a:cubicBezTo>
                  <a:cubicBezTo>
                    <a:pt x="74" y="17"/>
                    <a:pt x="73" y="17"/>
                    <a:pt x="71" y="17"/>
                  </a:cubicBezTo>
                  <a:close/>
                  <a:moveTo>
                    <a:pt x="36" y="72"/>
                  </a:moveTo>
                  <a:cubicBezTo>
                    <a:pt x="36" y="72"/>
                    <a:pt x="36" y="72"/>
                    <a:pt x="36" y="72"/>
                  </a:cubicBezTo>
                  <a:cubicBezTo>
                    <a:pt x="36" y="72"/>
                    <a:pt x="36" y="72"/>
                    <a:pt x="36" y="72"/>
                  </a:cubicBezTo>
                  <a:cubicBezTo>
                    <a:pt x="38" y="73"/>
                    <a:pt x="40" y="74"/>
                    <a:pt x="42" y="74"/>
                  </a:cubicBezTo>
                  <a:cubicBezTo>
                    <a:pt x="44" y="74"/>
                    <a:pt x="45" y="73"/>
                    <a:pt x="47" y="72"/>
                  </a:cubicBezTo>
                  <a:cubicBezTo>
                    <a:pt x="47" y="72"/>
                    <a:pt x="47" y="72"/>
                    <a:pt x="47" y="72"/>
                  </a:cubicBezTo>
                  <a:cubicBezTo>
                    <a:pt x="48" y="70"/>
                    <a:pt x="49" y="69"/>
                    <a:pt x="49" y="67"/>
                  </a:cubicBezTo>
                  <a:cubicBezTo>
                    <a:pt x="49" y="64"/>
                    <a:pt x="48" y="63"/>
                    <a:pt x="47" y="61"/>
                  </a:cubicBezTo>
                  <a:cubicBezTo>
                    <a:pt x="46" y="60"/>
                    <a:pt x="44" y="59"/>
                    <a:pt x="42" y="59"/>
                  </a:cubicBezTo>
                  <a:cubicBezTo>
                    <a:pt x="40" y="59"/>
                    <a:pt x="38" y="60"/>
                    <a:pt x="36" y="61"/>
                  </a:cubicBezTo>
                  <a:cubicBezTo>
                    <a:pt x="36" y="61"/>
                    <a:pt x="36" y="61"/>
                    <a:pt x="36" y="61"/>
                  </a:cubicBezTo>
                  <a:cubicBezTo>
                    <a:pt x="35" y="63"/>
                    <a:pt x="34" y="64"/>
                    <a:pt x="34" y="67"/>
                  </a:cubicBezTo>
                  <a:cubicBezTo>
                    <a:pt x="34" y="68"/>
                    <a:pt x="35" y="70"/>
                    <a:pt x="36" y="72"/>
                  </a:cubicBezTo>
                  <a:close/>
                  <a:moveTo>
                    <a:pt x="40" y="64"/>
                  </a:moveTo>
                  <a:cubicBezTo>
                    <a:pt x="40" y="64"/>
                    <a:pt x="40" y="64"/>
                    <a:pt x="40" y="64"/>
                  </a:cubicBezTo>
                  <a:cubicBezTo>
                    <a:pt x="40" y="64"/>
                    <a:pt x="41" y="63"/>
                    <a:pt x="42" y="63"/>
                  </a:cubicBezTo>
                  <a:cubicBezTo>
                    <a:pt x="43" y="63"/>
                    <a:pt x="43" y="64"/>
                    <a:pt x="44" y="64"/>
                  </a:cubicBezTo>
                  <a:cubicBezTo>
                    <a:pt x="44" y="64"/>
                    <a:pt x="44" y="64"/>
                    <a:pt x="44" y="64"/>
                  </a:cubicBezTo>
                  <a:cubicBezTo>
                    <a:pt x="44" y="65"/>
                    <a:pt x="45" y="66"/>
                    <a:pt x="45" y="67"/>
                  </a:cubicBezTo>
                  <a:cubicBezTo>
                    <a:pt x="45" y="67"/>
                    <a:pt x="44" y="68"/>
                    <a:pt x="44" y="69"/>
                  </a:cubicBezTo>
                  <a:cubicBezTo>
                    <a:pt x="44" y="69"/>
                    <a:pt x="44" y="69"/>
                    <a:pt x="44" y="69"/>
                  </a:cubicBezTo>
                  <a:cubicBezTo>
                    <a:pt x="43" y="69"/>
                    <a:pt x="43" y="69"/>
                    <a:pt x="42" y="69"/>
                  </a:cubicBezTo>
                  <a:cubicBezTo>
                    <a:pt x="41" y="69"/>
                    <a:pt x="40" y="69"/>
                    <a:pt x="40" y="69"/>
                  </a:cubicBezTo>
                  <a:cubicBezTo>
                    <a:pt x="39" y="69"/>
                    <a:pt x="39" y="69"/>
                    <a:pt x="39" y="69"/>
                  </a:cubicBezTo>
                  <a:cubicBezTo>
                    <a:pt x="39" y="68"/>
                    <a:pt x="39" y="67"/>
                    <a:pt x="39" y="67"/>
                  </a:cubicBezTo>
                  <a:cubicBezTo>
                    <a:pt x="39" y="66"/>
                    <a:pt x="39" y="65"/>
                    <a:pt x="40" y="64"/>
                  </a:cubicBezTo>
                  <a:close/>
                  <a:moveTo>
                    <a:pt x="43" y="49"/>
                  </a:moveTo>
                  <a:cubicBezTo>
                    <a:pt x="43" y="49"/>
                    <a:pt x="43" y="49"/>
                    <a:pt x="43" y="49"/>
                  </a:cubicBezTo>
                  <a:cubicBezTo>
                    <a:pt x="44" y="49"/>
                    <a:pt x="45" y="48"/>
                    <a:pt x="45" y="47"/>
                  </a:cubicBezTo>
                  <a:cubicBezTo>
                    <a:pt x="45" y="20"/>
                    <a:pt x="45" y="20"/>
                    <a:pt x="45" y="20"/>
                  </a:cubicBezTo>
                  <a:cubicBezTo>
                    <a:pt x="45" y="19"/>
                    <a:pt x="44" y="18"/>
                    <a:pt x="43" y="18"/>
                  </a:cubicBezTo>
                  <a:cubicBezTo>
                    <a:pt x="42" y="18"/>
                    <a:pt x="41" y="19"/>
                    <a:pt x="41" y="20"/>
                  </a:cubicBezTo>
                  <a:cubicBezTo>
                    <a:pt x="41" y="47"/>
                    <a:pt x="41" y="47"/>
                    <a:pt x="41" y="47"/>
                  </a:cubicBezTo>
                  <a:cubicBezTo>
                    <a:pt x="41" y="48"/>
                    <a:pt x="42" y="49"/>
                    <a:pt x="43" y="49"/>
                  </a:cubicBezTo>
                  <a:close/>
                  <a:moveTo>
                    <a:pt x="79" y="58"/>
                  </a:moveTo>
                  <a:cubicBezTo>
                    <a:pt x="79" y="58"/>
                    <a:pt x="79" y="58"/>
                    <a:pt x="79" y="58"/>
                  </a:cubicBezTo>
                  <a:cubicBezTo>
                    <a:pt x="78" y="60"/>
                    <a:pt x="77" y="62"/>
                    <a:pt x="77" y="64"/>
                  </a:cubicBezTo>
                  <a:cubicBezTo>
                    <a:pt x="77" y="66"/>
                    <a:pt x="78" y="67"/>
                    <a:pt x="79" y="69"/>
                  </a:cubicBezTo>
                  <a:cubicBezTo>
                    <a:pt x="79" y="69"/>
                    <a:pt x="79" y="69"/>
                    <a:pt x="79" y="69"/>
                  </a:cubicBezTo>
                  <a:cubicBezTo>
                    <a:pt x="80" y="70"/>
                    <a:pt x="82" y="71"/>
                    <a:pt x="84" y="71"/>
                  </a:cubicBezTo>
                  <a:cubicBezTo>
                    <a:pt x="86" y="71"/>
                    <a:pt x="88" y="70"/>
                    <a:pt x="89" y="69"/>
                  </a:cubicBezTo>
                  <a:cubicBezTo>
                    <a:pt x="89" y="69"/>
                    <a:pt x="89" y="69"/>
                    <a:pt x="89" y="69"/>
                  </a:cubicBezTo>
                  <a:cubicBezTo>
                    <a:pt x="89" y="69"/>
                    <a:pt x="89" y="69"/>
                    <a:pt x="89" y="69"/>
                  </a:cubicBezTo>
                  <a:cubicBezTo>
                    <a:pt x="91" y="68"/>
                    <a:pt x="92" y="66"/>
                    <a:pt x="92" y="64"/>
                  </a:cubicBezTo>
                  <a:cubicBezTo>
                    <a:pt x="92" y="62"/>
                    <a:pt x="91" y="60"/>
                    <a:pt x="89" y="58"/>
                  </a:cubicBezTo>
                  <a:cubicBezTo>
                    <a:pt x="89" y="58"/>
                    <a:pt x="89" y="58"/>
                    <a:pt x="89" y="58"/>
                  </a:cubicBezTo>
                  <a:cubicBezTo>
                    <a:pt x="89" y="58"/>
                    <a:pt x="89" y="58"/>
                    <a:pt x="89" y="58"/>
                  </a:cubicBezTo>
                  <a:cubicBezTo>
                    <a:pt x="88" y="57"/>
                    <a:pt x="86" y="56"/>
                    <a:pt x="84" y="56"/>
                  </a:cubicBezTo>
                  <a:cubicBezTo>
                    <a:pt x="82" y="56"/>
                    <a:pt x="80" y="57"/>
                    <a:pt x="79" y="58"/>
                  </a:cubicBezTo>
                  <a:close/>
                  <a:moveTo>
                    <a:pt x="82" y="62"/>
                  </a:moveTo>
                  <a:cubicBezTo>
                    <a:pt x="82" y="62"/>
                    <a:pt x="82" y="62"/>
                    <a:pt x="82" y="62"/>
                  </a:cubicBezTo>
                  <a:cubicBezTo>
                    <a:pt x="83" y="61"/>
                    <a:pt x="83" y="61"/>
                    <a:pt x="84" y="61"/>
                  </a:cubicBezTo>
                  <a:cubicBezTo>
                    <a:pt x="85" y="61"/>
                    <a:pt x="86" y="61"/>
                    <a:pt x="86" y="62"/>
                  </a:cubicBezTo>
                  <a:cubicBezTo>
                    <a:pt x="87" y="62"/>
                    <a:pt x="87" y="63"/>
                    <a:pt x="87" y="64"/>
                  </a:cubicBezTo>
                  <a:cubicBezTo>
                    <a:pt x="87" y="64"/>
                    <a:pt x="87" y="65"/>
                    <a:pt x="86" y="66"/>
                  </a:cubicBezTo>
                  <a:cubicBezTo>
                    <a:pt x="86" y="66"/>
                    <a:pt x="85" y="67"/>
                    <a:pt x="84" y="67"/>
                  </a:cubicBezTo>
                  <a:cubicBezTo>
                    <a:pt x="83" y="67"/>
                    <a:pt x="83" y="66"/>
                    <a:pt x="82" y="66"/>
                  </a:cubicBezTo>
                  <a:cubicBezTo>
                    <a:pt x="82" y="66"/>
                    <a:pt x="82" y="66"/>
                    <a:pt x="82" y="66"/>
                  </a:cubicBezTo>
                  <a:cubicBezTo>
                    <a:pt x="81" y="65"/>
                    <a:pt x="81" y="64"/>
                    <a:pt x="81" y="64"/>
                  </a:cubicBezTo>
                  <a:cubicBezTo>
                    <a:pt x="81" y="63"/>
                    <a:pt x="82" y="62"/>
                    <a:pt x="82" y="6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1" y="1404802"/>
            <a:ext cx="5191236" cy="1204320"/>
            <a:chOff x="1" y="1404802"/>
            <a:chExt cx="5191236" cy="1204320"/>
          </a:xfrm>
        </p:grpSpPr>
        <p:sp>
          <p:nvSpPr>
            <p:cNvPr id="6" name="Rectangle 5"/>
            <p:cNvSpPr/>
            <p:nvPr/>
          </p:nvSpPr>
          <p:spPr>
            <a:xfrm>
              <a:off x="1" y="1821793"/>
              <a:ext cx="1093076" cy="784772"/>
            </a:xfrm>
            <a:prstGeom prst="rect">
              <a:avLst/>
            </a:prstGeom>
            <a:solidFill>
              <a:srgbClr val="B31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4" name="Isosceles Triangle 13"/>
            <p:cNvSpPr/>
            <p:nvPr/>
          </p:nvSpPr>
          <p:spPr>
            <a:xfrm rot="16200000">
              <a:off x="472652" y="1988700"/>
              <a:ext cx="792409" cy="448436"/>
            </a:xfrm>
            <a:prstGeom prst="triangle">
              <a:avLst/>
            </a:prstGeom>
            <a:solidFill>
              <a:srgbClr val="770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2" name="Rectangle 11"/>
            <p:cNvSpPr/>
            <p:nvPr/>
          </p:nvSpPr>
          <p:spPr>
            <a:xfrm>
              <a:off x="644637" y="1414421"/>
              <a:ext cx="4546600" cy="792409"/>
            </a:xfrm>
            <a:prstGeom prst="rect">
              <a:avLst/>
            </a:prstGeom>
            <a:solidFill>
              <a:srgbClr val="EA3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3" name="Isosceles Triangle 12"/>
            <p:cNvSpPr/>
            <p:nvPr/>
          </p:nvSpPr>
          <p:spPr>
            <a:xfrm rot="16200000">
              <a:off x="4574312" y="1580286"/>
              <a:ext cx="792409" cy="441441"/>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48" name="Rectangle 47"/>
            <p:cNvSpPr/>
            <p:nvPr/>
          </p:nvSpPr>
          <p:spPr>
            <a:xfrm>
              <a:off x="1547012" y="1527426"/>
              <a:ext cx="3298127" cy="502573"/>
            </a:xfrm>
            <a:prstGeom prst="rect">
              <a:avLst/>
            </a:prstGeom>
          </p:spPr>
          <p:txBody>
            <a:bodyPr wrap="square">
              <a:spAutoFit/>
            </a:bodyPr>
            <a:lstStyle/>
            <a:p>
              <a:pPr defTabSz="914377"/>
              <a:r>
                <a:rPr lang="en-GB" sz="1333">
                  <a:solidFill>
                    <a:srgbClr val="FFFFFF"/>
                  </a:solidFill>
                  <a:latin typeface="Segoe UI" panose="020B0502040204020203" pitchFamily="34" charset="0"/>
                  <a:cs typeface="Segoe UI" panose="020B0502040204020203" pitchFamily="34" charset="0"/>
                </a:rPr>
                <a:t>Lorem ipsum dolor sit amet, consectetuer adipiscing elit, sed diam</a:t>
              </a:r>
            </a:p>
          </p:txBody>
        </p:sp>
        <p:sp>
          <p:nvSpPr>
            <p:cNvPr id="76" name="Freeform 76"/>
            <p:cNvSpPr>
              <a:spLocks noEditPoints="1"/>
            </p:cNvSpPr>
            <p:nvPr/>
          </p:nvSpPr>
          <p:spPr bwMode="auto">
            <a:xfrm>
              <a:off x="909101" y="1596437"/>
              <a:ext cx="517850" cy="428376"/>
            </a:xfrm>
            <a:custGeom>
              <a:avLst/>
              <a:gdLst>
                <a:gd name="T0" fmla="*/ 4 w 95"/>
                <a:gd name="T1" fmla="*/ 0 h 79"/>
                <a:gd name="T2" fmla="*/ 4 w 95"/>
                <a:gd name="T3" fmla="*/ 0 h 79"/>
                <a:gd name="T4" fmla="*/ 91 w 95"/>
                <a:gd name="T5" fmla="*/ 0 h 79"/>
                <a:gd name="T6" fmla="*/ 95 w 95"/>
                <a:gd name="T7" fmla="*/ 4 h 79"/>
                <a:gd name="T8" fmla="*/ 95 w 95"/>
                <a:gd name="T9" fmla="*/ 4 h 79"/>
                <a:gd name="T10" fmla="*/ 95 w 95"/>
                <a:gd name="T11" fmla="*/ 66 h 79"/>
                <a:gd name="T12" fmla="*/ 91 w 95"/>
                <a:gd name="T13" fmla="*/ 70 h 79"/>
                <a:gd name="T14" fmla="*/ 91 w 95"/>
                <a:gd name="T15" fmla="*/ 70 h 79"/>
                <a:gd name="T16" fmla="*/ 51 w 95"/>
                <a:gd name="T17" fmla="*/ 70 h 79"/>
                <a:gd name="T18" fmla="*/ 51 w 95"/>
                <a:gd name="T19" fmla="*/ 74 h 79"/>
                <a:gd name="T20" fmla="*/ 51 w 95"/>
                <a:gd name="T21" fmla="*/ 74 h 79"/>
                <a:gd name="T22" fmla="*/ 71 w 95"/>
                <a:gd name="T23" fmla="*/ 74 h 79"/>
                <a:gd name="T24" fmla="*/ 73 w 95"/>
                <a:gd name="T25" fmla="*/ 77 h 79"/>
                <a:gd name="T26" fmla="*/ 71 w 95"/>
                <a:gd name="T27" fmla="*/ 79 h 79"/>
                <a:gd name="T28" fmla="*/ 24 w 95"/>
                <a:gd name="T29" fmla="*/ 79 h 79"/>
                <a:gd name="T30" fmla="*/ 21 w 95"/>
                <a:gd name="T31" fmla="*/ 77 h 79"/>
                <a:gd name="T32" fmla="*/ 24 w 95"/>
                <a:gd name="T33" fmla="*/ 74 h 79"/>
                <a:gd name="T34" fmla="*/ 44 w 95"/>
                <a:gd name="T35" fmla="*/ 74 h 79"/>
                <a:gd name="T36" fmla="*/ 44 w 95"/>
                <a:gd name="T37" fmla="*/ 74 h 79"/>
                <a:gd name="T38" fmla="*/ 44 w 95"/>
                <a:gd name="T39" fmla="*/ 70 h 79"/>
                <a:gd name="T40" fmla="*/ 4 w 95"/>
                <a:gd name="T41" fmla="*/ 70 h 79"/>
                <a:gd name="T42" fmla="*/ 0 w 95"/>
                <a:gd name="T43" fmla="*/ 66 h 79"/>
                <a:gd name="T44" fmla="*/ 0 w 95"/>
                <a:gd name="T45" fmla="*/ 66 h 79"/>
                <a:gd name="T46" fmla="*/ 0 w 95"/>
                <a:gd name="T47" fmla="*/ 4 h 79"/>
                <a:gd name="T48" fmla="*/ 4 w 95"/>
                <a:gd name="T49" fmla="*/ 0 h 79"/>
                <a:gd name="T50" fmla="*/ 81 w 95"/>
                <a:gd name="T51" fmla="*/ 53 h 79"/>
                <a:gd name="T52" fmla="*/ 81 w 95"/>
                <a:gd name="T53" fmla="*/ 53 h 79"/>
                <a:gd name="T54" fmla="*/ 84 w 95"/>
                <a:gd name="T55" fmla="*/ 56 h 79"/>
                <a:gd name="T56" fmla="*/ 81 w 95"/>
                <a:gd name="T57" fmla="*/ 60 h 79"/>
                <a:gd name="T58" fmla="*/ 77 w 95"/>
                <a:gd name="T59" fmla="*/ 56 h 79"/>
                <a:gd name="T60" fmla="*/ 81 w 95"/>
                <a:gd name="T61" fmla="*/ 53 h 79"/>
                <a:gd name="T62" fmla="*/ 87 w 95"/>
                <a:gd name="T63" fmla="*/ 7 h 79"/>
                <a:gd name="T64" fmla="*/ 87 w 95"/>
                <a:gd name="T65" fmla="*/ 7 h 79"/>
                <a:gd name="T66" fmla="*/ 7 w 95"/>
                <a:gd name="T67" fmla="*/ 7 h 79"/>
                <a:gd name="T68" fmla="*/ 7 w 95"/>
                <a:gd name="T69" fmla="*/ 63 h 79"/>
                <a:gd name="T70" fmla="*/ 87 w 95"/>
                <a:gd name="T71" fmla="*/ 63 h 79"/>
                <a:gd name="T72" fmla="*/ 87 w 95"/>
                <a:gd name="T73" fmla="*/ 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 h="79">
                  <a:moveTo>
                    <a:pt x="4" y="0"/>
                  </a:moveTo>
                  <a:cubicBezTo>
                    <a:pt x="4" y="0"/>
                    <a:pt x="4" y="0"/>
                    <a:pt x="4" y="0"/>
                  </a:cubicBezTo>
                  <a:cubicBezTo>
                    <a:pt x="91" y="0"/>
                    <a:pt x="91" y="0"/>
                    <a:pt x="91" y="0"/>
                  </a:cubicBezTo>
                  <a:cubicBezTo>
                    <a:pt x="93" y="0"/>
                    <a:pt x="95" y="2"/>
                    <a:pt x="95" y="4"/>
                  </a:cubicBezTo>
                  <a:cubicBezTo>
                    <a:pt x="95" y="4"/>
                    <a:pt x="95" y="4"/>
                    <a:pt x="95" y="4"/>
                  </a:cubicBezTo>
                  <a:cubicBezTo>
                    <a:pt x="95" y="66"/>
                    <a:pt x="95" y="66"/>
                    <a:pt x="95" y="66"/>
                  </a:cubicBezTo>
                  <a:cubicBezTo>
                    <a:pt x="95" y="68"/>
                    <a:pt x="93" y="70"/>
                    <a:pt x="91" y="70"/>
                  </a:cubicBezTo>
                  <a:cubicBezTo>
                    <a:pt x="91" y="70"/>
                    <a:pt x="91" y="70"/>
                    <a:pt x="91" y="70"/>
                  </a:cubicBezTo>
                  <a:cubicBezTo>
                    <a:pt x="51" y="70"/>
                    <a:pt x="51" y="70"/>
                    <a:pt x="51" y="70"/>
                  </a:cubicBezTo>
                  <a:cubicBezTo>
                    <a:pt x="51" y="74"/>
                    <a:pt x="51" y="74"/>
                    <a:pt x="51" y="74"/>
                  </a:cubicBezTo>
                  <a:cubicBezTo>
                    <a:pt x="51" y="74"/>
                    <a:pt x="51" y="74"/>
                    <a:pt x="51" y="74"/>
                  </a:cubicBezTo>
                  <a:cubicBezTo>
                    <a:pt x="71" y="74"/>
                    <a:pt x="71" y="74"/>
                    <a:pt x="71" y="74"/>
                  </a:cubicBezTo>
                  <a:cubicBezTo>
                    <a:pt x="72" y="74"/>
                    <a:pt x="73" y="75"/>
                    <a:pt x="73" y="77"/>
                  </a:cubicBezTo>
                  <a:cubicBezTo>
                    <a:pt x="73" y="78"/>
                    <a:pt x="72" y="79"/>
                    <a:pt x="71" y="79"/>
                  </a:cubicBezTo>
                  <a:cubicBezTo>
                    <a:pt x="24" y="79"/>
                    <a:pt x="24" y="79"/>
                    <a:pt x="24" y="79"/>
                  </a:cubicBezTo>
                  <a:cubicBezTo>
                    <a:pt x="22" y="79"/>
                    <a:pt x="21" y="78"/>
                    <a:pt x="21" y="77"/>
                  </a:cubicBezTo>
                  <a:cubicBezTo>
                    <a:pt x="21" y="75"/>
                    <a:pt x="22" y="74"/>
                    <a:pt x="24" y="74"/>
                  </a:cubicBezTo>
                  <a:cubicBezTo>
                    <a:pt x="44" y="74"/>
                    <a:pt x="44" y="74"/>
                    <a:pt x="44" y="74"/>
                  </a:cubicBezTo>
                  <a:cubicBezTo>
                    <a:pt x="44" y="74"/>
                    <a:pt x="44" y="74"/>
                    <a:pt x="44" y="74"/>
                  </a:cubicBezTo>
                  <a:cubicBezTo>
                    <a:pt x="44" y="70"/>
                    <a:pt x="44" y="70"/>
                    <a:pt x="44" y="70"/>
                  </a:cubicBezTo>
                  <a:cubicBezTo>
                    <a:pt x="4" y="70"/>
                    <a:pt x="4" y="70"/>
                    <a:pt x="4" y="70"/>
                  </a:cubicBezTo>
                  <a:cubicBezTo>
                    <a:pt x="2" y="70"/>
                    <a:pt x="0" y="68"/>
                    <a:pt x="0" y="66"/>
                  </a:cubicBezTo>
                  <a:cubicBezTo>
                    <a:pt x="0" y="66"/>
                    <a:pt x="0" y="66"/>
                    <a:pt x="0" y="66"/>
                  </a:cubicBezTo>
                  <a:cubicBezTo>
                    <a:pt x="0" y="4"/>
                    <a:pt x="0" y="4"/>
                    <a:pt x="0" y="4"/>
                  </a:cubicBezTo>
                  <a:cubicBezTo>
                    <a:pt x="0" y="2"/>
                    <a:pt x="2" y="0"/>
                    <a:pt x="4" y="0"/>
                  </a:cubicBezTo>
                  <a:close/>
                  <a:moveTo>
                    <a:pt x="81" y="53"/>
                  </a:moveTo>
                  <a:cubicBezTo>
                    <a:pt x="81" y="53"/>
                    <a:pt x="81" y="53"/>
                    <a:pt x="81" y="53"/>
                  </a:cubicBezTo>
                  <a:cubicBezTo>
                    <a:pt x="83" y="53"/>
                    <a:pt x="84" y="54"/>
                    <a:pt x="84" y="56"/>
                  </a:cubicBezTo>
                  <a:cubicBezTo>
                    <a:pt x="84" y="58"/>
                    <a:pt x="83" y="60"/>
                    <a:pt x="81" y="60"/>
                  </a:cubicBezTo>
                  <a:cubicBezTo>
                    <a:pt x="79" y="60"/>
                    <a:pt x="77" y="58"/>
                    <a:pt x="77" y="56"/>
                  </a:cubicBezTo>
                  <a:cubicBezTo>
                    <a:pt x="77" y="54"/>
                    <a:pt x="79" y="53"/>
                    <a:pt x="81" y="53"/>
                  </a:cubicBezTo>
                  <a:close/>
                  <a:moveTo>
                    <a:pt x="87" y="7"/>
                  </a:moveTo>
                  <a:cubicBezTo>
                    <a:pt x="87" y="7"/>
                    <a:pt x="87" y="7"/>
                    <a:pt x="87" y="7"/>
                  </a:cubicBezTo>
                  <a:cubicBezTo>
                    <a:pt x="7" y="7"/>
                    <a:pt x="7" y="7"/>
                    <a:pt x="7" y="7"/>
                  </a:cubicBezTo>
                  <a:cubicBezTo>
                    <a:pt x="7" y="26"/>
                    <a:pt x="7" y="44"/>
                    <a:pt x="7" y="63"/>
                  </a:cubicBezTo>
                  <a:cubicBezTo>
                    <a:pt x="34" y="63"/>
                    <a:pt x="61" y="63"/>
                    <a:pt x="87" y="63"/>
                  </a:cubicBezTo>
                  <a:cubicBezTo>
                    <a:pt x="87" y="44"/>
                    <a:pt x="87" y="26"/>
                    <a:pt x="87" y="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1" y="5111540"/>
            <a:ext cx="5191236" cy="1204320"/>
            <a:chOff x="1" y="5111540"/>
            <a:chExt cx="5191236" cy="1204320"/>
          </a:xfrm>
        </p:grpSpPr>
        <p:sp>
          <p:nvSpPr>
            <p:cNvPr id="27" name="Rectangle 26"/>
            <p:cNvSpPr/>
            <p:nvPr/>
          </p:nvSpPr>
          <p:spPr>
            <a:xfrm>
              <a:off x="1" y="5528531"/>
              <a:ext cx="1093076" cy="784772"/>
            </a:xfrm>
            <a:prstGeom prst="rect">
              <a:avLst/>
            </a:prstGeom>
            <a:solidFill>
              <a:srgbClr val="8044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8" name="Isosceles Triangle 27"/>
            <p:cNvSpPr/>
            <p:nvPr/>
          </p:nvSpPr>
          <p:spPr>
            <a:xfrm rot="16200000">
              <a:off x="472652" y="5695438"/>
              <a:ext cx="792409" cy="448436"/>
            </a:xfrm>
            <a:prstGeom prst="triangle">
              <a:avLst/>
            </a:prstGeom>
            <a:solidFill>
              <a:srgbClr val="5D32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9" name="Rectangle 28"/>
            <p:cNvSpPr/>
            <p:nvPr/>
          </p:nvSpPr>
          <p:spPr>
            <a:xfrm>
              <a:off x="644637" y="5121159"/>
              <a:ext cx="4546600" cy="792409"/>
            </a:xfrm>
            <a:prstGeom prst="rect">
              <a:avLst/>
            </a:prstGeom>
            <a:solidFill>
              <a:srgbClr val="A46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52" name="Rectangle 51"/>
            <p:cNvSpPr/>
            <p:nvPr/>
          </p:nvSpPr>
          <p:spPr>
            <a:xfrm>
              <a:off x="1540946" y="5230840"/>
              <a:ext cx="3298127" cy="502573"/>
            </a:xfrm>
            <a:prstGeom prst="rect">
              <a:avLst/>
            </a:prstGeom>
          </p:spPr>
          <p:txBody>
            <a:bodyPr wrap="square">
              <a:spAutoFit/>
            </a:bodyPr>
            <a:lstStyle/>
            <a:p>
              <a:pPr defTabSz="914377"/>
              <a:r>
                <a:rPr lang="en-GB" sz="1333">
                  <a:solidFill>
                    <a:srgbClr val="FFFFFF"/>
                  </a:solidFill>
                  <a:latin typeface="Segoe UI" panose="020B0502040204020203" pitchFamily="34" charset="0"/>
                  <a:cs typeface="Segoe UI" panose="020B0502040204020203" pitchFamily="34" charset="0"/>
                </a:rPr>
                <a:t>Lorem ipsum dolor sit amet, consectetuer adipiscing elit, sed diam</a:t>
              </a:r>
            </a:p>
          </p:txBody>
        </p:sp>
        <p:sp>
          <p:nvSpPr>
            <p:cNvPr id="78" name="Freeform 74"/>
            <p:cNvSpPr>
              <a:spLocks noChangeAspect="1" noEditPoints="1"/>
            </p:cNvSpPr>
            <p:nvPr/>
          </p:nvSpPr>
          <p:spPr bwMode="auto">
            <a:xfrm>
              <a:off x="960092" y="5322963"/>
              <a:ext cx="415869" cy="388800"/>
            </a:xfrm>
            <a:custGeom>
              <a:avLst/>
              <a:gdLst>
                <a:gd name="T0" fmla="*/ 18 w 84"/>
                <a:gd name="T1" fmla="*/ 10 h 79"/>
                <a:gd name="T2" fmla="*/ 42 w 84"/>
                <a:gd name="T3" fmla="*/ 0 h 79"/>
                <a:gd name="T4" fmla="*/ 76 w 84"/>
                <a:gd name="T5" fmla="*/ 34 h 79"/>
                <a:gd name="T6" fmla="*/ 79 w 84"/>
                <a:gd name="T7" fmla="*/ 49 h 79"/>
                <a:gd name="T8" fmla="*/ 84 w 84"/>
                <a:gd name="T9" fmla="*/ 54 h 79"/>
                <a:gd name="T10" fmla="*/ 84 w 84"/>
                <a:gd name="T11" fmla="*/ 71 h 79"/>
                <a:gd name="T12" fmla="*/ 83 w 84"/>
                <a:gd name="T13" fmla="*/ 74 h 79"/>
                <a:gd name="T14" fmla="*/ 79 w 84"/>
                <a:gd name="T15" fmla="*/ 78 h 79"/>
                <a:gd name="T16" fmla="*/ 69 w 84"/>
                <a:gd name="T17" fmla="*/ 79 h 79"/>
                <a:gd name="T18" fmla="*/ 63 w 84"/>
                <a:gd name="T19" fmla="*/ 77 h 79"/>
                <a:gd name="T20" fmla="*/ 61 w 84"/>
                <a:gd name="T21" fmla="*/ 57 h 79"/>
                <a:gd name="T22" fmla="*/ 62 w 84"/>
                <a:gd name="T23" fmla="*/ 53 h 79"/>
                <a:gd name="T24" fmla="*/ 69 w 84"/>
                <a:gd name="T25" fmla="*/ 36 h 79"/>
                <a:gd name="T26" fmla="*/ 22 w 84"/>
                <a:gd name="T27" fmla="*/ 25 h 79"/>
                <a:gd name="T28" fmla="*/ 18 w 84"/>
                <a:gd name="T29" fmla="*/ 49 h 79"/>
                <a:gd name="T30" fmla="*/ 23 w 84"/>
                <a:gd name="T31" fmla="*/ 53 h 79"/>
                <a:gd name="T32" fmla="*/ 23 w 84"/>
                <a:gd name="T33" fmla="*/ 64 h 79"/>
                <a:gd name="T34" fmla="*/ 23 w 84"/>
                <a:gd name="T35" fmla="*/ 74 h 79"/>
                <a:gd name="T36" fmla="*/ 18 w 84"/>
                <a:gd name="T37" fmla="*/ 78 h 79"/>
                <a:gd name="T38" fmla="*/ 12 w 84"/>
                <a:gd name="T39" fmla="*/ 79 h 79"/>
                <a:gd name="T40" fmla="*/ 3 w 84"/>
                <a:gd name="T41" fmla="*/ 77 h 79"/>
                <a:gd name="T42" fmla="*/ 0 w 84"/>
                <a:gd name="T43" fmla="*/ 57 h 79"/>
                <a:gd name="T44" fmla="*/ 1 w 84"/>
                <a:gd name="T45" fmla="*/ 53 h 79"/>
                <a:gd name="T46" fmla="*/ 12 w 84"/>
                <a:gd name="T47" fmla="*/ 56 h 79"/>
                <a:gd name="T48" fmla="*/ 8 w 84"/>
                <a:gd name="T49" fmla="*/ 56 h 79"/>
                <a:gd name="T50" fmla="*/ 8 w 84"/>
                <a:gd name="T51" fmla="*/ 57 h 79"/>
                <a:gd name="T52" fmla="*/ 8 w 84"/>
                <a:gd name="T53" fmla="*/ 71 h 79"/>
                <a:gd name="T54" fmla="*/ 12 w 84"/>
                <a:gd name="T55" fmla="*/ 72 h 79"/>
                <a:gd name="T56" fmla="*/ 16 w 84"/>
                <a:gd name="T57" fmla="*/ 72 h 79"/>
                <a:gd name="T58" fmla="*/ 16 w 84"/>
                <a:gd name="T59" fmla="*/ 71 h 79"/>
                <a:gd name="T60" fmla="*/ 16 w 84"/>
                <a:gd name="T61" fmla="*/ 56 h 79"/>
                <a:gd name="T62" fmla="*/ 16 w 84"/>
                <a:gd name="T63" fmla="*/ 56 h 79"/>
                <a:gd name="T64" fmla="*/ 73 w 84"/>
                <a:gd name="T65" fmla="*/ 56 h 79"/>
                <a:gd name="T66" fmla="*/ 69 w 84"/>
                <a:gd name="T67" fmla="*/ 56 h 79"/>
                <a:gd name="T68" fmla="*/ 68 w 84"/>
                <a:gd name="T69" fmla="*/ 64 h 79"/>
                <a:gd name="T70" fmla="*/ 69 w 84"/>
                <a:gd name="T71" fmla="*/ 72 h 79"/>
                <a:gd name="T72" fmla="*/ 76 w 84"/>
                <a:gd name="T73" fmla="*/ 72 h 79"/>
                <a:gd name="T74" fmla="*/ 77 w 84"/>
                <a:gd name="T75" fmla="*/ 71 h 79"/>
                <a:gd name="T76" fmla="*/ 77 w 84"/>
                <a:gd name="T77" fmla="*/ 64 h 79"/>
                <a:gd name="T78" fmla="*/ 77 w 84"/>
                <a:gd name="T79" fmla="*/ 56 h 79"/>
                <a:gd name="T80" fmla="*/ 76 w 84"/>
                <a:gd name="T81" fmla="*/ 56 h 79"/>
                <a:gd name="T82" fmla="*/ 67 w 84"/>
                <a:gd name="T83" fmla="*/ 23 h 79"/>
                <a:gd name="T84" fmla="*/ 42 w 84"/>
                <a:gd name="T85" fmla="*/ 7 h 79"/>
                <a:gd name="T86" fmla="*/ 19 w 84"/>
                <a:gd name="T87" fmla="*/ 22 h 79"/>
                <a:gd name="T88" fmla="*/ 65 w 84"/>
                <a:gd name="T89" fmla="*/ 2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79">
                  <a:moveTo>
                    <a:pt x="8" y="48"/>
                  </a:moveTo>
                  <a:cubicBezTo>
                    <a:pt x="8" y="34"/>
                    <a:pt x="8" y="34"/>
                    <a:pt x="8" y="34"/>
                  </a:cubicBezTo>
                  <a:cubicBezTo>
                    <a:pt x="8" y="25"/>
                    <a:pt x="12" y="16"/>
                    <a:pt x="18" y="10"/>
                  </a:cubicBezTo>
                  <a:cubicBezTo>
                    <a:pt x="18" y="10"/>
                    <a:pt x="18" y="10"/>
                    <a:pt x="18" y="10"/>
                  </a:cubicBezTo>
                  <a:cubicBezTo>
                    <a:pt x="18" y="10"/>
                    <a:pt x="18" y="10"/>
                    <a:pt x="18" y="10"/>
                  </a:cubicBezTo>
                  <a:cubicBezTo>
                    <a:pt x="24" y="4"/>
                    <a:pt x="33" y="0"/>
                    <a:pt x="42" y="0"/>
                  </a:cubicBezTo>
                  <a:cubicBezTo>
                    <a:pt x="52" y="0"/>
                    <a:pt x="60" y="4"/>
                    <a:pt x="66" y="10"/>
                  </a:cubicBezTo>
                  <a:cubicBezTo>
                    <a:pt x="66" y="10"/>
                    <a:pt x="66" y="10"/>
                    <a:pt x="66" y="10"/>
                  </a:cubicBezTo>
                  <a:cubicBezTo>
                    <a:pt x="72" y="16"/>
                    <a:pt x="76" y="25"/>
                    <a:pt x="76" y="34"/>
                  </a:cubicBezTo>
                  <a:cubicBezTo>
                    <a:pt x="76" y="48"/>
                    <a:pt x="76" y="48"/>
                    <a:pt x="76" y="48"/>
                  </a:cubicBezTo>
                  <a:cubicBezTo>
                    <a:pt x="77" y="48"/>
                    <a:pt x="78" y="49"/>
                    <a:pt x="79" y="49"/>
                  </a:cubicBezTo>
                  <a:cubicBezTo>
                    <a:pt x="79" y="49"/>
                    <a:pt x="79" y="49"/>
                    <a:pt x="79" y="49"/>
                  </a:cubicBezTo>
                  <a:cubicBezTo>
                    <a:pt x="80" y="49"/>
                    <a:pt x="81" y="50"/>
                    <a:pt x="82" y="51"/>
                  </a:cubicBezTo>
                  <a:cubicBezTo>
                    <a:pt x="82" y="52"/>
                    <a:pt x="83" y="52"/>
                    <a:pt x="83" y="53"/>
                  </a:cubicBezTo>
                  <a:cubicBezTo>
                    <a:pt x="84" y="54"/>
                    <a:pt x="84" y="54"/>
                    <a:pt x="84" y="54"/>
                  </a:cubicBezTo>
                  <a:cubicBezTo>
                    <a:pt x="84" y="55"/>
                    <a:pt x="84" y="56"/>
                    <a:pt x="84" y="57"/>
                  </a:cubicBezTo>
                  <a:cubicBezTo>
                    <a:pt x="84" y="64"/>
                    <a:pt x="84" y="64"/>
                    <a:pt x="84" y="64"/>
                  </a:cubicBezTo>
                  <a:cubicBezTo>
                    <a:pt x="84" y="71"/>
                    <a:pt x="84" y="71"/>
                    <a:pt x="84" y="71"/>
                  </a:cubicBezTo>
                  <a:cubicBezTo>
                    <a:pt x="84" y="72"/>
                    <a:pt x="84" y="73"/>
                    <a:pt x="83" y="74"/>
                  </a:cubicBezTo>
                  <a:cubicBezTo>
                    <a:pt x="83" y="74"/>
                    <a:pt x="83" y="74"/>
                    <a:pt x="83" y="74"/>
                  </a:cubicBezTo>
                  <a:cubicBezTo>
                    <a:pt x="83" y="74"/>
                    <a:pt x="83" y="74"/>
                    <a:pt x="83" y="74"/>
                  </a:cubicBezTo>
                  <a:cubicBezTo>
                    <a:pt x="83" y="75"/>
                    <a:pt x="82" y="76"/>
                    <a:pt x="82" y="77"/>
                  </a:cubicBezTo>
                  <a:cubicBezTo>
                    <a:pt x="81" y="77"/>
                    <a:pt x="80" y="78"/>
                    <a:pt x="79" y="78"/>
                  </a:cubicBezTo>
                  <a:cubicBezTo>
                    <a:pt x="79" y="78"/>
                    <a:pt x="79" y="78"/>
                    <a:pt x="79" y="78"/>
                  </a:cubicBezTo>
                  <a:cubicBezTo>
                    <a:pt x="78" y="79"/>
                    <a:pt x="77" y="79"/>
                    <a:pt x="76" y="79"/>
                  </a:cubicBezTo>
                  <a:cubicBezTo>
                    <a:pt x="73" y="79"/>
                    <a:pt x="73" y="79"/>
                    <a:pt x="73" y="79"/>
                  </a:cubicBezTo>
                  <a:cubicBezTo>
                    <a:pt x="69" y="79"/>
                    <a:pt x="69" y="79"/>
                    <a:pt x="69" y="79"/>
                  </a:cubicBezTo>
                  <a:cubicBezTo>
                    <a:pt x="68" y="79"/>
                    <a:pt x="67" y="79"/>
                    <a:pt x="66" y="78"/>
                  </a:cubicBezTo>
                  <a:cubicBezTo>
                    <a:pt x="66" y="78"/>
                    <a:pt x="66" y="78"/>
                    <a:pt x="66" y="78"/>
                  </a:cubicBezTo>
                  <a:cubicBezTo>
                    <a:pt x="65" y="78"/>
                    <a:pt x="64" y="77"/>
                    <a:pt x="63" y="77"/>
                  </a:cubicBezTo>
                  <a:cubicBezTo>
                    <a:pt x="62" y="75"/>
                    <a:pt x="61" y="73"/>
                    <a:pt x="61" y="71"/>
                  </a:cubicBezTo>
                  <a:cubicBezTo>
                    <a:pt x="61" y="64"/>
                    <a:pt x="61" y="64"/>
                    <a:pt x="61" y="64"/>
                  </a:cubicBezTo>
                  <a:cubicBezTo>
                    <a:pt x="61" y="57"/>
                    <a:pt x="61" y="57"/>
                    <a:pt x="61" y="57"/>
                  </a:cubicBezTo>
                  <a:cubicBezTo>
                    <a:pt x="61" y="55"/>
                    <a:pt x="61" y="54"/>
                    <a:pt x="62" y="53"/>
                  </a:cubicBezTo>
                  <a:cubicBezTo>
                    <a:pt x="62" y="53"/>
                    <a:pt x="62" y="53"/>
                    <a:pt x="62" y="53"/>
                  </a:cubicBezTo>
                  <a:cubicBezTo>
                    <a:pt x="62" y="53"/>
                    <a:pt x="62" y="53"/>
                    <a:pt x="62" y="53"/>
                  </a:cubicBezTo>
                  <a:cubicBezTo>
                    <a:pt x="62" y="52"/>
                    <a:pt x="63" y="52"/>
                    <a:pt x="63" y="51"/>
                  </a:cubicBezTo>
                  <a:cubicBezTo>
                    <a:pt x="65" y="49"/>
                    <a:pt x="67" y="49"/>
                    <a:pt x="69" y="48"/>
                  </a:cubicBezTo>
                  <a:cubicBezTo>
                    <a:pt x="69" y="36"/>
                    <a:pt x="69" y="36"/>
                    <a:pt x="69" y="36"/>
                  </a:cubicBezTo>
                  <a:cubicBezTo>
                    <a:pt x="68" y="32"/>
                    <a:pt x="65" y="28"/>
                    <a:pt x="62" y="25"/>
                  </a:cubicBezTo>
                  <a:cubicBezTo>
                    <a:pt x="57" y="20"/>
                    <a:pt x="50" y="16"/>
                    <a:pt x="42" y="16"/>
                  </a:cubicBezTo>
                  <a:cubicBezTo>
                    <a:pt x="34" y="16"/>
                    <a:pt x="27" y="20"/>
                    <a:pt x="22" y="25"/>
                  </a:cubicBezTo>
                  <a:cubicBezTo>
                    <a:pt x="19" y="28"/>
                    <a:pt x="17" y="32"/>
                    <a:pt x="15" y="36"/>
                  </a:cubicBezTo>
                  <a:cubicBezTo>
                    <a:pt x="15" y="48"/>
                    <a:pt x="15" y="48"/>
                    <a:pt x="15" y="48"/>
                  </a:cubicBezTo>
                  <a:cubicBezTo>
                    <a:pt x="16" y="48"/>
                    <a:pt x="17" y="49"/>
                    <a:pt x="18" y="49"/>
                  </a:cubicBezTo>
                  <a:cubicBezTo>
                    <a:pt x="18" y="49"/>
                    <a:pt x="18" y="49"/>
                    <a:pt x="18" y="49"/>
                  </a:cubicBezTo>
                  <a:cubicBezTo>
                    <a:pt x="19" y="49"/>
                    <a:pt x="20" y="50"/>
                    <a:pt x="21" y="51"/>
                  </a:cubicBezTo>
                  <a:cubicBezTo>
                    <a:pt x="22" y="52"/>
                    <a:pt x="22" y="52"/>
                    <a:pt x="23" y="53"/>
                  </a:cubicBezTo>
                  <a:cubicBezTo>
                    <a:pt x="23" y="54"/>
                    <a:pt x="23" y="54"/>
                    <a:pt x="23" y="54"/>
                  </a:cubicBezTo>
                  <a:cubicBezTo>
                    <a:pt x="23" y="55"/>
                    <a:pt x="23" y="56"/>
                    <a:pt x="23" y="57"/>
                  </a:cubicBezTo>
                  <a:cubicBezTo>
                    <a:pt x="23" y="64"/>
                    <a:pt x="23" y="64"/>
                    <a:pt x="23" y="64"/>
                  </a:cubicBezTo>
                  <a:cubicBezTo>
                    <a:pt x="23" y="71"/>
                    <a:pt x="23" y="71"/>
                    <a:pt x="23" y="71"/>
                  </a:cubicBezTo>
                  <a:cubicBezTo>
                    <a:pt x="23" y="72"/>
                    <a:pt x="23" y="73"/>
                    <a:pt x="23" y="74"/>
                  </a:cubicBezTo>
                  <a:cubicBezTo>
                    <a:pt x="23" y="74"/>
                    <a:pt x="23" y="74"/>
                    <a:pt x="23" y="74"/>
                  </a:cubicBezTo>
                  <a:cubicBezTo>
                    <a:pt x="23" y="74"/>
                    <a:pt x="23" y="74"/>
                    <a:pt x="23" y="74"/>
                  </a:cubicBezTo>
                  <a:cubicBezTo>
                    <a:pt x="22" y="75"/>
                    <a:pt x="22" y="76"/>
                    <a:pt x="21" y="77"/>
                  </a:cubicBezTo>
                  <a:cubicBezTo>
                    <a:pt x="20" y="77"/>
                    <a:pt x="19" y="78"/>
                    <a:pt x="18" y="78"/>
                  </a:cubicBezTo>
                  <a:cubicBezTo>
                    <a:pt x="18" y="78"/>
                    <a:pt x="18" y="78"/>
                    <a:pt x="18" y="78"/>
                  </a:cubicBezTo>
                  <a:cubicBezTo>
                    <a:pt x="17" y="79"/>
                    <a:pt x="16" y="79"/>
                    <a:pt x="15" y="79"/>
                  </a:cubicBezTo>
                  <a:cubicBezTo>
                    <a:pt x="12" y="79"/>
                    <a:pt x="12" y="79"/>
                    <a:pt x="12" y="79"/>
                  </a:cubicBezTo>
                  <a:cubicBezTo>
                    <a:pt x="8" y="79"/>
                    <a:pt x="8" y="79"/>
                    <a:pt x="8" y="79"/>
                  </a:cubicBezTo>
                  <a:cubicBezTo>
                    <a:pt x="7" y="79"/>
                    <a:pt x="6" y="79"/>
                    <a:pt x="5" y="78"/>
                  </a:cubicBezTo>
                  <a:cubicBezTo>
                    <a:pt x="4" y="78"/>
                    <a:pt x="3" y="77"/>
                    <a:pt x="3" y="77"/>
                  </a:cubicBezTo>
                  <a:cubicBezTo>
                    <a:pt x="1" y="75"/>
                    <a:pt x="0" y="73"/>
                    <a:pt x="0" y="71"/>
                  </a:cubicBezTo>
                  <a:cubicBezTo>
                    <a:pt x="0" y="64"/>
                    <a:pt x="0" y="64"/>
                    <a:pt x="0" y="64"/>
                  </a:cubicBezTo>
                  <a:cubicBezTo>
                    <a:pt x="0" y="57"/>
                    <a:pt x="0" y="57"/>
                    <a:pt x="0" y="57"/>
                  </a:cubicBezTo>
                  <a:cubicBezTo>
                    <a:pt x="0" y="55"/>
                    <a:pt x="1" y="54"/>
                    <a:pt x="1" y="53"/>
                  </a:cubicBezTo>
                  <a:cubicBezTo>
                    <a:pt x="1" y="53"/>
                    <a:pt x="1" y="53"/>
                    <a:pt x="1" y="53"/>
                  </a:cubicBezTo>
                  <a:cubicBezTo>
                    <a:pt x="1" y="53"/>
                    <a:pt x="1" y="53"/>
                    <a:pt x="1" y="53"/>
                  </a:cubicBezTo>
                  <a:cubicBezTo>
                    <a:pt x="1" y="52"/>
                    <a:pt x="2" y="52"/>
                    <a:pt x="3" y="51"/>
                  </a:cubicBezTo>
                  <a:cubicBezTo>
                    <a:pt x="4" y="49"/>
                    <a:pt x="6" y="49"/>
                    <a:pt x="8" y="48"/>
                  </a:cubicBezTo>
                  <a:close/>
                  <a:moveTo>
                    <a:pt x="12" y="56"/>
                  </a:moveTo>
                  <a:cubicBezTo>
                    <a:pt x="12" y="56"/>
                    <a:pt x="12" y="56"/>
                    <a:pt x="12" y="56"/>
                  </a:cubicBezTo>
                  <a:cubicBezTo>
                    <a:pt x="8" y="56"/>
                    <a:pt x="8" y="56"/>
                    <a:pt x="8" y="56"/>
                  </a:cubicBezTo>
                  <a:cubicBezTo>
                    <a:pt x="8" y="56"/>
                    <a:pt x="8" y="56"/>
                    <a:pt x="8" y="56"/>
                  </a:cubicBezTo>
                  <a:cubicBezTo>
                    <a:pt x="8" y="56"/>
                    <a:pt x="8" y="56"/>
                    <a:pt x="8" y="56"/>
                  </a:cubicBezTo>
                  <a:cubicBezTo>
                    <a:pt x="8" y="56"/>
                    <a:pt x="8" y="56"/>
                    <a:pt x="8" y="56"/>
                  </a:cubicBezTo>
                  <a:cubicBezTo>
                    <a:pt x="8" y="56"/>
                    <a:pt x="8" y="56"/>
                    <a:pt x="8" y="57"/>
                  </a:cubicBezTo>
                  <a:cubicBezTo>
                    <a:pt x="8" y="64"/>
                    <a:pt x="8" y="64"/>
                    <a:pt x="8" y="64"/>
                  </a:cubicBezTo>
                  <a:cubicBezTo>
                    <a:pt x="8" y="71"/>
                    <a:pt x="8" y="71"/>
                    <a:pt x="8" y="71"/>
                  </a:cubicBezTo>
                  <a:cubicBezTo>
                    <a:pt x="8" y="71"/>
                    <a:pt x="8" y="71"/>
                    <a:pt x="8" y="71"/>
                  </a:cubicBezTo>
                  <a:cubicBezTo>
                    <a:pt x="8" y="71"/>
                    <a:pt x="8" y="72"/>
                    <a:pt x="8" y="72"/>
                  </a:cubicBezTo>
                  <a:cubicBezTo>
                    <a:pt x="8" y="72"/>
                    <a:pt x="8" y="72"/>
                    <a:pt x="8" y="72"/>
                  </a:cubicBezTo>
                  <a:cubicBezTo>
                    <a:pt x="12" y="72"/>
                    <a:pt x="12" y="72"/>
                    <a:pt x="12" y="72"/>
                  </a:cubicBezTo>
                  <a:cubicBezTo>
                    <a:pt x="15" y="72"/>
                    <a:pt x="15" y="72"/>
                    <a:pt x="15" y="72"/>
                  </a:cubicBezTo>
                  <a:cubicBezTo>
                    <a:pt x="15" y="72"/>
                    <a:pt x="15" y="72"/>
                    <a:pt x="15" y="72"/>
                  </a:cubicBezTo>
                  <a:cubicBezTo>
                    <a:pt x="16" y="72"/>
                    <a:pt x="16" y="72"/>
                    <a:pt x="16" y="72"/>
                  </a:cubicBezTo>
                  <a:cubicBezTo>
                    <a:pt x="16" y="72"/>
                    <a:pt x="16" y="71"/>
                    <a:pt x="16" y="71"/>
                  </a:cubicBezTo>
                  <a:cubicBezTo>
                    <a:pt x="16" y="71"/>
                    <a:pt x="16" y="71"/>
                    <a:pt x="16" y="71"/>
                  </a:cubicBezTo>
                  <a:cubicBezTo>
                    <a:pt x="16" y="71"/>
                    <a:pt x="16" y="71"/>
                    <a:pt x="16" y="71"/>
                  </a:cubicBezTo>
                  <a:cubicBezTo>
                    <a:pt x="16" y="64"/>
                    <a:pt x="16" y="64"/>
                    <a:pt x="16" y="64"/>
                  </a:cubicBezTo>
                  <a:cubicBezTo>
                    <a:pt x="16" y="57"/>
                    <a:pt x="16" y="57"/>
                    <a:pt x="16" y="57"/>
                  </a:cubicBezTo>
                  <a:cubicBezTo>
                    <a:pt x="16" y="56"/>
                    <a:pt x="16" y="56"/>
                    <a:pt x="16" y="56"/>
                  </a:cubicBezTo>
                  <a:cubicBezTo>
                    <a:pt x="16" y="56"/>
                    <a:pt x="16" y="56"/>
                    <a:pt x="16" y="56"/>
                  </a:cubicBezTo>
                  <a:cubicBezTo>
                    <a:pt x="16" y="56"/>
                    <a:pt x="16" y="56"/>
                    <a:pt x="16" y="56"/>
                  </a:cubicBezTo>
                  <a:cubicBezTo>
                    <a:pt x="16" y="56"/>
                    <a:pt x="16" y="56"/>
                    <a:pt x="16" y="56"/>
                  </a:cubicBezTo>
                  <a:cubicBezTo>
                    <a:pt x="15" y="56"/>
                    <a:pt x="15" y="56"/>
                    <a:pt x="15" y="56"/>
                  </a:cubicBezTo>
                  <a:cubicBezTo>
                    <a:pt x="12" y="56"/>
                    <a:pt x="12" y="56"/>
                    <a:pt x="12" y="56"/>
                  </a:cubicBezTo>
                  <a:close/>
                  <a:moveTo>
                    <a:pt x="73" y="56"/>
                  </a:moveTo>
                  <a:cubicBezTo>
                    <a:pt x="73" y="56"/>
                    <a:pt x="73" y="56"/>
                    <a:pt x="73" y="56"/>
                  </a:cubicBezTo>
                  <a:cubicBezTo>
                    <a:pt x="69" y="56"/>
                    <a:pt x="69" y="56"/>
                    <a:pt x="69" y="56"/>
                  </a:cubicBezTo>
                  <a:cubicBezTo>
                    <a:pt x="69" y="56"/>
                    <a:pt x="69" y="56"/>
                    <a:pt x="69" y="56"/>
                  </a:cubicBezTo>
                  <a:cubicBezTo>
                    <a:pt x="68" y="56"/>
                    <a:pt x="68" y="56"/>
                    <a:pt x="68" y="56"/>
                  </a:cubicBezTo>
                  <a:cubicBezTo>
                    <a:pt x="68" y="56"/>
                    <a:pt x="68" y="56"/>
                    <a:pt x="68" y="57"/>
                  </a:cubicBezTo>
                  <a:cubicBezTo>
                    <a:pt x="68" y="64"/>
                    <a:pt x="68" y="64"/>
                    <a:pt x="68" y="64"/>
                  </a:cubicBezTo>
                  <a:cubicBezTo>
                    <a:pt x="68" y="71"/>
                    <a:pt x="68" y="71"/>
                    <a:pt x="68" y="71"/>
                  </a:cubicBezTo>
                  <a:cubicBezTo>
                    <a:pt x="68" y="71"/>
                    <a:pt x="68" y="71"/>
                    <a:pt x="69" y="71"/>
                  </a:cubicBezTo>
                  <a:cubicBezTo>
                    <a:pt x="69" y="71"/>
                    <a:pt x="69" y="72"/>
                    <a:pt x="69" y="72"/>
                  </a:cubicBezTo>
                  <a:cubicBezTo>
                    <a:pt x="69" y="72"/>
                    <a:pt x="69" y="72"/>
                    <a:pt x="69" y="72"/>
                  </a:cubicBezTo>
                  <a:cubicBezTo>
                    <a:pt x="73" y="72"/>
                    <a:pt x="73" y="72"/>
                    <a:pt x="73" y="72"/>
                  </a:cubicBezTo>
                  <a:cubicBezTo>
                    <a:pt x="76" y="72"/>
                    <a:pt x="76" y="72"/>
                    <a:pt x="76" y="72"/>
                  </a:cubicBezTo>
                  <a:cubicBezTo>
                    <a:pt x="76" y="72"/>
                    <a:pt x="76" y="72"/>
                    <a:pt x="76" y="72"/>
                  </a:cubicBezTo>
                  <a:cubicBezTo>
                    <a:pt x="76" y="72"/>
                    <a:pt x="76" y="72"/>
                    <a:pt x="76" y="72"/>
                  </a:cubicBezTo>
                  <a:cubicBezTo>
                    <a:pt x="76" y="72"/>
                    <a:pt x="76" y="71"/>
                    <a:pt x="77" y="71"/>
                  </a:cubicBezTo>
                  <a:cubicBezTo>
                    <a:pt x="77" y="71"/>
                    <a:pt x="77" y="71"/>
                    <a:pt x="77" y="71"/>
                  </a:cubicBezTo>
                  <a:cubicBezTo>
                    <a:pt x="77" y="71"/>
                    <a:pt x="77" y="71"/>
                    <a:pt x="77" y="71"/>
                  </a:cubicBezTo>
                  <a:cubicBezTo>
                    <a:pt x="77" y="64"/>
                    <a:pt x="77" y="64"/>
                    <a:pt x="77" y="64"/>
                  </a:cubicBezTo>
                  <a:cubicBezTo>
                    <a:pt x="77" y="57"/>
                    <a:pt x="77" y="57"/>
                    <a:pt x="77" y="57"/>
                  </a:cubicBezTo>
                  <a:cubicBezTo>
                    <a:pt x="77" y="56"/>
                    <a:pt x="77" y="56"/>
                    <a:pt x="77" y="56"/>
                  </a:cubicBezTo>
                  <a:cubicBezTo>
                    <a:pt x="77" y="56"/>
                    <a:pt x="77" y="56"/>
                    <a:pt x="77" y="56"/>
                  </a:cubicBezTo>
                  <a:cubicBezTo>
                    <a:pt x="77" y="56"/>
                    <a:pt x="77" y="56"/>
                    <a:pt x="77" y="56"/>
                  </a:cubicBezTo>
                  <a:cubicBezTo>
                    <a:pt x="76" y="56"/>
                    <a:pt x="76" y="56"/>
                    <a:pt x="76" y="56"/>
                  </a:cubicBezTo>
                  <a:cubicBezTo>
                    <a:pt x="76" y="56"/>
                    <a:pt x="76" y="56"/>
                    <a:pt x="76" y="56"/>
                  </a:cubicBezTo>
                  <a:cubicBezTo>
                    <a:pt x="73" y="56"/>
                    <a:pt x="73" y="56"/>
                    <a:pt x="73" y="56"/>
                  </a:cubicBezTo>
                  <a:close/>
                  <a:moveTo>
                    <a:pt x="67" y="23"/>
                  </a:moveTo>
                  <a:cubicBezTo>
                    <a:pt x="67" y="23"/>
                    <a:pt x="67" y="23"/>
                    <a:pt x="67" y="23"/>
                  </a:cubicBezTo>
                  <a:cubicBezTo>
                    <a:pt x="65" y="20"/>
                    <a:pt x="63" y="18"/>
                    <a:pt x="61" y="15"/>
                  </a:cubicBezTo>
                  <a:cubicBezTo>
                    <a:pt x="61" y="15"/>
                    <a:pt x="61" y="15"/>
                    <a:pt x="61" y="15"/>
                  </a:cubicBezTo>
                  <a:cubicBezTo>
                    <a:pt x="56" y="10"/>
                    <a:pt x="50" y="7"/>
                    <a:pt x="42" y="7"/>
                  </a:cubicBezTo>
                  <a:cubicBezTo>
                    <a:pt x="35" y="7"/>
                    <a:pt x="28" y="10"/>
                    <a:pt x="23" y="15"/>
                  </a:cubicBezTo>
                  <a:cubicBezTo>
                    <a:pt x="21" y="18"/>
                    <a:pt x="19" y="20"/>
                    <a:pt x="18" y="23"/>
                  </a:cubicBezTo>
                  <a:cubicBezTo>
                    <a:pt x="18" y="23"/>
                    <a:pt x="19" y="22"/>
                    <a:pt x="19" y="22"/>
                  </a:cubicBezTo>
                  <a:cubicBezTo>
                    <a:pt x="25" y="16"/>
                    <a:pt x="33" y="12"/>
                    <a:pt x="42" y="12"/>
                  </a:cubicBezTo>
                  <a:cubicBezTo>
                    <a:pt x="51" y="12"/>
                    <a:pt x="59" y="16"/>
                    <a:pt x="65" y="22"/>
                  </a:cubicBezTo>
                  <a:cubicBezTo>
                    <a:pt x="65" y="22"/>
                    <a:pt x="65" y="22"/>
                    <a:pt x="65" y="22"/>
                  </a:cubicBezTo>
                  <a:cubicBezTo>
                    <a:pt x="66" y="22"/>
                    <a:pt x="66" y="23"/>
                    <a:pt x="67" y="2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 name="Isosceles Triangle 29"/>
            <p:cNvSpPr/>
            <p:nvPr/>
          </p:nvSpPr>
          <p:spPr>
            <a:xfrm rot="16200000">
              <a:off x="4574312" y="5287024"/>
              <a:ext cx="792409" cy="441441"/>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grpSp>
      <p:grpSp>
        <p:nvGrpSpPr>
          <p:cNvPr id="10" name="组合 9"/>
          <p:cNvGrpSpPr/>
          <p:nvPr/>
        </p:nvGrpSpPr>
        <p:grpSpPr>
          <a:xfrm>
            <a:off x="1" y="3874298"/>
            <a:ext cx="5191236" cy="1204320"/>
            <a:chOff x="1" y="3874298"/>
            <a:chExt cx="5191236" cy="1204320"/>
          </a:xfrm>
        </p:grpSpPr>
        <p:sp>
          <p:nvSpPr>
            <p:cNvPr id="22" name="Rectangle 21"/>
            <p:cNvSpPr/>
            <p:nvPr/>
          </p:nvSpPr>
          <p:spPr>
            <a:xfrm>
              <a:off x="1" y="4291289"/>
              <a:ext cx="1093076" cy="784772"/>
            </a:xfrm>
            <a:prstGeom prst="rect">
              <a:avLst/>
            </a:prstGeom>
            <a:solidFill>
              <a:srgbClr val="1558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3" name="Isosceles Triangle 22"/>
            <p:cNvSpPr/>
            <p:nvPr/>
          </p:nvSpPr>
          <p:spPr>
            <a:xfrm rot="16200000">
              <a:off x="472652" y="4458196"/>
              <a:ext cx="792409" cy="448436"/>
            </a:xfrm>
            <a:prstGeom prst="triangle">
              <a:avLst/>
            </a:prstGeom>
            <a:solidFill>
              <a:srgbClr val="0E3D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4" name="Rectangle 23"/>
            <p:cNvSpPr/>
            <p:nvPr/>
          </p:nvSpPr>
          <p:spPr>
            <a:xfrm>
              <a:off x="644637" y="3883917"/>
              <a:ext cx="4546600" cy="792409"/>
            </a:xfrm>
            <a:prstGeom prst="rect">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51" name="Rectangle 50"/>
            <p:cNvSpPr/>
            <p:nvPr/>
          </p:nvSpPr>
          <p:spPr>
            <a:xfrm>
              <a:off x="1547012" y="4013381"/>
              <a:ext cx="3298127" cy="502573"/>
            </a:xfrm>
            <a:prstGeom prst="rect">
              <a:avLst/>
            </a:prstGeom>
          </p:spPr>
          <p:txBody>
            <a:bodyPr wrap="square">
              <a:spAutoFit/>
            </a:bodyPr>
            <a:lstStyle/>
            <a:p>
              <a:pPr defTabSz="914377"/>
              <a:r>
                <a:rPr lang="en-GB" sz="1333">
                  <a:solidFill>
                    <a:srgbClr val="FFFFFF"/>
                  </a:solidFill>
                  <a:latin typeface="Segoe UI" panose="020B0502040204020203" pitchFamily="34" charset="0"/>
                  <a:cs typeface="Segoe UI" panose="020B0502040204020203" pitchFamily="34" charset="0"/>
                </a:rPr>
                <a:t>Lorem ipsum dolor sit amet, consectetuer adipiscing elit, sed diam</a:t>
              </a:r>
            </a:p>
          </p:txBody>
        </p:sp>
        <p:sp>
          <p:nvSpPr>
            <p:cNvPr id="75" name="Freeform 64"/>
            <p:cNvSpPr>
              <a:spLocks noChangeAspect="1" noEditPoints="1"/>
            </p:cNvSpPr>
            <p:nvPr/>
          </p:nvSpPr>
          <p:spPr bwMode="auto">
            <a:xfrm>
              <a:off x="923668" y="4085721"/>
              <a:ext cx="488716" cy="388800"/>
            </a:xfrm>
            <a:custGeom>
              <a:avLst/>
              <a:gdLst>
                <a:gd name="T0" fmla="*/ 55 w 112"/>
                <a:gd name="T1" fmla="*/ 0 h 89"/>
                <a:gd name="T2" fmla="*/ 55 w 112"/>
                <a:gd name="T3" fmla="*/ 4 h 89"/>
                <a:gd name="T4" fmla="*/ 103 w 112"/>
                <a:gd name="T5" fmla="*/ 40 h 89"/>
                <a:gd name="T6" fmla="*/ 8 w 112"/>
                <a:gd name="T7" fmla="*/ 79 h 89"/>
                <a:gd name="T8" fmla="*/ 22 w 112"/>
                <a:gd name="T9" fmla="*/ 46 h 89"/>
                <a:gd name="T10" fmla="*/ 29 w 112"/>
                <a:gd name="T11" fmla="*/ 42 h 89"/>
                <a:gd name="T12" fmla="*/ 82 w 112"/>
                <a:gd name="T13" fmla="*/ 77 h 89"/>
                <a:gd name="T14" fmla="*/ 88 w 112"/>
                <a:gd name="T15" fmla="*/ 73 h 89"/>
                <a:gd name="T16" fmla="*/ 37 w 112"/>
                <a:gd name="T17" fmla="*/ 77 h 89"/>
                <a:gd name="T18" fmla="*/ 74 w 112"/>
                <a:gd name="T19" fmla="*/ 73 h 89"/>
                <a:gd name="T20" fmla="*/ 22 w 112"/>
                <a:gd name="T21" fmla="*/ 77 h 89"/>
                <a:gd name="T22" fmla="*/ 29 w 112"/>
                <a:gd name="T23" fmla="*/ 73 h 89"/>
                <a:gd name="T24" fmla="*/ 82 w 112"/>
                <a:gd name="T25" fmla="*/ 67 h 89"/>
                <a:gd name="T26" fmla="*/ 88 w 112"/>
                <a:gd name="T27" fmla="*/ 63 h 89"/>
                <a:gd name="T28" fmla="*/ 67 w 112"/>
                <a:gd name="T29" fmla="*/ 67 h 89"/>
                <a:gd name="T30" fmla="*/ 74 w 112"/>
                <a:gd name="T31" fmla="*/ 63 h 89"/>
                <a:gd name="T32" fmla="*/ 52 w 112"/>
                <a:gd name="T33" fmla="*/ 67 h 89"/>
                <a:gd name="T34" fmla="*/ 59 w 112"/>
                <a:gd name="T35" fmla="*/ 63 h 89"/>
                <a:gd name="T36" fmla="*/ 37 w 112"/>
                <a:gd name="T37" fmla="*/ 67 h 89"/>
                <a:gd name="T38" fmla="*/ 44 w 112"/>
                <a:gd name="T39" fmla="*/ 63 h 89"/>
                <a:gd name="T40" fmla="*/ 22 w 112"/>
                <a:gd name="T41" fmla="*/ 67 h 89"/>
                <a:gd name="T42" fmla="*/ 29 w 112"/>
                <a:gd name="T43" fmla="*/ 63 h 89"/>
                <a:gd name="T44" fmla="*/ 73 w 112"/>
                <a:gd name="T45" fmla="*/ 57 h 89"/>
                <a:gd name="T46" fmla="*/ 79 w 112"/>
                <a:gd name="T47" fmla="*/ 52 h 89"/>
                <a:gd name="T48" fmla="*/ 59 w 112"/>
                <a:gd name="T49" fmla="*/ 57 h 89"/>
                <a:gd name="T50" fmla="*/ 65 w 112"/>
                <a:gd name="T51" fmla="*/ 52 h 89"/>
                <a:gd name="T52" fmla="*/ 45 w 112"/>
                <a:gd name="T53" fmla="*/ 57 h 89"/>
                <a:gd name="T54" fmla="*/ 51 w 112"/>
                <a:gd name="T55" fmla="*/ 52 h 89"/>
                <a:gd name="T56" fmla="*/ 32 w 112"/>
                <a:gd name="T57" fmla="*/ 57 h 89"/>
                <a:gd name="T58" fmla="*/ 38 w 112"/>
                <a:gd name="T59" fmla="*/ 52 h 89"/>
                <a:gd name="T60" fmla="*/ 82 w 112"/>
                <a:gd name="T61" fmla="*/ 46 h 89"/>
                <a:gd name="T62" fmla="*/ 88 w 112"/>
                <a:gd name="T63" fmla="*/ 42 h 89"/>
                <a:gd name="T64" fmla="*/ 87 w 112"/>
                <a:gd name="T65" fmla="*/ 57 h 89"/>
                <a:gd name="T66" fmla="*/ 88 w 112"/>
                <a:gd name="T67" fmla="*/ 52 h 89"/>
                <a:gd name="T68" fmla="*/ 22 w 112"/>
                <a:gd name="T69" fmla="*/ 57 h 89"/>
                <a:gd name="T70" fmla="*/ 24 w 112"/>
                <a:gd name="T71" fmla="*/ 52 h 89"/>
                <a:gd name="T72" fmla="*/ 67 w 112"/>
                <a:gd name="T73" fmla="*/ 46 h 89"/>
                <a:gd name="T74" fmla="*/ 74 w 112"/>
                <a:gd name="T75" fmla="*/ 42 h 89"/>
                <a:gd name="T76" fmla="*/ 52 w 112"/>
                <a:gd name="T77" fmla="*/ 46 h 89"/>
                <a:gd name="T78" fmla="*/ 59 w 112"/>
                <a:gd name="T79" fmla="*/ 42 h 89"/>
                <a:gd name="T80" fmla="*/ 37 w 112"/>
                <a:gd name="T81" fmla="*/ 46 h 89"/>
                <a:gd name="T82" fmla="*/ 44 w 112"/>
                <a:gd name="T83" fmla="*/ 42 h 89"/>
                <a:gd name="T84" fmla="*/ 92 w 112"/>
                <a:gd name="T85" fmla="*/ 37 h 89"/>
                <a:gd name="T86" fmla="*/ 15 w 112"/>
                <a:gd name="T87" fmla="*/ 79 h 89"/>
                <a:gd name="T88" fmla="*/ 95 w 112"/>
                <a:gd name="T89" fmla="*/ 40 h 89"/>
                <a:gd name="T90" fmla="*/ 42 w 112"/>
                <a:gd name="T91" fmla="*/ 21 h 89"/>
                <a:gd name="T92" fmla="*/ 69 w 112"/>
                <a:gd name="T93" fmla="*/ 18 h 89"/>
                <a:gd name="T94" fmla="*/ 45 w 112"/>
                <a:gd name="T95" fmla="*/ 2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 h="89">
                  <a:moveTo>
                    <a:pt x="36" y="12"/>
                  </a:moveTo>
                  <a:cubicBezTo>
                    <a:pt x="35" y="13"/>
                    <a:pt x="34" y="13"/>
                    <a:pt x="33" y="12"/>
                  </a:cubicBezTo>
                  <a:cubicBezTo>
                    <a:pt x="32" y="11"/>
                    <a:pt x="32" y="10"/>
                    <a:pt x="33" y="9"/>
                  </a:cubicBezTo>
                  <a:cubicBezTo>
                    <a:pt x="39" y="3"/>
                    <a:pt x="47" y="0"/>
                    <a:pt x="55" y="0"/>
                  </a:cubicBezTo>
                  <a:cubicBezTo>
                    <a:pt x="63" y="0"/>
                    <a:pt x="72" y="3"/>
                    <a:pt x="78" y="9"/>
                  </a:cubicBezTo>
                  <a:cubicBezTo>
                    <a:pt x="79" y="10"/>
                    <a:pt x="79" y="11"/>
                    <a:pt x="78" y="12"/>
                  </a:cubicBezTo>
                  <a:cubicBezTo>
                    <a:pt x="77" y="13"/>
                    <a:pt x="75" y="13"/>
                    <a:pt x="75" y="12"/>
                  </a:cubicBezTo>
                  <a:cubicBezTo>
                    <a:pt x="69" y="7"/>
                    <a:pt x="62" y="4"/>
                    <a:pt x="55" y="4"/>
                  </a:cubicBezTo>
                  <a:cubicBezTo>
                    <a:pt x="48" y="4"/>
                    <a:pt x="41" y="7"/>
                    <a:pt x="36" y="12"/>
                  </a:cubicBezTo>
                  <a:close/>
                  <a:moveTo>
                    <a:pt x="92" y="30"/>
                  </a:moveTo>
                  <a:cubicBezTo>
                    <a:pt x="92" y="30"/>
                    <a:pt x="92" y="30"/>
                    <a:pt x="92" y="30"/>
                  </a:cubicBezTo>
                  <a:cubicBezTo>
                    <a:pt x="98" y="30"/>
                    <a:pt x="103" y="35"/>
                    <a:pt x="103" y="40"/>
                  </a:cubicBezTo>
                  <a:cubicBezTo>
                    <a:pt x="103" y="79"/>
                    <a:pt x="103" y="79"/>
                    <a:pt x="103" y="79"/>
                  </a:cubicBezTo>
                  <a:cubicBezTo>
                    <a:pt x="103" y="84"/>
                    <a:pt x="98" y="89"/>
                    <a:pt x="92" y="89"/>
                  </a:cubicBezTo>
                  <a:cubicBezTo>
                    <a:pt x="18" y="89"/>
                    <a:pt x="18" y="89"/>
                    <a:pt x="18" y="89"/>
                  </a:cubicBezTo>
                  <a:cubicBezTo>
                    <a:pt x="13" y="89"/>
                    <a:pt x="8" y="84"/>
                    <a:pt x="8" y="79"/>
                  </a:cubicBezTo>
                  <a:cubicBezTo>
                    <a:pt x="8" y="40"/>
                    <a:pt x="8" y="40"/>
                    <a:pt x="8" y="40"/>
                  </a:cubicBezTo>
                  <a:cubicBezTo>
                    <a:pt x="8" y="35"/>
                    <a:pt x="13" y="30"/>
                    <a:pt x="18" y="30"/>
                  </a:cubicBezTo>
                  <a:cubicBezTo>
                    <a:pt x="112" y="30"/>
                    <a:pt x="0" y="30"/>
                    <a:pt x="92" y="30"/>
                  </a:cubicBezTo>
                  <a:close/>
                  <a:moveTo>
                    <a:pt x="22" y="46"/>
                  </a:moveTo>
                  <a:cubicBezTo>
                    <a:pt x="22" y="46"/>
                    <a:pt x="22" y="46"/>
                    <a:pt x="22" y="46"/>
                  </a:cubicBezTo>
                  <a:cubicBezTo>
                    <a:pt x="21" y="46"/>
                    <a:pt x="20" y="45"/>
                    <a:pt x="20" y="44"/>
                  </a:cubicBezTo>
                  <a:cubicBezTo>
                    <a:pt x="20" y="43"/>
                    <a:pt x="21" y="42"/>
                    <a:pt x="22" y="42"/>
                  </a:cubicBezTo>
                  <a:cubicBezTo>
                    <a:pt x="29" y="42"/>
                    <a:pt x="29" y="42"/>
                    <a:pt x="29" y="42"/>
                  </a:cubicBezTo>
                  <a:cubicBezTo>
                    <a:pt x="30" y="42"/>
                    <a:pt x="31" y="43"/>
                    <a:pt x="31" y="44"/>
                  </a:cubicBezTo>
                  <a:cubicBezTo>
                    <a:pt x="31" y="45"/>
                    <a:pt x="30" y="46"/>
                    <a:pt x="29" y="46"/>
                  </a:cubicBezTo>
                  <a:cubicBezTo>
                    <a:pt x="22" y="46"/>
                    <a:pt x="22" y="46"/>
                    <a:pt x="22" y="46"/>
                  </a:cubicBezTo>
                  <a:close/>
                  <a:moveTo>
                    <a:pt x="82" y="77"/>
                  </a:moveTo>
                  <a:cubicBezTo>
                    <a:pt x="82" y="77"/>
                    <a:pt x="82" y="77"/>
                    <a:pt x="82" y="77"/>
                  </a:cubicBezTo>
                  <a:cubicBezTo>
                    <a:pt x="81" y="77"/>
                    <a:pt x="80" y="76"/>
                    <a:pt x="80" y="75"/>
                  </a:cubicBezTo>
                  <a:cubicBezTo>
                    <a:pt x="80" y="74"/>
                    <a:pt x="81" y="73"/>
                    <a:pt x="82" y="73"/>
                  </a:cubicBezTo>
                  <a:cubicBezTo>
                    <a:pt x="88" y="73"/>
                    <a:pt x="88" y="73"/>
                    <a:pt x="88" y="73"/>
                  </a:cubicBezTo>
                  <a:cubicBezTo>
                    <a:pt x="90" y="73"/>
                    <a:pt x="91" y="74"/>
                    <a:pt x="91" y="75"/>
                  </a:cubicBezTo>
                  <a:cubicBezTo>
                    <a:pt x="91" y="76"/>
                    <a:pt x="90" y="77"/>
                    <a:pt x="88" y="77"/>
                  </a:cubicBezTo>
                  <a:cubicBezTo>
                    <a:pt x="82" y="77"/>
                    <a:pt x="82" y="77"/>
                    <a:pt x="82" y="77"/>
                  </a:cubicBezTo>
                  <a:close/>
                  <a:moveTo>
                    <a:pt x="37" y="77"/>
                  </a:moveTo>
                  <a:cubicBezTo>
                    <a:pt x="37" y="77"/>
                    <a:pt x="37" y="77"/>
                    <a:pt x="37" y="77"/>
                  </a:cubicBezTo>
                  <a:cubicBezTo>
                    <a:pt x="36" y="77"/>
                    <a:pt x="35" y="76"/>
                    <a:pt x="35" y="75"/>
                  </a:cubicBezTo>
                  <a:cubicBezTo>
                    <a:pt x="35" y="74"/>
                    <a:pt x="36" y="73"/>
                    <a:pt x="37" y="73"/>
                  </a:cubicBezTo>
                  <a:cubicBezTo>
                    <a:pt x="74" y="73"/>
                    <a:pt x="74" y="73"/>
                    <a:pt x="74" y="73"/>
                  </a:cubicBezTo>
                  <a:cubicBezTo>
                    <a:pt x="75" y="73"/>
                    <a:pt x="76" y="74"/>
                    <a:pt x="76" y="75"/>
                  </a:cubicBezTo>
                  <a:cubicBezTo>
                    <a:pt x="76" y="76"/>
                    <a:pt x="75" y="77"/>
                    <a:pt x="74" y="77"/>
                  </a:cubicBezTo>
                  <a:cubicBezTo>
                    <a:pt x="37" y="77"/>
                    <a:pt x="37" y="77"/>
                    <a:pt x="37" y="77"/>
                  </a:cubicBezTo>
                  <a:close/>
                  <a:moveTo>
                    <a:pt x="22" y="77"/>
                  </a:moveTo>
                  <a:cubicBezTo>
                    <a:pt x="22" y="77"/>
                    <a:pt x="22" y="77"/>
                    <a:pt x="22" y="77"/>
                  </a:cubicBezTo>
                  <a:cubicBezTo>
                    <a:pt x="21" y="77"/>
                    <a:pt x="20" y="76"/>
                    <a:pt x="20" y="75"/>
                  </a:cubicBezTo>
                  <a:cubicBezTo>
                    <a:pt x="20" y="74"/>
                    <a:pt x="21" y="73"/>
                    <a:pt x="22" y="73"/>
                  </a:cubicBezTo>
                  <a:cubicBezTo>
                    <a:pt x="29" y="73"/>
                    <a:pt x="29" y="73"/>
                    <a:pt x="29" y="73"/>
                  </a:cubicBezTo>
                  <a:cubicBezTo>
                    <a:pt x="30" y="73"/>
                    <a:pt x="31" y="74"/>
                    <a:pt x="31" y="75"/>
                  </a:cubicBezTo>
                  <a:cubicBezTo>
                    <a:pt x="31" y="76"/>
                    <a:pt x="30" y="77"/>
                    <a:pt x="29" y="77"/>
                  </a:cubicBezTo>
                  <a:cubicBezTo>
                    <a:pt x="22" y="77"/>
                    <a:pt x="22" y="77"/>
                    <a:pt x="22" y="77"/>
                  </a:cubicBezTo>
                  <a:close/>
                  <a:moveTo>
                    <a:pt x="82" y="67"/>
                  </a:moveTo>
                  <a:cubicBezTo>
                    <a:pt x="82" y="67"/>
                    <a:pt x="82" y="67"/>
                    <a:pt x="82" y="67"/>
                  </a:cubicBezTo>
                  <a:cubicBezTo>
                    <a:pt x="81" y="67"/>
                    <a:pt x="80" y="66"/>
                    <a:pt x="80" y="65"/>
                  </a:cubicBezTo>
                  <a:cubicBezTo>
                    <a:pt x="80" y="64"/>
                    <a:pt x="81" y="63"/>
                    <a:pt x="82" y="63"/>
                  </a:cubicBezTo>
                  <a:cubicBezTo>
                    <a:pt x="88" y="63"/>
                    <a:pt x="88" y="63"/>
                    <a:pt x="88" y="63"/>
                  </a:cubicBezTo>
                  <a:cubicBezTo>
                    <a:pt x="90" y="63"/>
                    <a:pt x="91" y="64"/>
                    <a:pt x="91" y="65"/>
                  </a:cubicBezTo>
                  <a:cubicBezTo>
                    <a:pt x="91" y="66"/>
                    <a:pt x="90" y="67"/>
                    <a:pt x="88" y="67"/>
                  </a:cubicBezTo>
                  <a:cubicBezTo>
                    <a:pt x="82" y="67"/>
                    <a:pt x="82" y="67"/>
                    <a:pt x="82" y="67"/>
                  </a:cubicBezTo>
                  <a:close/>
                  <a:moveTo>
                    <a:pt x="67" y="67"/>
                  </a:moveTo>
                  <a:cubicBezTo>
                    <a:pt x="67" y="67"/>
                    <a:pt x="67" y="67"/>
                    <a:pt x="67" y="67"/>
                  </a:cubicBezTo>
                  <a:cubicBezTo>
                    <a:pt x="66" y="67"/>
                    <a:pt x="65" y="66"/>
                    <a:pt x="65" y="65"/>
                  </a:cubicBezTo>
                  <a:cubicBezTo>
                    <a:pt x="65" y="64"/>
                    <a:pt x="66" y="63"/>
                    <a:pt x="67" y="63"/>
                  </a:cubicBezTo>
                  <a:cubicBezTo>
                    <a:pt x="74" y="63"/>
                    <a:pt x="74" y="63"/>
                    <a:pt x="74" y="63"/>
                  </a:cubicBezTo>
                  <a:cubicBezTo>
                    <a:pt x="75" y="63"/>
                    <a:pt x="76" y="64"/>
                    <a:pt x="76" y="65"/>
                  </a:cubicBezTo>
                  <a:cubicBezTo>
                    <a:pt x="76" y="66"/>
                    <a:pt x="75" y="67"/>
                    <a:pt x="74" y="67"/>
                  </a:cubicBezTo>
                  <a:cubicBezTo>
                    <a:pt x="67" y="67"/>
                    <a:pt x="67" y="67"/>
                    <a:pt x="67" y="67"/>
                  </a:cubicBezTo>
                  <a:close/>
                  <a:moveTo>
                    <a:pt x="52" y="67"/>
                  </a:moveTo>
                  <a:cubicBezTo>
                    <a:pt x="52" y="67"/>
                    <a:pt x="52" y="67"/>
                    <a:pt x="52" y="67"/>
                  </a:cubicBezTo>
                  <a:cubicBezTo>
                    <a:pt x="51" y="67"/>
                    <a:pt x="50" y="66"/>
                    <a:pt x="50" y="65"/>
                  </a:cubicBezTo>
                  <a:cubicBezTo>
                    <a:pt x="50" y="64"/>
                    <a:pt x="51" y="63"/>
                    <a:pt x="52" y="63"/>
                  </a:cubicBezTo>
                  <a:cubicBezTo>
                    <a:pt x="59" y="63"/>
                    <a:pt x="59" y="63"/>
                    <a:pt x="59" y="63"/>
                  </a:cubicBezTo>
                  <a:cubicBezTo>
                    <a:pt x="60" y="63"/>
                    <a:pt x="61" y="64"/>
                    <a:pt x="61" y="65"/>
                  </a:cubicBezTo>
                  <a:cubicBezTo>
                    <a:pt x="61" y="66"/>
                    <a:pt x="60" y="67"/>
                    <a:pt x="59" y="67"/>
                  </a:cubicBezTo>
                  <a:cubicBezTo>
                    <a:pt x="52" y="67"/>
                    <a:pt x="52" y="67"/>
                    <a:pt x="52" y="67"/>
                  </a:cubicBezTo>
                  <a:close/>
                  <a:moveTo>
                    <a:pt x="37" y="67"/>
                  </a:moveTo>
                  <a:cubicBezTo>
                    <a:pt x="37" y="67"/>
                    <a:pt x="37" y="67"/>
                    <a:pt x="37" y="67"/>
                  </a:cubicBezTo>
                  <a:cubicBezTo>
                    <a:pt x="36" y="67"/>
                    <a:pt x="35" y="66"/>
                    <a:pt x="35" y="65"/>
                  </a:cubicBezTo>
                  <a:cubicBezTo>
                    <a:pt x="35" y="64"/>
                    <a:pt x="36" y="63"/>
                    <a:pt x="37" y="63"/>
                  </a:cubicBezTo>
                  <a:cubicBezTo>
                    <a:pt x="44" y="63"/>
                    <a:pt x="44" y="63"/>
                    <a:pt x="44" y="63"/>
                  </a:cubicBezTo>
                  <a:cubicBezTo>
                    <a:pt x="45" y="63"/>
                    <a:pt x="46" y="64"/>
                    <a:pt x="46" y="65"/>
                  </a:cubicBezTo>
                  <a:cubicBezTo>
                    <a:pt x="46" y="66"/>
                    <a:pt x="45" y="67"/>
                    <a:pt x="44" y="67"/>
                  </a:cubicBezTo>
                  <a:cubicBezTo>
                    <a:pt x="37" y="67"/>
                    <a:pt x="37" y="67"/>
                    <a:pt x="37" y="67"/>
                  </a:cubicBezTo>
                  <a:close/>
                  <a:moveTo>
                    <a:pt x="22" y="67"/>
                  </a:moveTo>
                  <a:cubicBezTo>
                    <a:pt x="22" y="67"/>
                    <a:pt x="22" y="67"/>
                    <a:pt x="22" y="67"/>
                  </a:cubicBezTo>
                  <a:cubicBezTo>
                    <a:pt x="21" y="67"/>
                    <a:pt x="20" y="66"/>
                    <a:pt x="20" y="65"/>
                  </a:cubicBezTo>
                  <a:cubicBezTo>
                    <a:pt x="20" y="64"/>
                    <a:pt x="21" y="63"/>
                    <a:pt x="22" y="63"/>
                  </a:cubicBezTo>
                  <a:cubicBezTo>
                    <a:pt x="29" y="63"/>
                    <a:pt x="29" y="63"/>
                    <a:pt x="29" y="63"/>
                  </a:cubicBezTo>
                  <a:cubicBezTo>
                    <a:pt x="30" y="63"/>
                    <a:pt x="31" y="64"/>
                    <a:pt x="31" y="65"/>
                  </a:cubicBezTo>
                  <a:cubicBezTo>
                    <a:pt x="31" y="66"/>
                    <a:pt x="30" y="67"/>
                    <a:pt x="29" y="67"/>
                  </a:cubicBezTo>
                  <a:cubicBezTo>
                    <a:pt x="22" y="67"/>
                    <a:pt x="22" y="67"/>
                    <a:pt x="22" y="67"/>
                  </a:cubicBezTo>
                  <a:close/>
                  <a:moveTo>
                    <a:pt x="73" y="57"/>
                  </a:moveTo>
                  <a:cubicBezTo>
                    <a:pt x="73" y="57"/>
                    <a:pt x="73" y="57"/>
                    <a:pt x="73" y="57"/>
                  </a:cubicBezTo>
                  <a:cubicBezTo>
                    <a:pt x="72" y="57"/>
                    <a:pt x="71" y="56"/>
                    <a:pt x="71" y="54"/>
                  </a:cubicBezTo>
                  <a:cubicBezTo>
                    <a:pt x="71" y="53"/>
                    <a:pt x="72" y="52"/>
                    <a:pt x="73" y="52"/>
                  </a:cubicBezTo>
                  <a:cubicBezTo>
                    <a:pt x="79" y="52"/>
                    <a:pt x="79" y="52"/>
                    <a:pt x="79" y="52"/>
                  </a:cubicBezTo>
                  <a:cubicBezTo>
                    <a:pt x="80" y="52"/>
                    <a:pt x="81" y="53"/>
                    <a:pt x="81" y="54"/>
                  </a:cubicBezTo>
                  <a:cubicBezTo>
                    <a:pt x="81" y="56"/>
                    <a:pt x="80" y="57"/>
                    <a:pt x="79" y="57"/>
                  </a:cubicBezTo>
                  <a:cubicBezTo>
                    <a:pt x="73" y="57"/>
                    <a:pt x="73" y="57"/>
                    <a:pt x="73" y="57"/>
                  </a:cubicBezTo>
                  <a:close/>
                  <a:moveTo>
                    <a:pt x="59" y="57"/>
                  </a:moveTo>
                  <a:cubicBezTo>
                    <a:pt x="59" y="57"/>
                    <a:pt x="59" y="57"/>
                    <a:pt x="59" y="57"/>
                  </a:cubicBezTo>
                  <a:cubicBezTo>
                    <a:pt x="58" y="57"/>
                    <a:pt x="57" y="56"/>
                    <a:pt x="57" y="54"/>
                  </a:cubicBezTo>
                  <a:cubicBezTo>
                    <a:pt x="57" y="53"/>
                    <a:pt x="58" y="52"/>
                    <a:pt x="59" y="52"/>
                  </a:cubicBezTo>
                  <a:cubicBezTo>
                    <a:pt x="65" y="52"/>
                    <a:pt x="65" y="52"/>
                    <a:pt x="65" y="52"/>
                  </a:cubicBezTo>
                  <a:cubicBezTo>
                    <a:pt x="66" y="52"/>
                    <a:pt x="67" y="53"/>
                    <a:pt x="67" y="54"/>
                  </a:cubicBezTo>
                  <a:cubicBezTo>
                    <a:pt x="67" y="56"/>
                    <a:pt x="66" y="57"/>
                    <a:pt x="65" y="57"/>
                  </a:cubicBezTo>
                  <a:cubicBezTo>
                    <a:pt x="59" y="57"/>
                    <a:pt x="59" y="57"/>
                    <a:pt x="59" y="57"/>
                  </a:cubicBezTo>
                  <a:close/>
                  <a:moveTo>
                    <a:pt x="45" y="57"/>
                  </a:moveTo>
                  <a:cubicBezTo>
                    <a:pt x="45" y="57"/>
                    <a:pt x="45" y="57"/>
                    <a:pt x="45" y="57"/>
                  </a:cubicBezTo>
                  <a:cubicBezTo>
                    <a:pt x="44" y="57"/>
                    <a:pt x="43" y="56"/>
                    <a:pt x="43" y="54"/>
                  </a:cubicBezTo>
                  <a:cubicBezTo>
                    <a:pt x="43" y="53"/>
                    <a:pt x="44" y="52"/>
                    <a:pt x="45" y="52"/>
                  </a:cubicBezTo>
                  <a:cubicBezTo>
                    <a:pt x="51" y="52"/>
                    <a:pt x="51" y="52"/>
                    <a:pt x="51" y="52"/>
                  </a:cubicBezTo>
                  <a:cubicBezTo>
                    <a:pt x="53" y="52"/>
                    <a:pt x="54" y="53"/>
                    <a:pt x="54" y="54"/>
                  </a:cubicBezTo>
                  <a:cubicBezTo>
                    <a:pt x="54" y="56"/>
                    <a:pt x="53" y="57"/>
                    <a:pt x="51" y="57"/>
                  </a:cubicBezTo>
                  <a:cubicBezTo>
                    <a:pt x="45" y="57"/>
                    <a:pt x="45" y="57"/>
                    <a:pt x="45" y="57"/>
                  </a:cubicBezTo>
                  <a:close/>
                  <a:moveTo>
                    <a:pt x="32" y="57"/>
                  </a:moveTo>
                  <a:cubicBezTo>
                    <a:pt x="32" y="57"/>
                    <a:pt x="32" y="57"/>
                    <a:pt x="32" y="57"/>
                  </a:cubicBezTo>
                  <a:cubicBezTo>
                    <a:pt x="30" y="57"/>
                    <a:pt x="30" y="56"/>
                    <a:pt x="30" y="54"/>
                  </a:cubicBezTo>
                  <a:cubicBezTo>
                    <a:pt x="30" y="53"/>
                    <a:pt x="30" y="52"/>
                    <a:pt x="32" y="52"/>
                  </a:cubicBezTo>
                  <a:cubicBezTo>
                    <a:pt x="38" y="52"/>
                    <a:pt x="38" y="52"/>
                    <a:pt x="38" y="52"/>
                  </a:cubicBezTo>
                  <a:cubicBezTo>
                    <a:pt x="39" y="52"/>
                    <a:pt x="40" y="53"/>
                    <a:pt x="40" y="54"/>
                  </a:cubicBezTo>
                  <a:cubicBezTo>
                    <a:pt x="40" y="56"/>
                    <a:pt x="39" y="57"/>
                    <a:pt x="38" y="57"/>
                  </a:cubicBezTo>
                  <a:cubicBezTo>
                    <a:pt x="32" y="57"/>
                    <a:pt x="32" y="57"/>
                    <a:pt x="32" y="57"/>
                  </a:cubicBezTo>
                  <a:close/>
                  <a:moveTo>
                    <a:pt x="82" y="46"/>
                  </a:moveTo>
                  <a:cubicBezTo>
                    <a:pt x="82" y="46"/>
                    <a:pt x="82" y="46"/>
                    <a:pt x="82" y="46"/>
                  </a:cubicBezTo>
                  <a:cubicBezTo>
                    <a:pt x="81" y="46"/>
                    <a:pt x="80" y="45"/>
                    <a:pt x="80" y="44"/>
                  </a:cubicBezTo>
                  <a:cubicBezTo>
                    <a:pt x="80" y="43"/>
                    <a:pt x="81" y="42"/>
                    <a:pt x="82" y="42"/>
                  </a:cubicBezTo>
                  <a:cubicBezTo>
                    <a:pt x="88" y="42"/>
                    <a:pt x="88" y="42"/>
                    <a:pt x="88" y="42"/>
                  </a:cubicBezTo>
                  <a:cubicBezTo>
                    <a:pt x="90" y="42"/>
                    <a:pt x="91" y="43"/>
                    <a:pt x="91" y="44"/>
                  </a:cubicBezTo>
                  <a:cubicBezTo>
                    <a:pt x="91" y="45"/>
                    <a:pt x="90" y="46"/>
                    <a:pt x="88" y="46"/>
                  </a:cubicBezTo>
                  <a:cubicBezTo>
                    <a:pt x="82" y="46"/>
                    <a:pt x="82" y="46"/>
                    <a:pt x="82" y="46"/>
                  </a:cubicBezTo>
                  <a:close/>
                  <a:moveTo>
                    <a:pt x="87" y="57"/>
                  </a:moveTo>
                  <a:cubicBezTo>
                    <a:pt x="87" y="57"/>
                    <a:pt x="87" y="57"/>
                    <a:pt x="87" y="57"/>
                  </a:cubicBezTo>
                  <a:cubicBezTo>
                    <a:pt x="86" y="57"/>
                    <a:pt x="85" y="56"/>
                    <a:pt x="85" y="54"/>
                  </a:cubicBezTo>
                  <a:cubicBezTo>
                    <a:pt x="85" y="53"/>
                    <a:pt x="86" y="52"/>
                    <a:pt x="87" y="52"/>
                  </a:cubicBezTo>
                  <a:cubicBezTo>
                    <a:pt x="88" y="52"/>
                    <a:pt x="88" y="52"/>
                    <a:pt x="88" y="52"/>
                  </a:cubicBezTo>
                  <a:cubicBezTo>
                    <a:pt x="90" y="52"/>
                    <a:pt x="91" y="53"/>
                    <a:pt x="91" y="54"/>
                  </a:cubicBezTo>
                  <a:cubicBezTo>
                    <a:pt x="91" y="56"/>
                    <a:pt x="90" y="57"/>
                    <a:pt x="88" y="57"/>
                  </a:cubicBezTo>
                  <a:cubicBezTo>
                    <a:pt x="87" y="57"/>
                    <a:pt x="87" y="57"/>
                    <a:pt x="87" y="57"/>
                  </a:cubicBezTo>
                  <a:close/>
                  <a:moveTo>
                    <a:pt x="22" y="57"/>
                  </a:moveTo>
                  <a:cubicBezTo>
                    <a:pt x="22" y="57"/>
                    <a:pt x="22" y="57"/>
                    <a:pt x="22" y="57"/>
                  </a:cubicBezTo>
                  <a:cubicBezTo>
                    <a:pt x="21" y="57"/>
                    <a:pt x="20" y="56"/>
                    <a:pt x="20" y="54"/>
                  </a:cubicBezTo>
                  <a:cubicBezTo>
                    <a:pt x="20" y="53"/>
                    <a:pt x="21" y="52"/>
                    <a:pt x="22" y="52"/>
                  </a:cubicBezTo>
                  <a:cubicBezTo>
                    <a:pt x="24" y="52"/>
                    <a:pt x="24" y="52"/>
                    <a:pt x="24" y="52"/>
                  </a:cubicBezTo>
                  <a:cubicBezTo>
                    <a:pt x="25" y="52"/>
                    <a:pt x="26" y="53"/>
                    <a:pt x="26" y="54"/>
                  </a:cubicBezTo>
                  <a:cubicBezTo>
                    <a:pt x="26" y="56"/>
                    <a:pt x="25" y="57"/>
                    <a:pt x="24" y="57"/>
                  </a:cubicBezTo>
                  <a:cubicBezTo>
                    <a:pt x="22" y="57"/>
                    <a:pt x="22" y="57"/>
                    <a:pt x="22" y="57"/>
                  </a:cubicBezTo>
                  <a:close/>
                  <a:moveTo>
                    <a:pt x="67" y="46"/>
                  </a:moveTo>
                  <a:cubicBezTo>
                    <a:pt x="67" y="46"/>
                    <a:pt x="67" y="46"/>
                    <a:pt x="67" y="46"/>
                  </a:cubicBezTo>
                  <a:cubicBezTo>
                    <a:pt x="66" y="46"/>
                    <a:pt x="65" y="45"/>
                    <a:pt x="65" y="44"/>
                  </a:cubicBezTo>
                  <a:cubicBezTo>
                    <a:pt x="65" y="43"/>
                    <a:pt x="66" y="42"/>
                    <a:pt x="67" y="42"/>
                  </a:cubicBezTo>
                  <a:cubicBezTo>
                    <a:pt x="74" y="42"/>
                    <a:pt x="74" y="42"/>
                    <a:pt x="74" y="42"/>
                  </a:cubicBezTo>
                  <a:cubicBezTo>
                    <a:pt x="75" y="42"/>
                    <a:pt x="76" y="43"/>
                    <a:pt x="76" y="44"/>
                  </a:cubicBezTo>
                  <a:cubicBezTo>
                    <a:pt x="76" y="45"/>
                    <a:pt x="75" y="46"/>
                    <a:pt x="74" y="46"/>
                  </a:cubicBezTo>
                  <a:cubicBezTo>
                    <a:pt x="67" y="46"/>
                    <a:pt x="67" y="46"/>
                    <a:pt x="67" y="46"/>
                  </a:cubicBezTo>
                  <a:close/>
                  <a:moveTo>
                    <a:pt x="52" y="46"/>
                  </a:moveTo>
                  <a:cubicBezTo>
                    <a:pt x="52" y="46"/>
                    <a:pt x="52" y="46"/>
                    <a:pt x="52" y="46"/>
                  </a:cubicBezTo>
                  <a:cubicBezTo>
                    <a:pt x="51" y="46"/>
                    <a:pt x="50" y="45"/>
                    <a:pt x="50" y="44"/>
                  </a:cubicBezTo>
                  <a:cubicBezTo>
                    <a:pt x="50" y="43"/>
                    <a:pt x="51" y="42"/>
                    <a:pt x="52" y="42"/>
                  </a:cubicBezTo>
                  <a:cubicBezTo>
                    <a:pt x="59" y="42"/>
                    <a:pt x="59" y="42"/>
                    <a:pt x="59" y="42"/>
                  </a:cubicBezTo>
                  <a:cubicBezTo>
                    <a:pt x="60" y="42"/>
                    <a:pt x="61" y="43"/>
                    <a:pt x="61" y="44"/>
                  </a:cubicBezTo>
                  <a:cubicBezTo>
                    <a:pt x="61" y="45"/>
                    <a:pt x="60" y="46"/>
                    <a:pt x="59" y="46"/>
                  </a:cubicBezTo>
                  <a:cubicBezTo>
                    <a:pt x="52" y="46"/>
                    <a:pt x="52" y="46"/>
                    <a:pt x="52" y="46"/>
                  </a:cubicBezTo>
                  <a:close/>
                  <a:moveTo>
                    <a:pt x="37" y="46"/>
                  </a:moveTo>
                  <a:cubicBezTo>
                    <a:pt x="37" y="46"/>
                    <a:pt x="37" y="46"/>
                    <a:pt x="37" y="46"/>
                  </a:cubicBezTo>
                  <a:cubicBezTo>
                    <a:pt x="36" y="46"/>
                    <a:pt x="35" y="45"/>
                    <a:pt x="35" y="44"/>
                  </a:cubicBezTo>
                  <a:cubicBezTo>
                    <a:pt x="35" y="43"/>
                    <a:pt x="36" y="42"/>
                    <a:pt x="37" y="42"/>
                  </a:cubicBezTo>
                  <a:cubicBezTo>
                    <a:pt x="44" y="42"/>
                    <a:pt x="44" y="42"/>
                    <a:pt x="44" y="42"/>
                  </a:cubicBezTo>
                  <a:cubicBezTo>
                    <a:pt x="45" y="42"/>
                    <a:pt x="46" y="43"/>
                    <a:pt x="46" y="44"/>
                  </a:cubicBezTo>
                  <a:cubicBezTo>
                    <a:pt x="46" y="45"/>
                    <a:pt x="45" y="46"/>
                    <a:pt x="44" y="46"/>
                  </a:cubicBezTo>
                  <a:cubicBezTo>
                    <a:pt x="37" y="46"/>
                    <a:pt x="37" y="46"/>
                    <a:pt x="37" y="46"/>
                  </a:cubicBezTo>
                  <a:close/>
                  <a:moveTo>
                    <a:pt x="92" y="37"/>
                  </a:moveTo>
                  <a:cubicBezTo>
                    <a:pt x="92" y="37"/>
                    <a:pt x="92" y="37"/>
                    <a:pt x="92" y="37"/>
                  </a:cubicBezTo>
                  <a:cubicBezTo>
                    <a:pt x="18" y="37"/>
                    <a:pt x="18" y="37"/>
                    <a:pt x="18" y="37"/>
                  </a:cubicBezTo>
                  <a:cubicBezTo>
                    <a:pt x="17" y="37"/>
                    <a:pt x="15" y="39"/>
                    <a:pt x="15" y="40"/>
                  </a:cubicBezTo>
                  <a:cubicBezTo>
                    <a:pt x="15" y="79"/>
                    <a:pt x="15" y="79"/>
                    <a:pt x="15" y="79"/>
                  </a:cubicBezTo>
                  <a:cubicBezTo>
                    <a:pt x="15" y="80"/>
                    <a:pt x="17" y="82"/>
                    <a:pt x="18" y="82"/>
                  </a:cubicBezTo>
                  <a:cubicBezTo>
                    <a:pt x="92" y="82"/>
                    <a:pt x="92" y="82"/>
                    <a:pt x="92" y="82"/>
                  </a:cubicBezTo>
                  <a:cubicBezTo>
                    <a:pt x="94" y="82"/>
                    <a:pt x="95" y="80"/>
                    <a:pt x="95" y="79"/>
                  </a:cubicBezTo>
                  <a:cubicBezTo>
                    <a:pt x="95" y="40"/>
                    <a:pt x="95" y="40"/>
                    <a:pt x="95" y="40"/>
                  </a:cubicBezTo>
                  <a:cubicBezTo>
                    <a:pt x="95" y="39"/>
                    <a:pt x="94" y="37"/>
                    <a:pt x="92" y="37"/>
                  </a:cubicBezTo>
                  <a:close/>
                  <a:moveTo>
                    <a:pt x="45" y="21"/>
                  </a:moveTo>
                  <a:cubicBezTo>
                    <a:pt x="45" y="21"/>
                    <a:pt x="45" y="21"/>
                    <a:pt x="45" y="21"/>
                  </a:cubicBezTo>
                  <a:cubicBezTo>
                    <a:pt x="44" y="22"/>
                    <a:pt x="43" y="22"/>
                    <a:pt x="42" y="21"/>
                  </a:cubicBezTo>
                  <a:cubicBezTo>
                    <a:pt x="41" y="21"/>
                    <a:pt x="41" y="19"/>
                    <a:pt x="42" y="18"/>
                  </a:cubicBezTo>
                  <a:cubicBezTo>
                    <a:pt x="46" y="15"/>
                    <a:pt x="51" y="13"/>
                    <a:pt x="55" y="13"/>
                  </a:cubicBezTo>
                  <a:cubicBezTo>
                    <a:pt x="56" y="13"/>
                    <a:pt x="56" y="13"/>
                    <a:pt x="56" y="13"/>
                  </a:cubicBezTo>
                  <a:cubicBezTo>
                    <a:pt x="60" y="13"/>
                    <a:pt x="65" y="15"/>
                    <a:pt x="69" y="18"/>
                  </a:cubicBezTo>
                  <a:cubicBezTo>
                    <a:pt x="69" y="19"/>
                    <a:pt x="69" y="21"/>
                    <a:pt x="69" y="21"/>
                  </a:cubicBezTo>
                  <a:cubicBezTo>
                    <a:pt x="68" y="22"/>
                    <a:pt x="66" y="22"/>
                    <a:pt x="66" y="21"/>
                  </a:cubicBezTo>
                  <a:cubicBezTo>
                    <a:pt x="63" y="19"/>
                    <a:pt x="59" y="17"/>
                    <a:pt x="56" y="17"/>
                  </a:cubicBezTo>
                  <a:cubicBezTo>
                    <a:pt x="52" y="17"/>
                    <a:pt x="48" y="19"/>
                    <a:pt x="45"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 name="Isosceles Triangle 24"/>
            <p:cNvSpPr/>
            <p:nvPr/>
          </p:nvSpPr>
          <p:spPr>
            <a:xfrm rot="16200000">
              <a:off x="4574312" y="4049782"/>
              <a:ext cx="792409" cy="441441"/>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grpSp>
      <p:grpSp>
        <p:nvGrpSpPr>
          <p:cNvPr id="5" name="组合 4"/>
          <p:cNvGrpSpPr/>
          <p:nvPr/>
        </p:nvGrpSpPr>
        <p:grpSpPr>
          <a:xfrm>
            <a:off x="5835872" y="3816909"/>
            <a:ext cx="5309333" cy="1425494"/>
            <a:chOff x="5835872" y="3816909"/>
            <a:chExt cx="5309333" cy="1425494"/>
          </a:xfrm>
        </p:grpSpPr>
        <p:sp>
          <p:nvSpPr>
            <p:cNvPr id="33" name="TextBox 32"/>
            <p:cNvSpPr txBox="1"/>
            <p:nvPr/>
          </p:nvSpPr>
          <p:spPr>
            <a:xfrm>
              <a:off x="5835872" y="3816909"/>
              <a:ext cx="970137" cy="913007"/>
            </a:xfrm>
            <a:prstGeom prst="rect">
              <a:avLst/>
            </a:prstGeom>
            <a:noFill/>
          </p:spPr>
          <p:txBody>
            <a:bodyPr wrap="none" rtlCol="0">
              <a:spAutoFit/>
            </a:bodyPr>
            <a:lstStyle/>
            <a:p>
              <a:pPr defTabSz="914377"/>
              <a:r>
                <a:rPr lang="en-GB" sz="5333" b="1">
                  <a:solidFill>
                    <a:srgbClr val="1A6FAE"/>
                  </a:solidFill>
                  <a:latin typeface="Segoe UI" panose="020B0502040204020203" pitchFamily="34" charset="0"/>
                  <a:cs typeface="Segoe UI" panose="020B0502040204020203" pitchFamily="34" charset="0"/>
                </a:rPr>
                <a:t>03</a:t>
              </a:r>
            </a:p>
          </p:txBody>
        </p:sp>
        <p:sp>
          <p:nvSpPr>
            <p:cNvPr id="38" name="TextBox 37"/>
            <p:cNvSpPr txBox="1"/>
            <p:nvPr/>
          </p:nvSpPr>
          <p:spPr>
            <a:xfrm>
              <a:off x="6665459" y="4226217"/>
              <a:ext cx="1451038" cy="400109"/>
            </a:xfrm>
            <a:prstGeom prst="rect">
              <a:avLst/>
            </a:prstGeom>
            <a:noFill/>
          </p:spPr>
          <p:txBody>
            <a:bodyPr wrap="none" rtlCol="0">
              <a:spAutoFit/>
            </a:bodyPr>
            <a:lstStyle/>
            <a:p>
              <a:pPr defTabSz="914377"/>
              <a:r>
                <a:rPr lang="en-US" sz="2000" b="1">
                  <a:solidFill>
                    <a:srgbClr val="1A6FAE"/>
                  </a:solidFill>
                  <a:latin typeface="Segoe UI" panose="020B0502040204020203" pitchFamily="34" charset="0"/>
                  <a:cs typeface="Segoe UI" panose="020B0502040204020203" pitchFamily="34" charset="0"/>
                </a:rPr>
                <a:t>KEYWORD</a:t>
              </a:r>
              <a:endParaRPr lang="en-GB" sz="2000" b="1">
                <a:solidFill>
                  <a:srgbClr val="1A6FAE"/>
                </a:solidFill>
                <a:latin typeface="Segoe UI" panose="020B0502040204020203" pitchFamily="34" charset="0"/>
                <a:cs typeface="Segoe UI" panose="020B0502040204020203" pitchFamily="34" charset="0"/>
              </a:endParaRPr>
            </a:p>
          </p:txBody>
        </p:sp>
        <p:sp>
          <p:nvSpPr>
            <p:cNvPr id="34" name="TextBox 33"/>
            <p:cNvSpPr txBox="1"/>
            <p:nvPr/>
          </p:nvSpPr>
          <p:spPr>
            <a:xfrm>
              <a:off x="8587825" y="3816909"/>
              <a:ext cx="970137" cy="913007"/>
            </a:xfrm>
            <a:prstGeom prst="rect">
              <a:avLst/>
            </a:prstGeom>
            <a:noFill/>
          </p:spPr>
          <p:txBody>
            <a:bodyPr wrap="none" rtlCol="0">
              <a:spAutoFit/>
            </a:bodyPr>
            <a:lstStyle/>
            <a:p>
              <a:pPr defTabSz="914377"/>
              <a:r>
                <a:rPr lang="en-GB" sz="5333" b="1">
                  <a:solidFill>
                    <a:srgbClr val="A469BC"/>
                  </a:solidFill>
                  <a:latin typeface="Segoe UI" panose="020B0502040204020203" pitchFamily="34" charset="0"/>
                  <a:cs typeface="Segoe UI" panose="020B0502040204020203" pitchFamily="34" charset="0"/>
                </a:rPr>
                <a:t>04</a:t>
              </a:r>
            </a:p>
          </p:txBody>
        </p:sp>
        <p:sp>
          <p:nvSpPr>
            <p:cNvPr id="39" name="TextBox 38"/>
            <p:cNvSpPr txBox="1"/>
            <p:nvPr/>
          </p:nvSpPr>
          <p:spPr>
            <a:xfrm>
              <a:off x="9423815" y="4227749"/>
              <a:ext cx="1451038" cy="400110"/>
            </a:xfrm>
            <a:prstGeom prst="rect">
              <a:avLst/>
            </a:prstGeom>
            <a:noFill/>
          </p:spPr>
          <p:txBody>
            <a:bodyPr wrap="none" rtlCol="0">
              <a:spAutoFit/>
            </a:bodyPr>
            <a:lstStyle/>
            <a:p>
              <a:pPr defTabSz="914377"/>
              <a:r>
                <a:rPr lang="en-US" sz="2000" b="1">
                  <a:solidFill>
                    <a:srgbClr val="A469BC"/>
                  </a:solidFill>
                  <a:latin typeface="Segoe UI" panose="020B0502040204020203" pitchFamily="34" charset="0"/>
                  <a:cs typeface="Segoe UI" panose="020B0502040204020203" pitchFamily="34" charset="0"/>
                </a:rPr>
                <a:t>KEYWORD</a:t>
              </a:r>
              <a:endParaRPr lang="en-GB" sz="2000" b="1">
                <a:solidFill>
                  <a:srgbClr val="A469BC"/>
                </a:solidFill>
                <a:latin typeface="Segoe UI" panose="020B0502040204020203" pitchFamily="34" charset="0"/>
                <a:cs typeface="Segoe UI" panose="020B0502040204020203" pitchFamily="34" charset="0"/>
              </a:endParaRPr>
            </a:p>
          </p:txBody>
        </p:sp>
        <p:sp>
          <p:nvSpPr>
            <p:cNvPr id="43" name="Rectangle 42"/>
            <p:cNvSpPr/>
            <p:nvPr/>
          </p:nvSpPr>
          <p:spPr>
            <a:xfrm>
              <a:off x="8623171" y="4596072"/>
              <a:ext cx="2522034" cy="646331"/>
            </a:xfrm>
            <a:prstGeom prst="rect">
              <a:avLst/>
            </a:prstGeom>
          </p:spPr>
          <p:txBody>
            <a:bodyPr wrap="square">
              <a:spAutoFit/>
            </a:bodyPr>
            <a:lstStyle/>
            <a:p>
              <a:pPr algn="dist" defTabSz="914377"/>
              <a:r>
                <a:rPr lang="en-GB" sz="12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dol</a:t>
              </a:r>
            </a:p>
          </p:txBody>
        </p:sp>
        <p:sp>
          <p:nvSpPr>
            <p:cNvPr id="97" name="Rectangle 42"/>
            <p:cNvSpPr/>
            <p:nvPr/>
          </p:nvSpPr>
          <p:spPr>
            <a:xfrm>
              <a:off x="5879720" y="4596072"/>
              <a:ext cx="2522034" cy="646331"/>
            </a:xfrm>
            <a:prstGeom prst="rect">
              <a:avLst/>
            </a:prstGeom>
          </p:spPr>
          <p:txBody>
            <a:bodyPr wrap="square">
              <a:spAutoFit/>
            </a:bodyPr>
            <a:lstStyle/>
            <a:p>
              <a:pPr algn="dist" defTabSz="914377"/>
              <a:r>
                <a:rPr lang="en-GB" sz="12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dol</a:t>
              </a:r>
            </a:p>
          </p:txBody>
        </p:sp>
      </p:grpSp>
      <p:grpSp>
        <p:nvGrpSpPr>
          <p:cNvPr id="2" name="组合 1"/>
          <p:cNvGrpSpPr/>
          <p:nvPr/>
        </p:nvGrpSpPr>
        <p:grpSpPr>
          <a:xfrm>
            <a:off x="5835873" y="1611683"/>
            <a:ext cx="5309332" cy="1735565"/>
            <a:chOff x="5835873" y="1611683"/>
            <a:chExt cx="5309332" cy="1735565"/>
          </a:xfrm>
        </p:grpSpPr>
        <p:sp>
          <p:nvSpPr>
            <p:cNvPr id="31" name="TextBox 30"/>
            <p:cNvSpPr txBox="1"/>
            <p:nvPr/>
          </p:nvSpPr>
          <p:spPr>
            <a:xfrm>
              <a:off x="5835873" y="1611683"/>
              <a:ext cx="970137" cy="913007"/>
            </a:xfrm>
            <a:prstGeom prst="rect">
              <a:avLst/>
            </a:prstGeom>
            <a:noFill/>
          </p:spPr>
          <p:txBody>
            <a:bodyPr wrap="none" rtlCol="0">
              <a:spAutoFit/>
            </a:bodyPr>
            <a:lstStyle/>
            <a:p>
              <a:pPr defTabSz="914377"/>
              <a:r>
                <a:rPr lang="en-GB" sz="5333" b="1">
                  <a:solidFill>
                    <a:srgbClr val="EA3448"/>
                  </a:solidFill>
                  <a:latin typeface="Segoe UI" panose="020B0502040204020203" pitchFamily="34" charset="0"/>
                  <a:cs typeface="Segoe UI" panose="020B0502040204020203" pitchFamily="34" charset="0"/>
                </a:rPr>
                <a:t>01</a:t>
              </a:r>
            </a:p>
          </p:txBody>
        </p:sp>
        <p:sp>
          <p:nvSpPr>
            <p:cNvPr id="35" name="TextBox 34"/>
            <p:cNvSpPr txBox="1"/>
            <p:nvPr/>
          </p:nvSpPr>
          <p:spPr>
            <a:xfrm>
              <a:off x="6665459" y="2020786"/>
              <a:ext cx="1451038" cy="400111"/>
            </a:xfrm>
            <a:prstGeom prst="rect">
              <a:avLst/>
            </a:prstGeom>
            <a:noFill/>
          </p:spPr>
          <p:txBody>
            <a:bodyPr wrap="none" rtlCol="0">
              <a:spAutoFit/>
            </a:bodyPr>
            <a:lstStyle/>
            <a:p>
              <a:pPr defTabSz="914377"/>
              <a:r>
                <a:rPr lang="en-US" sz="2000" b="1">
                  <a:solidFill>
                    <a:srgbClr val="EA3448"/>
                  </a:solidFill>
                  <a:latin typeface="Segoe UI" panose="020B0502040204020203" pitchFamily="34" charset="0"/>
                  <a:cs typeface="Segoe UI" panose="020B0502040204020203" pitchFamily="34" charset="0"/>
                </a:rPr>
                <a:t>KEYWORD</a:t>
              </a:r>
              <a:endParaRPr lang="en-GB" sz="2000" b="1">
                <a:solidFill>
                  <a:srgbClr val="EA3448"/>
                </a:solidFill>
                <a:latin typeface="Segoe UI" panose="020B0502040204020203" pitchFamily="34" charset="0"/>
                <a:cs typeface="Segoe UI" panose="020B0502040204020203" pitchFamily="34" charset="0"/>
              </a:endParaRPr>
            </a:p>
          </p:txBody>
        </p:sp>
        <p:sp>
          <p:nvSpPr>
            <p:cNvPr id="32" name="TextBox 31"/>
            <p:cNvSpPr txBox="1"/>
            <p:nvPr/>
          </p:nvSpPr>
          <p:spPr>
            <a:xfrm>
              <a:off x="8587827" y="1613568"/>
              <a:ext cx="970137" cy="1733680"/>
            </a:xfrm>
            <a:prstGeom prst="rect">
              <a:avLst/>
            </a:prstGeom>
            <a:noFill/>
          </p:spPr>
          <p:txBody>
            <a:bodyPr wrap="none" rtlCol="0">
              <a:spAutoFit/>
            </a:bodyPr>
            <a:lstStyle/>
            <a:p>
              <a:pPr defTabSz="914377"/>
              <a:r>
                <a:rPr lang="en-GB" sz="5333" b="1">
                  <a:solidFill>
                    <a:srgbClr val="D97128"/>
                  </a:solidFill>
                  <a:latin typeface="Segoe UI" panose="020B0502040204020203" pitchFamily="34" charset="0"/>
                  <a:cs typeface="Segoe UI" panose="020B0502040204020203" pitchFamily="34" charset="0"/>
                </a:rPr>
                <a:t>02</a:t>
              </a:r>
            </a:p>
            <a:p>
              <a:pPr defTabSz="914377"/>
              <a:endParaRPr lang="en-GB" sz="5333" b="1">
                <a:solidFill>
                  <a:srgbClr val="D97128"/>
                </a:solidFill>
                <a:latin typeface="Segoe UI" panose="020B0502040204020203" pitchFamily="34" charset="0"/>
                <a:cs typeface="Segoe UI" panose="020B0502040204020203" pitchFamily="34" charset="0"/>
              </a:endParaRPr>
            </a:p>
          </p:txBody>
        </p:sp>
        <p:sp>
          <p:nvSpPr>
            <p:cNvPr id="36" name="TextBox 35"/>
            <p:cNvSpPr txBox="1"/>
            <p:nvPr/>
          </p:nvSpPr>
          <p:spPr>
            <a:xfrm>
              <a:off x="9423815" y="2020785"/>
              <a:ext cx="1451038" cy="400111"/>
            </a:xfrm>
            <a:prstGeom prst="rect">
              <a:avLst/>
            </a:prstGeom>
            <a:noFill/>
          </p:spPr>
          <p:txBody>
            <a:bodyPr wrap="none" rtlCol="0">
              <a:spAutoFit/>
            </a:bodyPr>
            <a:lstStyle/>
            <a:p>
              <a:pPr defTabSz="914377"/>
              <a:r>
                <a:rPr lang="en-US" sz="2000" b="1">
                  <a:solidFill>
                    <a:srgbClr val="D97128"/>
                  </a:solidFill>
                  <a:latin typeface="Segoe UI" panose="020B0502040204020203" pitchFamily="34" charset="0"/>
                  <a:cs typeface="Segoe UI" panose="020B0502040204020203" pitchFamily="34" charset="0"/>
                </a:rPr>
                <a:t>KEYWORD</a:t>
              </a:r>
              <a:endParaRPr lang="en-GB" sz="2000" b="1">
                <a:solidFill>
                  <a:srgbClr val="D97128"/>
                </a:solidFill>
                <a:latin typeface="Segoe UI" panose="020B0502040204020203" pitchFamily="34" charset="0"/>
                <a:cs typeface="Segoe UI" panose="020B0502040204020203" pitchFamily="34" charset="0"/>
              </a:endParaRPr>
            </a:p>
          </p:txBody>
        </p:sp>
        <p:sp>
          <p:nvSpPr>
            <p:cNvPr id="98" name="Rectangle 42"/>
            <p:cNvSpPr/>
            <p:nvPr/>
          </p:nvSpPr>
          <p:spPr>
            <a:xfrm>
              <a:off x="8623171" y="2387240"/>
              <a:ext cx="2522034" cy="646331"/>
            </a:xfrm>
            <a:prstGeom prst="rect">
              <a:avLst/>
            </a:prstGeom>
          </p:spPr>
          <p:txBody>
            <a:bodyPr wrap="square">
              <a:spAutoFit/>
            </a:bodyPr>
            <a:lstStyle/>
            <a:p>
              <a:pPr algn="dist" defTabSz="914377"/>
              <a:r>
                <a:rPr lang="en-GB" sz="12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dol</a:t>
              </a:r>
            </a:p>
          </p:txBody>
        </p:sp>
        <p:sp>
          <p:nvSpPr>
            <p:cNvPr id="99" name="Rectangle 42"/>
            <p:cNvSpPr/>
            <p:nvPr/>
          </p:nvSpPr>
          <p:spPr>
            <a:xfrm>
              <a:off x="5879720" y="2387240"/>
              <a:ext cx="2522034" cy="646331"/>
            </a:xfrm>
            <a:prstGeom prst="rect">
              <a:avLst/>
            </a:prstGeom>
          </p:spPr>
          <p:txBody>
            <a:bodyPr wrap="square">
              <a:spAutoFit/>
            </a:bodyPr>
            <a:lstStyle/>
            <a:p>
              <a:pPr algn="dist" defTabSz="914377"/>
              <a:r>
                <a:rPr lang="en-GB" sz="12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dol</a:t>
              </a:r>
            </a:p>
          </p:txBody>
        </p:sp>
      </p:grpSp>
      <p:grpSp>
        <p:nvGrpSpPr>
          <p:cNvPr id="7" name="组合 6"/>
          <p:cNvGrpSpPr/>
          <p:nvPr/>
        </p:nvGrpSpPr>
        <p:grpSpPr>
          <a:xfrm>
            <a:off x="3072264" y="314168"/>
            <a:ext cx="6090501" cy="637470"/>
            <a:chOff x="3072264" y="314168"/>
            <a:chExt cx="6090501" cy="637470"/>
          </a:xfrm>
        </p:grpSpPr>
        <p:sp>
          <p:nvSpPr>
            <p:cNvPr id="95" name="Title 1"/>
            <p:cNvSpPr txBox="1">
              <a:spLocks/>
            </p:cNvSpPr>
            <p:nvPr/>
          </p:nvSpPr>
          <p:spPr>
            <a:xfrm>
              <a:off x="3185424" y="314168"/>
              <a:ext cx="5864181" cy="4896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4200" b="1">
                  <a:latin typeface="Segoe UI" panose="020B0502040204020203" pitchFamily="34" charset="0"/>
                  <a:ea typeface="Segoe UI" panose="020B0502040204020203" pitchFamily="34" charset="0"/>
                  <a:cs typeface="Segoe UI" panose="020B0502040204020203" pitchFamily="34" charset="0"/>
                </a:rPr>
                <a:t>STEPS FLOW OBJECTS</a:t>
              </a:r>
              <a:endParaRPr lang="zh-CN" altLang="en-US" sz="4200" b="1">
                <a:latin typeface="Segoe UI" panose="020B0502040204020203" pitchFamily="34" charset="0"/>
                <a:cs typeface="Segoe UI" panose="020B0502040204020203" pitchFamily="34" charset="0"/>
              </a:endParaRPr>
            </a:p>
          </p:txBody>
        </p:sp>
        <p:cxnSp>
          <p:nvCxnSpPr>
            <p:cNvPr id="100" name="直接连接符 99"/>
            <p:cNvCxnSpPr>
              <a:cxnSpLocks/>
            </p:cNvCxnSpPr>
            <p:nvPr/>
          </p:nvCxnSpPr>
          <p:spPr>
            <a:xfrm>
              <a:off x="3072264" y="951638"/>
              <a:ext cx="6090501" cy="0"/>
            </a:xfrm>
            <a:prstGeom prst="line">
              <a:avLst/>
            </a:prstGeom>
            <a:ln w="12700">
              <a:solidFill>
                <a:schemeClr val="bg1">
                  <a:lumMod val="65000"/>
                  <a:alpha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57895625"/>
      </p:ext>
    </p:extLst>
  </p:cSld>
  <p:clrMapOvr>
    <a:masterClrMapping/>
  </p:clrMapOvr>
  <p:transition spd="slow" advTm="8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3" presetClass="entr" presetSubtype="0" fill="hold" nodeType="after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
                                        <p:tgtEl>
                                          <p:spTgt spid="8"/>
                                        </p:tgtEl>
                                      </p:cBhvr>
                                    </p:animEffect>
                                    <p:anim calcmode="lin" valueType="num">
                                      <p:cBhvr>
                                        <p:cTn id="14" dur="400" fill="hold"/>
                                        <p:tgtEl>
                                          <p:spTgt spid="8"/>
                                        </p:tgtEl>
                                        <p:attrNameLst>
                                          <p:attrName>ppt_x</p:attrName>
                                        </p:attrNameLst>
                                      </p:cBhvr>
                                      <p:tavLst>
                                        <p:tav tm="0">
                                          <p:val>
                                            <p:strVal val="#ppt_x"/>
                                          </p:val>
                                        </p:tav>
                                        <p:tav tm="100000">
                                          <p:val>
                                            <p:strVal val="#ppt_x"/>
                                          </p:val>
                                        </p:tav>
                                      </p:tavLst>
                                    </p:anim>
                                    <p:anim calcmode="lin" valueType="num">
                                      <p:cBhvr>
                                        <p:cTn id="15" dur="400" fill="hold"/>
                                        <p:tgtEl>
                                          <p:spTgt spid="8"/>
                                        </p:tgtEl>
                                        <p:attrNameLst>
                                          <p:attrName>ppt_y</p:attrName>
                                        </p:attrNameLst>
                                      </p:cBhvr>
                                      <p:tavLst>
                                        <p:tav tm="0">
                                          <p:val>
                                            <p:strVal val="#ppt_y+0.31"/>
                                          </p:val>
                                        </p:tav>
                                        <p:tav tm="100000">
                                          <p:val>
                                            <p:strVal val="#ppt_y+0.31"/>
                                          </p:val>
                                        </p:tav>
                                      </p:tavLst>
                                    </p:anim>
                                    <p:anim calcmode="lin" valueType="num">
                                      <p:cBhvr>
                                        <p:cTn id="16" dur="600" decel="50000" fill="hold">
                                          <p:stCondLst>
                                            <p:cond delay="400"/>
                                          </p:stCondLst>
                                        </p:cTn>
                                        <p:tgtEl>
                                          <p:spTgt spid="8"/>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7" dur="600" decel="50000" fill="hold">
                                          <p:stCondLst>
                                            <p:cond delay="400"/>
                                          </p:stCondLst>
                                        </p:cTn>
                                        <p:tgtEl>
                                          <p:spTgt spid="8"/>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8" fill="hold">
                            <p:stCondLst>
                              <p:cond delay="2250"/>
                            </p:stCondLst>
                            <p:childTnLst>
                              <p:par>
                                <p:cTn id="19" presetID="43" presetClass="entr" presetSubtype="0" fill="hold" nodeType="afterEffect">
                                  <p:stCondLst>
                                    <p:cond delay="25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
                                        <p:tgtEl>
                                          <p:spTgt spid="9"/>
                                        </p:tgtEl>
                                      </p:cBhvr>
                                    </p:animEffect>
                                    <p:anim calcmode="lin" valueType="num">
                                      <p:cBhvr>
                                        <p:cTn id="22" dur="400" fill="hold"/>
                                        <p:tgtEl>
                                          <p:spTgt spid="9"/>
                                        </p:tgtEl>
                                        <p:attrNameLst>
                                          <p:attrName>ppt_x</p:attrName>
                                        </p:attrNameLst>
                                      </p:cBhvr>
                                      <p:tavLst>
                                        <p:tav tm="0">
                                          <p:val>
                                            <p:strVal val="#ppt_x"/>
                                          </p:val>
                                        </p:tav>
                                        <p:tav tm="100000">
                                          <p:val>
                                            <p:strVal val="#ppt_x"/>
                                          </p:val>
                                        </p:tav>
                                      </p:tavLst>
                                    </p:anim>
                                    <p:anim calcmode="lin" valueType="num">
                                      <p:cBhvr>
                                        <p:cTn id="23" dur="400" fill="hold"/>
                                        <p:tgtEl>
                                          <p:spTgt spid="9"/>
                                        </p:tgtEl>
                                        <p:attrNameLst>
                                          <p:attrName>ppt_y</p:attrName>
                                        </p:attrNameLst>
                                      </p:cBhvr>
                                      <p:tavLst>
                                        <p:tav tm="0">
                                          <p:val>
                                            <p:strVal val="#ppt_y+0.31"/>
                                          </p:val>
                                        </p:tav>
                                        <p:tav tm="100000">
                                          <p:val>
                                            <p:strVal val="#ppt_y+0.31"/>
                                          </p:val>
                                        </p:tav>
                                      </p:tavLst>
                                    </p:anim>
                                    <p:anim calcmode="lin" valueType="num">
                                      <p:cBhvr>
                                        <p:cTn id="24"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5"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6" fill="hold">
                            <p:stCondLst>
                              <p:cond delay="3500"/>
                            </p:stCondLst>
                            <p:childTnLst>
                              <p:par>
                                <p:cTn id="27" presetID="43" presetClass="entr" presetSubtype="0" fill="hold" nodeType="afterEffect">
                                  <p:stCondLst>
                                    <p:cond delay="25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
                                        <p:tgtEl>
                                          <p:spTgt spid="10"/>
                                        </p:tgtEl>
                                      </p:cBhvr>
                                    </p:animEffect>
                                    <p:anim calcmode="lin" valueType="num">
                                      <p:cBhvr>
                                        <p:cTn id="30" dur="400" fill="hold"/>
                                        <p:tgtEl>
                                          <p:spTgt spid="10"/>
                                        </p:tgtEl>
                                        <p:attrNameLst>
                                          <p:attrName>ppt_x</p:attrName>
                                        </p:attrNameLst>
                                      </p:cBhvr>
                                      <p:tavLst>
                                        <p:tav tm="0">
                                          <p:val>
                                            <p:strVal val="#ppt_x"/>
                                          </p:val>
                                        </p:tav>
                                        <p:tav tm="100000">
                                          <p:val>
                                            <p:strVal val="#ppt_x"/>
                                          </p:val>
                                        </p:tav>
                                      </p:tavLst>
                                    </p:anim>
                                    <p:anim calcmode="lin" valueType="num">
                                      <p:cBhvr>
                                        <p:cTn id="31" dur="400" fill="hold"/>
                                        <p:tgtEl>
                                          <p:spTgt spid="10"/>
                                        </p:tgtEl>
                                        <p:attrNameLst>
                                          <p:attrName>ppt_y</p:attrName>
                                        </p:attrNameLst>
                                      </p:cBhvr>
                                      <p:tavLst>
                                        <p:tav tm="0">
                                          <p:val>
                                            <p:strVal val="#ppt_y+0.31"/>
                                          </p:val>
                                        </p:tav>
                                        <p:tav tm="100000">
                                          <p:val>
                                            <p:strVal val="#ppt_y+0.31"/>
                                          </p:val>
                                        </p:tav>
                                      </p:tavLst>
                                    </p:anim>
                                    <p:anim calcmode="lin" valueType="num">
                                      <p:cBhvr>
                                        <p:cTn id="32" dur="600" decel="50000" fill="hold">
                                          <p:stCondLst>
                                            <p:cond delay="400"/>
                                          </p:stCondLst>
                                        </p:cTn>
                                        <p:tgtEl>
                                          <p:spTgt spid="1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3" dur="600" decel="50000" fill="hold">
                                          <p:stCondLst>
                                            <p:cond delay="400"/>
                                          </p:stCondLst>
                                        </p:cTn>
                                        <p:tgtEl>
                                          <p:spTgt spid="1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34" fill="hold">
                            <p:stCondLst>
                              <p:cond delay="4750"/>
                            </p:stCondLst>
                            <p:childTnLst>
                              <p:par>
                                <p:cTn id="35" presetID="43" presetClass="entr" presetSubtype="0" fill="hold" nodeType="afterEffect">
                                  <p:stCondLst>
                                    <p:cond delay="25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
                                        <p:tgtEl>
                                          <p:spTgt spid="11"/>
                                        </p:tgtEl>
                                      </p:cBhvr>
                                    </p:animEffect>
                                    <p:anim calcmode="lin" valueType="num">
                                      <p:cBhvr>
                                        <p:cTn id="38" dur="400" fill="hold"/>
                                        <p:tgtEl>
                                          <p:spTgt spid="11"/>
                                        </p:tgtEl>
                                        <p:attrNameLst>
                                          <p:attrName>ppt_x</p:attrName>
                                        </p:attrNameLst>
                                      </p:cBhvr>
                                      <p:tavLst>
                                        <p:tav tm="0">
                                          <p:val>
                                            <p:strVal val="#ppt_x"/>
                                          </p:val>
                                        </p:tav>
                                        <p:tav tm="100000">
                                          <p:val>
                                            <p:strVal val="#ppt_x"/>
                                          </p:val>
                                        </p:tav>
                                      </p:tavLst>
                                    </p:anim>
                                    <p:anim calcmode="lin" valueType="num">
                                      <p:cBhvr>
                                        <p:cTn id="39" dur="400" fill="hold"/>
                                        <p:tgtEl>
                                          <p:spTgt spid="11"/>
                                        </p:tgtEl>
                                        <p:attrNameLst>
                                          <p:attrName>ppt_y</p:attrName>
                                        </p:attrNameLst>
                                      </p:cBhvr>
                                      <p:tavLst>
                                        <p:tav tm="0">
                                          <p:val>
                                            <p:strVal val="#ppt_y+0.31"/>
                                          </p:val>
                                        </p:tav>
                                        <p:tav tm="100000">
                                          <p:val>
                                            <p:strVal val="#ppt_y+0.31"/>
                                          </p:val>
                                        </p:tav>
                                      </p:tavLst>
                                    </p:anim>
                                    <p:anim calcmode="lin" valueType="num">
                                      <p:cBhvr>
                                        <p:cTn id="40" dur="600" decel="50000" fill="hold">
                                          <p:stCondLst>
                                            <p:cond delay="400"/>
                                          </p:stCondLst>
                                        </p:cTn>
                                        <p:tgtEl>
                                          <p:spTgt spid="1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1" dur="600" decel="50000" fill="hold">
                                          <p:stCondLst>
                                            <p:cond delay="400"/>
                                          </p:stCondLst>
                                        </p:cTn>
                                        <p:tgtEl>
                                          <p:spTgt spid="1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42" fill="hold">
                            <p:stCondLst>
                              <p:cond delay="6000"/>
                            </p:stCondLst>
                            <p:childTnLst>
                              <p:par>
                                <p:cTn id="43" presetID="12" presetClass="entr" presetSubtype="4" fill="hold" nodeType="afterEffect">
                                  <p:stCondLst>
                                    <p:cond delay="250"/>
                                  </p:stCondLst>
                                  <p:childTnLst>
                                    <p:set>
                                      <p:cBhvr>
                                        <p:cTn id="44" dur="1" fill="hold">
                                          <p:stCondLst>
                                            <p:cond delay="0"/>
                                          </p:stCondLst>
                                        </p:cTn>
                                        <p:tgtEl>
                                          <p:spTgt spid="2"/>
                                        </p:tgtEl>
                                        <p:attrNameLst>
                                          <p:attrName>style.visibility</p:attrName>
                                        </p:attrNameLst>
                                      </p:cBhvr>
                                      <p:to>
                                        <p:strVal val="visible"/>
                                      </p:to>
                                    </p:set>
                                    <p:anim calcmode="lin" valueType="num">
                                      <p:cBhvr additive="base">
                                        <p:cTn id="45" dur="750"/>
                                        <p:tgtEl>
                                          <p:spTgt spid="2"/>
                                        </p:tgtEl>
                                        <p:attrNameLst>
                                          <p:attrName>ppt_y</p:attrName>
                                        </p:attrNameLst>
                                      </p:cBhvr>
                                      <p:tavLst>
                                        <p:tav tm="0">
                                          <p:val>
                                            <p:strVal val="#ppt_y+#ppt_h*1.125000"/>
                                          </p:val>
                                        </p:tav>
                                        <p:tav tm="100000">
                                          <p:val>
                                            <p:strVal val="#ppt_y"/>
                                          </p:val>
                                        </p:tav>
                                      </p:tavLst>
                                    </p:anim>
                                    <p:animEffect transition="in" filter="wipe(up)">
                                      <p:cBhvr>
                                        <p:cTn id="46" dur="750"/>
                                        <p:tgtEl>
                                          <p:spTgt spid="2"/>
                                        </p:tgtEl>
                                      </p:cBhvr>
                                    </p:animEffect>
                                  </p:childTnLst>
                                </p:cTn>
                              </p:par>
                              <p:par>
                                <p:cTn id="47" presetID="12" presetClass="entr" presetSubtype="1" fill="hold" nodeType="withEffect">
                                  <p:stCondLst>
                                    <p:cond delay="25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750"/>
                                        <p:tgtEl>
                                          <p:spTgt spid="5"/>
                                        </p:tgtEl>
                                        <p:attrNameLst>
                                          <p:attrName>ppt_y</p:attrName>
                                        </p:attrNameLst>
                                      </p:cBhvr>
                                      <p:tavLst>
                                        <p:tav tm="0">
                                          <p:val>
                                            <p:strVal val="#ppt_y-#ppt_h*1.125000"/>
                                          </p:val>
                                        </p:tav>
                                        <p:tav tm="100000">
                                          <p:val>
                                            <p:strVal val="#ppt_y"/>
                                          </p:val>
                                        </p:tav>
                                      </p:tavLst>
                                    </p:anim>
                                    <p:animEffect transition="in" filter="wipe(down)">
                                      <p:cBhvr>
                                        <p:cTn id="5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4866353" y="1227803"/>
            <a:ext cx="2459294" cy="2459294"/>
            <a:chOff x="4866353" y="1227803"/>
            <a:chExt cx="2459294" cy="2459294"/>
          </a:xfrm>
        </p:grpSpPr>
        <p:sp>
          <p:nvSpPr>
            <p:cNvPr id="5" name="椭圆 4"/>
            <p:cNvSpPr/>
            <p:nvPr/>
          </p:nvSpPr>
          <p:spPr>
            <a:xfrm>
              <a:off x="4866353" y="1227803"/>
              <a:ext cx="2459294" cy="2459294"/>
            </a:xfrm>
            <a:prstGeom prst="ellipse">
              <a:avLst/>
            </a:prstGeom>
            <a:solidFill>
              <a:srgbClr val="2980B9"/>
            </a:solidFill>
            <a:ln w="1016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282562" y="1672620"/>
              <a:ext cx="1626877" cy="1569660"/>
            </a:xfrm>
            <a:prstGeom prst="rect">
              <a:avLst/>
            </a:prstGeom>
            <a:noFill/>
          </p:spPr>
          <p:txBody>
            <a:bodyPr wrap="square" rtlCol="0">
              <a:spAutoFit/>
            </a:bodyPr>
            <a:lstStyle/>
            <a:p>
              <a:r>
                <a:rPr lang="en-US" altLang="zh-CN" sz="9600" b="1">
                  <a:solidFill>
                    <a:schemeClr val="bg1"/>
                  </a:solidFill>
                  <a:latin typeface="Segoe UI" panose="020B0502040204020203" pitchFamily="34" charset="0"/>
                  <a:ea typeface="Segoe UI" panose="020B0502040204020203" pitchFamily="34" charset="0"/>
                  <a:cs typeface="Segoe UI" panose="020B0502040204020203" pitchFamily="34" charset="0"/>
                </a:rPr>
                <a:t>02</a:t>
              </a:r>
              <a:endParaRPr lang="zh-CN" altLang="en-US" sz="9600" b="1">
                <a:solidFill>
                  <a:schemeClr val="bg1"/>
                </a:solidFill>
                <a:latin typeface="Segoe UI" panose="020B0502040204020203" pitchFamily="34" charset="0"/>
                <a:cs typeface="Segoe UI" panose="020B0502040204020203" pitchFamily="34" charset="0"/>
              </a:endParaRPr>
            </a:p>
          </p:txBody>
        </p:sp>
      </p:grpSp>
      <p:grpSp>
        <p:nvGrpSpPr>
          <p:cNvPr id="3" name="组合 2"/>
          <p:cNvGrpSpPr/>
          <p:nvPr/>
        </p:nvGrpSpPr>
        <p:grpSpPr>
          <a:xfrm>
            <a:off x="1733550" y="4111764"/>
            <a:ext cx="8724899" cy="1446550"/>
            <a:chOff x="1733550" y="4111764"/>
            <a:chExt cx="8724899" cy="1446550"/>
          </a:xfrm>
        </p:grpSpPr>
        <p:sp>
          <p:nvSpPr>
            <p:cNvPr id="7" name="文本框 6"/>
            <p:cNvSpPr txBox="1"/>
            <p:nvPr/>
          </p:nvSpPr>
          <p:spPr>
            <a:xfrm>
              <a:off x="1885950" y="4111764"/>
              <a:ext cx="8420100" cy="707886"/>
            </a:xfrm>
            <a:prstGeom prst="rect">
              <a:avLst/>
            </a:prstGeom>
            <a:noFill/>
          </p:spPr>
          <p:txBody>
            <a:bodyPr wrap="square" rtlCol="0">
              <a:spAutoFit/>
            </a:bodyPr>
            <a:lstStyle/>
            <a:p>
              <a:pPr algn="ctr"/>
              <a:r>
                <a:rPr lang="en-US" altLang="zh-CN" sz="4000" b="1">
                  <a:latin typeface="Segoe UI" panose="020B0502040204020203" pitchFamily="34" charset="0"/>
                  <a:ea typeface="Segoe UI" panose="020B0502040204020203" pitchFamily="34" charset="0"/>
                  <a:cs typeface="Segoe UI" panose="020B0502040204020203" pitchFamily="34" charset="0"/>
                </a:rPr>
                <a:t>LOREM IPSUM DOLOR SIT AMET</a:t>
              </a:r>
              <a:endParaRPr lang="zh-CN" altLang="en-US" sz="4000" b="1">
                <a:latin typeface="Segoe UI" panose="020B0502040204020203" pitchFamily="34" charset="0"/>
                <a:cs typeface="Segoe UI" panose="020B0502040204020203" pitchFamily="34" charset="0"/>
              </a:endParaRPr>
            </a:p>
          </p:txBody>
        </p:sp>
        <p:sp>
          <p:nvSpPr>
            <p:cNvPr id="8" name="文本框 7"/>
            <p:cNvSpPr txBox="1"/>
            <p:nvPr/>
          </p:nvSpPr>
          <p:spPr>
            <a:xfrm>
              <a:off x="1733550" y="4819650"/>
              <a:ext cx="8724899" cy="738664"/>
            </a:xfrm>
            <a:prstGeom prst="rect">
              <a:avLst/>
            </a:prstGeom>
            <a:noFill/>
          </p:spPr>
          <p:txBody>
            <a:bodyPr wrap="square" rtlCol="0">
              <a:spAutoFit/>
            </a:bodyPr>
            <a:lstStyle/>
            <a:p>
              <a:pPr algn="ctr"/>
              <a:r>
                <a:rPr lang="en-US" altLang="zh-CN" sz="1400" dirty="0">
                  <a:latin typeface="Segoe UI" panose="020B0502040204020203" pitchFamily="34" charset="0"/>
                  <a:ea typeface="Segoe UI" panose="020B0502040204020203" pitchFamily="34" charset="0"/>
                  <a:cs typeface="Segoe UI" panose="020B0502040204020203" pitchFamily="34" charset="0"/>
                </a:rPr>
                <a:t>Lorem ipsum dolor sit amet, consectetuer adipiscing elit. Maecenas porttitor congue massa. Fusce posuere, magna sed pulvinar ultricies, purus lectus malesuada libero, sit amet commodo magna eros quis urna.</a:t>
              </a:r>
            </a:p>
            <a:p>
              <a:pPr algn="ctr"/>
              <a:endParaRPr lang="en-US" altLang="zh-CN" sz="1400" dirty="0">
                <a:latin typeface="Segoe UI" panose="020B0502040204020203" pitchFamily="34" charset="0"/>
                <a:ea typeface="Segoe UI" panose="020B0502040204020203" pitchFamily="34" charset="0"/>
                <a:cs typeface="Segoe UI" panose="020B0502040204020203" pitchFamily="34" charset="0"/>
              </a:endParaRPr>
            </a:p>
          </p:txBody>
        </p:sp>
        <p:cxnSp>
          <p:nvCxnSpPr>
            <p:cNvPr id="12" name="直接连接符 11"/>
            <p:cNvCxnSpPr>
              <a:cxnSpLocks/>
            </p:cNvCxnSpPr>
            <p:nvPr/>
          </p:nvCxnSpPr>
          <p:spPr>
            <a:xfrm>
              <a:off x="2185987" y="4781550"/>
              <a:ext cx="7872413" cy="0"/>
            </a:xfrm>
            <a:prstGeom prst="line">
              <a:avLst/>
            </a:prstGeom>
            <a:ln w="12700">
              <a:solidFill>
                <a:schemeClr val="bg1">
                  <a:lumMod val="65000"/>
                  <a:alpha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85052577"/>
      </p:ext>
    </p:extLst>
  </p:cSld>
  <p:clrMapOvr>
    <a:masterClrMapping/>
  </p:clrMapOvr>
  <mc:AlternateContent xmlns:mc="http://schemas.openxmlformats.org/markup-compatibility/2006" xmlns:p14="http://schemas.microsoft.com/office/powerpoint/2010/main">
    <mc:Choice Requires="p14">
      <p:transition spd="slow" p14:dur="1500" advTm="2500">
        <p:split orient="vert"/>
      </p:transition>
    </mc:Choice>
    <mc:Fallback xmlns="">
      <p:transition spd="slow" advTm="25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500"/>
                                        <p:tgtEl>
                                          <p:spTgt spid="2"/>
                                        </p:tgtEl>
                                      </p:cBhvr>
                                    </p:animEffect>
                                  </p:childTnLst>
                                </p:cTn>
                              </p:par>
                              <p:par>
                                <p:cTn id="8" presetID="21" presetClass="entr" presetSubtype="2"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2)">
                                      <p:cBhvr>
                                        <p:cTn id="10"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77970" y="2533176"/>
            <a:ext cx="3002756" cy="980422"/>
            <a:chOff x="877970" y="2533176"/>
            <a:chExt cx="3002756" cy="980422"/>
          </a:xfrm>
        </p:grpSpPr>
        <p:sp>
          <p:nvSpPr>
            <p:cNvPr id="40" name="TextBox 39"/>
            <p:cNvSpPr txBox="1"/>
            <p:nvPr/>
          </p:nvSpPr>
          <p:spPr>
            <a:xfrm>
              <a:off x="1862360" y="2533176"/>
              <a:ext cx="1199367" cy="338554"/>
            </a:xfrm>
            <a:prstGeom prst="rect">
              <a:avLst/>
            </a:prstGeom>
            <a:noFill/>
          </p:spPr>
          <p:txBody>
            <a:bodyPr wrap="none" rtlCol="0">
              <a:spAutoFit/>
            </a:bodyPr>
            <a:lstStyle/>
            <a:p>
              <a:pPr defTabSz="914377"/>
              <a:r>
                <a:rPr lang="en-US" altLang="zh-CN" sz="1600" b="1">
                  <a:solidFill>
                    <a:srgbClr val="EA3448"/>
                  </a:solidFill>
                  <a:latin typeface="Segoe UI" panose="020B0502040204020203" pitchFamily="34" charset="0"/>
                  <a:cs typeface="Segoe UI" panose="020B0502040204020203" pitchFamily="34" charset="0"/>
                </a:rPr>
                <a:t>KEYWORD</a:t>
              </a:r>
              <a:endParaRPr lang="en-GB" altLang="zh-CN" sz="1600" b="1">
                <a:solidFill>
                  <a:srgbClr val="EA3448"/>
                </a:solidFill>
                <a:latin typeface="Segoe UI" panose="020B0502040204020203" pitchFamily="34" charset="0"/>
                <a:cs typeface="Segoe UI" panose="020B0502040204020203" pitchFamily="34" charset="0"/>
              </a:endParaRPr>
            </a:p>
          </p:txBody>
        </p:sp>
        <p:sp>
          <p:nvSpPr>
            <p:cNvPr id="47" name="Rectangle 46"/>
            <p:cNvSpPr/>
            <p:nvPr/>
          </p:nvSpPr>
          <p:spPr>
            <a:xfrm>
              <a:off x="877970" y="2867267"/>
              <a:ext cx="3002756" cy="646331"/>
            </a:xfrm>
            <a:prstGeom prst="rect">
              <a:avLst/>
            </a:prstGeom>
          </p:spPr>
          <p:txBody>
            <a:bodyPr wrap="square">
              <a:spAutoFit/>
            </a:bodyPr>
            <a:lstStyle/>
            <a:p>
              <a:pPr algn="dist"/>
              <a:r>
                <a:rPr lang="en-US" altLang="zh-CN" sz="1200">
                  <a:solidFill>
                    <a:srgbClr val="5C5C5C"/>
                  </a:solidFill>
                  <a:latin typeface="Segoe UI" panose="020B0502040204020203" pitchFamily="34" charset="0"/>
                  <a:cs typeface="Segoe UI" panose="020B0502040204020203" pitchFamily="34" charset="0"/>
                </a:rPr>
                <a:t>Lorem ipsum dolor sit amet, consectetuer adipiscing elit. Maecenas porttitor congue massa. Fusce posuere</a:t>
              </a:r>
              <a:endParaRPr lang="zh-CN" altLang="en-US" sz="1200">
                <a:solidFill>
                  <a:srgbClr val="5C5C5C"/>
                </a:solidFill>
                <a:latin typeface="Segoe UI" panose="020B0502040204020203" pitchFamily="34" charset="0"/>
                <a:cs typeface="Segoe UI" panose="020B0502040204020203" pitchFamily="34" charset="0"/>
              </a:endParaRPr>
            </a:p>
          </p:txBody>
        </p:sp>
      </p:grpSp>
      <p:grpSp>
        <p:nvGrpSpPr>
          <p:cNvPr id="18" name="组合 17"/>
          <p:cNvGrpSpPr/>
          <p:nvPr/>
        </p:nvGrpSpPr>
        <p:grpSpPr>
          <a:xfrm>
            <a:off x="9322344" y="1687819"/>
            <a:ext cx="832731" cy="832731"/>
            <a:chOff x="9322344" y="1687819"/>
            <a:chExt cx="832731" cy="832731"/>
          </a:xfrm>
        </p:grpSpPr>
        <p:sp>
          <p:nvSpPr>
            <p:cNvPr id="13" name="Oval 12"/>
            <p:cNvSpPr/>
            <p:nvPr/>
          </p:nvSpPr>
          <p:spPr>
            <a:xfrm>
              <a:off x="9322344" y="1687819"/>
              <a:ext cx="832731" cy="832731"/>
            </a:xfrm>
            <a:prstGeom prst="ellipse">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65" name="Freeform 61"/>
            <p:cNvSpPr>
              <a:spLocks noChangeAspect="1" noEditPoints="1"/>
            </p:cNvSpPr>
            <p:nvPr/>
          </p:nvSpPr>
          <p:spPr bwMode="auto">
            <a:xfrm>
              <a:off x="9494351" y="1899389"/>
              <a:ext cx="488716" cy="409590"/>
            </a:xfrm>
            <a:custGeom>
              <a:avLst/>
              <a:gdLst>
                <a:gd name="T0" fmla="*/ 59 w 105"/>
                <a:gd name="T1" fmla="*/ 6 h 88"/>
                <a:gd name="T2" fmla="*/ 0 w 105"/>
                <a:gd name="T3" fmla="*/ 8 h 88"/>
                <a:gd name="T4" fmla="*/ 56 w 105"/>
                <a:gd name="T5" fmla="*/ 88 h 88"/>
                <a:gd name="T6" fmla="*/ 72 w 105"/>
                <a:gd name="T7" fmla="*/ 85 h 88"/>
                <a:gd name="T8" fmla="*/ 105 w 105"/>
                <a:gd name="T9" fmla="*/ 77 h 88"/>
                <a:gd name="T10" fmla="*/ 27 w 105"/>
                <a:gd name="T11" fmla="*/ 81 h 88"/>
                <a:gd name="T12" fmla="*/ 27 w 105"/>
                <a:gd name="T13" fmla="*/ 12 h 88"/>
                <a:gd name="T14" fmla="*/ 52 w 105"/>
                <a:gd name="T15" fmla="*/ 81 h 88"/>
                <a:gd name="T16" fmla="*/ 52 w 105"/>
                <a:gd name="T17" fmla="*/ 12 h 88"/>
                <a:gd name="T18" fmla="*/ 78 w 105"/>
                <a:gd name="T19" fmla="*/ 80 h 88"/>
                <a:gd name="T20" fmla="*/ 97 w 105"/>
                <a:gd name="T21" fmla="*/ 75 h 88"/>
                <a:gd name="T22" fmla="*/ 12 w 105"/>
                <a:gd name="T23" fmla="*/ 72 h 88"/>
                <a:gd name="T24" fmla="*/ 22 w 105"/>
                <a:gd name="T25" fmla="*/ 72 h 88"/>
                <a:gd name="T26" fmla="*/ 22 w 105"/>
                <a:gd name="T27" fmla="*/ 61 h 88"/>
                <a:gd name="T28" fmla="*/ 12 w 105"/>
                <a:gd name="T29" fmla="*/ 61 h 88"/>
                <a:gd name="T30" fmla="*/ 15 w 105"/>
                <a:gd name="T31" fmla="*/ 64 h 88"/>
                <a:gd name="T32" fmla="*/ 19 w 105"/>
                <a:gd name="T33" fmla="*/ 64 h 88"/>
                <a:gd name="T34" fmla="*/ 19 w 105"/>
                <a:gd name="T35" fmla="*/ 69 h 88"/>
                <a:gd name="T36" fmla="*/ 15 w 105"/>
                <a:gd name="T37" fmla="*/ 69 h 88"/>
                <a:gd name="T38" fmla="*/ 16 w 105"/>
                <a:gd name="T39" fmla="*/ 49 h 88"/>
                <a:gd name="T40" fmla="*/ 19 w 105"/>
                <a:gd name="T41" fmla="*/ 20 h 88"/>
                <a:gd name="T42" fmla="*/ 14 w 105"/>
                <a:gd name="T43" fmla="*/ 47 h 88"/>
                <a:gd name="T44" fmla="*/ 71 w 105"/>
                <a:gd name="T45" fmla="*/ 17 h 88"/>
                <a:gd name="T46" fmla="*/ 79 w 105"/>
                <a:gd name="T47" fmla="*/ 47 h 88"/>
                <a:gd name="T48" fmla="*/ 71 w 105"/>
                <a:gd name="T49" fmla="*/ 17 h 88"/>
                <a:gd name="T50" fmla="*/ 36 w 105"/>
                <a:gd name="T51" fmla="*/ 72 h 88"/>
                <a:gd name="T52" fmla="*/ 47 w 105"/>
                <a:gd name="T53" fmla="*/ 72 h 88"/>
                <a:gd name="T54" fmla="*/ 42 w 105"/>
                <a:gd name="T55" fmla="*/ 59 h 88"/>
                <a:gd name="T56" fmla="*/ 34 w 105"/>
                <a:gd name="T57" fmla="*/ 67 h 88"/>
                <a:gd name="T58" fmla="*/ 40 w 105"/>
                <a:gd name="T59" fmla="*/ 64 h 88"/>
                <a:gd name="T60" fmla="*/ 44 w 105"/>
                <a:gd name="T61" fmla="*/ 64 h 88"/>
                <a:gd name="T62" fmla="*/ 44 w 105"/>
                <a:gd name="T63" fmla="*/ 69 h 88"/>
                <a:gd name="T64" fmla="*/ 39 w 105"/>
                <a:gd name="T65" fmla="*/ 69 h 88"/>
                <a:gd name="T66" fmla="*/ 43 w 105"/>
                <a:gd name="T67" fmla="*/ 49 h 88"/>
                <a:gd name="T68" fmla="*/ 45 w 105"/>
                <a:gd name="T69" fmla="*/ 20 h 88"/>
                <a:gd name="T70" fmla="*/ 41 w 105"/>
                <a:gd name="T71" fmla="*/ 47 h 88"/>
                <a:gd name="T72" fmla="*/ 79 w 105"/>
                <a:gd name="T73" fmla="*/ 58 h 88"/>
                <a:gd name="T74" fmla="*/ 79 w 105"/>
                <a:gd name="T75" fmla="*/ 69 h 88"/>
                <a:gd name="T76" fmla="*/ 89 w 105"/>
                <a:gd name="T77" fmla="*/ 69 h 88"/>
                <a:gd name="T78" fmla="*/ 89 w 105"/>
                <a:gd name="T79" fmla="*/ 58 h 88"/>
                <a:gd name="T80" fmla="*/ 84 w 105"/>
                <a:gd name="T81" fmla="*/ 56 h 88"/>
                <a:gd name="T82" fmla="*/ 82 w 105"/>
                <a:gd name="T83" fmla="*/ 62 h 88"/>
                <a:gd name="T84" fmla="*/ 87 w 105"/>
                <a:gd name="T85" fmla="*/ 64 h 88"/>
                <a:gd name="T86" fmla="*/ 82 w 105"/>
                <a:gd name="T87" fmla="*/ 66 h 88"/>
                <a:gd name="T88" fmla="*/ 82 w 105"/>
                <a:gd name="T89"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88">
                  <a:moveTo>
                    <a:pt x="85" y="3"/>
                  </a:moveTo>
                  <a:cubicBezTo>
                    <a:pt x="85" y="1"/>
                    <a:pt x="83" y="0"/>
                    <a:pt x="81" y="1"/>
                  </a:cubicBezTo>
                  <a:cubicBezTo>
                    <a:pt x="59" y="6"/>
                    <a:pt x="59" y="6"/>
                    <a:pt x="59" y="6"/>
                  </a:cubicBezTo>
                  <a:cubicBezTo>
                    <a:pt x="58" y="5"/>
                    <a:pt x="57" y="5"/>
                    <a:pt x="56" y="5"/>
                  </a:cubicBezTo>
                  <a:cubicBezTo>
                    <a:pt x="3" y="5"/>
                    <a:pt x="3" y="5"/>
                    <a:pt x="3" y="5"/>
                  </a:cubicBezTo>
                  <a:cubicBezTo>
                    <a:pt x="1" y="5"/>
                    <a:pt x="0" y="6"/>
                    <a:pt x="0" y="8"/>
                  </a:cubicBezTo>
                  <a:cubicBezTo>
                    <a:pt x="0" y="84"/>
                    <a:pt x="0" y="84"/>
                    <a:pt x="0" y="84"/>
                  </a:cubicBezTo>
                  <a:cubicBezTo>
                    <a:pt x="0" y="86"/>
                    <a:pt x="1" y="88"/>
                    <a:pt x="3" y="88"/>
                  </a:cubicBezTo>
                  <a:cubicBezTo>
                    <a:pt x="56" y="88"/>
                    <a:pt x="56" y="88"/>
                    <a:pt x="56" y="88"/>
                  </a:cubicBezTo>
                  <a:cubicBezTo>
                    <a:pt x="58" y="88"/>
                    <a:pt x="60" y="86"/>
                    <a:pt x="60" y="84"/>
                  </a:cubicBezTo>
                  <a:cubicBezTo>
                    <a:pt x="60" y="38"/>
                    <a:pt x="60" y="38"/>
                    <a:pt x="60" y="38"/>
                  </a:cubicBezTo>
                  <a:cubicBezTo>
                    <a:pt x="72" y="85"/>
                    <a:pt x="72" y="85"/>
                    <a:pt x="72" y="85"/>
                  </a:cubicBezTo>
                  <a:cubicBezTo>
                    <a:pt x="73" y="87"/>
                    <a:pt x="75" y="88"/>
                    <a:pt x="77" y="88"/>
                  </a:cubicBezTo>
                  <a:cubicBezTo>
                    <a:pt x="102" y="81"/>
                    <a:pt x="102" y="81"/>
                    <a:pt x="102" y="81"/>
                  </a:cubicBezTo>
                  <a:cubicBezTo>
                    <a:pt x="104" y="80"/>
                    <a:pt x="105" y="78"/>
                    <a:pt x="105" y="77"/>
                  </a:cubicBezTo>
                  <a:cubicBezTo>
                    <a:pt x="85" y="3"/>
                    <a:pt x="85" y="3"/>
                    <a:pt x="85" y="3"/>
                  </a:cubicBezTo>
                  <a:close/>
                  <a:moveTo>
                    <a:pt x="27" y="81"/>
                  </a:moveTo>
                  <a:cubicBezTo>
                    <a:pt x="27" y="81"/>
                    <a:pt x="27" y="81"/>
                    <a:pt x="27" y="81"/>
                  </a:cubicBezTo>
                  <a:cubicBezTo>
                    <a:pt x="7" y="81"/>
                    <a:pt x="7" y="81"/>
                    <a:pt x="7" y="81"/>
                  </a:cubicBezTo>
                  <a:cubicBezTo>
                    <a:pt x="7" y="12"/>
                    <a:pt x="7" y="12"/>
                    <a:pt x="7" y="12"/>
                  </a:cubicBezTo>
                  <a:cubicBezTo>
                    <a:pt x="27" y="12"/>
                    <a:pt x="27" y="12"/>
                    <a:pt x="27" y="12"/>
                  </a:cubicBezTo>
                  <a:cubicBezTo>
                    <a:pt x="27" y="81"/>
                    <a:pt x="27" y="81"/>
                    <a:pt x="27" y="81"/>
                  </a:cubicBezTo>
                  <a:close/>
                  <a:moveTo>
                    <a:pt x="52" y="81"/>
                  </a:moveTo>
                  <a:cubicBezTo>
                    <a:pt x="52" y="81"/>
                    <a:pt x="52" y="81"/>
                    <a:pt x="52" y="81"/>
                  </a:cubicBezTo>
                  <a:cubicBezTo>
                    <a:pt x="32" y="81"/>
                    <a:pt x="32" y="81"/>
                    <a:pt x="32" y="81"/>
                  </a:cubicBezTo>
                  <a:cubicBezTo>
                    <a:pt x="32" y="12"/>
                    <a:pt x="32" y="12"/>
                    <a:pt x="32" y="12"/>
                  </a:cubicBezTo>
                  <a:cubicBezTo>
                    <a:pt x="52" y="12"/>
                    <a:pt x="52" y="12"/>
                    <a:pt x="52" y="12"/>
                  </a:cubicBezTo>
                  <a:cubicBezTo>
                    <a:pt x="52" y="81"/>
                    <a:pt x="52" y="81"/>
                    <a:pt x="52" y="81"/>
                  </a:cubicBezTo>
                  <a:close/>
                  <a:moveTo>
                    <a:pt x="78" y="80"/>
                  </a:moveTo>
                  <a:cubicBezTo>
                    <a:pt x="78" y="80"/>
                    <a:pt x="78" y="80"/>
                    <a:pt x="78" y="80"/>
                  </a:cubicBezTo>
                  <a:cubicBezTo>
                    <a:pt x="61" y="13"/>
                    <a:pt x="61" y="13"/>
                    <a:pt x="61" y="13"/>
                  </a:cubicBezTo>
                  <a:cubicBezTo>
                    <a:pt x="79" y="8"/>
                    <a:pt x="79" y="8"/>
                    <a:pt x="79" y="8"/>
                  </a:cubicBezTo>
                  <a:cubicBezTo>
                    <a:pt x="97" y="75"/>
                    <a:pt x="97" y="75"/>
                    <a:pt x="97" y="75"/>
                  </a:cubicBezTo>
                  <a:cubicBezTo>
                    <a:pt x="78" y="80"/>
                    <a:pt x="78" y="80"/>
                    <a:pt x="78" y="80"/>
                  </a:cubicBezTo>
                  <a:close/>
                  <a:moveTo>
                    <a:pt x="12" y="72"/>
                  </a:moveTo>
                  <a:cubicBezTo>
                    <a:pt x="12" y="72"/>
                    <a:pt x="12" y="72"/>
                    <a:pt x="12" y="72"/>
                  </a:cubicBezTo>
                  <a:cubicBezTo>
                    <a:pt x="12" y="72"/>
                    <a:pt x="12" y="72"/>
                    <a:pt x="12" y="72"/>
                  </a:cubicBezTo>
                  <a:cubicBezTo>
                    <a:pt x="13" y="73"/>
                    <a:pt x="15" y="74"/>
                    <a:pt x="17" y="74"/>
                  </a:cubicBezTo>
                  <a:cubicBezTo>
                    <a:pt x="19" y="74"/>
                    <a:pt x="21" y="73"/>
                    <a:pt x="22" y="72"/>
                  </a:cubicBezTo>
                  <a:cubicBezTo>
                    <a:pt x="22" y="72"/>
                    <a:pt x="22" y="72"/>
                    <a:pt x="22" y="72"/>
                  </a:cubicBezTo>
                  <a:cubicBezTo>
                    <a:pt x="24" y="70"/>
                    <a:pt x="24" y="69"/>
                    <a:pt x="24" y="67"/>
                  </a:cubicBezTo>
                  <a:cubicBezTo>
                    <a:pt x="24" y="64"/>
                    <a:pt x="24" y="63"/>
                    <a:pt x="22" y="61"/>
                  </a:cubicBezTo>
                  <a:cubicBezTo>
                    <a:pt x="22" y="61"/>
                    <a:pt x="22" y="61"/>
                    <a:pt x="22" y="61"/>
                  </a:cubicBezTo>
                  <a:cubicBezTo>
                    <a:pt x="21" y="60"/>
                    <a:pt x="19" y="59"/>
                    <a:pt x="17" y="59"/>
                  </a:cubicBezTo>
                  <a:cubicBezTo>
                    <a:pt x="15" y="59"/>
                    <a:pt x="13" y="60"/>
                    <a:pt x="12" y="61"/>
                  </a:cubicBezTo>
                  <a:cubicBezTo>
                    <a:pt x="11" y="63"/>
                    <a:pt x="10" y="64"/>
                    <a:pt x="10" y="67"/>
                  </a:cubicBezTo>
                  <a:cubicBezTo>
                    <a:pt x="10" y="68"/>
                    <a:pt x="11" y="70"/>
                    <a:pt x="12" y="72"/>
                  </a:cubicBezTo>
                  <a:close/>
                  <a:moveTo>
                    <a:pt x="15" y="64"/>
                  </a:moveTo>
                  <a:cubicBezTo>
                    <a:pt x="15" y="64"/>
                    <a:pt x="15" y="64"/>
                    <a:pt x="15" y="64"/>
                  </a:cubicBezTo>
                  <a:cubicBezTo>
                    <a:pt x="16" y="64"/>
                    <a:pt x="16" y="63"/>
                    <a:pt x="17" y="63"/>
                  </a:cubicBezTo>
                  <a:cubicBezTo>
                    <a:pt x="18" y="63"/>
                    <a:pt x="19" y="64"/>
                    <a:pt x="19" y="64"/>
                  </a:cubicBezTo>
                  <a:cubicBezTo>
                    <a:pt x="19" y="64"/>
                    <a:pt x="19" y="64"/>
                    <a:pt x="19" y="64"/>
                  </a:cubicBezTo>
                  <a:cubicBezTo>
                    <a:pt x="20" y="65"/>
                    <a:pt x="20" y="66"/>
                    <a:pt x="20" y="67"/>
                  </a:cubicBezTo>
                  <a:cubicBezTo>
                    <a:pt x="20" y="67"/>
                    <a:pt x="20" y="68"/>
                    <a:pt x="19" y="69"/>
                  </a:cubicBezTo>
                  <a:cubicBezTo>
                    <a:pt x="19" y="69"/>
                    <a:pt x="18" y="69"/>
                    <a:pt x="17" y="69"/>
                  </a:cubicBezTo>
                  <a:cubicBezTo>
                    <a:pt x="16" y="69"/>
                    <a:pt x="16" y="69"/>
                    <a:pt x="15" y="69"/>
                  </a:cubicBezTo>
                  <a:cubicBezTo>
                    <a:pt x="15" y="69"/>
                    <a:pt x="15" y="69"/>
                    <a:pt x="15" y="69"/>
                  </a:cubicBezTo>
                  <a:cubicBezTo>
                    <a:pt x="14" y="68"/>
                    <a:pt x="14" y="67"/>
                    <a:pt x="14" y="67"/>
                  </a:cubicBezTo>
                  <a:cubicBezTo>
                    <a:pt x="14" y="66"/>
                    <a:pt x="14" y="65"/>
                    <a:pt x="15" y="64"/>
                  </a:cubicBezTo>
                  <a:close/>
                  <a:moveTo>
                    <a:pt x="16" y="49"/>
                  </a:moveTo>
                  <a:cubicBezTo>
                    <a:pt x="16" y="49"/>
                    <a:pt x="16" y="49"/>
                    <a:pt x="16" y="49"/>
                  </a:cubicBezTo>
                  <a:cubicBezTo>
                    <a:pt x="18" y="49"/>
                    <a:pt x="19" y="48"/>
                    <a:pt x="19" y="47"/>
                  </a:cubicBezTo>
                  <a:cubicBezTo>
                    <a:pt x="19" y="20"/>
                    <a:pt x="19" y="20"/>
                    <a:pt x="19" y="20"/>
                  </a:cubicBezTo>
                  <a:cubicBezTo>
                    <a:pt x="19" y="19"/>
                    <a:pt x="18" y="18"/>
                    <a:pt x="16" y="18"/>
                  </a:cubicBezTo>
                  <a:cubicBezTo>
                    <a:pt x="15" y="18"/>
                    <a:pt x="14" y="19"/>
                    <a:pt x="14" y="20"/>
                  </a:cubicBezTo>
                  <a:cubicBezTo>
                    <a:pt x="14" y="47"/>
                    <a:pt x="14" y="47"/>
                    <a:pt x="14" y="47"/>
                  </a:cubicBezTo>
                  <a:cubicBezTo>
                    <a:pt x="14" y="48"/>
                    <a:pt x="15" y="49"/>
                    <a:pt x="16" y="49"/>
                  </a:cubicBezTo>
                  <a:close/>
                  <a:moveTo>
                    <a:pt x="71" y="17"/>
                  </a:moveTo>
                  <a:cubicBezTo>
                    <a:pt x="71" y="17"/>
                    <a:pt x="71" y="17"/>
                    <a:pt x="71" y="17"/>
                  </a:cubicBezTo>
                  <a:cubicBezTo>
                    <a:pt x="70" y="17"/>
                    <a:pt x="70" y="19"/>
                    <a:pt x="70" y="20"/>
                  </a:cubicBezTo>
                  <a:cubicBezTo>
                    <a:pt x="77" y="45"/>
                    <a:pt x="77" y="45"/>
                    <a:pt x="77" y="45"/>
                  </a:cubicBezTo>
                  <a:cubicBezTo>
                    <a:pt x="77" y="46"/>
                    <a:pt x="78" y="47"/>
                    <a:pt x="79" y="47"/>
                  </a:cubicBezTo>
                  <a:cubicBezTo>
                    <a:pt x="80" y="46"/>
                    <a:pt x="81" y="45"/>
                    <a:pt x="81" y="44"/>
                  </a:cubicBezTo>
                  <a:cubicBezTo>
                    <a:pt x="74" y="19"/>
                    <a:pt x="74" y="19"/>
                    <a:pt x="74" y="19"/>
                  </a:cubicBezTo>
                  <a:cubicBezTo>
                    <a:pt x="74" y="17"/>
                    <a:pt x="73" y="17"/>
                    <a:pt x="71" y="17"/>
                  </a:cubicBezTo>
                  <a:close/>
                  <a:moveTo>
                    <a:pt x="36" y="72"/>
                  </a:moveTo>
                  <a:cubicBezTo>
                    <a:pt x="36" y="72"/>
                    <a:pt x="36" y="72"/>
                    <a:pt x="36" y="72"/>
                  </a:cubicBezTo>
                  <a:cubicBezTo>
                    <a:pt x="36" y="72"/>
                    <a:pt x="36" y="72"/>
                    <a:pt x="36" y="72"/>
                  </a:cubicBezTo>
                  <a:cubicBezTo>
                    <a:pt x="38" y="73"/>
                    <a:pt x="40" y="74"/>
                    <a:pt x="42" y="74"/>
                  </a:cubicBezTo>
                  <a:cubicBezTo>
                    <a:pt x="44" y="74"/>
                    <a:pt x="45" y="73"/>
                    <a:pt x="47" y="72"/>
                  </a:cubicBezTo>
                  <a:cubicBezTo>
                    <a:pt x="47" y="72"/>
                    <a:pt x="47" y="72"/>
                    <a:pt x="47" y="72"/>
                  </a:cubicBezTo>
                  <a:cubicBezTo>
                    <a:pt x="48" y="70"/>
                    <a:pt x="49" y="69"/>
                    <a:pt x="49" y="67"/>
                  </a:cubicBezTo>
                  <a:cubicBezTo>
                    <a:pt x="49" y="64"/>
                    <a:pt x="48" y="63"/>
                    <a:pt x="47" y="61"/>
                  </a:cubicBezTo>
                  <a:cubicBezTo>
                    <a:pt x="46" y="60"/>
                    <a:pt x="44" y="59"/>
                    <a:pt x="42" y="59"/>
                  </a:cubicBezTo>
                  <a:cubicBezTo>
                    <a:pt x="40" y="59"/>
                    <a:pt x="38" y="60"/>
                    <a:pt x="36" y="61"/>
                  </a:cubicBezTo>
                  <a:cubicBezTo>
                    <a:pt x="36" y="61"/>
                    <a:pt x="36" y="61"/>
                    <a:pt x="36" y="61"/>
                  </a:cubicBezTo>
                  <a:cubicBezTo>
                    <a:pt x="35" y="63"/>
                    <a:pt x="34" y="64"/>
                    <a:pt x="34" y="67"/>
                  </a:cubicBezTo>
                  <a:cubicBezTo>
                    <a:pt x="34" y="68"/>
                    <a:pt x="35" y="70"/>
                    <a:pt x="36" y="72"/>
                  </a:cubicBezTo>
                  <a:close/>
                  <a:moveTo>
                    <a:pt x="40" y="64"/>
                  </a:moveTo>
                  <a:cubicBezTo>
                    <a:pt x="40" y="64"/>
                    <a:pt x="40" y="64"/>
                    <a:pt x="40" y="64"/>
                  </a:cubicBezTo>
                  <a:cubicBezTo>
                    <a:pt x="40" y="64"/>
                    <a:pt x="41" y="63"/>
                    <a:pt x="42" y="63"/>
                  </a:cubicBezTo>
                  <a:cubicBezTo>
                    <a:pt x="43" y="63"/>
                    <a:pt x="43" y="64"/>
                    <a:pt x="44" y="64"/>
                  </a:cubicBezTo>
                  <a:cubicBezTo>
                    <a:pt x="44" y="64"/>
                    <a:pt x="44" y="64"/>
                    <a:pt x="44" y="64"/>
                  </a:cubicBezTo>
                  <a:cubicBezTo>
                    <a:pt x="44" y="65"/>
                    <a:pt x="45" y="66"/>
                    <a:pt x="45" y="67"/>
                  </a:cubicBezTo>
                  <a:cubicBezTo>
                    <a:pt x="45" y="67"/>
                    <a:pt x="44" y="68"/>
                    <a:pt x="44" y="69"/>
                  </a:cubicBezTo>
                  <a:cubicBezTo>
                    <a:pt x="44" y="69"/>
                    <a:pt x="44" y="69"/>
                    <a:pt x="44" y="69"/>
                  </a:cubicBezTo>
                  <a:cubicBezTo>
                    <a:pt x="43" y="69"/>
                    <a:pt x="43" y="69"/>
                    <a:pt x="42" y="69"/>
                  </a:cubicBezTo>
                  <a:cubicBezTo>
                    <a:pt x="41" y="69"/>
                    <a:pt x="40" y="69"/>
                    <a:pt x="40" y="69"/>
                  </a:cubicBezTo>
                  <a:cubicBezTo>
                    <a:pt x="39" y="69"/>
                    <a:pt x="39" y="69"/>
                    <a:pt x="39" y="69"/>
                  </a:cubicBezTo>
                  <a:cubicBezTo>
                    <a:pt x="39" y="68"/>
                    <a:pt x="39" y="67"/>
                    <a:pt x="39" y="67"/>
                  </a:cubicBezTo>
                  <a:cubicBezTo>
                    <a:pt x="39" y="66"/>
                    <a:pt x="39" y="65"/>
                    <a:pt x="40" y="64"/>
                  </a:cubicBezTo>
                  <a:close/>
                  <a:moveTo>
                    <a:pt x="43" y="49"/>
                  </a:moveTo>
                  <a:cubicBezTo>
                    <a:pt x="43" y="49"/>
                    <a:pt x="43" y="49"/>
                    <a:pt x="43" y="49"/>
                  </a:cubicBezTo>
                  <a:cubicBezTo>
                    <a:pt x="44" y="49"/>
                    <a:pt x="45" y="48"/>
                    <a:pt x="45" y="47"/>
                  </a:cubicBezTo>
                  <a:cubicBezTo>
                    <a:pt x="45" y="20"/>
                    <a:pt x="45" y="20"/>
                    <a:pt x="45" y="20"/>
                  </a:cubicBezTo>
                  <a:cubicBezTo>
                    <a:pt x="45" y="19"/>
                    <a:pt x="44" y="18"/>
                    <a:pt x="43" y="18"/>
                  </a:cubicBezTo>
                  <a:cubicBezTo>
                    <a:pt x="42" y="18"/>
                    <a:pt x="41" y="19"/>
                    <a:pt x="41" y="20"/>
                  </a:cubicBezTo>
                  <a:cubicBezTo>
                    <a:pt x="41" y="47"/>
                    <a:pt x="41" y="47"/>
                    <a:pt x="41" y="47"/>
                  </a:cubicBezTo>
                  <a:cubicBezTo>
                    <a:pt x="41" y="48"/>
                    <a:pt x="42" y="49"/>
                    <a:pt x="43" y="49"/>
                  </a:cubicBezTo>
                  <a:close/>
                  <a:moveTo>
                    <a:pt x="79" y="58"/>
                  </a:moveTo>
                  <a:cubicBezTo>
                    <a:pt x="79" y="58"/>
                    <a:pt x="79" y="58"/>
                    <a:pt x="79" y="58"/>
                  </a:cubicBezTo>
                  <a:cubicBezTo>
                    <a:pt x="78" y="60"/>
                    <a:pt x="77" y="62"/>
                    <a:pt x="77" y="64"/>
                  </a:cubicBezTo>
                  <a:cubicBezTo>
                    <a:pt x="77" y="66"/>
                    <a:pt x="78" y="67"/>
                    <a:pt x="79" y="69"/>
                  </a:cubicBezTo>
                  <a:cubicBezTo>
                    <a:pt x="79" y="69"/>
                    <a:pt x="79" y="69"/>
                    <a:pt x="79" y="69"/>
                  </a:cubicBezTo>
                  <a:cubicBezTo>
                    <a:pt x="80" y="70"/>
                    <a:pt x="82" y="71"/>
                    <a:pt x="84" y="71"/>
                  </a:cubicBezTo>
                  <a:cubicBezTo>
                    <a:pt x="86" y="71"/>
                    <a:pt x="88" y="70"/>
                    <a:pt x="89" y="69"/>
                  </a:cubicBezTo>
                  <a:cubicBezTo>
                    <a:pt x="89" y="69"/>
                    <a:pt x="89" y="69"/>
                    <a:pt x="89" y="69"/>
                  </a:cubicBezTo>
                  <a:cubicBezTo>
                    <a:pt x="89" y="69"/>
                    <a:pt x="89" y="69"/>
                    <a:pt x="89" y="69"/>
                  </a:cubicBezTo>
                  <a:cubicBezTo>
                    <a:pt x="91" y="68"/>
                    <a:pt x="92" y="66"/>
                    <a:pt x="92" y="64"/>
                  </a:cubicBezTo>
                  <a:cubicBezTo>
                    <a:pt x="92" y="62"/>
                    <a:pt x="91" y="60"/>
                    <a:pt x="89" y="58"/>
                  </a:cubicBezTo>
                  <a:cubicBezTo>
                    <a:pt x="89" y="58"/>
                    <a:pt x="89" y="58"/>
                    <a:pt x="89" y="58"/>
                  </a:cubicBezTo>
                  <a:cubicBezTo>
                    <a:pt x="89" y="58"/>
                    <a:pt x="89" y="58"/>
                    <a:pt x="89" y="58"/>
                  </a:cubicBezTo>
                  <a:cubicBezTo>
                    <a:pt x="88" y="57"/>
                    <a:pt x="86" y="56"/>
                    <a:pt x="84" y="56"/>
                  </a:cubicBezTo>
                  <a:cubicBezTo>
                    <a:pt x="82" y="56"/>
                    <a:pt x="80" y="57"/>
                    <a:pt x="79" y="58"/>
                  </a:cubicBezTo>
                  <a:close/>
                  <a:moveTo>
                    <a:pt x="82" y="62"/>
                  </a:moveTo>
                  <a:cubicBezTo>
                    <a:pt x="82" y="62"/>
                    <a:pt x="82" y="62"/>
                    <a:pt x="82" y="62"/>
                  </a:cubicBezTo>
                  <a:cubicBezTo>
                    <a:pt x="83" y="61"/>
                    <a:pt x="83" y="61"/>
                    <a:pt x="84" y="61"/>
                  </a:cubicBezTo>
                  <a:cubicBezTo>
                    <a:pt x="85" y="61"/>
                    <a:pt x="86" y="61"/>
                    <a:pt x="86" y="62"/>
                  </a:cubicBezTo>
                  <a:cubicBezTo>
                    <a:pt x="87" y="62"/>
                    <a:pt x="87" y="63"/>
                    <a:pt x="87" y="64"/>
                  </a:cubicBezTo>
                  <a:cubicBezTo>
                    <a:pt x="87" y="64"/>
                    <a:pt x="87" y="65"/>
                    <a:pt x="86" y="66"/>
                  </a:cubicBezTo>
                  <a:cubicBezTo>
                    <a:pt x="86" y="66"/>
                    <a:pt x="85" y="67"/>
                    <a:pt x="84" y="67"/>
                  </a:cubicBezTo>
                  <a:cubicBezTo>
                    <a:pt x="83" y="67"/>
                    <a:pt x="83" y="66"/>
                    <a:pt x="82" y="66"/>
                  </a:cubicBezTo>
                  <a:cubicBezTo>
                    <a:pt x="82" y="66"/>
                    <a:pt x="82" y="66"/>
                    <a:pt x="82" y="66"/>
                  </a:cubicBezTo>
                  <a:cubicBezTo>
                    <a:pt x="81" y="65"/>
                    <a:pt x="81" y="64"/>
                    <a:pt x="81" y="64"/>
                  </a:cubicBezTo>
                  <a:cubicBezTo>
                    <a:pt x="81" y="63"/>
                    <a:pt x="82" y="62"/>
                    <a:pt x="82" y="6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4"/>
          <p:cNvGrpSpPr/>
          <p:nvPr/>
        </p:nvGrpSpPr>
        <p:grpSpPr>
          <a:xfrm>
            <a:off x="2036925" y="4019051"/>
            <a:ext cx="832731" cy="832731"/>
            <a:chOff x="2036925" y="4019051"/>
            <a:chExt cx="832731" cy="832731"/>
          </a:xfrm>
        </p:grpSpPr>
        <p:sp>
          <p:nvSpPr>
            <p:cNvPr id="20" name="Oval 19"/>
            <p:cNvSpPr/>
            <p:nvPr/>
          </p:nvSpPr>
          <p:spPr>
            <a:xfrm>
              <a:off x="2036925" y="4019051"/>
              <a:ext cx="832731" cy="832731"/>
            </a:xfrm>
            <a:prstGeom prst="ellipse">
              <a:avLst/>
            </a:prstGeom>
            <a:solidFill>
              <a:srgbClr val="A46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66" name="Freeform 85"/>
            <p:cNvSpPr>
              <a:spLocks noChangeAspect="1" noEditPoints="1"/>
            </p:cNvSpPr>
            <p:nvPr/>
          </p:nvSpPr>
          <p:spPr bwMode="auto">
            <a:xfrm>
              <a:off x="2224245" y="4206371"/>
              <a:ext cx="458091" cy="458091"/>
            </a:xfrm>
            <a:custGeom>
              <a:avLst/>
              <a:gdLst>
                <a:gd name="T0" fmla="*/ 81 w 95"/>
                <a:gd name="T1" fmla="*/ 14 h 95"/>
                <a:gd name="T2" fmla="*/ 95 w 95"/>
                <a:gd name="T3" fmla="*/ 48 h 95"/>
                <a:gd name="T4" fmla="*/ 80 w 95"/>
                <a:gd name="T5" fmla="*/ 81 h 95"/>
                <a:gd name="T6" fmla="*/ 14 w 95"/>
                <a:gd name="T7" fmla="*/ 81 h 95"/>
                <a:gd name="T8" fmla="*/ 0 w 95"/>
                <a:gd name="T9" fmla="*/ 48 h 95"/>
                <a:gd name="T10" fmla="*/ 14 w 95"/>
                <a:gd name="T11" fmla="*/ 14 h 95"/>
                <a:gd name="T12" fmla="*/ 41 w 95"/>
                <a:gd name="T13" fmla="*/ 8 h 95"/>
                <a:gd name="T14" fmla="*/ 40 w 95"/>
                <a:gd name="T15" fmla="*/ 11 h 95"/>
                <a:gd name="T16" fmla="*/ 29 w 95"/>
                <a:gd name="T17" fmla="*/ 30 h 95"/>
                <a:gd name="T18" fmla="*/ 35 w 95"/>
                <a:gd name="T19" fmla="*/ 30 h 95"/>
                <a:gd name="T20" fmla="*/ 50 w 95"/>
                <a:gd name="T21" fmla="*/ 37 h 95"/>
                <a:gd name="T22" fmla="*/ 51 w 95"/>
                <a:gd name="T23" fmla="*/ 45 h 95"/>
                <a:gd name="T24" fmla="*/ 43 w 95"/>
                <a:gd name="T25" fmla="*/ 59 h 95"/>
                <a:gd name="T26" fmla="*/ 44 w 95"/>
                <a:gd name="T27" fmla="*/ 68 h 95"/>
                <a:gd name="T28" fmla="*/ 44 w 95"/>
                <a:gd name="T29" fmla="*/ 75 h 95"/>
                <a:gd name="T30" fmla="*/ 22 w 95"/>
                <a:gd name="T31" fmla="*/ 63 h 95"/>
                <a:gd name="T32" fmla="*/ 11 w 95"/>
                <a:gd name="T33" fmla="*/ 51 h 95"/>
                <a:gd name="T34" fmla="*/ 13 w 95"/>
                <a:gd name="T35" fmla="*/ 41 h 95"/>
                <a:gd name="T36" fmla="*/ 8 w 95"/>
                <a:gd name="T37" fmla="*/ 42 h 95"/>
                <a:gd name="T38" fmla="*/ 19 w 95"/>
                <a:gd name="T39" fmla="*/ 76 h 95"/>
                <a:gd name="T40" fmla="*/ 44 w 95"/>
                <a:gd name="T41" fmla="*/ 83 h 95"/>
                <a:gd name="T42" fmla="*/ 75 w 95"/>
                <a:gd name="T43" fmla="*/ 76 h 95"/>
                <a:gd name="T44" fmla="*/ 81 w 95"/>
                <a:gd name="T45" fmla="*/ 69 h 95"/>
                <a:gd name="T46" fmla="*/ 71 w 95"/>
                <a:gd name="T47" fmla="*/ 73 h 95"/>
                <a:gd name="T48" fmla="*/ 71 w 95"/>
                <a:gd name="T49" fmla="*/ 72 h 95"/>
                <a:gd name="T50" fmla="*/ 71 w 95"/>
                <a:gd name="T51" fmla="*/ 58 h 95"/>
                <a:gd name="T52" fmla="*/ 64 w 95"/>
                <a:gd name="T53" fmla="*/ 43 h 95"/>
                <a:gd name="T54" fmla="*/ 60 w 95"/>
                <a:gd name="T55" fmla="*/ 25 h 95"/>
                <a:gd name="T56" fmla="*/ 53 w 95"/>
                <a:gd name="T57" fmla="*/ 19 h 95"/>
                <a:gd name="T58" fmla="*/ 53 w 95"/>
                <a:gd name="T59" fmla="*/ 16 h 95"/>
                <a:gd name="T60" fmla="*/ 47 w 95"/>
                <a:gd name="T61" fmla="*/ 8 h 95"/>
                <a:gd name="T62" fmla="*/ 9 w 95"/>
                <a:gd name="T63" fmla="*/ 37 h 95"/>
                <a:gd name="T64" fmla="*/ 9 w 95"/>
                <a:gd name="T65" fmla="*/ 37 h 95"/>
                <a:gd name="T66" fmla="*/ 17 w 95"/>
                <a:gd name="T67" fmla="*/ 43 h 95"/>
                <a:gd name="T68" fmla="*/ 21 w 95"/>
                <a:gd name="T69" fmla="*/ 57 h 95"/>
                <a:gd name="T70" fmla="*/ 33 w 95"/>
                <a:gd name="T71" fmla="*/ 71 h 95"/>
                <a:gd name="T72" fmla="*/ 39 w 95"/>
                <a:gd name="T73" fmla="*/ 68 h 95"/>
                <a:gd name="T74" fmla="*/ 39 w 95"/>
                <a:gd name="T75" fmla="*/ 60 h 95"/>
                <a:gd name="T76" fmla="*/ 47 w 95"/>
                <a:gd name="T77" fmla="*/ 44 h 95"/>
                <a:gd name="T78" fmla="*/ 42 w 95"/>
                <a:gd name="T79" fmla="*/ 37 h 95"/>
                <a:gd name="T80" fmla="*/ 35 w 95"/>
                <a:gd name="T81" fmla="*/ 35 h 95"/>
                <a:gd name="T82" fmla="*/ 33 w 95"/>
                <a:gd name="T83" fmla="*/ 20 h 95"/>
                <a:gd name="T84" fmla="*/ 36 w 95"/>
                <a:gd name="T85" fmla="*/ 9 h 95"/>
                <a:gd name="T86" fmla="*/ 19 w 95"/>
                <a:gd name="T87" fmla="*/ 19 h 95"/>
                <a:gd name="T88" fmla="*/ 60 w 95"/>
                <a:gd name="T89" fmla="*/ 86 h 95"/>
                <a:gd name="T90" fmla="*/ 45 w 95"/>
                <a:gd name="T91" fmla="*/ 87 h 95"/>
                <a:gd name="T92" fmla="*/ 47 w 95"/>
                <a:gd name="T93" fmla="*/ 88 h 95"/>
                <a:gd name="T94" fmla="*/ 86 w 95"/>
                <a:gd name="T95" fmla="*/ 56 h 95"/>
                <a:gd name="T96" fmla="*/ 87 w 95"/>
                <a:gd name="T97" fmla="*/ 56 h 95"/>
                <a:gd name="T98" fmla="*/ 76 w 95"/>
                <a:gd name="T99" fmla="*/ 19 h 95"/>
                <a:gd name="T100" fmla="*/ 54 w 95"/>
                <a:gd name="T101" fmla="*/ 8 h 95"/>
                <a:gd name="T102" fmla="*/ 57 w 95"/>
                <a:gd name="T103" fmla="*/ 16 h 95"/>
                <a:gd name="T104" fmla="*/ 58 w 95"/>
                <a:gd name="T105" fmla="*/ 17 h 95"/>
                <a:gd name="T106" fmla="*/ 67 w 95"/>
                <a:gd name="T107" fmla="*/ 21 h 95"/>
                <a:gd name="T108" fmla="*/ 61 w 95"/>
                <a:gd name="T109" fmla="*/ 35 h 95"/>
                <a:gd name="T110" fmla="*/ 69 w 95"/>
                <a:gd name="T111" fmla="*/ 40 h 95"/>
                <a:gd name="T112" fmla="*/ 74 w 95"/>
                <a:gd name="T113" fmla="*/ 69 h 95"/>
                <a:gd name="T114" fmla="*/ 79 w 95"/>
                <a:gd name="T115" fmla="*/ 66 h 95"/>
                <a:gd name="T116" fmla="*/ 62 w 95"/>
                <a:gd name="T117" fmla="*/ 23 h 95"/>
                <a:gd name="T118" fmla="*/ 62 w 95"/>
                <a:gd name="T119" fmla="*/ 2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95">
                  <a:moveTo>
                    <a:pt x="47" y="0"/>
                  </a:moveTo>
                  <a:cubicBezTo>
                    <a:pt x="60" y="0"/>
                    <a:pt x="72" y="6"/>
                    <a:pt x="81" y="14"/>
                  </a:cubicBezTo>
                  <a:cubicBezTo>
                    <a:pt x="81" y="14"/>
                    <a:pt x="81" y="14"/>
                    <a:pt x="81" y="14"/>
                  </a:cubicBezTo>
                  <a:cubicBezTo>
                    <a:pt x="89" y="23"/>
                    <a:pt x="95" y="35"/>
                    <a:pt x="95" y="48"/>
                  </a:cubicBezTo>
                  <a:cubicBezTo>
                    <a:pt x="95" y="61"/>
                    <a:pt x="89" y="73"/>
                    <a:pt x="81" y="81"/>
                  </a:cubicBezTo>
                  <a:cubicBezTo>
                    <a:pt x="80" y="81"/>
                    <a:pt x="80" y="81"/>
                    <a:pt x="80" y="81"/>
                  </a:cubicBezTo>
                  <a:cubicBezTo>
                    <a:pt x="72" y="90"/>
                    <a:pt x="60" y="95"/>
                    <a:pt x="47" y="95"/>
                  </a:cubicBezTo>
                  <a:cubicBezTo>
                    <a:pt x="34" y="95"/>
                    <a:pt x="22" y="90"/>
                    <a:pt x="14" y="81"/>
                  </a:cubicBezTo>
                  <a:cubicBezTo>
                    <a:pt x="14" y="81"/>
                    <a:pt x="14" y="81"/>
                    <a:pt x="14" y="81"/>
                  </a:cubicBezTo>
                  <a:cubicBezTo>
                    <a:pt x="5" y="73"/>
                    <a:pt x="0" y="61"/>
                    <a:pt x="0" y="48"/>
                  </a:cubicBezTo>
                  <a:cubicBezTo>
                    <a:pt x="0" y="35"/>
                    <a:pt x="5" y="23"/>
                    <a:pt x="14" y="14"/>
                  </a:cubicBezTo>
                  <a:cubicBezTo>
                    <a:pt x="14" y="14"/>
                    <a:pt x="14" y="14"/>
                    <a:pt x="14" y="14"/>
                  </a:cubicBezTo>
                  <a:cubicBezTo>
                    <a:pt x="23" y="6"/>
                    <a:pt x="34" y="0"/>
                    <a:pt x="47" y="0"/>
                  </a:cubicBezTo>
                  <a:close/>
                  <a:moveTo>
                    <a:pt x="41" y="8"/>
                  </a:moveTo>
                  <a:cubicBezTo>
                    <a:pt x="41" y="8"/>
                    <a:pt x="41" y="8"/>
                    <a:pt x="41" y="8"/>
                  </a:cubicBezTo>
                  <a:cubicBezTo>
                    <a:pt x="41" y="9"/>
                    <a:pt x="41" y="10"/>
                    <a:pt x="40" y="11"/>
                  </a:cubicBezTo>
                  <a:cubicBezTo>
                    <a:pt x="40" y="15"/>
                    <a:pt x="39" y="21"/>
                    <a:pt x="36" y="23"/>
                  </a:cubicBezTo>
                  <a:cubicBezTo>
                    <a:pt x="35" y="24"/>
                    <a:pt x="29" y="29"/>
                    <a:pt x="29" y="30"/>
                  </a:cubicBezTo>
                  <a:cubicBezTo>
                    <a:pt x="29" y="30"/>
                    <a:pt x="30" y="30"/>
                    <a:pt x="35" y="30"/>
                  </a:cubicBezTo>
                  <a:cubicBezTo>
                    <a:pt x="35" y="30"/>
                    <a:pt x="35" y="30"/>
                    <a:pt x="35" y="30"/>
                  </a:cubicBezTo>
                  <a:cubicBezTo>
                    <a:pt x="38" y="30"/>
                    <a:pt x="41" y="31"/>
                    <a:pt x="44" y="33"/>
                  </a:cubicBezTo>
                  <a:cubicBezTo>
                    <a:pt x="46" y="34"/>
                    <a:pt x="48" y="36"/>
                    <a:pt x="50" y="37"/>
                  </a:cubicBezTo>
                  <a:cubicBezTo>
                    <a:pt x="51" y="40"/>
                    <a:pt x="52" y="42"/>
                    <a:pt x="51" y="45"/>
                  </a:cubicBezTo>
                  <a:cubicBezTo>
                    <a:pt x="51" y="45"/>
                    <a:pt x="51" y="45"/>
                    <a:pt x="51" y="45"/>
                  </a:cubicBezTo>
                  <a:cubicBezTo>
                    <a:pt x="51" y="46"/>
                    <a:pt x="50" y="48"/>
                    <a:pt x="48" y="50"/>
                  </a:cubicBezTo>
                  <a:cubicBezTo>
                    <a:pt x="43" y="56"/>
                    <a:pt x="43" y="56"/>
                    <a:pt x="43" y="59"/>
                  </a:cubicBezTo>
                  <a:cubicBezTo>
                    <a:pt x="43" y="60"/>
                    <a:pt x="44" y="62"/>
                    <a:pt x="44" y="64"/>
                  </a:cubicBezTo>
                  <a:cubicBezTo>
                    <a:pt x="44" y="66"/>
                    <a:pt x="44" y="67"/>
                    <a:pt x="44" y="68"/>
                  </a:cubicBezTo>
                  <a:cubicBezTo>
                    <a:pt x="44" y="71"/>
                    <a:pt x="44" y="73"/>
                    <a:pt x="44" y="75"/>
                  </a:cubicBezTo>
                  <a:cubicBezTo>
                    <a:pt x="44" y="75"/>
                    <a:pt x="44" y="75"/>
                    <a:pt x="44" y="75"/>
                  </a:cubicBezTo>
                  <a:cubicBezTo>
                    <a:pt x="42" y="85"/>
                    <a:pt x="33" y="78"/>
                    <a:pt x="30" y="74"/>
                  </a:cubicBezTo>
                  <a:cubicBezTo>
                    <a:pt x="26" y="70"/>
                    <a:pt x="23" y="65"/>
                    <a:pt x="22" y="63"/>
                  </a:cubicBezTo>
                  <a:cubicBezTo>
                    <a:pt x="22" y="62"/>
                    <a:pt x="20" y="62"/>
                    <a:pt x="19" y="61"/>
                  </a:cubicBezTo>
                  <a:cubicBezTo>
                    <a:pt x="16" y="59"/>
                    <a:pt x="12" y="57"/>
                    <a:pt x="11" y="51"/>
                  </a:cubicBezTo>
                  <a:cubicBezTo>
                    <a:pt x="11" y="47"/>
                    <a:pt x="12" y="44"/>
                    <a:pt x="13" y="42"/>
                  </a:cubicBezTo>
                  <a:cubicBezTo>
                    <a:pt x="13" y="41"/>
                    <a:pt x="14" y="41"/>
                    <a:pt x="13" y="41"/>
                  </a:cubicBezTo>
                  <a:cubicBezTo>
                    <a:pt x="13" y="41"/>
                    <a:pt x="11" y="41"/>
                    <a:pt x="10" y="41"/>
                  </a:cubicBezTo>
                  <a:cubicBezTo>
                    <a:pt x="9" y="41"/>
                    <a:pt x="9" y="41"/>
                    <a:pt x="8" y="42"/>
                  </a:cubicBezTo>
                  <a:cubicBezTo>
                    <a:pt x="7" y="44"/>
                    <a:pt x="7" y="46"/>
                    <a:pt x="7" y="48"/>
                  </a:cubicBezTo>
                  <a:cubicBezTo>
                    <a:pt x="7" y="59"/>
                    <a:pt x="12" y="69"/>
                    <a:pt x="19" y="76"/>
                  </a:cubicBezTo>
                  <a:cubicBezTo>
                    <a:pt x="23" y="80"/>
                    <a:pt x="28" y="84"/>
                    <a:pt x="34" y="86"/>
                  </a:cubicBezTo>
                  <a:cubicBezTo>
                    <a:pt x="38" y="85"/>
                    <a:pt x="41" y="83"/>
                    <a:pt x="44" y="83"/>
                  </a:cubicBezTo>
                  <a:cubicBezTo>
                    <a:pt x="52" y="81"/>
                    <a:pt x="59" y="80"/>
                    <a:pt x="67" y="83"/>
                  </a:cubicBezTo>
                  <a:cubicBezTo>
                    <a:pt x="70" y="81"/>
                    <a:pt x="73" y="79"/>
                    <a:pt x="75" y="76"/>
                  </a:cubicBezTo>
                  <a:cubicBezTo>
                    <a:pt x="76" y="76"/>
                    <a:pt x="76" y="76"/>
                    <a:pt x="76" y="76"/>
                  </a:cubicBezTo>
                  <a:cubicBezTo>
                    <a:pt x="78" y="74"/>
                    <a:pt x="79" y="72"/>
                    <a:pt x="81" y="69"/>
                  </a:cubicBezTo>
                  <a:cubicBezTo>
                    <a:pt x="79" y="71"/>
                    <a:pt x="78" y="72"/>
                    <a:pt x="76" y="72"/>
                  </a:cubicBezTo>
                  <a:cubicBezTo>
                    <a:pt x="74" y="73"/>
                    <a:pt x="73" y="73"/>
                    <a:pt x="71" y="73"/>
                  </a:cubicBezTo>
                  <a:cubicBezTo>
                    <a:pt x="71" y="73"/>
                    <a:pt x="71" y="73"/>
                    <a:pt x="71" y="73"/>
                  </a:cubicBezTo>
                  <a:cubicBezTo>
                    <a:pt x="71" y="73"/>
                    <a:pt x="71" y="72"/>
                    <a:pt x="71" y="72"/>
                  </a:cubicBezTo>
                  <a:cubicBezTo>
                    <a:pt x="70" y="72"/>
                    <a:pt x="70" y="72"/>
                    <a:pt x="70" y="72"/>
                  </a:cubicBezTo>
                  <a:cubicBezTo>
                    <a:pt x="67" y="68"/>
                    <a:pt x="69" y="63"/>
                    <a:pt x="71" y="58"/>
                  </a:cubicBezTo>
                  <a:cubicBezTo>
                    <a:pt x="72" y="52"/>
                    <a:pt x="74" y="47"/>
                    <a:pt x="67" y="45"/>
                  </a:cubicBezTo>
                  <a:cubicBezTo>
                    <a:pt x="66" y="44"/>
                    <a:pt x="65" y="44"/>
                    <a:pt x="64" y="43"/>
                  </a:cubicBezTo>
                  <a:cubicBezTo>
                    <a:pt x="61" y="42"/>
                    <a:pt x="59" y="40"/>
                    <a:pt x="58" y="37"/>
                  </a:cubicBezTo>
                  <a:cubicBezTo>
                    <a:pt x="54" y="32"/>
                    <a:pt x="57" y="29"/>
                    <a:pt x="60" y="25"/>
                  </a:cubicBezTo>
                  <a:cubicBezTo>
                    <a:pt x="61" y="24"/>
                    <a:pt x="61" y="24"/>
                    <a:pt x="62" y="23"/>
                  </a:cubicBezTo>
                  <a:cubicBezTo>
                    <a:pt x="59" y="23"/>
                    <a:pt x="55" y="23"/>
                    <a:pt x="53" y="19"/>
                  </a:cubicBezTo>
                  <a:cubicBezTo>
                    <a:pt x="53" y="18"/>
                    <a:pt x="53" y="17"/>
                    <a:pt x="53" y="16"/>
                  </a:cubicBezTo>
                  <a:cubicBezTo>
                    <a:pt x="53" y="16"/>
                    <a:pt x="53" y="16"/>
                    <a:pt x="53" y="16"/>
                  </a:cubicBezTo>
                  <a:cubicBezTo>
                    <a:pt x="53" y="12"/>
                    <a:pt x="50" y="11"/>
                    <a:pt x="48" y="8"/>
                  </a:cubicBezTo>
                  <a:cubicBezTo>
                    <a:pt x="47" y="8"/>
                    <a:pt x="47" y="8"/>
                    <a:pt x="47" y="8"/>
                  </a:cubicBezTo>
                  <a:cubicBezTo>
                    <a:pt x="45" y="8"/>
                    <a:pt x="43" y="8"/>
                    <a:pt x="41" y="8"/>
                  </a:cubicBezTo>
                  <a:close/>
                  <a:moveTo>
                    <a:pt x="9" y="37"/>
                  </a:moveTo>
                  <a:cubicBezTo>
                    <a:pt x="9" y="37"/>
                    <a:pt x="9" y="37"/>
                    <a:pt x="9" y="37"/>
                  </a:cubicBezTo>
                  <a:cubicBezTo>
                    <a:pt x="9" y="37"/>
                    <a:pt x="9" y="37"/>
                    <a:pt x="9" y="37"/>
                  </a:cubicBezTo>
                  <a:cubicBezTo>
                    <a:pt x="11" y="37"/>
                    <a:pt x="13" y="36"/>
                    <a:pt x="15" y="37"/>
                  </a:cubicBezTo>
                  <a:cubicBezTo>
                    <a:pt x="18" y="38"/>
                    <a:pt x="18" y="40"/>
                    <a:pt x="17" y="43"/>
                  </a:cubicBezTo>
                  <a:cubicBezTo>
                    <a:pt x="16" y="45"/>
                    <a:pt x="16" y="48"/>
                    <a:pt x="16" y="51"/>
                  </a:cubicBezTo>
                  <a:cubicBezTo>
                    <a:pt x="16" y="54"/>
                    <a:pt x="19" y="56"/>
                    <a:pt x="21" y="57"/>
                  </a:cubicBezTo>
                  <a:cubicBezTo>
                    <a:pt x="23" y="58"/>
                    <a:pt x="25" y="59"/>
                    <a:pt x="26" y="61"/>
                  </a:cubicBezTo>
                  <a:cubicBezTo>
                    <a:pt x="27" y="63"/>
                    <a:pt x="30" y="68"/>
                    <a:pt x="33" y="71"/>
                  </a:cubicBezTo>
                  <a:cubicBezTo>
                    <a:pt x="34" y="72"/>
                    <a:pt x="39" y="78"/>
                    <a:pt x="39" y="74"/>
                  </a:cubicBezTo>
                  <a:cubicBezTo>
                    <a:pt x="40" y="72"/>
                    <a:pt x="40" y="70"/>
                    <a:pt x="39" y="68"/>
                  </a:cubicBezTo>
                  <a:cubicBezTo>
                    <a:pt x="39" y="67"/>
                    <a:pt x="39" y="66"/>
                    <a:pt x="39" y="64"/>
                  </a:cubicBezTo>
                  <a:cubicBezTo>
                    <a:pt x="39" y="62"/>
                    <a:pt x="39" y="61"/>
                    <a:pt x="39" y="60"/>
                  </a:cubicBezTo>
                  <a:cubicBezTo>
                    <a:pt x="38" y="55"/>
                    <a:pt x="38" y="54"/>
                    <a:pt x="45" y="47"/>
                  </a:cubicBezTo>
                  <a:cubicBezTo>
                    <a:pt x="46" y="46"/>
                    <a:pt x="46" y="45"/>
                    <a:pt x="47" y="44"/>
                  </a:cubicBezTo>
                  <a:cubicBezTo>
                    <a:pt x="47" y="42"/>
                    <a:pt x="47" y="41"/>
                    <a:pt x="46" y="40"/>
                  </a:cubicBezTo>
                  <a:cubicBezTo>
                    <a:pt x="45" y="39"/>
                    <a:pt x="44" y="37"/>
                    <a:pt x="42" y="37"/>
                  </a:cubicBezTo>
                  <a:cubicBezTo>
                    <a:pt x="40" y="35"/>
                    <a:pt x="37" y="35"/>
                    <a:pt x="35" y="35"/>
                  </a:cubicBezTo>
                  <a:cubicBezTo>
                    <a:pt x="35" y="35"/>
                    <a:pt x="35" y="35"/>
                    <a:pt x="35" y="35"/>
                  </a:cubicBezTo>
                  <a:cubicBezTo>
                    <a:pt x="27" y="35"/>
                    <a:pt x="25" y="35"/>
                    <a:pt x="24" y="30"/>
                  </a:cubicBezTo>
                  <a:cubicBezTo>
                    <a:pt x="24" y="26"/>
                    <a:pt x="30" y="23"/>
                    <a:pt x="33" y="20"/>
                  </a:cubicBezTo>
                  <a:cubicBezTo>
                    <a:pt x="35" y="19"/>
                    <a:pt x="35" y="14"/>
                    <a:pt x="36" y="10"/>
                  </a:cubicBezTo>
                  <a:cubicBezTo>
                    <a:pt x="36" y="9"/>
                    <a:pt x="36" y="9"/>
                    <a:pt x="36" y="9"/>
                  </a:cubicBezTo>
                  <a:cubicBezTo>
                    <a:pt x="30" y="11"/>
                    <a:pt x="24" y="15"/>
                    <a:pt x="19" y="19"/>
                  </a:cubicBezTo>
                  <a:cubicBezTo>
                    <a:pt x="19" y="19"/>
                    <a:pt x="19" y="19"/>
                    <a:pt x="19" y="19"/>
                  </a:cubicBezTo>
                  <a:cubicBezTo>
                    <a:pt x="14" y="24"/>
                    <a:pt x="11" y="30"/>
                    <a:pt x="9" y="37"/>
                  </a:cubicBezTo>
                  <a:close/>
                  <a:moveTo>
                    <a:pt x="60" y="86"/>
                  </a:moveTo>
                  <a:cubicBezTo>
                    <a:pt x="60" y="86"/>
                    <a:pt x="60" y="86"/>
                    <a:pt x="60" y="86"/>
                  </a:cubicBezTo>
                  <a:cubicBezTo>
                    <a:pt x="55" y="85"/>
                    <a:pt x="50" y="86"/>
                    <a:pt x="45" y="87"/>
                  </a:cubicBezTo>
                  <a:cubicBezTo>
                    <a:pt x="44" y="87"/>
                    <a:pt x="44" y="87"/>
                    <a:pt x="43" y="88"/>
                  </a:cubicBezTo>
                  <a:cubicBezTo>
                    <a:pt x="44" y="88"/>
                    <a:pt x="46" y="88"/>
                    <a:pt x="47" y="88"/>
                  </a:cubicBezTo>
                  <a:cubicBezTo>
                    <a:pt x="52" y="88"/>
                    <a:pt x="56" y="87"/>
                    <a:pt x="60" y="86"/>
                  </a:cubicBezTo>
                  <a:close/>
                  <a:moveTo>
                    <a:pt x="86" y="56"/>
                  </a:moveTo>
                  <a:cubicBezTo>
                    <a:pt x="86" y="56"/>
                    <a:pt x="86" y="56"/>
                    <a:pt x="86" y="56"/>
                  </a:cubicBezTo>
                  <a:cubicBezTo>
                    <a:pt x="86" y="56"/>
                    <a:pt x="86" y="56"/>
                    <a:pt x="87" y="56"/>
                  </a:cubicBezTo>
                  <a:cubicBezTo>
                    <a:pt x="87" y="53"/>
                    <a:pt x="87" y="50"/>
                    <a:pt x="87" y="48"/>
                  </a:cubicBezTo>
                  <a:cubicBezTo>
                    <a:pt x="87" y="37"/>
                    <a:pt x="83" y="27"/>
                    <a:pt x="76" y="19"/>
                  </a:cubicBezTo>
                  <a:cubicBezTo>
                    <a:pt x="76" y="19"/>
                    <a:pt x="76" y="19"/>
                    <a:pt x="76" y="19"/>
                  </a:cubicBezTo>
                  <a:cubicBezTo>
                    <a:pt x="70" y="14"/>
                    <a:pt x="62" y="10"/>
                    <a:pt x="54" y="8"/>
                  </a:cubicBezTo>
                  <a:cubicBezTo>
                    <a:pt x="56" y="11"/>
                    <a:pt x="57" y="13"/>
                    <a:pt x="57" y="16"/>
                  </a:cubicBezTo>
                  <a:cubicBezTo>
                    <a:pt x="57" y="16"/>
                    <a:pt x="57" y="16"/>
                    <a:pt x="57" y="16"/>
                  </a:cubicBezTo>
                  <a:cubicBezTo>
                    <a:pt x="57" y="16"/>
                    <a:pt x="57" y="17"/>
                    <a:pt x="58" y="17"/>
                  </a:cubicBezTo>
                  <a:cubicBezTo>
                    <a:pt x="58" y="17"/>
                    <a:pt x="58" y="17"/>
                    <a:pt x="58" y="17"/>
                  </a:cubicBezTo>
                  <a:cubicBezTo>
                    <a:pt x="58" y="19"/>
                    <a:pt x="60" y="19"/>
                    <a:pt x="62" y="19"/>
                  </a:cubicBezTo>
                  <a:cubicBezTo>
                    <a:pt x="64" y="19"/>
                    <a:pt x="66" y="19"/>
                    <a:pt x="67" y="21"/>
                  </a:cubicBezTo>
                  <a:cubicBezTo>
                    <a:pt x="67" y="24"/>
                    <a:pt x="66" y="26"/>
                    <a:pt x="63" y="28"/>
                  </a:cubicBezTo>
                  <a:cubicBezTo>
                    <a:pt x="61" y="30"/>
                    <a:pt x="59" y="32"/>
                    <a:pt x="61" y="35"/>
                  </a:cubicBezTo>
                  <a:cubicBezTo>
                    <a:pt x="62" y="37"/>
                    <a:pt x="64" y="38"/>
                    <a:pt x="66" y="39"/>
                  </a:cubicBezTo>
                  <a:cubicBezTo>
                    <a:pt x="67" y="40"/>
                    <a:pt x="68" y="40"/>
                    <a:pt x="69" y="40"/>
                  </a:cubicBezTo>
                  <a:cubicBezTo>
                    <a:pt x="80" y="44"/>
                    <a:pt x="77" y="52"/>
                    <a:pt x="75" y="59"/>
                  </a:cubicBezTo>
                  <a:cubicBezTo>
                    <a:pt x="73" y="63"/>
                    <a:pt x="72" y="67"/>
                    <a:pt x="74" y="69"/>
                  </a:cubicBezTo>
                  <a:cubicBezTo>
                    <a:pt x="75" y="68"/>
                    <a:pt x="75" y="68"/>
                    <a:pt x="75" y="68"/>
                  </a:cubicBezTo>
                  <a:cubicBezTo>
                    <a:pt x="76" y="68"/>
                    <a:pt x="77" y="67"/>
                    <a:pt x="79" y="66"/>
                  </a:cubicBezTo>
                  <a:cubicBezTo>
                    <a:pt x="81" y="63"/>
                    <a:pt x="84" y="60"/>
                    <a:pt x="86" y="56"/>
                  </a:cubicBezTo>
                  <a:close/>
                  <a:moveTo>
                    <a:pt x="62" y="23"/>
                  </a:moveTo>
                  <a:cubicBezTo>
                    <a:pt x="62" y="23"/>
                    <a:pt x="62" y="23"/>
                    <a:pt x="62" y="23"/>
                  </a:cubicBezTo>
                  <a:cubicBezTo>
                    <a:pt x="62" y="22"/>
                    <a:pt x="62" y="22"/>
                    <a:pt x="62" y="22"/>
                  </a:cubicBezTo>
                  <a:cubicBezTo>
                    <a:pt x="62" y="22"/>
                    <a:pt x="62" y="22"/>
                    <a:pt x="62" y="2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5679635" y="4019051"/>
            <a:ext cx="832731" cy="832731"/>
            <a:chOff x="5679635" y="4019051"/>
            <a:chExt cx="832731" cy="832731"/>
          </a:xfrm>
        </p:grpSpPr>
        <p:sp>
          <p:nvSpPr>
            <p:cNvPr id="14" name="Oval 13"/>
            <p:cNvSpPr/>
            <p:nvPr/>
          </p:nvSpPr>
          <p:spPr>
            <a:xfrm>
              <a:off x="5679635" y="4019051"/>
              <a:ext cx="832731" cy="832731"/>
            </a:xfrm>
            <a:prstGeom prst="ellipse">
              <a:avLst/>
            </a:prstGeom>
            <a:solidFill>
              <a:srgbClr val="33B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67" name="Freeform 115"/>
            <p:cNvSpPr>
              <a:spLocks noChangeAspect="1" noEditPoints="1"/>
            </p:cNvSpPr>
            <p:nvPr/>
          </p:nvSpPr>
          <p:spPr bwMode="auto">
            <a:xfrm>
              <a:off x="5852995" y="4192411"/>
              <a:ext cx="486011" cy="486011"/>
            </a:xfrm>
            <a:custGeom>
              <a:avLst/>
              <a:gdLst>
                <a:gd name="T0" fmla="*/ 16 w 95"/>
                <a:gd name="T1" fmla="*/ 4 h 95"/>
                <a:gd name="T2" fmla="*/ 33 w 95"/>
                <a:gd name="T3" fmla="*/ 8 h 95"/>
                <a:gd name="T4" fmla="*/ 61 w 95"/>
                <a:gd name="T5" fmla="*/ 1 h 95"/>
                <a:gd name="T6" fmla="*/ 63 w 95"/>
                <a:gd name="T7" fmla="*/ 1 h 95"/>
                <a:gd name="T8" fmla="*/ 85 w 95"/>
                <a:gd name="T9" fmla="*/ 7 h 95"/>
                <a:gd name="T10" fmla="*/ 95 w 95"/>
                <a:gd name="T11" fmla="*/ 19 h 95"/>
                <a:gd name="T12" fmla="*/ 95 w 95"/>
                <a:gd name="T13" fmla="*/ 80 h 95"/>
                <a:gd name="T14" fmla="*/ 79 w 95"/>
                <a:gd name="T15" fmla="*/ 92 h 95"/>
                <a:gd name="T16" fmla="*/ 62 w 95"/>
                <a:gd name="T17" fmla="*/ 87 h 95"/>
                <a:gd name="T18" fmla="*/ 34 w 95"/>
                <a:gd name="T19" fmla="*/ 95 h 95"/>
                <a:gd name="T20" fmla="*/ 32 w 95"/>
                <a:gd name="T21" fmla="*/ 95 h 95"/>
                <a:gd name="T22" fmla="*/ 9 w 95"/>
                <a:gd name="T23" fmla="*/ 89 h 95"/>
                <a:gd name="T24" fmla="*/ 0 w 95"/>
                <a:gd name="T25" fmla="*/ 77 h 95"/>
                <a:gd name="T26" fmla="*/ 0 w 95"/>
                <a:gd name="T27" fmla="*/ 16 h 95"/>
                <a:gd name="T28" fmla="*/ 16 w 95"/>
                <a:gd name="T29" fmla="*/ 4 h 95"/>
                <a:gd name="T30" fmla="*/ 35 w 95"/>
                <a:gd name="T31" fmla="*/ 15 h 95"/>
                <a:gd name="T32" fmla="*/ 35 w 95"/>
                <a:gd name="T33" fmla="*/ 15 h 95"/>
                <a:gd name="T34" fmla="*/ 35 w 95"/>
                <a:gd name="T35" fmla="*/ 87 h 95"/>
                <a:gd name="T36" fmla="*/ 60 w 95"/>
                <a:gd name="T37" fmla="*/ 80 h 95"/>
                <a:gd name="T38" fmla="*/ 60 w 95"/>
                <a:gd name="T39" fmla="*/ 8 h 95"/>
                <a:gd name="T40" fmla="*/ 35 w 95"/>
                <a:gd name="T41" fmla="*/ 15 h 95"/>
                <a:gd name="T42" fmla="*/ 31 w 95"/>
                <a:gd name="T43" fmla="*/ 87 h 95"/>
                <a:gd name="T44" fmla="*/ 31 w 95"/>
                <a:gd name="T45" fmla="*/ 87 h 95"/>
                <a:gd name="T46" fmla="*/ 31 w 95"/>
                <a:gd name="T47" fmla="*/ 15 h 95"/>
                <a:gd name="T48" fmla="*/ 14 w 95"/>
                <a:gd name="T49" fmla="*/ 11 h 95"/>
                <a:gd name="T50" fmla="*/ 7 w 95"/>
                <a:gd name="T51" fmla="*/ 16 h 95"/>
                <a:gd name="T52" fmla="*/ 7 w 95"/>
                <a:gd name="T53" fmla="*/ 77 h 95"/>
                <a:gd name="T54" fmla="*/ 11 w 95"/>
                <a:gd name="T55" fmla="*/ 82 h 95"/>
                <a:gd name="T56" fmla="*/ 31 w 95"/>
                <a:gd name="T57" fmla="*/ 87 h 95"/>
                <a:gd name="T58" fmla="*/ 64 w 95"/>
                <a:gd name="T59" fmla="*/ 80 h 95"/>
                <a:gd name="T60" fmla="*/ 64 w 95"/>
                <a:gd name="T61" fmla="*/ 80 h 95"/>
                <a:gd name="T62" fmla="*/ 81 w 95"/>
                <a:gd name="T63" fmla="*/ 85 h 95"/>
                <a:gd name="T64" fmla="*/ 87 w 95"/>
                <a:gd name="T65" fmla="*/ 80 h 95"/>
                <a:gd name="T66" fmla="*/ 87 w 95"/>
                <a:gd name="T67" fmla="*/ 19 h 95"/>
                <a:gd name="T68" fmla="*/ 84 w 95"/>
                <a:gd name="T69" fmla="*/ 14 h 95"/>
                <a:gd name="T70" fmla="*/ 64 w 95"/>
                <a:gd name="T71" fmla="*/ 8 h 95"/>
                <a:gd name="T72" fmla="*/ 64 w 95"/>
                <a:gd name="T73" fmla="*/ 8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 h="95">
                  <a:moveTo>
                    <a:pt x="16" y="4"/>
                  </a:moveTo>
                  <a:cubicBezTo>
                    <a:pt x="33" y="8"/>
                    <a:pt x="33" y="8"/>
                    <a:pt x="33" y="8"/>
                  </a:cubicBezTo>
                  <a:cubicBezTo>
                    <a:pt x="61" y="1"/>
                    <a:pt x="61" y="1"/>
                    <a:pt x="61" y="1"/>
                  </a:cubicBezTo>
                  <a:cubicBezTo>
                    <a:pt x="62" y="0"/>
                    <a:pt x="62" y="0"/>
                    <a:pt x="63" y="1"/>
                  </a:cubicBezTo>
                  <a:cubicBezTo>
                    <a:pt x="85" y="7"/>
                    <a:pt x="85" y="7"/>
                    <a:pt x="85" y="7"/>
                  </a:cubicBezTo>
                  <a:cubicBezTo>
                    <a:pt x="91" y="8"/>
                    <a:pt x="95" y="13"/>
                    <a:pt x="95" y="19"/>
                  </a:cubicBezTo>
                  <a:cubicBezTo>
                    <a:pt x="95" y="80"/>
                    <a:pt x="95" y="80"/>
                    <a:pt x="95" y="80"/>
                  </a:cubicBezTo>
                  <a:cubicBezTo>
                    <a:pt x="95" y="88"/>
                    <a:pt x="87" y="94"/>
                    <a:pt x="79" y="92"/>
                  </a:cubicBezTo>
                  <a:cubicBezTo>
                    <a:pt x="62" y="87"/>
                    <a:pt x="62" y="87"/>
                    <a:pt x="62" y="87"/>
                  </a:cubicBezTo>
                  <a:cubicBezTo>
                    <a:pt x="34" y="95"/>
                    <a:pt x="34" y="95"/>
                    <a:pt x="34" y="95"/>
                  </a:cubicBezTo>
                  <a:cubicBezTo>
                    <a:pt x="33" y="95"/>
                    <a:pt x="32" y="95"/>
                    <a:pt x="32" y="95"/>
                  </a:cubicBezTo>
                  <a:cubicBezTo>
                    <a:pt x="9" y="89"/>
                    <a:pt x="9" y="89"/>
                    <a:pt x="9" y="89"/>
                  </a:cubicBezTo>
                  <a:cubicBezTo>
                    <a:pt x="4" y="87"/>
                    <a:pt x="0" y="82"/>
                    <a:pt x="0" y="77"/>
                  </a:cubicBezTo>
                  <a:cubicBezTo>
                    <a:pt x="0" y="16"/>
                    <a:pt x="0" y="16"/>
                    <a:pt x="0" y="16"/>
                  </a:cubicBezTo>
                  <a:cubicBezTo>
                    <a:pt x="0" y="7"/>
                    <a:pt x="8" y="1"/>
                    <a:pt x="16" y="4"/>
                  </a:cubicBezTo>
                  <a:close/>
                  <a:moveTo>
                    <a:pt x="35" y="15"/>
                  </a:moveTo>
                  <a:cubicBezTo>
                    <a:pt x="35" y="15"/>
                    <a:pt x="35" y="15"/>
                    <a:pt x="35" y="15"/>
                  </a:cubicBezTo>
                  <a:cubicBezTo>
                    <a:pt x="35" y="87"/>
                    <a:pt x="35" y="87"/>
                    <a:pt x="35" y="87"/>
                  </a:cubicBezTo>
                  <a:cubicBezTo>
                    <a:pt x="60" y="80"/>
                    <a:pt x="60" y="80"/>
                    <a:pt x="60" y="80"/>
                  </a:cubicBezTo>
                  <a:cubicBezTo>
                    <a:pt x="60" y="8"/>
                    <a:pt x="60" y="8"/>
                    <a:pt x="60" y="8"/>
                  </a:cubicBezTo>
                  <a:cubicBezTo>
                    <a:pt x="35" y="15"/>
                    <a:pt x="35" y="15"/>
                    <a:pt x="35" y="15"/>
                  </a:cubicBezTo>
                  <a:close/>
                  <a:moveTo>
                    <a:pt x="31" y="87"/>
                  </a:moveTo>
                  <a:cubicBezTo>
                    <a:pt x="31" y="87"/>
                    <a:pt x="31" y="87"/>
                    <a:pt x="31" y="87"/>
                  </a:cubicBezTo>
                  <a:cubicBezTo>
                    <a:pt x="31" y="15"/>
                    <a:pt x="31" y="15"/>
                    <a:pt x="31" y="15"/>
                  </a:cubicBezTo>
                  <a:cubicBezTo>
                    <a:pt x="14" y="11"/>
                    <a:pt x="14" y="11"/>
                    <a:pt x="14" y="11"/>
                  </a:cubicBezTo>
                  <a:cubicBezTo>
                    <a:pt x="11" y="10"/>
                    <a:pt x="7" y="12"/>
                    <a:pt x="7" y="16"/>
                  </a:cubicBezTo>
                  <a:cubicBezTo>
                    <a:pt x="7" y="77"/>
                    <a:pt x="7" y="77"/>
                    <a:pt x="7" y="77"/>
                  </a:cubicBezTo>
                  <a:cubicBezTo>
                    <a:pt x="7" y="79"/>
                    <a:pt x="9" y="81"/>
                    <a:pt x="11" y="82"/>
                  </a:cubicBezTo>
                  <a:cubicBezTo>
                    <a:pt x="31" y="87"/>
                    <a:pt x="31" y="87"/>
                    <a:pt x="31" y="87"/>
                  </a:cubicBezTo>
                  <a:close/>
                  <a:moveTo>
                    <a:pt x="64" y="80"/>
                  </a:moveTo>
                  <a:cubicBezTo>
                    <a:pt x="64" y="80"/>
                    <a:pt x="64" y="80"/>
                    <a:pt x="64" y="80"/>
                  </a:cubicBezTo>
                  <a:cubicBezTo>
                    <a:pt x="81" y="85"/>
                    <a:pt x="81" y="85"/>
                    <a:pt x="81" y="85"/>
                  </a:cubicBezTo>
                  <a:cubicBezTo>
                    <a:pt x="84" y="86"/>
                    <a:pt x="87" y="83"/>
                    <a:pt x="87" y="80"/>
                  </a:cubicBezTo>
                  <a:cubicBezTo>
                    <a:pt x="87" y="19"/>
                    <a:pt x="87" y="19"/>
                    <a:pt x="87" y="19"/>
                  </a:cubicBezTo>
                  <a:cubicBezTo>
                    <a:pt x="87" y="16"/>
                    <a:pt x="86" y="14"/>
                    <a:pt x="84" y="14"/>
                  </a:cubicBezTo>
                  <a:cubicBezTo>
                    <a:pt x="64" y="8"/>
                    <a:pt x="64" y="8"/>
                    <a:pt x="64" y="8"/>
                  </a:cubicBezTo>
                  <a:cubicBezTo>
                    <a:pt x="64" y="80"/>
                    <a:pt x="64" y="80"/>
                    <a:pt x="64" y="8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18"/>
          <p:cNvGrpSpPr/>
          <p:nvPr/>
        </p:nvGrpSpPr>
        <p:grpSpPr>
          <a:xfrm>
            <a:off x="9322344" y="4019051"/>
            <a:ext cx="832731" cy="832731"/>
            <a:chOff x="9322344" y="4019051"/>
            <a:chExt cx="832731" cy="832731"/>
          </a:xfrm>
        </p:grpSpPr>
        <p:sp>
          <p:nvSpPr>
            <p:cNvPr id="21" name="Oval 20"/>
            <p:cNvSpPr/>
            <p:nvPr/>
          </p:nvSpPr>
          <p:spPr>
            <a:xfrm>
              <a:off x="9322344" y="4019051"/>
              <a:ext cx="832731" cy="832731"/>
            </a:xfrm>
            <a:prstGeom prst="ellipse">
              <a:avLst/>
            </a:prstGeom>
            <a:solidFill>
              <a:srgbClr val="B63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68" name="Freeform 64"/>
            <p:cNvSpPr>
              <a:spLocks noChangeAspect="1" noEditPoints="1"/>
            </p:cNvSpPr>
            <p:nvPr/>
          </p:nvSpPr>
          <p:spPr bwMode="auto">
            <a:xfrm>
              <a:off x="9454733" y="4209498"/>
              <a:ext cx="567953" cy="451837"/>
            </a:xfrm>
            <a:custGeom>
              <a:avLst/>
              <a:gdLst>
                <a:gd name="T0" fmla="*/ 55 w 112"/>
                <a:gd name="T1" fmla="*/ 0 h 89"/>
                <a:gd name="T2" fmla="*/ 55 w 112"/>
                <a:gd name="T3" fmla="*/ 4 h 89"/>
                <a:gd name="T4" fmla="*/ 103 w 112"/>
                <a:gd name="T5" fmla="*/ 40 h 89"/>
                <a:gd name="T6" fmla="*/ 8 w 112"/>
                <a:gd name="T7" fmla="*/ 79 h 89"/>
                <a:gd name="T8" fmla="*/ 22 w 112"/>
                <a:gd name="T9" fmla="*/ 46 h 89"/>
                <a:gd name="T10" fmla="*/ 29 w 112"/>
                <a:gd name="T11" fmla="*/ 42 h 89"/>
                <a:gd name="T12" fmla="*/ 82 w 112"/>
                <a:gd name="T13" fmla="*/ 77 h 89"/>
                <a:gd name="T14" fmla="*/ 88 w 112"/>
                <a:gd name="T15" fmla="*/ 73 h 89"/>
                <a:gd name="T16" fmla="*/ 37 w 112"/>
                <a:gd name="T17" fmla="*/ 77 h 89"/>
                <a:gd name="T18" fmla="*/ 74 w 112"/>
                <a:gd name="T19" fmla="*/ 73 h 89"/>
                <a:gd name="T20" fmla="*/ 22 w 112"/>
                <a:gd name="T21" fmla="*/ 77 h 89"/>
                <a:gd name="T22" fmla="*/ 29 w 112"/>
                <a:gd name="T23" fmla="*/ 73 h 89"/>
                <a:gd name="T24" fmla="*/ 82 w 112"/>
                <a:gd name="T25" fmla="*/ 67 h 89"/>
                <a:gd name="T26" fmla="*/ 88 w 112"/>
                <a:gd name="T27" fmla="*/ 63 h 89"/>
                <a:gd name="T28" fmla="*/ 67 w 112"/>
                <a:gd name="T29" fmla="*/ 67 h 89"/>
                <a:gd name="T30" fmla="*/ 74 w 112"/>
                <a:gd name="T31" fmla="*/ 63 h 89"/>
                <a:gd name="T32" fmla="*/ 52 w 112"/>
                <a:gd name="T33" fmla="*/ 67 h 89"/>
                <a:gd name="T34" fmla="*/ 59 w 112"/>
                <a:gd name="T35" fmla="*/ 63 h 89"/>
                <a:gd name="T36" fmla="*/ 37 w 112"/>
                <a:gd name="T37" fmla="*/ 67 h 89"/>
                <a:gd name="T38" fmla="*/ 44 w 112"/>
                <a:gd name="T39" fmla="*/ 63 h 89"/>
                <a:gd name="T40" fmla="*/ 22 w 112"/>
                <a:gd name="T41" fmla="*/ 67 h 89"/>
                <a:gd name="T42" fmla="*/ 29 w 112"/>
                <a:gd name="T43" fmla="*/ 63 h 89"/>
                <a:gd name="T44" fmla="*/ 73 w 112"/>
                <a:gd name="T45" fmla="*/ 57 h 89"/>
                <a:gd name="T46" fmla="*/ 79 w 112"/>
                <a:gd name="T47" fmla="*/ 52 h 89"/>
                <a:gd name="T48" fmla="*/ 59 w 112"/>
                <a:gd name="T49" fmla="*/ 57 h 89"/>
                <a:gd name="T50" fmla="*/ 65 w 112"/>
                <a:gd name="T51" fmla="*/ 52 h 89"/>
                <a:gd name="T52" fmla="*/ 45 w 112"/>
                <a:gd name="T53" fmla="*/ 57 h 89"/>
                <a:gd name="T54" fmla="*/ 51 w 112"/>
                <a:gd name="T55" fmla="*/ 52 h 89"/>
                <a:gd name="T56" fmla="*/ 32 w 112"/>
                <a:gd name="T57" fmla="*/ 57 h 89"/>
                <a:gd name="T58" fmla="*/ 38 w 112"/>
                <a:gd name="T59" fmla="*/ 52 h 89"/>
                <a:gd name="T60" fmla="*/ 82 w 112"/>
                <a:gd name="T61" fmla="*/ 46 h 89"/>
                <a:gd name="T62" fmla="*/ 88 w 112"/>
                <a:gd name="T63" fmla="*/ 42 h 89"/>
                <a:gd name="T64" fmla="*/ 87 w 112"/>
                <a:gd name="T65" fmla="*/ 57 h 89"/>
                <a:gd name="T66" fmla="*/ 88 w 112"/>
                <a:gd name="T67" fmla="*/ 52 h 89"/>
                <a:gd name="T68" fmla="*/ 22 w 112"/>
                <a:gd name="T69" fmla="*/ 57 h 89"/>
                <a:gd name="T70" fmla="*/ 24 w 112"/>
                <a:gd name="T71" fmla="*/ 52 h 89"/>
                <a:gd name="T72" fmla="*/ 67 w 112"/>
                <a:gd name="T73" fmla="*/ 46 h 89"/>
                <a:gd name="T74" fmla="*/ 74 w 112"/>
                <a:gd name="T75" fmla="*/ 42 h 89"/>
                <a:gd name="T76" fmla="*/ 52 w 112"/>
                <a:gd name="T77" fmla="*/ 46 h 89"/>
                <a:gd name="T78" fmla="*/ 59 w 112"/>
                <a:gd name="T79" fmla="*/ 42 h 89"/>
                <a:gd name="T80" fmla="*/ 37 w 112"/>
                <a:gd name="T81" fmla="*/ 46 h 89"/>
                <a:gd name="T82" fmla="*/ 44 w 112"/>
                <a:gd name="T83" fmla="*/ 42 h 89"/>
                <a:gd name="T84" fmla="*/ 92 w 112"/>
                <a:gd name="T85" fmla="*/ 37 h 89"/>
                <a:gd name="T86" fmla="*/ 15 w 112"/>
                <a:gd name="T87" fmla="*/ 79 h 89"/>
                <a:gd name="T88" fmla="*/ 95 w 112"/>
                <a:gd name="T89" fmla="*/ 40 h 89"/>
                <a:gd name="T90" fmla="*/ 42 w 112"/>
                <a:gd name="T91" fmla="*/ 21 h 89"/>
                <a:gd name="T92" fmla="*/ 69 w 112"/>
                <a:gd name="T93" fmla="*/ 18 h 89"/>
                <a:gd name="T94" fmla="*/ 45 w 112"/>
                <a:gd name="T95" fmla="*/ 2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 h="89">
                  <a:moveTo>
                    <a:pt x="36" y="12"/>
                  </a:moveTo>
                  <a:cubicBezTo>
                    <a:pt x="35" y="13"/>
                    <a:pt x="34" y="13"/>
                    <a:pt x="33" y="12"/>
                  </a:cubicBezTo>
                  <a:cubicBezTo>
                    <a:pt x="32" y="11"/>
                    <a:pt x="32" y="10"/>
                    <a:pt x="33" y="9"/>
                  </a:cubicBezTo>
                  <a:cubicBezTo>
                    <a:pt x="39" y="3"/>
                    <a:pt x="47" y="0"/>
                    <a:pt x="55" y="0"/>
                  </a:cubicBezTo>
                  <a:cubicBezTo>
                    <a:pt x="63" y="0"/>
                    <a:pt x="72" y="3"/>
                    <a:pt x="78" y="9"/>
                  </a:cubicBezTo>
                  <a:cubicBezTo>
                    <a:pt x="79" y="10"/>
                    <a:pt x="79" y="11"/>
                    <a:pt x="78" y="12"/>
                  </a:cubicBezTo>
                  <a:cubicBezTo>
                    <a:pt x="77" y="13"/>
                    <a:pt x="75" y="13"/>
                    <a:pt x="75" y="12"/>
                  </a:cubicBezTo>
                  <a:cubicBezTo>
                    <a:pt x="69" y="7"/>
                    <a:pt x="62" y="4"/>
                    <a:pt x="55" y="4"/>
                  </a:cubicBezTo>
                  <a:cubicBezTo>
                    <a:pt x="48" y="4"/>
                    <a:pt x="41" y="7"/>
                    <a:pt x="36" y="12"/>
                  </a:cubicBezTo>
                  <a:close/>
                  <a:moveTo>
                    <a:pt x="92" y="30"/>
                  </a:moveTo>
                  <a:cubicBezTo>
                    <a:pt x="92" y="30"/>
                    <a:pt x="92" y="30"/>
                    <a:pt x="92" y="30"/>
                  </a:cubicBezTo>
                  <a:cubicBezTo>
                    <a:pt x="98" y="30"/>
                    <a:pt x="103" y="35"/>
                    <a:pt x="103" y="40"/>
                  </a:cubicBezTo>
                  <a:cubicBezTo>
                    <a:pt x="103" y="79"/>
                    <a:pt x="103" y="79"/>
                    <a:pt x="103" y="79"/>
                  </a:cubicBezTo>
                  <a:cubicBezTo>
                    <a:pt x="103" y="84"/>
                    <a:pt x="98" y="89"/>
                    <a:pt x="92" y="89"/>
                  </a:cubicBezTo>
                  <a:cubicBezTo>
                    <a:pt x="18" y="89"/>
                    <a:pt x="18" y="89"/>
                    <a:pt x="18" y="89"/>
                  </a:cubicBezTo>
                  <a:cubicBezTo>
                    <a:pt x="13" y="89"/>
                    <a:pt x="8" y="84"/>
                    <a:pt x="8" y="79"/>
                  </a:cubicBezTo>
                  <a:cubicBezTo>
                    <a:pt x="8" y="40"/>
                    <a:pt x="8" y="40"/>
                    <a:pt x="8" y="40"/>
                  </a:cubicBezTo>
                  <a:cubicBezTo>
                    <a:pt x="8" y="35"/>
                    <a:pt x="13" y="30"/>
                    <a:pt x="18" y="30"/>
                  </a:cubicBezTo>
                  <a:cubicBezTo>
                    <a:pt x="112" y="30"/>
                    <a:pt x="0" y="30"/>
                    <a:pt x="92" y="30"/>
                  </a:cubicBezTo>
                  <a:close/>
                  <a:moveTo>
                    <a:pt x="22" y="46"/>
                  </a:moveTo>
                  <a:cubicBezTo>
                    <a:pt x="22" y="46"/>
                    <a:pt x="22" y="46"/>
                    <a:pt x="22" y="46"/>
                  </a:cubicBezTo>
                  <a:cubicBezTo>
                    <a:pt x="21" y="46"/>
                    <a:pt x="20" y="45"/>
                    <a:pt x="20" y="44"/>
                  </a:cubicBezTo>
                  <a:cubicBezTo>
                    <a:pt x="20" y="43"/>
                    <a:pt x="21" y="42"/>
                    <a:pt x="22" y="42"/>
                  </a:cubicBezTo>
                  <a:cubicBezTo>
                    <a:pt x="29" y="42"/>
                    <a:pt x="29" y="42"/>
                    <a:pt x="29" y="42"/>
                  </a:cubicBezTo>
                  <a:cubicBezTo>
                    <a:pt x="30" y="42"/>
                    <a:pt x="31" y="43"/>
                    <a:pt x="31" y="44"/>
                  </a:cubicBezTo>
                  <a:cubicBezTo>
                    <a:pt x="31" y="45"/>
                    <a:pt x="30" y="46"/>
                    <a:pt x="29" y="46"/>
                  </a:cubicBezTo>
                  <a:cubicBezTo>
                    <a:pt x="22" y="46"/>
                    <a:pt x="22" y="46"/>
                    <a:pt x="22" y="46"/>
                  </a:cubicBezTo>
                  <a:close/>
                  <a:moveTo>
                    <a:pt x="82" y="77"/>
                  </a:moveTo>
                  <a:cubicBezTo>
                    <a:pt x="82" y="77"/>
                    <a:pt x="82" y="77"/>
                    <a:pt x="82" y="77"/>
                  </a:cubicBezTo>
                  <a:cubicBezTo>
                    <a:pt x="81" y="77"/>
                    <a:pt x="80" y="76"/>
                    <a:pt x="80" y="75"/>
                  </a:cubicBezTo>
                  <a:cubicBezTo>
                    <a:pt x="80" y="74"/>
                    <a:pt x="81" y="73"/>
                    <a:pt x="82" y="73"/>
                  </a:cubicBezTo>
                  <a:cubicBezTo>
                    <a:pt x="88" y="73"/>
                    <a:pt x="88" y="73"/>
                    <a:pt x="88" y="73"/>
                  </a:cubicBezTo>
                  <a:cubicBezTo>
                    <a:pt x="90" y="73"/>
                    <a:pt x="91" y="74"/>
                    <a:pt x="91" y="75"/>
                  </a:cubicBezTo>
                  <a:cubicBezTo>
                    <a:pt x="91" y="76"/>
                    <a:pt x="90" y="77"/>
                    <a:pt x="88" y="77"/>
                  </a:cubicBezTo>
                  <a:cubicBezTo>
                    <a:pt x="82" y="77"/>
                    <a:pt x="82" y="77"/>
                    <a:pt x="82" y="77"/>
                  </a:cubicBezTo>
                  <a:close/>
                  <a:moveTo>
                    <a:pt x="37" y="77"/>
                  </a:moveTo>
                  <a:cubicBezTo>
                    <a:pt x="37" y="77"/>
                    <a:pt x="37" y="77"/>
                    <a:pt x="37" y="77"/>
                  </a:cubicBezTo>
                  <a:cubicBezTo>
                    <a:pt x="36" y="77"/>
                    <a:pt x="35" y="76"/>
                    <a:pt x="35" y="75"/>
                  </a:cubicBezTo>
                  <a:cubicBezTo>
                    <a:pt x="35" y="74"/>
                    <a:pt x="36" y="73"/>
                    <a:pt x="37" y="73"/>
                  </a:cubicBezTo>
                  <a:cubicBezTo>
                    <a:pt x="74" y="73"/>
                    <a:pt x="74" y="73"/>
                    <a:pt x="74" y="73"/>
                  </a:cubicBezTo>
                  <a:cubicBezTo>
                    <a:pt x="75" y="73"/>
                    <a:pt x="76" y="74"/>
                    <a:pt x="76" y="75"/>
                  </a:cubicBezTo>
                  <a:cubicBezTo>
                    <a:pt x="76" y="76"/>
                    <a:pt x="75" y="77"/>
                    <a:pt x="74" y="77"/>
                  </a:cubicBezTo>
                  <a:cubicBezTo>
                    <a:pt x="37" y="77"/>
                    <a:pt x="37" y="77"/>
                    <a:pt x="37" y="77"/>
                  </a:cubicBezTo>
                  <a:close/>
                  <a:moveTo>
                    <a:pt x="22" y="77"/>
                  </a:moveTo>
                  <a:cubicBezTo>
                    <a:pt x="22" y="77"/>
                    <a:pt x="22" y="77"/>
                    <a:pt x="22" y="77"/>
                  </a:cubicBezTo>
                  <a:cubicBezTo>
                    <a:pt x="21" y="77"/>
                    <a:pt x="20" y="76"/>
                    <a:pt x="20" y="75"/>
                  </a:cubicBezTo>
                  <a:cubicBezTo>
                    <a:pt x="20" y="74"/>
                    <a:pt x="21" y="73"/>
                    <a:pt x="22" y="73"/>
                  </a:cubicBezTo>
                  <a:cubicBezTo>
                    <a:pt x="29" y="73"/>
                    <a:pt x="29" y="73"/>
                    <a:pt x="29" y="73"/>
                  </a:cubicBezTo>
                  <a:cubicBezTo>
                    <a:pt x="30" y="73"/>
                    <a:pt x="31" y="74"/>
                    <a:pt x="31" y="75"/>
                  </a:cubicBezTo>
                  <a:cubicBezTo>
                    <a:pt x="31" y="76"/>
                    <a:pt x="30" y="77"/>
                    <a:pt x="29" y="77"/>
                  </a:cubicBezTo>
                  <a:cubicBezTo>
                    <a:pt x="22" y="77"/>
                    <a:pt x="22" y="77"/>
                    <a:pt x="22" y="77"/>
                  </a:cubicBezTo>
                  <a:close/>
                  <a:moveTo>
                    <a:pt x="82" y="67"/>
                  </a:moveTo>
                  <a:cubicBezTo>
                    <a:pt x="82" y="67"/>
                    <a:pt x="82" y="67"/>
                    <a:pt x="82" y="67"/>
                  </a:cubicBezTo>
                  <a:cubicBezTo>
                    <a:pt x="81" y="67"/>
                    <a:pt x="80" y="66"/>
                    <a:pt x="80" y="65"/>
                  </a:cubicBezTo>
                  <a:cubicBezTo>
                    <a:pt x="80" y="64"/>
                    <a:pt x="81" y="63"/>
                    <a:pt x="82" y="63"/>
                  </a:cubicBezTo>
                  <a:cubicBezTo>
                    <a:pt x="88" y="63"/>
                    <a:pt x="88" y="63"/>
                    <a:pt x="88" y="63"/>
                  </a:cubicBezTo>
                  <a:cubicBezTo>
                    <a:pt x="90" y="63"/>
                    <a:pt x="91" y="64"/>
                    <a:pt x="91" y="65"/>
                  </a:cubicBezTo>
                  <a:cubicBezTo>
                    <a:pt x="91" y="66"/>
                    <a:pt x="90" y="67"/>
                    <a:pt x="88" y="67"/>
                  </a:cubicBezTo>
                  <a:cubicBezTo>
                    <a:pt x="82" y="67"/>
                    <a:pt x="82" y="67"/>
                    <a:pt x="82" y="67"/>
                  </a:cubicBezTo>
                  <a:close/>
                  <a:moveTo>
                    <a:pt x="67" y="67"/>
                  </a:moveTo>
                  <a:cubicBezTo>
                    <a:pt x="67" y="67"/>
                    <a:pt x="67" y="67"/>
                    <a:pt x="67" y="67"/>
                  </a:cubicBezTo>
                  <a:cubicBezTo>
                    <a:pt x="66" y="67"/>
                    <a:pt x="65" y="66"/>
                    <a:pt x="65" y="65"/>
                  </a:cubicBezTo>
                  <a:cubicBezTo>
                    <a:pt x="65" y="64"/>
                    <a:pt x="66" y="63"/>
                    <a:pt x="67" y="63"/>
                  </a:cubicBezTo>
                  <a:cubicBezTo>
                    <a:pt x="74" y="63"/>
                    <a:pt x="74" y="63"/>
                    <a:pt x="74" y="63"/>
                  </a:cubicBezTo>
                  <a:cubicBezTo>
                    <a:pt x="75" y="63"/>
                    <a:pt x="76" y="64"/>
                    <a:pt x="76" y="65"/>
                  </a:cubicBezTo>
                  <a:cubicBezTo>
                    <a:pt x="76" y="66"/>
                    <a:pt x="75" y="67"/>
                    <a:pt x="74" y="67"/>
                  </a:cubicBezTo>
                  <a:cubicBezTo>
                    <a:pt x="67" y="67"/>
                    <a:pt x="67" y="67"/>
                    <a:pt x="67" y="67"/>
                  </a:cubicBezTo>
                  <a:close/>
                  <a:moveTo>
                    <a:pt x="52" y="67"/>
                  </a:moveTo>
                  <a:cubicBezTo>
                    <a:pt x="52" y="67"/>
                    <a:pt x="52" y="67"/>
                    <a:pt x="52" y="67"/>
                  </a:cubicBezTo>
                  <a:cubicBezTo>
                    <a:pt x="51" y="67"/>
                    <a:pt x="50" y="66"/>
                    <a:pt x="50" y="65"/>
                  </a:cubicBezTo>
                  <a:cubicBezTo>
                    <a:pt x="50" y="64"/>
                    <a:pt x="51" y="63"/>
                    <a:pt x="52" y="63"/>
                  </a:cubicBezTo>
                  <a:cubicBezTo>
                    <a:pt x="59" y="63"/>
                    <a:pt x="59" y="63"/>
                    <a:pt x="59" y="63"/>
                  </a:cubicBezTo>
                  <a:cubicBezTo>
                    <a:pt x="60" y="63"/>
                    <a:pt x="61" y="64"/>
                    <a:pt x="61" y="65"/>
                  </a:cubicBezTo>
                  <a:cubicBezTo>
                    <a:pt x="61" y="66"/>
                    <a:pt x="60" y="67"/>
                    <a:pt x="59" y="67"/>
                  </a:cubicBezTo>
                  <a:cubicBezTo>
                    <a:pt x="52" y="67"/>
                    <a:pt x="52" y="67"/>
                    <a:pt x="52" y="67"/>
                  </a:cubicBezTo>
                  <a:close/>
                  <a:moveTo>
                    <a:pt x="37" y="67"/>
                  </a:moveTo>
                  <a:cubicBezTo>
                    <a:pt x="37" y="67"/>
                    <a:pt x="37" y="67"/>
                    <a:pt x="37" y="67"/>
                  </a:cubicBezTo>
                  <a:cubicBezTo>
                    <a:pt x="36" y="67"/>
                    <a:pt x="35" y="66"/>
                    <a:pt x="35" y="65"/>
                  </a:cubicBezTo>
                  <a:cubicBezTo>
                    <a:pt x="35" y="64"/>
                    <a:pt x="36" y="63"/>
                    <a:pt x="37" y="63"/>
                  </a:cubicBezTo>
                  <a:cubicBezTo>
                    <a:pt x="44" y="63"/>
                    <a:pt x="44" y="63"/>
                    <a:pt x="44" y="63"/>
                  </a:cubicBezTo>
                  <a:cubicBezTo>
                    <a:pt x="45" y="63"/>
                    <a:pt x="46" y="64"/>
                    <a:pt x="46" y="65"/>
                  </a:cubicBezTo>
                  <a:cubicBezTo>
                    <a:pt x="46" y="66"/>
                    <a:pt x="45" y="67"/>
                    <a:pt x="44" y="67"/>
                  </a:cubicBezTo>
                  <a:cubicBezTo>
                    <a:pt x="37" y="67"/>
                    <a:pt x="37" y="67"/>
                    <a:pt x="37" y="67"/>
                  </a:cubicBezTo>
                  <a:close/>
                  <a:moveTo>
                    <a:pt x="22" y="67"/>
                  </a:moveTo>
                  <a:cubicBezTo>
                    <a:pt x="22" y="67"/>
                    <a:pt x="22" y="67"/>
                    <a:pt x="22" y="67"/>
                  </a:cubicBezTo>
                  <a:cubicBezTo>
                    <a:pt x="21" y="67"/>
                    <a:pt x="20" y="66"/>
                    <a:pt x="20" y="65"/>
                  </a:cubicBezTo>
                  <a:cubicBezTo>
                    <a:pt x="20" y="64"/>
                    <a:pt x="21" y="63"/>
                    <a:pt x="22" y="63"/>
                  </a:cubicBezTo>
                  <a:cubicBezTo>
                    <a:pt x="29" y="63"/>
                    <a:pt x="29" y="63"/>
                    <a:pt x="29" y="63"/>
                  </a:cubicBezTo>
                  <a:cubicBezTo>
                    <a:pt x="30" y="63"/>
                    <a:pt x="31" y="64"/>
                    <a:pt x="31" y="65"/>
                  </a:cubicBezTo>
                  <a:cubicBezTo>
                    <a:pt x="31" y="66"/>
                    <a:pt x="30" y="67"/>
                    <a:pt x="29" y="67"/>
                  </a:cubicBezTo>
                  <a:cubicBezTo>
                    <a:pt x="22" y="67"/>
                    <a:pt x="22" y="67"/>
                    <a:pt x="22" y="67"/>
                  </a:cubicBezTo>
                  <a:close/>
                  <a:moveTo>
                    <a:pt x="73" y="57"/>
                  </a:moveTo>
                  <a:cubicBezTo>
                    <a:pt x="73" y="57"/>
                    <a:pt x="73" y="57"/>
                    <a:pt x="73" y="57"/>
                  </a:cubicBezTo>
                  <a:cubicBezTo>
                    <a:pt x="72" y="57"/>
                    <a:pt x="71" y="56"/>
                    <a:pt x="71" y="54"/>
                  </a:cubicBezTo>
                  <a:cubicBezTo>
                    <a:pt x="71" y="53"/>
                    <a:pt x="72" y="52"/>
                    <a:pt x="73" y="52"/>
                  </a:cubicBezTo>
                  <a:cubicBezTo>
                    <a:pt x="79" y="52"/>
                    <a:pt x="79" y="52"/>
                    <a:pt x="79" y="52"/>
                  </a:cubicBezTo>
                  <a:cubicBezTo>
                    <a:pt x="80" y="52"/>
                    <a:pt x="81" y="53"/>
                    <a:pt x="81" y="54"/>
                  </a:cubicBezTo>
                  <a:cubicBezTo>
                    <a:pt x="81" y="56"/>
                    <a:pt x="80" y="57"/>
                    <a:pt x="79" y="57"/>
                  </a:cubicBezTo>
                  <a:cubicBezTo>
                    <a:pt x="73" y="57"/>
                    <a:pt x="73" y="57"/>
                    <a:pt x="73" y="57"/>
                  </a:cubicBezTo>
                  <a:close/>
                  <a:moveTo>
                    <a:pt x="59" y="57"/>
                  </a:moveTo>
                  <a:cubicBezTo>
                    <a:pt x="59" y="57"/>
                    <a:pt x="59" y="57"/>
                    <a:pt x="59" y="57"/>
                  </a:cubicBezTo>
                  <a:cubicBezTo>
                    <a:pt x="58" y="57"/>
                    <a:pt x="57" y="56"/>
                    <a:pt x="57" y="54"/>
                  </a:cubicBezTo>
                  <a:cubicBezTo>
                    <a:pt x="57" y="53"/>
                    <a:pt x="58" y="52"/>
                    <a:pt x="59" y="52"/>
                  </a:cubicBezTo>
                  <a:cubicBezTo>
                    <a:pt x="65" y="52"/>
                    <a:pt x="65" y="52"/>
                    <a:pt x="65" y="52"/>
                  </a:cubicBezTo>
                  <a:cubicBezTo>
                    <a:pt x="66" y="52"/>
                    <a:pt x="67" y="53"/>
                    <a:pt x="67" y="54"/>
                  </a:cubicBezTo>
                  <a:cubicBezTo>
                    <a:pt x="67" y="56"/>
                    <a:pt x="66" y="57"/>
                    <a:pt x="65" y="57"/>
                  </a:cubicBezTo>
                  <a:cubicBezTo>
                    <a:pt x="59" y="57"/>
                    <a:pt x="59" y="57"/>
                    <a:pt x="59" y="57"/>
                  </a:cubicBezTo>
                  <a:close/>
                  <a:moveTo>
                    <a:pt x="45" y="57"/>
                  </a:moveTo>
                  <a:cubicBezTo>
                    <a:pt x="45" y="57"/>
                    <a:pt x="45" y="57"/>
                    <a:pt x="45" y="57"/>
                  </a:cubicBezTo>
                  <a:cubicBezTo>
                    <a:pt x="44" y="57"/>
                    <a:pt x="43" y="56"/>
                    <a:pt x="43" y="54"/>
                  </a:cubicBezTo>
                  <a:cubicBezTo>
                    <a:pt x="43" y="53"/>
                    <a:pt x="44" y="52"/>
                    <a:pt x="45" y="52"/>
                  </a:cubicBezTo>
                  <a:cubicBezTo>
                    <a:pt x="51" y="52"/>
                    <a:pt x="51" y="52"/>
                    <a:pt x="51" y="52"/>
                  </a:cubicBezTo>
                  <a:cubicBezTo>
                    <a:pt x="53" y="52"/>
                    <a:pt x="54" y="53"/>
                    <a:pt x="54" y="54"/>
                  </a:cubicBezTo>
                  <a:cubicBezTo>
                    <a:pt x="54" y="56"/>
                    <a:pt x="53" y="57"/>
                    <a:pt x="51" y="57"/>
                  </a:cubicBezTo>
                  <a:cubicBezTo>
                    <a:pt x="45" y="57"/>
                    <a:pt x="45" y="57"/>
                    <a:pt x="45" y="57"/>
                  </a:cubicBezTo>
                  <a:close/>
                  <a:moveTo>
                    <a:pt x="32" y="57"/>
                  </a:moveTo>
                  <a:cubicBezTo>
                    <a:pt x="32" y="57"/>
                    <a:pt x="32" y="57"/>
                    <a:pt x="32" y="57"/>
                  </a:cubicBezTo>
                  <a:cubicBezTo>
                    <a:pt x="30" y="57"/>
                    <a:pt x="30" y="56"/>
                    <a:pt x="30" y="54"/>
                  </a:cubicBezTo>
                  <a:cubicBezTo>
                    <a:pt x="30" y="53"/>
                    <a:pt x="30" y="52"/>
                    <a:pt x="32" y="52"/>
                  </a:cubicBezTo>
                  <a:cubicBezTo>
                    <a:pt x="38" y="52"/>
                    <a:pt x="38" y="52"/>
                    <a:pt x="38" y="52"/>
                  </a:cubicBezTo>
                  <a:cubicBezTo>
                    <a:pt x="39" y="52"/>
                    <a:pt x="40" y="53"/>
                    <a:pt x="40" y="54"/>
                  </a:cubicBezTo>
                  <a:cubicBezTo>
                    <a:pt x="40" y="56"/>
                    <a:pt x="39" y="57"/>
                    <a:pt x="38" y="57"/>
                  </a:cubicBezTo>
                  <a:cubicBezTo>
                    <a:pt x="32" y="57"/>
                    <a:pt x="32" y="57"/>
                    <a:pt x="32" y="57"/>
                  </a:cubicBezTo>
                  <a:close/>
                  <a:moveTo>
                    <a:pt x="82" y="46"/>
                  </a:moveTo>
                  <a:cubicBezTo>
                    <a:pt x="82" y="46"/>
                    <a:pt x="82" y="46"/>
                    <a:pt x="82" y="46"/>
                  </a:cubicBezTo>
                  <a:cubicBezTo>
                    <a:pt x="81" y="46"/>
                    <a:pt x="80" y="45"/>
                    <a:pt x="80" y="44"/>
                  </a:cubicBezTo>
                  <a:cubicBezTo>
                    <a:pt x="80" y="43"/>
                    <a:pt x="81" y="42"/>
                    <a:pt x="82" y="42"/>
                  </a:cubicBezTo>
                  <a:cubicBezTo>
                    <a:pt x="88" y="42"/>
                    <a:pt x="88" y="42"/>
                    <a:pt x="88" y="42"/>
                  </a:cubicBezTo>
                  <a:cubicBezTo>
                    <a:pt x="90" y="42"/>
                    <a:pt x="91" y="43"/>
                    <a:pt x="91" y="44"/>
                  </a:cubicBezTo>
                  <a:cubicBezTo>
                    <a:pt x="91" y="45"/>
                    <a:pt x="90" y="46"/>
                    <a:pt x="88" y="46"/>
                  </a:cubicBezTo>
                  <a:cubicBezTo>
                    <a:pt x="82" y="46"/>
                    <a:pt x="82" y="46"/>
                    <a:pt x="82" y="46"/>
                  </a:cubicBezTo>
                  <a:close/>
                  <a:moveTo>
                    <a:pt x="87" y="57"/>
                  </a:moveTo>
                  <a:cubicBezTo>
                    <a:pt x="87" y="57"/>
                    <a:pt x="87" y="57"/>
                    <a:pt x="87" y="57"/>
                  </a:cubicBezTo>
                  <a:cubicBezTo>
                    <a:pt x="86" y="57"/>
                    <a:pt x="85" y="56"/>
                    <a:pt x="85" y="54"/>
                  </a:cubicBezTo>
                  <a:cubicBezTo>
                    <a:pt x="85" y="53"/>
                    <a:pt x="86" y="52"/>
                    <a:pt x="87" y="52"/>
                  </a:cubicBezTo>
                  <a:cubicBezTo>
                    <a:pt x="88" y="52"/>
                    <a:pt x="88" y="52"/>
                    <a:pt x="88" y="52"/>
                  </a:cubicBezTo>
                  <a:cubicBezTo>
                    <a:pt x="90" y="52"/>
                    <a:pt x="91" y="53"/>
                    <a:pt x="91" y="54"/>
                  </a:cubicBezTo>
                  <a:cubicBezTo>
                    <a:pt x="91" y="56"/>
                    <a:pt x="90" y="57"/>
                    <a:pt x="88" y="57"/>
                  </a:cubicBezTo>
                  <a:cubicBezTo>
                    <a:pt x="87" y="57"/>
                    <a:pt x="87" y="57"/>
                    <a:pt x="87" y="57"/>
                  </a:cubicBezTo>
                  <a:close/>
                  <a:moveTo>
                    <a:pt x="22" y="57"/>
                  </a:moveTo>
                  <a:cubicBezTo>
                    <a:pt x="22" y="57"/>
                    <a:pt x="22" y="57"/>
                    <a:pt x="22" y="57"/>
                  </a:cubicBezTo>
                  <a:cubicBezTo>
                    <a:pt x="21" y="57"/>
                    <a:pt x="20" y="56"/>
                    <a:pt x="20" y="54"/>
                  </a:cubicBezTo>
                  <a:cubicBezTo>
                    <a:pt x="20" y="53"/>
                    <a:pt x="21" y="52"/>
                    <a:pt x="22" y="52"/>
                  </a:cubicBezTo>
                  <a:cubicBezTo>
                    <a:pt x="24" y="52"/>
                    <a:pt x="24" y="52"/>
                    <a:pt x="24" y="52"/>
                  </a:cubicBezTo>
                  <a:cubicBezTo>
                    <a:pt x="25" y="52"/>
                    <a:pt x="26" y="53"/>
                    <a:pt x="26" y="54"/>
                  </a:cubicBezTo>
                  <a:cubicBezTo>
                    <a:pt x="26" y="56"/>
                    <a:pt x="25" y="57"/>
                    <a:pt x="24" y="57"/>
                  </a:cubicBezTo>
                  <a:cubicBezTo>
                    <a:pt x="22" y="57"/>
                    <a:pt x="22" y="57"/>
                    <a:pt x="22" y="57"/>
                  </a:cubicBezTo>
                  <a:close/>
                  <a:moveTo>
                    <a:pt x="67" y="46"/>
                  </a:moveTo>
                  <a:cubicBezTo>
                    <a:pt x="67" y="46"/>
                    <a:pt x="67" y="46"/>
                    <a:pt x="67" y="46"/>
                  </a:cubicBezTo>
                  <a:cubicBezTo>
                    <a:pt x="66" y="46"/>
                    <a:pt x="65" y="45"/>
                    <a:pt x="65" y="44"/>
                  </a:cubicBezTo>
                  <a:cubicBezTo>
                    <a:pt x="65" y="43"/>
                    <a:pt x="66" y="42"/>
                    <a:pt x="67" y="42"/>
                  </a:cubicBezTo>
                  <a:cubicBezTo>
                    <a:pt x="74" y="42"/>
                    <a:pt x="74" y="42"/>
                    <a:pt x="74" y="42"/>
                  </a:cubicBezTo>
                  <a:cubicBezTo>
                    <a:pt x="75" y="42"/>
                    <a:pt x="76" y="43"/>
                    <a:pt x="76" y="44"/>
                  </a:cubicBezTo>
                  <a:cubicBezTo>
                    <a:pt x="76" y="45"/>
                    <a:pt x="75" y="46"/>
                    <a:pt x="74" y="46"/>
                  </a:cubicBezTo>
                  <a:cubicBezTo>
                    <a:pt x="67" y="46"/>
                    <a:pt x="67" y="46"/>
                    <a:pt x="67" y="46"/>
                  </a:cubicBezTo>
                  <a:close/>
                  <a:moveTo>
                    <a:pt x="52" y="46"/>
                  </a:moveTo>
                  <a:cubicBezTo>
                    <a:pt x="52" y="46"/>
                    <a:pt x="52" y="46"/>
                    <a:pt x="52" y="46"/>
                  </a:cubicBezTo>
                  <a:cubicBezTo>
                    <a:pt x="51" y="46"/>
                    <a:pt x="50" y="45"/>
                    <a:pt x="50" y="44"/>
                  </a:cubicBezTo>
                  <a:cubicBezTo>
                    <a:pt x="50" y="43"/>
                    <a:pt x="51" y="42"/>
                    <a:pt x="52" y="42"/>
                  </a:cubicBezTo>
                  <a:cubicBezTo>
                    <a:pt x="59" y="42"/>
                    <a:pt x="59" y="42"/>
                    <a:pt x="59" y="42"/>
                  </a:cubicBezTo>
                  <a:cubicBezTo>
                    <a:pt x="60" y="42"/>
                    <a:pt x="61" y="43"/>
                    <a:pt x="61" y="44"/>
                  </a:cubicBezTo>
                  <a:cubicBezTo>
                    <a:pt x="61" y="45"/>
                    <a:pt x="60" y="46"/>
                    <a:pt x="59" y="46"/>
                  </a:cubicBezTo>
                  <a:cubicBezTo>
                    <a:pt x="52" y="46"/>
                    <a:pt x="52" y="46"/>
                    <a:pt x="52" y="46"/>
                  </a:cubicBezTo>
                  <a:close/>
                  <a:moveTo>
                    <a:pt x="37" y="46"/>
                  </a:moveTo>
                  <a:cubicBezTo>
                    <a:pt x="37" y="46"/>
                    <a:pt x="37" y="46"/>
                    <a:pt x="37" y="46"/>
                  </a:cubicBezTo>
                  <a:cubicBezTo>
                    <a:pt x="36" y="46"/>
                    <a:pt x="35" y="45"/>
                    <a:pt x="35" y="44"/>
                  </a:cubicBezTo>
                  <a:cubicBezTo>
                    <a:pt x="35" y="43"/>
                    <a:pt x="36" y="42"/>
                    <a:pt x="37" y="42"/>
                  </a:cubicBezTo>
                  <a:cubicBezTo>
                    <a:pt x="44" y="42"/>
                    <a:pt x="44" y="42"/>
                    <a:pt x="44" y="42"/>
                  </a:cubicBezTo>
                  <a:cubicBezTo>
                    <a:pt x="45" y="42"/>
                    <a:pt x="46" y="43"/>
                    <a:pt x="46" y="44"/>
                  </a:cubicBezTo>
                  <a:cubicBezTo>
                    <a:pt x="46" y="45"/>
                    <a:pt x="45" y="46"/>
                    <a:pt x="44" y="46"/>
                  </a:cubicBezTo>
                  <a:cubicBezTo>
                    <a:pt x="37" y="46"/>
                    <a:pt x="37" y="46"/>
                    <a:pt x="37" y="46"/>
                  </a:cubicBezTo>
                  <a:close/>
                  <a:moveTo>
                    <a:pt x="92" y="37"/>
                  </a:moveTo>
                  <a:cubicBezTo>
                    <a:pt x="92" y="37"/>
                    <a:pt x="92" y="37"/>
                    <a:pt x="92" y="37"/>
                  </a:cubicBezTo>
                  <a:cubicBezTo>
                    <a:pt x="18" y="37"/>
                    <a:pt x="18" y="37"/>
                    <a:pt x="18" y="37"/>
                  </a:cubicBezTo>
                  <a:cubicBezTo>
                    <a:pt x="17" y="37"/>
                    <a:pt x="15" y="39"/>
                    <a:pt x="15" y="40"/>
                  </a:cubicBezTo>
                  <a:cubicBezTo>
                    <a:pt x="15" y="79"/>
                    <a:pt x="15" y="79"/>
                    <a:pt x="15" y="79"/>
                  </a:cubicBezTo>
                  <a:cubicBezTo>
                    <a:pt x="15" y="80"/>
                    <a:pt x="17" y="82"/>
                    <a:pt x="18" y="82"/>
                  </a:cubicBezTo>
                  <a:cubicBezTo>
                    <a:pt x="92" y="82"/>
                    <a:pt x="92" y="82"/>
                    <a:pt x="92" y="82"/>
                  </a:cubicBezTo>
                  <a:cubicBezTo>
                    <a:pt x="94" y="82"/>
                    <a:pt x="95" y="80"/>
                    <a:pt x="95" y="79"/>
                  </a:cubicBezTo>
                  <a:cubicBezTo>
                    <a:pt x="95" y="40"/>
                    <a:pt x="95" y="40"/>
                    <a:pt x="95" y="40"/>
                  </a:cubicBezTo>
                  <a:cubicBezTo>
                    <a:pt x="95" y="39"/>
                    <a:pt x="94" y="37"/>
                    <a:pt x="92" y="37"/>
                  </a:cubicBezTo>
                  <a:close/>
                  <a:moveTo>
                    <a:pt x="45" y="21"/>
                  </a:moveTo>
                  <a:cubicBezTo>
                    <a:pt x="45" y="21"/>
                    <a:pt x="45" y="21"/>
                    <a:pt x="45" y="21"/>
                  </a:cubicBezTo>
                  <a:cubicBezTo>
                    <a:pt x="44" y="22"/>
                    <a:pt x="43" y="22"/>
                    <a:pt x="42" y="21"/>
                  </a:cubicBezTo>
                  <a:cubicBezTo>
                    <a:pt x="41" y="21"/>
                    <a:pt x="41" y="19"/>
                    <a:pt x="42" y="18"/>
                  </a:cubicBezTo>
                  <a:cubicBezTo>
                    <a:pt x="46" y="15"/>
                    <a:pt x="51" y="13"/>
                    <a:pt x="55" y="13"/>
                  </a:cubicBezTo>
                  <a:cubicBezTo>
                    <a:pt x="56" y="13"/>
                    <a:pt x="56" y="13"/>
                    <a:pt x="56" y="13"/>
                  </a:cubicBezTo>
                  <a:cubicBezTo>
                    <a:pt x="60" y="13"/>
                    <a:pt x="65" y="15"/>
                    <a:pt x="69" y="18"/>
                  </a:cubicBezTo>
                  <a:cubicBezTo>
                    <a:pt x="69" y="19"/>
                    <a:pt x="69" y="21"/>
                    <a:pt x="69" y="21"/>
                  </a:cubicBezTo>
                  <a:cubicBezTo>
                    <a:pt x="68" y="22"/>
                    <a:pt x="66" y="22"/>
                    <a:pt x="66" y="21"/>
                  </a:cubicBezTo>
                  <a:cubicBezTo>
                    <a:pt x="63" y="19"/>
                    <a:pt x="59" y="17"/>
                    <a:pt x="56" y="17"/>
                  </a:cubicBezTo>
                  <a:cubicBezTo>
                    <a:pt x="52" y="17"/>
                    <a:pt x="48" y="19"/>
                    <a:pt x="45"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2036925" y="1687819"/>
            <a:ext cx="832731" cy="832731"/>
            <a:chOff x="2036925" y="1687819"/>
            <a:chExt cx="832731" cy="832731"/>
          </a:xfrm>
        </p:grpSpPr>
        <p:sp>
          <p:nvSpPr>
            <p:cNvPr id="11" name="Oval 10"/>
            <p:cNvSpPr/>
            <p:nvPr/>
          </p:nvSpPr>
          <p:spPr>
            <a:xfrm>
              <a:off x="2036925" y="1687819"/>
              <a:ext cx="832731" cy="832731"/>
            </a:xfrm>
            <a:prstGeom prst="ellipse">
              <a:avLst/>
            </a:prstGeom>
            <a:solidFill>
              <a:srgbClr val="EA3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69" name="Freeform 76"/>
            <p:cNvSpPr>
              <a:spLocks noEditPoints="1"/>
            </p:cNvSpPr>
            <p:nvPr/>
          </p:nvSpPr>
          <p:spPr bwMode="auto">
            <a:xfrm>
              <a:off x="2225963" y="1916134"/>
              <a:ext cx="454654" cy="376100"/>
            </a:xfrm>
            <a:custGeom>
              <a:avLst/>
              <a:gdLst>
                <a:gd name="T0" fmla="*/ 4 w 95"/>
                <a:gd name="T1" fmla="*/ 0 h 79"/>
                <a:gd name="T2" fmla="*/ 4 w 95"/>
                <a:gd name="T3" fmla="*/ 0 h 79"/>
                <a:gd name="T4" fmla="*/ 91 w 95"/>
                <a:gd name="T5" fmla="*/ 0 h 79"/>
                <a:gd name="T6" fmla="*/ 95 w 95"/>
                <a:gd name="T7" fmla="*/ 4 h 79"/>
                <a:gd name="T8" fmla="*/ 95 w 95"/>
                <a:gd name="T9" fmla="*/ 4 h 79"/>
                <a:gd name="T10" fmla="*/ 95 w 95"/>
                <a:gd name="T11" fmla="*/ 66 h 79"/>
                <a:gd name="T12" fmla="*/ 91 w 95"/>
                <a:gd name="T13" fmla="*/ 70 h 79"/>
                <a:gd name="T14" fmla="*/ 91 w 95"/>
                <a:gd name="T15" fmla="*/ 70 h 79"/>
                <a:gd name="T16" fmla="*/ 51 w 95"/>
                <a:gd name="T17" fmla="*/ 70 h 79"/>
                <a:gd name="T18" fmla="*/ 51 w 95"/>
                <a:gd name="T19" fmla="*/ 74 h 79"/>
                <a:gd name="T20" fmla="*/ 51 w 95"/>
                <a:gd name="T21" fmla="*/ 74 h 79"/>
                <a:gd name="T22" fmla="*/ 71 w 95"/>
                <a:gd name="T23" fmla="*/ 74 h 79"/>
                <a:gd name="T24" fmla="*/ 73 w 95"/>
                <a:gd name="T25" fmla="*/ 77 h 79"/>
                <a:gd name="T26" fmla="*/ 71 w 95"/>
                <a:gd name="T27" fmla="*/ 79 h 79"/>
                <a:gd name="T28" fmla="*/ 24 w 95"/>
                <a:gd name="T29" fmla="*/ 79 h 79"/>
                <a:gd name="T30" fmla="*/ 21 w 95"/>
                <a:gd name="T31" fmla="*/ 77 h 79"/>
                <a:gd name="T32" fmla="*/ 24 w 95"/>
                <a:gd name="T33" fmla="*/ 74 h 79"/>
                <a:gd name="T34" fmla="*/ 44 w 95"/>
                <a:gd name="T35" fmla="*/ 74 h 79"/>
                <a:gd name="T36" fmla="*/ 44 w 95"/>
                <a:gd name="T37" fmla="*/ 74 h 79"/>
                <a:gd name="T38" fmla="*/ 44 w 95"/>
                <a:gd name="T39" fmla="*/ 70 h 79"/>
                <a:gd name="T40" fmla="*/ 4 w 95"/>
                <a:gd name="T41" fmla="*/ 70 h 79"/>
                <a:gd name="T42" fmla="*/ 0 w 95"/>
                <a:gd name="T43" fmla="*/ 66 h 79"/>
                <a:gd name="T44" fmla="*/ 0 w 95"/>
                <a:gd name="T45" fmla="*/ 66 h 79"/>
                <a:gd name="T46" fmla="*/ 0 w 95"/>
                <a:gd name="T47" fmla="*/ 4 h 79"/>
                <a:gd name="T48" fmla="*/ 4 w 95"/>
                <a:gd name="T49" fmla="*/ 0 h 79"/>
                <a:gd name="T50" fmla="*/ 81 w 95"/>
                <a:gd name="T51" fmla="*/ 53 h 79"/>
                <a:gd name="T52" fmla="*/ 81 w 95"/>
                <a:gd name="T53" fmla="*/ 53 h 79"/>
                <a:gd name="T54" fmla="*/ 84 w 95"/>
                <a:gd name="T55" fmla="*/ 56 h 79"/>
                <a:gd name="T56" fmla="*/ 81 w 95"/>
                <a:gd name="T57" fmla="*/ 60 h 79"/>
                <a:gd name="T58" fmla="*/ 77 w 95"/>
                <a:gd name="T59" fmla="*/ 56 h 79"/>
                <a:gd name="T60" fmla="*/ 81 w 95"/>
                <a:gd name="T61" fmla="*/ 53 h 79"/>
                <a:gd name="T62" fmla="*/ 87 w 95"/>
                <a:gd name="T63" fmla="*/ 7 h 79"/>
                <a:gd name="T64" fmla="*/ 87 w 95"/>
                <a:gd name="T65" fmla="*/ 7 h 79"/>
                <a:gd name="T66" fmla="*/ 7 w 95"/>
                <a:gd name="T67" fmla="*/ 7 h 79"/>
                <a:gd name="T68" fmla="*/ 7 w 95"/>
                <a:gd name="T69" fmla="*/ 63 h 79"/>
                <a:gd name="T70" fmla="*/ 87 w 95"/>
                <a:gd name="T71" fmla="*/ 63 h 79"/>
                <a:gd name="T72" fmla="*/ 87 w 95"/>
                <a:gd name="T73" fmla="*/ 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 h="79">
                  <a:moveTo>
                    <a:pt x="4" y="0"/>
                  </a:moveTo>
                  <a:cubicBezTo>
                    <a:pt x="4" y="0"/>
                    <a:pt x="4" y="0"/>
                    <a:pt x="4" y="0"/>
                  </a:cubicBezTo>
                  <a:cubicBezTo>
                    <a:pt x="91" y="0"/>
                    <a:pt x="91" y="0"/>
                    <a:pt x="91" y="0"/>
                  </a:cubicBezTo>
                  <a:cubicBezTo>
                    <a:pt x="93" y="0"/>
                    <a:pt x="95" y="2"/>
                    <a:pt x="95" y="4"/>
                  </a:cubicBezTo>
                  <a:cubicBezTo>
                    <a:pt x="95" y="4"/>
                    <a:pt x="95" y="4"/>
                    <a:pt x="95" y="4"/>
                  </a:cubicBezTo>
                  <a:cubicBezTo>
                    <a:pt x="95" y="66"/>
                    <a:pt x="95" y="66"/>
                    <a:pt x="95" y="66"/>
                  </a:cubicBezTo>
                  <a:cubicBezTo>
                    <a:pt x="95" y="68"/>
                    <a:pt x="93" y="70"/>
                    <a:pt x="91" y="70"/>
                  </a:cubicBezTo>
                  <a:cubicBezTo>
                    <a:pt x="91" y="70"/>
                    <a:pt x="91" y="70"/>
                    <a:pt x="91" y="70"/>
                  </a:cubicBezTo>
                  <a:cubicBezTo>
                    <a:pt x="51" y="70"/>
                    <a:pt x="51" y="70"/>
                    <a:pt x="51" y="70"/>
                  </a:cubicBezTo>
                  <a:cubicBezTo>
                    <a:pt x="51" y="74"/>
                    <a:pt x="51" y="74"/>
                    <a:pt x="51" y="74"/>
                  </a:cubicBezTo>
                  <a:cubicBezTo>
                    <a:pt x="51" y="74"/>
                    <a:pt x="51" y="74"/>
                    <a:pt x="51" y="74"/>
                  </a:cubicBezTo>
                  <a:cubicBezTo>
                    <a:pt x="71" y="74"/>
                    <a:pt x="71" y="74"/>
                    <a:pt x="71" y="74"/>
                  </a:cubicBezTo>
                  <a:cubicBezTo>
                    <a:pt x="72" y="74"/>
                    <a:pt x="73" y="75"/>
                    <a:pt x="73" y="77"/>
                  </a:cubicBezTo>
                  <a:cubicBezTo>
                    <a:pt x="73" y="78"/>
                    <a:pt x="72" y="79"/>
                    <a:pt x="71" y="79"/>
                  </a:cubicBezTo>
                  <a:cubicBezTo>
                    <a:pt x="24" y="79"/>
                    <a:pt x="24" y="79"/>
                    <a:pt x="24" y="79"/>
                  </a:cubicBezTo>
                  <a:cubicBezTo>
                    <a:pt x="22" y="79"/>
                    <a:pt x="21" y="78"/>
                    <a:pt x="21" y="77"/>
                  </a:cubicBezTo>
                  <a:cubicBezTo>
                    <a:pt x="21" y="75"/>
                    <a:pt x="22" y="74"/>
                    <a:pt x="24" y="74"/>
                  </a:cubicBezTo>
                  <a:cubicBezTo>
                    <a:pt x="44" y="74"/>
                    <a:pt x="44" y="74"/>
                    <a:pt x="44" y="74"/>
                  </a:cubicBezTo>
                  <a:cubicBezTo>
                    <a:pt x="44" y="74"/>
                    <a:pt x="44" y="74"/>
                    <a:pt x="44" y="74"/>
                  </a:cubicBezTo>
                  <a:cubicBezTo>
                    <a:pt x="44" y="70"/>
                    <a:pt x="44" y="70"/>
                    <a:pt x="44" y="70"/>
                  </a:cubicBezTo>
                  <a:cubicBezTo>
                    <a:pt x="4" y="70"/>
                    <a:pt x="4" y="70"/>
                    <a:pt x="4" y="70"/>
                  </a:cubicBezTo>
                  <a:cubicBezTo>
                    <a:pt x="2" y="70"/>
                    <a:pt x="0" y="68"/>
                    <a:pt x="0" y="66"/>
                  </a:cubicBezTo>
                  <a:cubicBezTo>
                    <a:pt x="0" y="66"/>
                    <a:pt x="0" y="66"/>
                    <a:pt x="0" y="66"/>
                  </a:cubicBezTo>
                  <a:cubicBezTo>
                    <a:pt x="0" y="4"/>
                    <a:pt x="0" y="4"/>
                    <a:pt x="0" y="4"/>
                  </a:cubicBezTo>
                  <a:cubicBezTo>
                    <a:pt x="0" y="2"/>
                    <a:pt x="2" y="0"/>
                    <a:pt x="4" y="0"/>
                  </a:cubicBezTo>
                  <a:close/>
                  <a:moveTo>
                    <a:pt x="81" y="53"/>
                  </a:moveTo>
                  <a:cubicBezTo>
                    <a:pt x="81" y="53"/>
                    <a:pt x="81" y="53"/>
                    <a:pt x="81" y="53"/>
                  </a:cubicBezTo>
                  <a:cubicBezTo>
                    <a:pt x="83" y="53"/>
                    <a:pt x="84" y="54"/>
                    <a:pt x="84" y="56"/>
                  </a:cubicBezTo>
                  <a:cubicBezTo>
                    <a:pt x="84" y="58"/>
                    <a:pt x="83" y="60"/>
                    <a:pt x="81" y="60"/>
                  </a:cubicBezTo>
                  <a:cubicBezTo>
                    <a:pt x="79" y="60"/>
                    <a:pt x="77" y="58"/>
                    <a:pt x="77" y="56"/>
                  </a:cubicBezTo>
                  <a:cubicBezTo>
                    <a:pt x="77" y="54"/>
                    <a:pt x="79" y="53"/>
                    <a:pt x="81" y="53"/>
                  </a:cubicBezTo>
                  <a:close/>
                  <a:moveTo>
                    <a:pt x="87" y="7"/>
                  </a:moveTo>
                  <a:cubicBezTo>
                    <a:pt x="87" y="7"/>
                    <a:pt x="87" y="7"/>
                    <a:pt x="87" y="7"/>
                  </a:cubicBezTo>
                  <a:cubicBezTo>
                    <a:pt x="7" y="7"/>
                    <a:pt x="7" y="7"/>
                    <a:pt x="7" y="7"/>
                  </a:cubicBezTo>
                  <a:cubicBezTo>
                    <a:pt x="7" y="26"/>
                    <a:pt x="7" y="44"/>
                    <a:pt x="7" y="63"/>
                  </a:cubicBezTo>
                  <a:cubicBezTo>
                    <a:pt x="34" y="63"/>
                    <a:pt x="61" y="63"/>
                    <a:pt x="87" y="63"/>
                  </a:cubicBezTo>
                  <a:cubicBezTo>
                    <a:pt x="87" y="44"/>
                    <a:pt x="87" y="26"/>
                    <a:pt x="87" y="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 name="组合 16"/>
          <p:cNvGrpSpPr/>
          <p:nvPr/>
        </p:nvGrpSpPr>
        <p:grpSpPr>
          <a:xfrm>
            <a:off x="5679635" y="1687819"/>
            <a:ext cx="832731" cy="832731"/>
            <a:chOff x="5679635" y="1687819"/>
            <a:chExt cx="832731" cy="832731"/>
          </a:xfrm>
        </p:grpSpPr>
        <p:sp>
          <p:nvSpPr>
            <p:cNvPr id="12" name="Oval 11"/>
            <p:cNvSpPr/>
            <p:nvPr/>
          </p:nvSpPr>
          <p:spPr>
            <a:xfrm>
              <a:off x="5679635" y="1687819"/>
              <a:ext cx="832731" cy="832731"/>
            </a:xfrm>
            <a:prstGeom prst="ellipse">
              <a:avLst/>
            </a:prstGeom>
            <a:solidFill>
              <a:srgbClr val="D97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72" name="Freeform 102"/>
            <p:cNvSpPr>
              <a:spLocks noChangeAspect="1" noEditPoints="1"/>
            </p:cNvSpPr>
            <p:nvPr/>
          </p:nvSpPr>
          <p:spPr bwMode="auto">
            <a:xfrm>
              <a:off x="5878709" y="1853769"/>
              <a:ext cx="434582" cy="500830"/>
            </a:xfrm>
            <a:custGeom>
              <a:avLst/>
              <a:gdLst>
                <a:gd name="T0" fmla="*/ 26 w 82"/>
                <a:gd name="T1" fmla="*/ 18 h 94"/>
                <a:gd name="T2" fmla="*/ 33 w 82"/>
                <a:gd name="T3" fmla="*/ 7 h 94"/>
                <a:gd name="T4" fmla="*/ 78 w 82"/>
                <a:gd name="T5" fmla="*/ 32 h 94"/>
                <a:gd name="T6" fmla="*/ 82 w 82"/>
                <a:gd name="T7" fmla="*/ 35 h 94"/>
                <a:gd name="T8" fmla="*/ 70 w 82"/>
                <a:gd name="T9" fmla="*/ 47 h 94"/>
                <a:gd name="T10" fmla="*/ 45 w 82"/>
                <a:gd name="T11" fmla="*/ 94 h 94"/>
                <a:gd name="T12" fmla="*/ 15 w 82"/>
                <a:gd name="T13" fmla="*/ 73 h 94"/>
                <a:gd name="T14" fmla="*/ 11 w 82"/>
                <a:gd name="T15" fmla="*/ 69 h 94"/>
                <a:gd name="T16" fmla="*/ 9 w 82"/>
                <a:gd name="T17" fmla="*/ 65 h 94"/>
                <a:gd name="T18" fmla="*/ 0 w 82"/>
                <a:gd name="T19" fmla="*/ 27 h 94"/>
                <a:gd name="T20" fmla="*/ 6 w 82"/>
                <a:gd name="T21" fmla="*/ 3 h 94"/>
                <a:gd name="T22" fmla="*/ 10 w 82"/>
                <a:gd name="T23" fmla="*/ 0 h 94"/>
                <a:gd name="T24" fmla="*/ 41 w 82"/>
                <a:gd name="T25" fmla="*/ 3 h 94"/>
                <a:gd name="T26" fmla="*/ 41 w 82"/>
                <a:gd name="T27" fmla="*/ 19 h 94"/>
                <a:gd name="T28" fmla="*/ 47 w 82"/>
                <a:gd name="T29" fmla="*/ 56 h 94"/>
                <a:gd name="T30" fmla="*/ 36 w 82"/>
                <a:gd name="T31" fmla="*/ 65 h 94"/>
                <a:gd name="T32" fmla="*/ 32 w 82"/>
                <a:gd name="T33" fmla="*/ 73 h 94"/>
                <a:gd name="T34" fmla="*/ 28 w 82"/>
                <a:gd name="T35" fmla="*/ 73 h 94"/>
                <a:gd name="T36" fmla="*/ 62 w 82"/>
                <a:gd name="T37" fmla="*/ 69 h 94"/>
                <a:gd name="T38" fmla="*/ 78 w 82"/>
                <a:gd name="T39" fmla="*/ 32 h 94"/>
                <a:gd name="T40" fmla="*/ 14 w 82"/>
                <a:gd name="T41" fmla="*/ 18 h 94"/>
                <a:gd name="T42" fmla="*/ 21 w 82"/>
                <a:gd name="T43" fmla="*/ 7 h 94"/>
                <a:gd name="T44" fmla="*/ 14 w 82"/>
                <a:gd name="T45" fmla="*/ 18 h 94"/>
                <a:gd name="T46" fmla="*/ 38 w 82"/>
                <a:gd name="T47" fmla="*/ 26 h 94"/>
                <a:gd name="T48" fmla="*/ 10 w 82"/>
                <a:gd name="T49" fmla="*/ 26 h 94"/>
                <a:gd name="T50" fmla="*/ 7 w 82"/>
                <a:gd name="T51" fmla="*/ 27 h 94"/>
                <a:gd name="T52" fmla="*/ 9 w 82"/>
                <a:gd name="T53" fmla="*/ 58 h 94"/>
                <a:gd name="T54" fmla="*/ 15 w 82"/>
                <a:gd name="T55" fmla="*/ 58 h 94"/>
                <a:gd name="T56" fmla="*/ 19 w 82"/>
                <a:gd name="T57" fmla="*/ 66 h 94"/>
                <a:gd name="T58" fmla="*/ 28 w 82"/>
                <a:gd name="T59" fmla="*/ 62 h 94"/>
                <a:gd name="T60" fmla="*/ 32 w 82"/>
                <a:gd name="T61" fmla="*/ 58 h 94"/>
                <a:gd name="T62" fmla="*/ 40 w 82"/>
                <a:gd name="T63" fmla="*/ 56 h 94"/>
                <a:gd name="T64" fmla="*/ 38 w 82"/>
                <a:gd name="T65" fmla="*/ 2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 h="94">
                  <a:moveTo>
                    <a:pt x="26" y="7"/>
                  </a:moveTo>
                  <a:cubicBezTo>
                    <a:pt x="26" y="18"/>
                    <a:pt x="26" y="18"/>
                    <a:pt x="26" y="18"/>
                  </a:cubicBezTo>
                  <a:cubicBezTo>
                    <a:pt x="33" y="18"/>
                    <a:pt x="33" y="18"/>
                    <a:pt x="33" y="18"/>
                  </a:cubicBezTo>
                  <a:cubicBezTo>
                    <a:pt x="33" y="7"/>
                    <a:pt x="33" y="7"/>
                    <a:pt x="33" y="7"/>
                  </a:cubicBezTo>
                  <a:cubicBezTo>
                    <a:pt x="26" y="7"/>
                    <a:pt x="26" y="7"/>
                    <a:pt x="26" y="7"/>
                  </a:cubicBezTo>
                  <a:close/>
                  <a:moveTo>
                    <a:pt x="78" y="32"/>
                  </a:moveTo>
                  <a:cubicBezTo>
                    <a:pt x="78" y="32"/>
                    <a:pt x="78" y="32"/>
                    <a:pt x="78" y="32"/>
                  </a:cubicBezTo>
                  <a:cubicBezTo>
                    <a:pt x="80" y="32"/>
                    <a:pt x="82" y="33"/>
                    <a:pt x="82" y="35"/>
                  </a:cubicBezTo>
                  <a:cubicBezTo>
                    <a:pt x="82" y="37"/>
                    <a:pt x="80" y="39"/>
                    <a:pt x="78" y="39"/>
                  </a:cubicBezTo>
                  <a:cubicBezTo>
                    <a:pt x="73" y="39"/>
                    <a:pt x="70" y="43"/>
                    <a:pt x="70" y="47"/>
                  </a:cubicBezTo>
                  <a:cubicBezTo>
                    <a:pt x="70" y="69"/>
                    <a:pt x="70" y="69"/>
                    <a:pt x="70" y="69"/>
                  </a:cubicBezTo>
                  <a:cubicBezTo>
                    <a:pt x="70" y="83"/>
                    <a:pt x="58" y="94"/>
                    <a:pt x="45" y="94"/>
                  </a:cubicBezTo>
                  <a:cubicBezTo>
                    <a:pt x="32" y="94"/>
                    <a:pt x="22" y="85"/>
                    <a:pt x="20" y="73"/>
                  </a:cubicBezTo>
                  <a:cubicBezTo>
                    <a:pt x="15" y="73"/>
                    <a:pt x="15" y="73"/>
                    <a:pt x="15" y="73"/>
                  </a:cubicBezTo>
                  <a:cubicBezTo>
                    <a:pt x="13" y="73"/>
                    <a:pt x="11" y="71"/>
                    <a:pt x="11" y="69"/>
                  </a:cubicBezTo>
                  <a:cubicBezTo>
                    <a:pt x="11" y="69"/>
                    <a:pt x="11" y="69"/>
                    <a:pt x="11" y="69"/>
                  </a:cubicBezTo>
                  <a:cubicBezTo>
                    <a:pt x="11" y="65"/>
                    <a:pt x="11" y="65"/>
                    <a:pt x="11" y="65"/>
                  </a:cubicBezTo>
                  <a:cubicBezTo>
                    <a:pt x="9" y="65"/>
                    <a:pt x="9" y="65"/>
                    <a:pt x="9" y="65"/>
                  </a:cubicBezTo>
                  <a:cubicBezTo>
                    <a:pt x="4" y="65"/>
                    <a:pt x="0" y="61"/>
                    <a:pt x="0" y="56"/>
                  </a:cubicBezTo>
                  <a:cubicBezTo>
                    <a:pt x="0" y="27"/>
                    <a:pt x="0" y="27"/>
                    <a:pt x="0" y="27"/>
                  </a:cubicBezTo>
                  <a:cubicBezTo>
                    <a:pt x="0" y="23"/>
                    <a:pt x="3" y="20"/>
                    <a:pt x="6" y="19"/>
                  </a:cubicBezTo>
                  <a:cubicBezTo>
                    <a:pt x="6" y="3"/>
                    <a:pt x="6" y="3"/>
                    <a:pt x="6" y="3"/>
                  </a:cubicBezTo>
                  <a:cubicBezTo>
                    <a:pt x="6" y="1"/>
                    <a:pt x="8" y="0"/>
                    <a:pt x="10" y="0"/>
                  </a:cubicBezTo>
                  <a:cubicBezTo>
                    <a:pt x="10" y="0"/>
                    <a:pt x="10" y="0"/>
                    <a:pt x="10" y="0"/>
                  </a:cubicBezTo>
                  <a:cubicBezTo>
                    <a:pt x="37" y="0"/>
                    <a:pt x="37" y="0"/>
                    <a:pt x="37" y="0"/>
                  </a:cubicBezTo>
                  <a:cubicBezTo>
                    <a:pt x="39" y="0"/>
                    <a:pt x="41" y="1"/>
                    <a:pt x="41" y="3"/>
                  </a:cubicBezTo>
                  <a:cubicBezTo>
                    <a:pt x="41" y="3"/>
                    <a:pt x="41" y="3"/>
                    <a:pt x="41" y="3"/>
                  </a:cubicBezTo>
                  <a:cubicBezTo>
                    <a:pt x="41" y="19"/>
                    <a:pt x="41" y="19"/>
                    <a:pt x="41" y="19"/>
                  </a:cubicBezTo>
                  <a:cubicBezTo>
                    <a:pt x="44" y="20"/>
                    <a:pt x="47" y="23"/>
                    <a:pt x="47" y="27"/>
                  </a:cubicBezTo>
                  <a:cubicBezTo>
                    <a:pt x="47" y="56"/>
                    <a:pt x="47" y="56"/>
                    <a:pt x="47" y="56"/>
                  </a:cubicBezTo>
                  <a:cubicBezTo>
                    <a:pt x="47" y="61"/>
                    <a:pt x="43" y="65"/>
                    <a:pt x="38" y="65"/>
                  </a:cubicBezTo>
                  <a:cubicBezTo>
                    <a:pt x="36" y="65"/>
                    <a:pt x="36" y="65"/>
                    <a:pt x="36" y="65"/>
                  </a:cubicBezTo>
                  <a:cubicBezTo>
                    <a:pt x="36" y="69"/>
                    <a:pt x="36" y="69"/>
                    <a:pt x="36" y="69"/>
                  </a:cubicBezTo>
                  <a:cubicBezTo>
                    <a:pt x="36" y="71"/>
                    <a:pt x="34" y="73"/>
                    <a:pt x="32" y="73"/>
                  </a:cubicBezTo>
                  <a:cubicBezTo>
                    <a:pt x="32" y="73"/>
                    <a:pt x="32" y="73"/>
                    <a:pt x="32" y="73"/>
                  </a:cubicBezTo>
                  <a:cubicBezTo>
                    <a:pt x="28" y="73"/>
                    <a:pt x="28" y="73"/>
                    <a:pt x="28" y="73"/>
                  </a:cubicBezTo>
                  <a:cubicBezTo>
                    <a:pt x="29" y="81"/>
                    <a:pt x="36" y="87"/>
                    <a:pt x="45" y="87"/>
                  </a:cubicBezTo>
                  <a:cubicBezTo>
                    <a:pt x="54" y="87"/>
                    <a:pt x="62" y="79"/>
                    <a:pt x="62" y="69"/>
                  </a:cubicBezTo>
                  <a:cubicBezTo>
                    <a:pt x="62" y="47"/>
                    <a:pt x="62" y="47"/>
                    <a:pt x="62" y="47"/>
                  </a:cubicBezTo>
                  <a:cubicBezTo>
                    <a:pt x="62" y="39"/>
                    <a:pt x="69" y="32"/>
                    <a:pt x="78" y="32"/>
                  </a:cubicBezTo>
                  <a:close/>
                  <a:moveTo>
                    <a:pt x="14" y="18"/>
                  </a:moveTo>
                  <a:cubicBezTo>
                    <a:pt x="14" y="18"/>
                    <a:pt x="14" y="18"/>
                    <a:pt x="14" y="18"/>
                  </a:cubicBezTo>
                  <a:cubicBezTo>
                    <a:pt x="21" y="18"/>
                    <a:pt x="21" y="18"/>
                    <a:pt x="21" y="18"/>
                  </a:cubicBezTo>
                  <a:cubicBezTo>
                    <a:pt x="21" y="7"/>
                    <a:pt x="21" y="7"/>
                    <a:pt x="21" y="7"/>
                  </a:cubicBezTo>
                  <a:cubicBezTo>
                    <a:pt x="14" y="7"/>
                    <a:pt x="14" y="7"/>
                    <a:pt x="14" y="7"/>
                  </a:cubicBezTo>
                  <a:cubicBezTo>
                    <a:pt x="14" y="18"/>
                    <a:pt x="14" y="18"/>
                    <a:pt x="14" y="18"/>
                  </a:cubicBezTo>
                  <a:close/>
                  <a:moveTo>
                    <a:pt x="38" y="26"/>
                  </a:moveTo>
                  <a:cubicBezTo>
                    <a:pt x="38" y="26"/>
                    <a:pt x="38" y="26"/>
                    <a:pt x="38" y="26"/>
                  </a:cubicBezTo>
                  <a:cubicBezTo>
                    <a:pt x="29" y="26"/>
                    <a:pt x="19" y="26"/>
                    <a:pt x="10" y="26"/>
                  </a:cubicBezTo>
                  <a:cubicBezTo>
                    <a:pt x="10" y="26"/>
                    <a:pt x="10" y="26"/>
                    <a:pt x="10" y="26"/>
                  </a:cubicBezTo>
                  <a:cubicBezTo>
                    <a:pt x="9" y="26"/>
                    <a:pt x="9" y="26"/>
                    <a:pt x="9" y="26"/>
                  </a:cubicBezTo>
                  <a:cubicBezTo>
                    <a:pt x="8" y="26"/>
                    <a:pt x="7" y="26"/>
                    <a:pt x="7" y="27"/>
                  </a:cubicBezTo>
                  <a:cubicBezTo>
                    <a:pt x="7" y="56"/>
                    <a:pt x="7" y="56"/>
                    <a:pt x="7" y="56"/>
                  </a:cubicBezTo>
                  <a:cubicBezTo>
                    <a:pt x="7" y="57"/>
                    <a:pt x="8" y="58"/>
                    <a:pt x="9" y="58"/>
                  </a:cubicBezTo>
                  <a:cubicBezTo>
                    <a:pt x="15" y="58"/>
                    <a:pt x="15" y="58"/>
                    <a:pt x="15" y="58"/>
                  </a:cubicBezTo>
                  <a:cubicBezTo>
                    <a:pt x="15" y="58"/>
                    <a:pt x="15" y="58"/>
                    <a:pt x="15" y="58"/>
                  </a:cubicBezTo>
                  <a:cubicBezTo>
                    <a:pt x="17" y="58"/>
                    <a:pt x="19" y="60"/>
                    <a:pt x="19" y="62"/>
                  </a:cubicBezTo>
                  <a:cubicBezTo>
                    <a:pt x="19" y="66"/>
                    <a:pt x="19" y="66"/>
                    <a:pt x="19" y="66"/>
                  </a:cubicBezTo>
                  <a:cubicBezTo>
                    <a:pt x="22" y="66"/>
                    <a:pt x="25" y="66"/>
                    <a:pt x="28" y="66"/>
                  </a:cubicBezTo>
                  <a:cubicBezTo>
                    <a:pt x="28" y="62"/>
                    <a:pt x="28" y="62"/>
                    <a:pt x="28" y="62"/>
                  </a:cubicBezTo>
                  <a:cubicBezTo>
                    <a:pt x="28" y="62"/>
                    <a:pt x="28" y="62"/>
                    <a:pt x="28" y="62"/>
                  </a:cubicBezTo>
                  <a:cubicBezTo>
                    <a:pt x="28" y="60"/>
                    <a:pt x="30" y="58"/>
                    <a:pt x="32" y="58"/>
                  </a:cubicBezTo>
                  <a:cubicBezTo>
                    <a:pt x="38" y="58"/>
                    <a:pt x="38" y="58"/>
                    <a:pt x="38" y="58"/>
                  </a:cubicBezTo>
                  <a:cubicBezTo>
                    <a:pt x="39" y="58"/>
                    <a:pt x="40" y="57"/>
                    <a:pt x="40" y="56"/>
                  </a:cubicBezTo>
                  <a:cubicBezTo>
                    <a:pt x="40" y="27"/>
                    <a:pt x="40" y="27"/>
                    <a:pt x="40" y="27"/>
                  </a:cubicBezTo>
                  <a:cubicBezTo>
                    <a:pt x="40" y="26"/>
                    <a:pt x="39" y="26"/>
                    <a:pt x="38" y="2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4594621" y="2533174"/>
            <a:ext cx="3002756" cy="980424"/>
            <a:chOff x="4594621" y="2533174"/>
            <a:chExt cx="3002756" cy="980424"/>
          </a:xfrm>
        </p:grpSpPr>
        <p:sp>
          <p:nvSpPr>
            <p:cNvPr id="46" name="TextBox 45"/>
            <p:cNvSpPr txBox="1"/>
            <p:nvPr/>
          </p:nvSpPr>
          <p:spPr>
            <a:xfrm>
              <a:off x="5504883" y="2533174"/>
              <a:ext cx="1199367" cy="338554"/>
            </a:xfrm>
            <a:prstGeom prst="rect">
              <a:avLst/>
            </a:prstGeom>
            <a:noFill/>
          </p:spPr>
          <p:txBody>
            <a:bodyPr wrap="none" rtlCol="0">
              <a:spAutoFit/>
            </a:bodyPr>
            <a:lstStyle/>
            <a:p>
              <a:pPr defTabSz="914377"/>
              <a:r>
                <a:rPr lang="en-US" altLang="zh-CN" sz="1600" b="1">
                  <a:solidFill>
                    <a:srgbClr val="D97128"/>
                  </a:solidFill>
                  <a:latin typeface="Segoe UI" panose="020B0502040204020203" pitchFamily="34" charset="0"/>
                  <a:cs typeface="Segoe UI" panose="020B0502040204020203" pitchFamily="34" charset="0"/>
                </a:rPr>
                <a:t>KEYWORD</a:t>
              </a:r>
              <a:endParaRPr lang="en-GB" altLang="zh-CN" sz="1600" b="1">
                <a:solidFill>
                  <a:srgbClr val="D97128"/>
                </a:solidFill>
                <a:latin typeface="Segoe UI" panose="020B0502040204020203" pitchFamily="34" charset="0"/>
                <a:cs typeface="Segoe UI" panose="020B0502040204020203" pitchFamily="34" charset="0"/>
              </a:endParaRPr>
            </a:p>
          </p:txBody>
        </p:sp>
        <p:sp>
          <p:nvSpPr>
            <p:cNvPr id="98" name="Rectangle 46"/>
            <p:cNvSpPr/>
            <p:nvPr/>
          </p:nvSpPr>
          <p:spPr>
            <a:xfrm>
              <a:off x="4594621" y="2867267"/>
              <a:ext cx="3002756" cy="646331"/>
            </a:xfrm>
            <a:prstGeom prst="rect">
              <a:avLst/>
            </a:prstGeom>
          </p:spPr>
          <p:txBody>
            <a:bodyPr wrap="square">
              <a:spAutoFit/>
            </a:bodyPr>
            <a:lstStyle/>
            <a:p>
              <a:pPr algn="dist"/>
              <a:r>
                <a:rPr lang="en-US" altLang="zh-CN" sz="1200">
                  <a:solidFill>
                    <a:srgbClr val="5C5C5C"/>
                  </a:solidFill>
                  <a:latin typeface="Segoe UI" panose="020B0502040204020203" pitchFamily="34" charset="0"/>
                  <a:cs typeface="Segoe UI" panose="020B0502040204020203" pitchFamily="34" charset="0"/>
                </a:rPr>
                <a:t>Lorem ipsum dolor sit amet, consectetuer adipiscing elit. Maecenas porttitor congue massa. Fusce posuere</a:t>
              </a:r>
              <a:endParaRPr lang="zh-CN" altLang="en-US" sz="1200">
                <a:solidFill>
                  <a:srgbClr val="5C5C5C"/>
                </a:solidFill>
                <a:latin typeface="Segoe UI" panose="020B0502040204020203" pitchFamily="34" charset="0"/>
                <a:cs typeface="Segoe UI" panose="020B0502040204020203" pitchFamily="34" charset="0"/>
              </a:endParaRPr>
            </a:p>
          </p:txBody>
        </p:sp>
      </p:grpSp>
      <p:grpSp>
        <p:nvGrpSpPr>
          <p:cNvPr id="7" name="组合 6"/>
          <p:cNvGrpSpPr/>
          <p:nvPr/>
        </p:nvGrpSpPr>
        <p:grpSpPr>
          <a:xfrm>
            <a:off x="8232505" y="2533175"/>
            <a:ext cx="3002756" cy="980423"/>
            <a:chOff x="8232505" y="2533175"/>
            <a:chExt cx="3002756" cy="980423"/>
          </a:xfrm>
        </p:grpSpPr>
        <p:sp>
          <p:nvSpPr>
            <p:cNvPr id="45" name="TextBox 44"/>
            <p:cNvSpPr txBox="1"/>
            <p:nvPr/>
          </p:nvSpPr>
          <p:spPr>
            <a:xfrm>
              <a:off x="9134200" y="2533175"/>
              <a:ext cx="1199367" cy="338554"/>
            </a:xfrm>
            <a:prstGeom prst="rect">
              <a:avLst/>
            </a:prstGeom>
            <a:noFill/>
          </p:spPr>
          <p:txBody>
            <a:bodyPr wrap="none" rtlCol="0">
              <a:spAutoFit/>
            </a:bodyPr>
            <a:lstStyle/>
            <a:p>
              <a:pPr defTabSz="914377"/>
              <a:r>
                <a:rPr lang="en-US" altLang="zh-CN" sz="1600" b="1">
                  <a:solidFill>
                    <a:srgbClr val="1A6FAE"/>
                  </a:solidFill>
                  <a:latin typeface="Segoe UI" panose="020B0502040204020203" pitchFamily="34" charset="0"/>
                  <a:cs typeface="Segoe UI" panose="020B0502040204020203" pitchFamily="34" charset="0"/>
                </a:rPr>
                <a:t>KEYWORD</a:t>
              </a:r>
              <a:endParaRPr lang="en-GB" altLang="zh-CN" sz="1600" b="1">
                <a:solidFill>
                  <a:srgbClr val="1A6FAE"/>
                </a:solidFill>
                <a:latin typeface="Segoe UI" panose="020B0502040204020203" pitchFamily="34" charset="0"/>
                <a:cs typeface="Segoe UI" panose="020B0502040204020203" pitchFamily="34" charset="0"/>
              </a:endParaRPr>
            </a:p>
          </p:txBody>
        </p:sp>
        <p:sp>
          <p:nvSpPr>
            <p:cNvPr id="99" name="Rectangle 46"/>
            <p:cNvSpPr/>
            <p:nvPr/>
          </p:nvSpPr>
          <p:spPr>
            <a:xfrm>
              <a:off x="8232505" y="2867267"/>
              <a:ext cx="3002756" cy="646331"/>
            </a:xfrm>
            <a:prstGeom prst="rect">
              <a:avLst/>
            </a:prstGeom>
          </p:spPr>
          <p:txBody>
            <a:bodyPr wrap="square">
              <a:spAutoFit/>
            </a:bodyPr>
            <a:lstStyle/>
            <a:p>
              <a:pPr algn="dist"/>
              <a:r>
                <a:rPr lang="en-US" altLang="zh-CN" sz="1200">
                  <a:solidFill>
                    <a:srgbClr val="5C5C5C"/>
                  </a:solidFill>
                  <a:latin typeface="Segoe UI" panose="020B0502040204020203" pitchFamily="34" charset="0"/>
                  <a:cs typeface="Segoe UI" panose="020B0502040204020203" pitchFamily="34" charset="0"/>
                </a:rPr>
                <a:t>Lorem ipsum dolor sit amet, consectetuer adipiscing elit. Maecenas porttitor congue massa. Fusce posuere</a:t>
              </a:r>
              <a:endParaRPr lang="zh-CN" altLang="en-US" sz="1200">
                <a:solidFill>
                  <a:srgbClr val="5C5C5C"/>
                </a:solidFill>
                <a:latin typeface="Segoe UI" panose="020B0502040204020203" pitchFamily="34" charset="0"/>
                <a:cs typeface="Segoe UI" panose="020B0502040204020203" pitchFamily="34" charset="0"/>
              </a:endParaRPr>
            </a:p>
          </p:txBody>
        </p:sp>
      </p:grpSp>
      <p:grpSp>
        <p:nvGrpSpPr>
          <p:cNvPr id="10" name="组合 9"/>
          <p:cNvGrpSpPr/>
          <p:nvPr/>
        </p:nvGrpSpPr>
        <p:grpSpPr>
          <a:xfrm>
            <a:off x="877970" y="4880406"/>
            <a:ext cx="3002756" cy="984884"/>
            <a:chOff x="877970" y="4880406"/>
            <a:chExt cx="3002756" cy="984884"/>
          </a:xfrm>
        </p:grpSpPr>
        <p:sp>
          <p:nvSpPr>
            <p:cNvPr id="44" name="TextBox 43"/>
            <p:cNvSpPr txBox="1"/>
            <p:nvPr/>
          </p:nvSpPr>
          <p:spPr>
            <a:xfrm>
              <a:off x="1853605" y="4880406"/>
              <a:ext cx="1199367" cy="338554"/>
            </a:xfrm>
            <a:prstGeom prst="rect">
              <a:avLst/>
            </a:prstGeom>
            <a:noFill/>
          </p:spPr>
          <p:txBody>
            <a:bodyPr wrap="none" rtlCol="0">
              <a:spAutoFit/>
            </a:bodyPr>
            <a:lstStyle/>
            <a:p>
              <a:pPr defTabSz="914377"/>
              <a:r>
                <a:rPr lang="en-US" altLang="zh-CN" sz="1600" b="1">
                  <a:solidFill>
                    <a:srgbClr val="A469BC"/>
                  </a:solidFill>
                  <a:latin typeface="Segoe UI" panose="020B0502040204020203" pitchFamily="34" charset="0"/>
                  <a:cs typeface="Segoe UI" panose="020B0502040204020203" pitchFamily="34" charset="0"/>
                </a:rPr>
                <a:t>KEYWORD</a:t>
              </a:r>
              <a:endParaRPr lang="en-GB" altLang="zh-CN" sz="1600" b="1">
                <a:solidFill>
                  <a:srgbClr val="A469BC"/>
                </a:solidFill>
                <a:latin typeface="Segoe UI" panose="020B0502040204020203" pitchFamily="34" charset="0"/>
                <a:cs typeface="Segoe UI" panose="020B0502040204020203" pitchFamily="34" charset="0"/>
              </a:endParaRPr>
            </a:p>
          </p:txBody>
        </p:sp>
        <p:sp>
          <p:nvSpPr>
            <p:cNvPr id="100" name="Rectangle 46"/>
            <p:cNvSpPr/>
            <p:nvPr/>
          </p:nvSpPr>
          <p:spPr>
            <a:xfrm>
              <a:off x="877970" y="5218959"/>
              <a:ext cx="3002756" cy="646331"/>
            </a:xfrm>
            <a:prstGeom prst="rect">
              <a:avLst/>
            </a:prstGeom>
          </p:spPr>
          <p:txBody>
            <a:bodyPr wrap="square">
              <a:spAutoFit/>
            </a:bodyPr>
            <a:lstStyle/>
            <a:p>
              <a:pPr algn="dist"/>
              <a:r>
                <a:rPr lang="en-US" altLang="zh-CN" sz="1200">
                  <a:solidFill>
                    <a:srgbClr val="5C5C5C"/>
                  </a:solidFill>
                  <a:latin typeface="Segoe UI" panose="020B0502040204020203" pitchFamily="34" charset="0"/>
                  <a:cs typeface="Segoe UI" panose="020B0502040204020203" pitchFamily="34" charset="0"/>
                </a:rPr>
                <a:t>Lorem ipsum dolor sit amet, consectetuer adipiscing elit. Maecenas porttitor congue massa. Fusce posuere</a:t>
              </a:r>
              <a:endParaRPr lang="zh-CN" altLang="en-US" sz="1200">
                <a:solidFill>
                  <a:srgbClr val="5C5C5C"/>
                </a:solidFill>
                <a:latin typeface="Segoe UI" panose="020B0502040204020203" pitchFamily="34" charset="0"/>
                <a:cs typeface="Segoe UI" panose="020B0502040204020203" pitchFamily="34" charset="0"/>
              </a:endParaRPr>
            </a:p>
          </p:txBody>
        </p:sp>
      </p:grpSp>
      <p:grpSp>
        <p:nvGrpSpPr>
          <p:cNvPr id="9" name="组合 8"/>
          <p:cNvGrpSpPr/>
          <p:nvPr/>
        </p:nvGrpSpPr>
        <p:grpSpPr>
          <a:xfrm>
            <a:off x="4594621" y="4880406"/>
            <a:ext cx="3002756" cy="984884"/>
            <a:chOff x="4594621" y="4880406"/>
            <a:chExt cx="3002756" cy="984884"/>
          </a:xfrm>
        </p:grpSpPr>
        <p:sp>
          <p:nvSpPr>
            <p:cNvPr id="41" name="TextBox 40"/>
            <p:cNvSpPr txBox="1"/>
            <p:nvPr/>
          </p:nvSpPr>
          <p:spPr>
            <a:xfrm>
              <a:off x="5517830" y="4880406"/>
              <a:ext cx="1199367" cy="338554"/>
            </a:xfrm>
            <a:prstGeom prst="rect">
              <a:avLst/>
            </a:prstGeom>
            <a:noFill/>
          </p:spPr>
          <p:txBody>
            <a:bodyPr wrap="none" rtlCol="0">
              <a:spAutoFit/>
            </a:bodyPr>
            <a:lstStyle/>
            <a:p>
              <a:pPr defTabSz="914377"/>
              <a:r>
                <a:rPr lang="en-US" altLang="zh-CN" sz="1600" b="1">
                  <a:solidFill>
                    <a:srgbClr val="33B24D"/>
                  </a:solidFill>
                  <a:latin typeface="Segoe UI" panose="020B0502040204020203" pitchFamily="34" charset="0"/>
                  <a:cs typeface="Segoe UI" panose="020B0502040204020203" pitchFamily="34" charset="0"/>
                </a:rPr>
                <a:t>KEYWORD</a:t>
              </a:r>
              <a:endParaRPr lang="en-GB" altLang="zh-CN" sz="1600" b="1">
                <a:solidFill>
                  <a:srgbClr val="33B24D"/>
                </a:solidFill>
                <a:latin typeface="Segoe UI" panose="020B0502040204020203" pitchFamily="34" charset="0"/>
                <a:cs typeface="Segoe UI" panose="020B0502040204020203" pitchFamily="34" charset="0"/>
              </a:endParaRPr>
            </a:p>
          </p:txBody>
        </p:sp>
        <p:sp>
          <p:nvSpPr>
            <p:cNvPr id="101" name="Rectangle 46"/>
            <p:cNvSpPr/>
            <p:nvPr/>
          </p:nvSpPr>
          <p:spPr>
            <a:xfrm>
              <a:off x="4594621" y="5218959"/>
              <a:ext cx="3002756" cy="646331"/>
            </a:xfrm>
            <a:prstGeom prst="rect">
              <a:avLst/>
            </a:prstGeom>
          </p:spPr>
          <p:txBody>
            <a:bodyPr wrap="square">
              <a:spAutoFit/>
            </a:bodyPr>
            <a:lstStyle/>
            <a:p>
              <a:pPr algn="dist"/>
              <a:r>
                <a:rPr lang="en-US" altLang="zh-CN" sz="1200">
                  <a:solidFill>
                    <a:srgbClr val="5C5C5C"/>
                  </a:solidFill>
                  <a:latin typeface="Segoe UI" panose="020B0502040204020203" pitchFamily="34" charset="0"/>
                  <a:cs typeface="Segoe UI" panose="020B0502040204020203" pitchFamily="34" charset="0"/>
                </a:rPr>
                <a:t>Lorem ipsum dolor sit amet, consectetuer adipiscing elit. Maecenas porttitor congue massa. Fusce posuere</a:t>
              </a:r>
              <a:endParaRPr lang="zh-CN" altLang="en-US" sz="1200">
                <a:solidFill>
                  <a:srgbClr val="5C5C5C"/>
                </a:solidFill>
                <a:latin typeface="Segoe UI" panose="020B0502040204020203" pitchFamily="34" charset="0"/>
                <a:cs typeface="Segoe UI" panose="020B0502040204020203" pitchFamily="34" charset="0"/>
              </a:endParaRPr>
            </a:p>
          </p:txBody>
        </p:sp>
      </p:grpSp>
      <p:grpSp>
        <p:nvGrpSpPr>
          <p:cNvPr id="8" name="组合 7"/>
          <p:cNvGrpSpPr/>
          <p:nvPr/>
        </p:nvGrpSpPr>
        <p:grpSpPr>
          <a:xfrm>
            <a:off x="8232505" y="4880405"/>
            <a:ext cx="3002756" cy="984885"/>
            <a:chOff x="8232505" y="4880405"/>
            <a:chExt cx="3002756" cy="984885"/>
          </a:xfrm>
        </p:grpSpPr>
        <p:sp>
          <p:nvSpPr>
            <p:cNvPr id="43" name="TextBox 42"/>
            <p:cNvSpPr txBox="1"/>
            <p:nvPr/>
          </p:nvSpPr>
          <p:spPr>
            <a:xfrm>
              <a:off x="9143038" y="4880405"/>
              <a:ext cx="1199367" cy="338554"/>
            </a:xfrm>
            <a:prstGeom prst="rect">
              <a:avLst/>
            </a:prstGeom>
            <a:noFill/>
          </p:spPr>
          <p:txBody>
            <a:bodyPr wrap="none" rtlCol="0">
              <a:spAutoFit/>
            </a:bodyPr>
            <a:lstStyle/>
            <a:p>
              <a:pPr defTabSz="914377"/>
              <a:r>
                <a:rPr lang="en-US" altLang="zh-CN" sz="1600" b="1">
                  <a:solidFill>
                    <a:srgbClr val="B63E60"/>
                  </a:solidFill>
                  <a:latin typeface="Segoe UI" panose="020B0502040204020203" pitchFamily="34" charset="0"/>
                  <a:cs typeface="Segoe UI" panose="020B0502040204020203" pitchFamily="34" charset="0"/>
                </a:rPr>
                <a:t>KEYWORD</a:t>
              </a:r>
              <a:endParaRPr lang="en-GB" altLang="zh-CN" sz="1600" b="1">
                <a:solidFill>
                  <a:srgbClr val="B63E60"/>
                </a:solidFill>
                <a:latin typeface="Segoe UI" panose="020B0502040204020203" pitchFamily="34" charset="0"/>
                <a:cs typeface="Segoe UI" panose="020B0502040204020203" pitchFamily="34" charset="0"/>
              </a:endParaRPr>
            </a:p>
          </p:txBody>
        </p:sp>
        <p:sp>
          <p:nvSpPr>
            <p:cNvPr id="102" name="Rectangle 46"/>
            <p:cNvSpPr/>
            <p:nvPr/>
          </p:nvSpPr>
          <p:spPr>
            <a:xfrm>
              <a:off x="8232505" y="5218959"/>
              <a:ext cx="3002756" cy="646331"/>
            </a:xfrm>
            <a:prstGeom prst="rect">
              <a:avLst/>
            </a:prstGeom>
          </p:spPr>
          <p:txBody>
            <a:bodyPr wrap="square">
              <a:spAutoFit/>
            </a:bodyPr>
            <a:lstStyle/>
            <a:p>
              <a:pPr algn="dist"/>
              <a:r>
                <a:rPr lang="en-US" altLang="zh-CN" sz="1200">
                  <a:solidFill>
                    <a:srgbClr val="5C5C5C"/>
                  </a:solidFill>
                  <a:latin typeface="Segoe UI" panose="020B0502040204020203" pitchFamily="34" charset="0"/>
                  <a:cs typeface="Segoe UI" panose="020B0502040204020203" pitchFamily="34" charset="0"/>
                </a:rPr>
                <a:t>Lorem ipsum dolor sit amet, consectetuer adipiscing elit. Maecenas porttitor congue massa. Fusce posuere</a:t>
              </a:r>
              <a:endParaRPr lang="zh-CN" altLang="en-US" sz="1200">
                <a:solidFill>
                  <a:srgbClr val="5C5C5C"/>
                </a:solidFill>
                <a:latin typeface="Segoe UI" panose="020B0502040204020203" pitchFamily="34" charset="0"/>
                <a:cs typeface="Segoe UI" panose="020B0502040204020203" pitchFamily="34" charset="0"/>
              </a:endParaRPr>
            </a:p>
          </p:txBody>
        </p:sp>
      </p:grpSp>
      <p:grpSp>
        <p:nvGrpSpPr>
          <p:cNvPr id="73" name="组合 72"/>
          <p:cNvGrpSpPr/>
          <p:nvPr/>
        </p:nvGrpSpPr>
        <p:grpSpPr>
          <a:xfrm>
            <a:off x="2780296" y="314168"/>
            <a:ext cx="6674438" cy="637470"/>
            <a:chOff x="2780296" y="314168"/>
            <a:chExt cx="6674438" cy="637470"/>
          </a:xfrm>
        </p:grpSpPr>
        <p:sp>
          <p:nvSpPr>
            <p:cNvPr id="74" name="Title 1"/>
            <p:cNvSpPr txBox="1">
              <a:spLocks/>
            </p:cNvSpPr>
            <p:nvPr/>
          </p:nvSpPr>
          <p:spPr>
            <a:xfrm>
              <a:off x="2780296" y="314168"/>
              <a:ext cx="6674438" cy="4896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4200" b="1">
                  <a:latin typeface="Segoe UI" panose="020B0502040204020203" pitchFamily="34" charset="0"/>
                  <a:ea typeface="Segoe UI" panose="020B0502040204020203" pitchFamily="34" charset="0"/>
                  <a:cs typeface="Segoe UI" panose="020B0502040204020203" pitchFamily="34" charset="0"/>
                </a:rPr>
                <a:t>DEVELOPMENT BUSINESS</a:t>
              </a:r>
              <a:endParaRPr lang="zh-CN" altLang="en-US" sz="4200" b="1">
                <a:latin typeface="Segoe UI" panose="020B0502040204020203" pitchFamily="34" charset="0"/>
                <a:cs typeface="Segoe UI" panose="020B0502040204020203" pitchFamily="34" charset="0"/>
              </a:endParaRPr>
            </a:p>
          </p:txBody>
        </p:sp>
        <p:cxnSp>
          <p:nvCxnSpPr>
            <p:cNvPr id="75" name="直接连接符 74"/>
            <p:cNvCxnSpPr>
              <a:cxnSpLocks/>
            </p:cNvCxnSpPr>
            <p:nvPr/>
          </p:nvCxnSpPr>
          <p:spPr>
            <a:xfrm>
              <a:off x="3072264" y="951638"/>
              <a:ext cx="6090501" cy="0"/>
            </a:xfrm>
            <a:prstGeom prst="line">
              <a:avLst/>
            </a:prstGeom>
            <a:ln w="12700">
              <a:solidFill>
                <a:schemeClr val="bg1">
                  <a:lumMod val="65000"/>
                  <a:alpha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0555630"/>
      </p:ext>
    </p:extLst>
  </p:cSld>
  <p:clrMapOvr>
    <a:masterClrMapping/>
  </p:clrMapOvr>
  <p:transition spd="slow" advTm="9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750"/>
                                        <p:tgtEl>
                                          <p:spTgt spid="73"/>
                                        </p:tgtEl>
                                      </p:cBhvr>
                                    </p:animEffect>
                                    <p:anim calcmode="lin" valueType="num">
                                      <p:cBhvr>
                                        <p:cTn id="8" dur="750" fill="hold"/>
                                        <p:tgtEl>
                                          <p:spTgt spid="73"/>
                                        </p:tgtEl>
                                        <p:attrNameLst>
                                          <p:attrName>ppt_x</p:attrName>
                                        </p:attrNameLst>
                                      </p:cBhvr>
                                      <p:tavLst>
                                        <p:tav tm="0">
                                          <p:val>
                                            <p:strVal val="#ppt_x"/>
                                          </p:val>
                                        </p:tav>
                                        <p:tav tm="100000">
                                          <p:val>
                                            <p:strVal val="#ppt_x"/>
                                          </p:val>
                                        </p:tav>
                                      </p:tavLst>
                                    </p:anim>
                                    <p:anim calcmode="lin" valueType="num">
                                      <p:cBhvr>
                                        <p:cTn id="9" dur="75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250"/>
                            </p:stCondLst>
                            <p:childTnLst>
                              <p:par>
                                <p:cTn id="17" presetID="1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down)">
                                      <p:cBhvr>
                                        <p:cTn id="20" dur="500"/>
                                        <p:tgtEl>
                                          <p:spTgt spid="5"/>
                                        </p:tgtEl>
                                      </p:cBhvr>
                                    </p:animEffect>
                                  </p:childTnLst>
                                </p:cTn>
                              </p:par>
                            </p:childTnLst>
                          </p:cTn>
                        </p:par>
                        <p:par>
                          <p:cTn id="21" fill="hold">
                            <p:stCondLst>
                              <p:cond delay="1750"/>
                            </p:stCondLst>
                            <p:childTnLst>
                              <p:par>
                                <p:cTn id="22" presetID="53" presetClass="entr" presetSubtype="16" fill="hold" nodeType="afterEffect">
                                  <p:stCondLst>
                                    <p:cond delay="25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childTnLst>
                          </p:cTn>
                        </p:par>
                        <p:par>
                          <p:cTn id="27" fill="hold">
                            <p:stCondLst>
                              <p:cond delay="2500"/>
                            </p:stCondLst>
                            <p:childTnLst>
                              <p:par>
                                <p:cTn id="28" presetID="12" presetClass="entr" presetSubtype="1"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p:tgtEl>
                                          <p:spTgt spid="6"/>
                                        </p:tgtEl>
                                        <p:attrNameLst>
                                          <p:attrName>ppt_y</p:attrName>
                                        </p:attrNameLst>
                                      </p:cBhvr>
                                      <p:tavLst>
                                        <p:tav tm="0">
                                          <p:val>
                                            <p:strVal val="#ppt_y-#ppt_h*1.125000"/>
                                          </p:val>
                                        </p:tav>
                                        <p:tav tm="100000">
                                          <p:val>
                                            <p:strVal val="#ppt_y"/>
                                          </p:val>
                                        </p:tav>
                                      </p:tavLst>
                                    </p:anim>
                                    <p:animEffect transition="in" filter="wipe(down)">
                                      <p:cBhvr>
                                        <p:cTn id="31" dur="500"/>
                                        <p:tgtEl>
                                          <p:spTgt spid="6"/>
                                        </p:tgtEl>
                                      </p:cBhvr>
                                    </p:animEffect>
                                  </p:childTnLst>
                                </p:cTn>
                              </p:par>
                            </p:childTnLst>
                          </p:cTn>
                        </p:par>
                        <p:par>
                          <p:cTn id="32" fill="hold">
                            <p:stCondLst>
                              <p:cond delay="3000"/>
                            </p:stCondLst>
                            <p:childTnLst>
                              <p:par>
                                <p:cTn id="33" presetID="53" presetClass="entr" presetSubtype="16" fill="hold" nodeType="afterEffect">
                                  <p:stCondLst>
                                    <p:cond delay="25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par>
                          <p:cTn id="38" fill="hold">
                            <p:stCondLst>
                              <p:cond delay="3750"/>
                            </p:stCondLst>
                            <p:childTnLst>
                              <p:par>
                                <p:cTn id="39" presetID="12" presetClass="entr" presetSubtype="1"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p:tgtEl>
                                          <p:spTgt spid="7"/>
                                        </p:tgtEl>
                                        <p:attrNameLst>
                                          <p:attrName>ppt_y</p:attrName>
                                        </p:attrNameLst>
                                      </p:cBhvr>
                                      <p:tavLst>
                                        <p:tav tm="0">
                                          <p:val>
                                            <p:strVal val="#ppt_y-#ppt_h*1.125000"/>
                                          </p:val>
                                        </p:tav>
                                        <p:tav tm="100000">
                                          <p:val>
                                            <p:strVal val="#ppt_y"/>
                                          </p:val>
                                        </p:tav>
                                      </p:tavLst>
                                    </p:anim>
                                    <p:animEffect transition="in" filter="wipe(down)">
                                      <p:cBhvr>
                                        <p:cTn id="42" dur="500"/>
                                        <p:tgtEl>
                                          <p:spTgt spid="7"/>
                                        </p:tgtEl>
                                      </p:cBhvr>
                                    </p:animEffect>
                                  </p:childTnLst>
                                </p:cTn>
                              </p:par>
                            </p:childTnLst>
                          </p:cTn>
                        </p:par>
                        <p:par>
                          <p:cTn id="43" fill="hold">
                            <p:stCondLst>
                              <p:cond delay="4250"/>
                            </p:stCondLst>
                            <p:childTnLst>
                              <p:par>
                                <p:cTn id="44" presetID="53" presetClass="entr" presetSubtype="16" fill="hold" nodeType="afterEffect">
                                  <p:stCondLst>
                                    <p:cond delay="25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childTnLst>
                          </p:cTn>
                        </p:par>
                        <p:par>
                          <p:cTn id="49" fill="hold">
                            <p:stCondLst>
                              <p:cond delay="5000"/>
                            </p:stCondLst>
                            <p:childTnLst>
                              <p:par>
                                <p:cTn id="50" presetID="12" presetClass="entr" presetSubtype="1"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p:tgtEl>
                                          <p:spTgt spid="10"/>
                                        </p:tgtEl>
                                        <p:attrNameLst>
                                          <p:attrName>ppt_y</p:attrName>
                                        </p:attrNameLst>
                                      </p:cBhvr>
                                      <p:tavLst>
                                        <p:tav tm="0">
                                          <p:val>
                                            <p:strVal val="#ppt_y-#ppt_h*1.125000"/>
                                          </p:val>
                                        </p:tav>
                                        <p:tav tm="100000">
                                          <p:val>
                                            <p:strVal val="#ppt_y"/>
                                          </p:val>
                                        </p:tav>
                                      </p:tavLst>
                                    </p:anim>
                                    <p:animEffect transition="in" filter="wipe(down)">
                                      <p:cBhvr>
                                        <p:cTn id="53" dur="500"/>
                                        <p:tgtEl>
                                          <p:spTgt spid="10"/>
                                        </p:tgtEl>
                                      </p:cBhvr>
                                    </p:animEffect>
                                  </p:childTnLst>
                                </p:cTn>
                              </p:par>
                            </p:childTnLst>
                          </p:cTn>
                        </p:par>
                        <p:par>
                          <p:cTn id="54" fill="hold">
                            <p:stCondLst>
                              <p:cond delay="5500"/>
                            </p:stCondLst>
                            <p:childTnLst>
                              <p:par>
                                <p:cTn id="55" presetID="53" presetClass="entr" presetSubtype="16" fill="hold" nodeType="afterEffect">
                                  <p:stCondLst>
                                    <p:cond delay="25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childTnLst>
                          </p:cTn>
                        </p:par>
                        <p:par>
                          <p:cTn id="60" fill="hold">
                            <p:stCondLst>
                              <p:cond delay="6250"/>
                            </p:stCondLst>
                            <p:childTnLst>
                              <p:par>
                                <p:cTn id="61" presetID="12" presetClass="entr" presetSubtype="1"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p:tgtEl>
                                          <p:spTgt spid="9"/>
                                        </p:tgtEl>
                                        <p:attrNameLst>
                                          <p:attrName>ppt_y</p:attrName>
                                        </p:attrNameLst>
                                      </p:cBhvr>
                                      <p:tavLst>
                                        <p:tav tm="0">
                                          <p:val>
                                            <p:strVal val="#ppt_y-#ppt_h*1.125000"/>
                                          </p:val>
                                        </p:tav>
                                        <p:tav tm="100000">
                                          <p:val>
                                            <p:strVal val="#ppt_y"/>
                                          </p:val>
                                        </p:tav>
                                      </p:tavLst>
                                    </p:anim>
                                    <p:animEffect transition="in" filter="wipe(down)">
                                      <p:cBhvr>
                                        <p:cTn id="64" dur="500"/>
                                        <p:tgtEl>
                                          <p:spTgt spid="9"/>
                                        </p:tgtEl>
                                      </p:cBhvr>
                                    </p:animEffect>
                                  </p:childTnLst>
                                </p:cTn>
                              </p:par>
                            </p:childTnLst>
                          </p:cTn>
                        </p:par>
                        <p:par>
                          <p:cTn id="65" fill="hold">
                            <p:stCondLst>
                              <p:cond delay="6750"/>
                            </p:stCondLst>
                            <p:childTnLst>
                              <p:par>
                                <p:cTn id="66" presetID="53" presetClass="entr" presetSubtype="16" fill="hold" nodeType="afterEffect">
                                  <p:stCondLst>
                                    <p:cond delay="250"/>
                                  </p:stCondLst>
                                  <p:childTnLst>
                                    <p:set>
                                      <p:cBhvr>
                                        <p:cTn id="67" dur="1" fill="hold">
                                          <p:stCondLst>
                                            <p:cond delay="0"/>
                                          </p:stCondLst>
                                        </p:cTn>
                                        <p:tgtEl>
                                          <p:spTgt spid="19"/>
                                        </p:tgtEl>
                                        <p:attrNameLst>
                                          <p:attrName>style.visibility</p:attrName>
                                        </p:attrNameLst>
                                      </p:cBhvr>
                                      <p:to>
                                        <p:strVal val="visible"/>
                                      </p:to>
                                    </p:set>
                                    <p:anim calcmode="lin" valueType="num">
                                      <p:cBhvr>
                                        <p:cTn id="68" dur="500" fill="hold"/>
                                        <p:tgtEl>
                                          <p:spTgt spid="19"/>
                                        </p:tgtEl>
                                        <p:attrNameLst>
                                          <p:attrName>ppt_w</p:attrName>
                                        </p:attrNameLst>
                                      </p:cBhvr>
                                      <p:tavLst>
                                        <p:tav tm="0">
                                          <p:val>
                                            <p:fltVal val="0"/>
                                          </p:val>
                                        </p:tav>
                                        <p:tav tm="100000">
                                          <p:val>
                                            <p:strVal val="#ppt_w"/>
                                          </p:val>
                                        </p:tav>
                                      </p:tavLst>
                                    </p:anim>
                                    <p:anim calcmode="lin" valueType="num">
                                      <p:cBhvr>
                                        <p:cTn id="69" dur="500" fill="hold"/>
                                        <p:tgtEl>
                                          <p:spTgt spid="19"/>
                                        </p:tgtEl>
                                        <p:attrNameLst>
                                          <p:attrName>ppt_h</p:attrName>
                                        </p:attrNameLst>
                                      </p:cBhvr>
                                      <p:tavLst>
                                        <p:tav tm="0">
                                          <p:val>
                                            <p:fltVal val="0"/>
                                          </p:val>
                                        </p:tav>
                                        <p:tav tm="100000">
                                          <p:val>
                                            <p:strVal val="#ppt_h"/>
                                          </p:val>
                                        </p:tav>
                                      </p:tavLst>
                                    </p:anim>
                                    <p:animEffect transition="in" filter="fade">
                                      <p:cBhvr>
                                        <p:cTn id="70" dur="500"/>
                                        <p:tgtEl>
                                          <p:spTgt spid="19"/>
                                        </p:tgtEl>
                                      </p:cBhvr>
                                    </p:animEffect>
                                  </p:childTnLst>
                                </p:cTn>
                              </p:par>
                            </p:childTnLst>
                          </p:cTn>
                        </p:par>
                        <p:par>
                          <p:cTn id="71" fill="hold">
                            <p:stCondLst>
                              <p:cond delay="7500"/>
                            </p:stCondLst>
                            <p:childTnLst>
                              <p:par>
                                <p:cTn id="72" presetID="12" presetClass="entr" presetSubtype="1" fill="hold" nodeType="after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additive="base">
                                        <p:cTn id="74" dur="500"/>
                                        <p:tgtEl>
                                          <p:spTgt spid="8"/>
                                        </p:tgtEl>
                                        <p:attrNameLst>
                                          <p:attrName>ppt_y</p:attrName>
                                        </p:attrNameLst>
                                      </p:cBhvr>
                                      <p:tavLst>
                                        <p:tav tm="0">
                                          <p:val>
                                            <p:strVal val="#ppt_y-#ppt_h*1.125000"/>
                                          </p:val>
                                        </p:tav>
                                        <p:tav tm="100000">
                                          <p:val>
                                            <p:strVal val="#ppt_y"/>
                                          </p:val>
                                        </p:tav>
                                      </p:tavLst>
                                    </p:anim>
                                    <p:animEffect transition="in" filter="wipe(down)">
                                      <p:cBhvr>
                                        <p:cTn id="7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423243" y="1786101"/>
            <a:ext cx="2375877" cy="2399431"/>
            <a:chOff x="696578" y="1786101"/>
            <a:chExt cx="2375877" cy="2399431"/>
          </a:xfrm>
        </p:grpSpPr>
        <p:sp>
          <p:nvSpPr>
            <p:cNvPr id="5" name="Flowchart: Decision 4"/>
            <p:cNvSpPr/>
            <p:nvPr/>
          </p:nvSpPr>
          <p:spPr>
            <a:xfrm>
              <a:off x="696579" y="2066797"/>
              <a:ext cx="2375876" cy="2118735"/>
            </a:xfrm>
            <a:prstGeom prst="flowChartDecision">
              <a:avLst/>
            </a:prstGeom>
            <a:solidFill>
              <a:srgbClr val="257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6" name="Flowchart: Decision 5"/>
            <p:cNvSpPr/>
            <p:nvPr/>
          </p:nvSpPr>
          <p:spPr>
            <a:xfrm>
              <a:off x="696578" y="1786101"/>
              <a:ext cx="2375876" cy="2118735"/>
            </a:xfrm>
            <a:prstGeom prst="flowChartDecision">
              <a:avLst/>
            </a:prstGeom>
            <a:solidFill>
              <a:schemeClr val="bg1"/>
            </a:solidFill>
            <a:ln w="25400">
              <a:solidFill>
                <a:srgbClr val="257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53" name="Freeform 76"/>
            <p:cNvSpPr>
              <a:spLocks noEditPoints="1"/>
            </p:cNvSpPr>
            <p:nvPr/>
          </p:nvSpPr>
          <p:spPr bwMode="auto">
            <a:xfrm>
              <a:off x="1516198" y="2540787"/>
              <a:ext cx="736637" cy="609362"/>
            </a:xfrm>
            <a:custGeom>
              <a:avLst/>
              <a:gdLst>
                <a:gd name="T0" fmla="*/ 4 w 95"/>
                <a:gd name="T1" fmla="*/ 0 h 79"/>
                <a:gd name="T2" fmla="*/ 4 w 95"/>
                <a:gd name="T3" fmla="*/ 0 h 79"/>
                <a:gd name="T4" fmla="*/ 91 w 95"/>
                <a:gd name="T5" fmla="*/ 0 h 79"/>
                <a:gd name="T6" fmla="*/ 95 w 95"/>
                <a:gd name="T7" fmla="*/ 4 h 79"/>
                <a:gd name="T8" fmla="*/ 95 w 95"/>
                <a:gd name="T9" fmla="*/ 4 h 79"/>
                <a:gd name="T10" fmla="*/ 95 w 95"/>
                <a:gd name="T11" fmla="*/ 66 h 79"/>
                <a:gd name="T12" fmla="*/ 91 w 95"/>
                <a:gd name="T13" fmla="*/ 70 h 79"/>
                <a:gd name="T14" fmla="*/ 91 w 95"/>
                <a:gd name="T15" fmla="*/ 70 h 79"/>
                <a:gd name="T16" fmla="*/ 51 w 95"/>
                <a:gd name="T17" fmla="*/ 70 h 79"/>
                <a:gd name="T18" fmla="*/ 51 w 95"/>
                <a:gd name="T19" fmla="*/ 74 h 79"/>
                <a:gd name="T20" fmla="*/ 51 w 95"/>
                <a:gd name="T21" fmla="*/ 74 h 79"/>
                <a:gd name="T22" fmla="*/ 71 w 95"/>
                <a:gd name="T23" fmla="*/ 74 h 79"/>
                <a:gd name="T24" fmla="*/ 73 w 95"/>
                <a:gd name="T25" fmla="*/ 77 h 79"/>
                <a:gd name="T26" fmla="*/ 71 w 95"/>
                <a:gd name="T27" fmla="*/ 79 h 79"/>
                <a:gd name="T28" fmla="*/ 24 w 95"/>
                <a:gd name="T29" fmla="*/ 79 h 79"/>
                <a:gd name="T30" fmla="*/ 21 w 95"/>
                <a:gd name="T31" fmla="*/ 77 h 79"/>
                <a:gd name="T32" fmla="*/ 24 w 95"/>
                <a:gd name="T33" fmla="*/ 74 h 79"/>
                <a:gd name="T34" fmla="*/ 44 w 95"/>
                <a:gd name="T35" fmla="*/ 74 h 79"/>
                <a:gd name="T36" fmla="*/ 44 w 95"/>
                <a:gd name="T37" fmla="*/ 74 h 79"/>
                <a:gd name="T38" fmla="*/ 44 w 95"/>
                <a:gd name="T39" fmla="*/ 70 h 79"/>
                <a:gd name="T40" fmla="*/ 4 w 95"/>
                <a:gd name="T41" fmla="*/ 70 h 79"/>
                <a:gd name="T42" fmla="*/ 0 w 95"/>
                <a:gd name="T43" fmla="*/ 66 h 79"/>
                <a:gd name="T44" fmla="*/ 0 w 95"/>
                <a:gd name="T45" fmla="*/ 66 h 79"/>
                <a:gd name="T46" fmla="*/ 0 w 95"/>
                <a:gd name="T47" fmla="*/ 4 h 79"/>
                <a:gd name="T48" fmla="*/ 4 w 95"/>
                <a:gd name="T49" fmla="*/ 0 h 79"/>
                <a:gd name="T50" fmla="*/ 81 w 95"/>
                <a:gd name="T51" fmla="*/ 53 h 79"/>
                <a:gd name="T52" fmla="*/ 81 w 95"/>
                <a:gd name="T53" fmla="*/ 53 h 79"/>
                <a:gd name="T54" fmla="*/ 84 w 95"/>
                <a:gd name="T55" fmla="*/ 56 h 79"/>
                <a:gd name="T56" fmla="*/ 81 w 95"/>
                <a:gd name="T57" fmla="*/ 60 h 79"/>
                <a:gd name="T58" fmla="*/ 77 w 95"/>
                <a:gd name="T59" fmla="*/ 56 h 79"/>
                <a:gd name="T60" fmla="*/ 81 w 95"/>
                <a:gd name="T61" fmla="*/ 53 h 79"/>
                <a:gd name="T62" fmla="*/ 87 w 95"/>
                <a:gd name="T63" fmla="*/ 7 h 79"/>
                <a:gd name="T64" fmla="*/ 87 w 95"/>
                <a:gd name="T65" fmla="*/ 7 h 79"/>
                <a:gd name="T66" fmla="*/ 7 w 95"/>
                <a:gd name="T67" fmla="*/ 7 h 79"/>
                <a:gd name="T68" fmla="*/ 7 w 95"/>
                <a:gd name="T69" fmla="*/ 63 h 79"/>
                <a:gd name="T70" fmla="*/ 87 w 95"/>
                <a:gd name="T71" fmla="*/ 63 h 79"/>
                <a:gd name="T72" fmla="*/ 87 w 95"/>
                <a:gd name="T73" fmla="*/ 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 h="79">
                  <a:moveTo>
                    <a:pt x="4" y="0"/>
                  </a:moveTo>
                  <a:cubicBezTo>
                    <a:pt x="4" y="0"/>
                    <a:pt x="4" y="0"/>
                    <a:pt x="4" y="0"/>
                  </a:cubicBezTo>
                  <a:cubicBezTo>
                    <a:pt x="91" y="0"/>
                    <a:pt x="91" y="0"/>
                    <a:pt x="91" y="0"/>
                  </a:cubicBezTo>
                  <a:cubicBezTo>
                    <a:pt x="93" y="0"/>
                    <a:pt x="95" y="2"/>
                    <a:pt x="95" y="4"/>
                  </a:cubicBezTo>
                  <a:cubicBezTo>
                    <a:pt x="95" y="4"/>
                    <a:pt x="95" y="4"/>
                    <a:pt x="95" y="4"/>
                  </a:cubicBezTo>
                  <a:cubicBezTo>
                    <a:pt x="95" y="66"/>
                    <a:pt x="95" y="66"/>
                    <a:pt x="95" y="66"/>
                  </a:cubicBezTo>
                  <a:cubicBezTo>
                    <a:pt x="95" y="68"/>
                    <a:pt x="93" y="70"/>
                    <a:pt x="91" y="70"/>
                  </a:cubicBezTo>
                  <a:cubicBezTo>
                    <a:pt x="91" y="70"/>
                    <a:pt x="91" y="70"/>
                    <a:pt x="91" y="70"/>
                  </a:cubicBezTo>
                  <a:cubicBezTo>
                    <a:pt x="51" y="70"/>
                    <a:pt x="51" y="70"/>
                    <a:pt x="51" y="70"/>
                  </a:cubicBezTo>
                  <a:cubicBezTo>
                    <a:pt x="51" y="74"/>
                    <a:pt x="51" y="74"/>
                    <a:pt x="51" y="74"/>
                  </a:cubicBezTo>
                  <a:cubicBezTo>
                    <a:pt x="51" y="74"/>
                    <a:pt x="51" y="74"/>
                    <a:pt x="51" y="74"/>
                  </a:cubicBezTo>
                  <a:cubicBezTo>
                    <a:pt x="71" y="74"/>
                    <a:pt x="71" y="74"/>
                    <a:pt x="71" y="74"/>
                  </a:cubicBezTo>
                  <a:cubicBezTo>
                    <a:pt x="72" y="74"/>
                    <a:pt x="73" y="75"/>
                    <a:pt x="73" y="77"/>
                  </a:cubicBezTo>
                  <a:cubicBezTo>
                    <a:pt x="73" y="78"/>
                    <a:pt x="72" y="79"/>
                    <a:pt x="71" y="79"/>
                  </a:cubicBezTo>
                  <a:cubicBezTo>
                    <a:pt x="24" y="79"/>
                    <a:pt x="24" y="79"/>
                    <a:pt x="24" y="79"/>
                  </a:cubicBezTo>
                  <a:cubicBezTo>
                    <a:pt x="22" y="79"/>
                    <a:pt x="21" y="78"/>
                    <a:pt x="21" y="77"/>
                  </a:cubicBezTo>
                  <a:cubicBezTo>
                    <a:pt x="21" y="75"/>
                    <a:pt x="22" y="74"/>
                    <a:pt x="24" y="74"/>
                  </a:cubicBezTo>
                  <a:cubicBezTo>
                    <a:pt x="44" y="74"/>
                    <a:pt x="44" y="74"/>
                    <a:pt x="44" y="74"/>
                  </a:cubicBezTo>
                  <a:cubicBezTo>
                    <a:pt x="44" y="74"/>
                    <a:pt x="44" y="74"/>
                    <a:pt x="44" y="74"/>
                  </a:cubicBezTo>
                  <a:cubicBezTo>
                    <a:pt x="44" y="70"/>
                    <a:pt x="44" y="70"/>
                    <a:pt x="44" y="70"/>
                  </a:cubicBezTo>
                  <a:cubicBezTo>
                    <a:pt x="4" y="70"/>
                    <a:pt x="4" y="70"/>
                    <a:pt x="4" y="70"/>
                  </a:cubicBezTo>
                  <a:cubicBezTo>
                    <a:pt x="2" y="70"/>
                    <a:pt x="0" y="68"/>
                    <a:pt x="0" y="66"/>
                  </a:cubicBezTo>
                  <a:cubicBezTo>
                    <a:pt x="0" y="66"/>
                    <a:pt x="0" y="66"/>
                    <a:pt x="0" y="66"/>
                  </a:cubicBezTo>
                  <a:cubicBezTo>
                    <a:pt x="0" y="4"/>
                    <a:pt x="0" y="4"/>
                    <a:pt x="0" y="4"/>
                  </a:cubicBezTo>
                  <a:cubicBezTo>
                    <a:pt x="0" y="2"/>
                    <a:pt x="2" y="0"/>
                    <a:pt x="4" y="0"/>
                  </a:cubicBezTo>
                  <a:close/>
                  <a:moveTo>
                    <a:pt x="81" y="53"/>
                  </a:moveTo>
                  <a:cubicBezTo>
                    <a:pt x="81" y="53"/>
                    <a:pt x="81" y="53"/>
                    <a:pt x="81" y="53"/>
                  </a:cubicBezTo>
                  <a:cubicBezTo>
                    <a:pt x="83" y="53"/>
                    <a:pt x="84" y="54"/>
                    <a:pt x="84" y="56"/>
                  </a:cubicBezTo>
                  <a:cubicBezTo>
                    <a:pt x="84" y="58"/>
                    <a:pt x="83" y="60"/>
                    <a:pt x="81" y="60"/>
                  </a:cubicBezTo>
                  <a:cubicBezTo>
                    <a:pt x="79" y="60"/>
                    <a:pt x="77" y="58"/>
                    <a:pt x="77" y="56"/>
                  </a:cubicBezTo>
                  <a:cubicBezTo>
                    <a:pt x="77" y="54"/>
                    <a:pt x="79" y="53"/>
                    <a:pt x="81" y="53"/>
                  </a:cubicBezTo>
                  <a:close/>
                  <a:moveTo>
                    <a:pt x="87" y="7"/>
                  </a:moveTo>
                  <a:cubicBezTo>
                    <a:pt x="87" y="7"/>
                    <a:pt x="87" y="7"/>
                    <a:pt x="87" y="7"/>
                  </a:cubicBezTo>
                  <a:cubicBezTo>
                    <a:pt x="7" y="7"/>
                    <a:pt x="7" y="7"/>
                    <a:pt x="7" y="7"/>
                  </a:cubicBezTo>
                  <a:cubicBezTo>
                    <a:pt x="7" y="26"/>
                    <a:pt x="7" y="44"/>
                    <a:pt x="7" y="63"/>
                  </a:cubicBezTo>
                  <a:cubicBezTo>
                    <a:pt x="34" y="63"/>
                    <a:pt x="61" y="63"/>
                    <a:pt x="87" y="63"/>
                  </a:cubicBezTo>
                  <a:cubicBezTo>
                    <a:pt x="87" y="44"/>
                    <a:pt x="87" y="26"/>
                    <a:pt x="87" y="7"/>
                  </a:cubicBezTo>
                  <a:close/>
                </a:path>
              </a:pathLst>
            </a:custGeom>
            <a:solidFill>
              <a:srgbClr val="257DB7"/>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7" name="组合 66"/>
          <p:cNvGrpSpPr/>
          <p:nvPr/>
        </p:nvGrpSpPr>
        <p:grpSpPr>
          <a:xfrm>
            <a:off x="3413123" y="1786100"/>
            <a:ext cx="2375876" cy="2399432"/>
            <a:chOff x="3457027" y="1786100"/>
            <a:chExt cx="2375876" cy="2399432"/>
          </a:xfrm>
        </p:grpSpPr>
        <p:sp>
          <p:nvSpPr>
            <p:cNvPr id="7" name="Flowchart: Decision 6"/>
            <p:cNvSpPr/>
            <p:nvPr/>
          </p:nvSpPr>
          <p:spPr>
            <a:xfrm>
              <a:off x="3457027" y="1786100"/>
              <a:ext cx="2375876" cy="2118735"/>
            </a:xfrm>
            <a:prstGeom prst="flowChartDecision">
              <a:avLst/>
            </a:prstGeom>
            <a:solidFill>
              <a:srgbClr val="99B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 name="Flowchart: Decision 7"/>
            <p:cNvSpPr/>
            <p:nvPr/>
          </p:nvSpPr>
          <p:spPr>
            <a:xfrm>
              <a:off x="3457027" y="2066797"/>
              <a:ext cx="2375876" cy="2118735"/>
            </a:xfrm>
            <a:prstGeom prst="flowChartDecision">
              <a:avLst/>
            </a:prstGeom>
            <a:solidFill>
              <a:schemeClr val="bg1"/>
            </a:solidFill>
            <a:ln w="25400">
              <a:solidFill>
                <a:srgbClr val="99BA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54" name="Freeform 61"/>
            <p:cNvSpPr>
              <a:spLocks noChangeAspect="1" noEditPoints="1"/>
            </p:cNvSpPr>
            <p:nvPr/>
          </p:nvSpPr>
          <p:spPr bwMode="auto">
            <a:xfrm>
              <a:off x="4277635" y="2818307"/>
              <a:ext cx="734660" cy="615714"/>
            </a:xfrm>
            <a:custGeom>
              <a:avLst/>
              <a:gdLst>
                <a:gd name="T0" fmla="*/ 59 w 105"/>
                <a:gd name="T1" fmla="*/ 6 h 88"/>
                <a:gd name="T2" fmla="*/ 0 w 105"/>
                <a:gd name="T3" fmla="*/ 8 h 88"/>
                <a:gd name="T4" fmla="*/ 56 w 105"/>
                <a:gd name="T5" fmla="*/ 88 h 88"/>
                <a:gd name="T6" fmla="*/ 72 w 105"/>
                <a:gd name="T7" fmla="*/ 85 h 88"/>
                <a:gd name="T8" fmla="*/ 105 w 105"/>
                <a:gd name="T9" fmla="*/ 77 h 88"/>
                <a:gd name="T10" fmla="*/ 27 w 105"/>
                <a:gd name="T11" fmla="*/ 81 h 88"/>
                <a:gd name="T12" fmla="*/ 27 w 105"/>
                <a:gd name="T13" fmla="*/ 12 h 88"/>
                <a:gd name="T14" fmla="*/ 52 w 105"/>
                <a:gd name="T15" fmla="*/ 81 h 88"/>
                <a:gd name="T16" fmla="*/ 52 w 105"/>
                <a:gd name="T17" fmla="*/ 12 h 88"/>
                <a:gd name="T18" fmla="*/ 78 w 105"/>
                <a:gd name="T19" fmla="*/ 80 h 88"/>
                <a:gd name="T20" fmla="*/ 97 w 105"/>
                <a:gd name="T21" fmla="*/ 75 h 88"/>
                <a:gd name="T22" fmla="*/ 12 w 105"/>
                <a:gd name="T23" fmla="*/ 72 h 88"/>
                <a:gd name="T24" fmla="*/ 22 w 105"/>
                <a:gd name="T25" fmla="*/ 72 h 88"/>
                <a:gd name="T26" fmla="*/ 22 w 105"/>
                <a:gd name="T27" fmla="*/ 61 h 88"/>
                <a:gd name="T28" fmla="*/ 12 w 105"/>
                <a:gd name="T29" fmla="*/ 61 h 88"/>
                <a:gd name="T30" fmla="*/ 15 w 105"/>
                <a:gd name="T31" fmla="*/ 64 h 88"/>
                <a:gd name="T32" fmla="*/ 19 w 105"/>
                <a:gd name="T33" fmla="*/ 64 h 88"/>
                <a:gd name="T34" fmla="*/ 19 w 105"/>
                <a:gd name="T35" fmla="*/ 69 h 88"/>
                <a:gd name="T36" fmla="*/ 15 w 105"/>
                <a:gd name="T37" fmla="*/ 69 h 88"/>
                <a:gd name="T38" fmla="*/ 16 w 105"/>
                <a:gd name="T39" fmla="*/ 49 h 88"/>
                <a:gd name="T40" fmla="*/ 19 w 105"/>
                <a:gd name="T41" fmla="*/ 20 h 88"/>
                <a:gd name="T42" fmla="*/ 14 w 105"/>
                <a:gd name="T43" fmla="*/ 47 h 88"/>
                <a:gd name="T44" fmla="*/ 71 w 105"/>
                <a:gd name="T45" fmla="*/ 17 h 88"/>
                <a:gd name="T46" fmla="*/ 79 w 105"/>
                <a:gd name="T47" fmla="*/ 47 h 88"/>
                <a:gd name="T48" fmla="*/ 71 w 105"/>
                <a:gd name="T49" fmla="*/ 17 h 88"/>
                <a:gd name="T50" fmla="*/ 36 w 105"/>
                <a:gd name="T51" fmla="*/ 72 h 88"/>
                <a:gd name="T52" fmla="*/ 47 w 105"/>
                <a:gd name="T53" fmla="*/ 72 h 88"/>
                <a:gd name="T54" fmla="*/ 42 w 105"/>
                <a:gd name="T55" fmla="*/ 59 h 88"/>
                <a:gd name="T56" fmla="*/ 34 w 105"/>
                <a:gd name="T57" fmla="*/ 67 h 88"/>
                <a:gd name="T58" fmla="*/ 40 w 105"/>
                <a:gd name="T59" fmla="*/ 64 h 88"/>
                <a:gd name="T60" fmla="*/ 44 w 105"/>
                <a:gd name="T61" fmla="*/ 64 h 88"/>
                <a:gd name="T62" fmla="*/ 44 w 105"/>
                <a:gd name="T63" fmla="*/ 69 h 88"/>
                <a:gd name="T64" fmla="*/ 39 w 105"/>
                <a:gd name="T65" fmla="*/ 69 h 88"/>
                <a:gd name="T66" fmla="*/ 43 w 105"/>
                <a:gd name="T67" fmla="*/ 49 h 88"/>
                <a:gd name="T68" fmla="*/ 45 w 105"/>
                <a:gd name="T69" fmla="*/ 20 h 88"/>
                <a:gd name="T70" fmla="*/ 41 w 105"/>
                <a:gd name="T71" fmla="*/ 47 h 88"/>
                <a:gd name="T72" fmla="*/ 79 w 105"/>
                <a:gd name="T73" fmla="*/ 58 h 88"/>
                <a:gd name="T74" fmla="*/ 79 w 105"/>
                <a:gd name="T75" fmla="*/ 69 h 88"/>
                <a:gd name="T76" fmla="*/ 89 w 105"/>
                <a:gd name="T77" fmla="*/ 69 h 88"/>
                <a:gd name="T78" fmla="*/ 89 w 105"/>
                <a:gd name="T79" fmla="*/ 58 h 88"/>
                <a:gd name="T80" fmla="*/ 84 w 105"/>
                <a:gd name="T81" fmla="*/ 56 h 88"/>
                <a:gd name="T82" fmla="*/ 82 w 105"/>
                <a:gd name="T83" fmla="*/ 62 h 88"/>
                <a:gd name="T84" fmla="*/ 87 w 105"/>
                <a:gd name="T85" fmla="*/ 64 h 88"/>
                <a:gd name="T86" fmla="*/ 82 w 105"/>
                <a:gd name="T87" fmla="*/ 66 h 88"/>
                <a:gd name="T88" fmla="*/ 82 w 105"/>
                <a:gd name="T89"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88">
                  <a:moveTo>
                    <a:pt x="85" y="3"/>
                  </a:moveTo>
                  <a:cubicBezTo>
                    <a:pt x="85" y="1"/>
                    <a:pt x="83" y="0"/>
                    <a:pt x="81" y="1"/>
                  </a:cubicBezTo>
                  <a:cubicBezTo>
                    <a:pt x="59" y="6"/>
                    <a:pt x="59" y="6"/>
                    <a:pt x="59" y="6"/>
                  </a:cubicBezTo>
                  <a:cubicBezTo>
                    <a:pt x="58" y="5"/>
                    <a:pt x="57" y="5"/>
                    <a:pt x="56" y="5"/>
                  </a:cubicBezTo>
                  <a:cubicBezTo>
                    <a:pt x="3" y="5"/>
                    <a:pt x="3" y="5"/>
                    <a:pt x="3" y="5"/>
                  </a:cubicBezTo>
                  <a:cubicBezTo>
                    <a:pt x="1" y="5"/>
                    <a:pt x="0" y="6"/>
                    <a:pt x="0" y="8"/>
                  </a:cubicBezTo>
                  <a:cubicBezTo>
                    <a:pt x="0" y="84"/>
                    <a:pt x="0" y="84"/>
                    <a:pt x="0" y="84"/>
                  </a:cubicBezTo>
                  <a:cubicBezTo>
                    <a:pt x="0" y="86"/>
                    <a:pt x="1" y="88"/>
                    <a:pt x="3" y="88"/>
                  </a:cubicBezTo>
                  <a:cubicBezTo>
                    <a:pt x="56" y="88"/>
                    <a:pt x="56" y="88"/>
                    <a:pt x="56" y="88"/>
                  </a:cubicBezTo>
                  <a:cubicBezTo>
                    <a:pt x="58" y="88"/>
                    <a:pt x="60" y="86"/>
                    <a:pt x="60" y="84"/>
                  </a:cubicBezTo>
                  <a:cubicBezTo>
                    <a:pt x="60" y="38"/>
                    <a:pt x="60" y="38"/>
                    <a:pt x="60" y="38"/>
                  </a:cubicBezTo>
                  <a:cubicBezTo>
                    <a:pt x="72" y="85"/>
                    <a:pt x="72" y="85"/>
                    <a:pt x="72" y="85"/>
                  </a:cubicBezTo>
                  <a:cubicBezTo>
                    <a:pt x="73" y="87"/>
                    <a:pt x="75" y="88"/>
                    <a:pt x="77" y="88"/>
                  </a:cubicBezTo>
                  <a:cubicBezTo>
                    <a:pt x="102" y="81"/>
                    <a:pt x="102" y="81"/>
                    <a:pt x="102" y="81"/>
                  </a:cubicBezTo>
                  <a:cubicBezTo>
                    <a:pt x="104" y="80"/>
                    <a:pt x="105" y="78"/>
                    <a:pt x="105" y="77"/>
                  </a:cubicBezTo>
                  <a:cubicBezTo>
                    <a:pt x="85" y="3"/>
                    <a:pt x="85" y="3"/>
                    <a:pt x="85" y="3"/>
                  </a:cubicBezTo>
                  <a:close/>
                  <a:moveTo>
                    <a:pt x="27" y="81"/>
                  </a:moveTo>
                  <a:cubicBezTo>
                    <a:pt x="27" y="81"/>
                    <a:pt x="27" y="81"/>
                    <a:pt x="27" y="81"/>
                  </a:cubicBezTo>
                  <a:cubicBezTo>
                    <a:pt x="7" y="81"/>
                    <a:pt x="7" y="81"/>
                    <a:pt x="7" y="81"/>
                  </a:cubicBezTo>
                  <a:cubicBezTo>
                    <a:pt x="7" y="12"/>
                    <a:pt x="7" y="12"/>
                    <a:pt x="7" y="12"/>
                  </a:cubicBezTo>
                  <a:cubicBezTo>
                    <a:pt x="27" y="12"/>
                    <a:pt x="27" y="12"/>
                    <a:pt x="27" y="12"/>
                  </a:cubicBezTo>
                  <a:cubicBezTo>
                    <a:pt x="27" y="81"/>
                    <a:pt x="27" y="81"/>
                    <a:pt x="27" y="81"/>
                  </a:cubicBezTo>
                  <a:close/>
                  <a:moveTo>
                    <a:pt x="52" y="81"/>
                  </a:moveTo>
                  <a:cubicBezTo>
                    <a:pt x="52" y="81"/>
                    <a:pt x="52" y="81"/>
                    <a:pt x="52" y="81"/>
                  </a:cubicBezTo>
                  <a:cubicBezTo>
                    <a:pt x="32" y="81"/>
                    <a:pt x="32" y="81"/>
                    <a:pt x="32" y="81"/>
                  </a:cubicBezTo>
                  <a:cubicBezTo>
                    <a:pt x="32" y="12"/>
                    <a:pt x="32" y="12"/>
                    <a:pt x="32" y="12"/>
                  </a:cubicBezTo>
                  <a:cubicBezTo>
                    <a:pt x="52" y="12"/>
                    <a:pt x="52" y="12"/>
                    <a:pt x="52" y="12"/>
                  </a:cubicBezTo>
                  <a:cubicBezTo>
                    <a:pt x="52" y="81"/>
                    <a:pt x="52" y="81"/>
                    <a:pt x="52" y="81"/>
                  </a:cubicBezTo>
                  <a:close/>
                  <a:moveTo>
                    <a:pt x="78" y="80"/>
                  </a:moveTo>
                  <a:cubicBezTo>
                    <a:pt x="78" y="80"/>
                    <a:pt x="78" y="80"/>
                    <a:pt x="78" y="80"/>
                  </a:cubicBezTo>
                  <a:cubicBezTo>
                    <a:pt x="61" y="13"/>
                    <a:pt x="61" y="13"/>
                    <a:pt x="61" y="13"/>
                  </a:cubicBezTo>
                  <a:cubicBezTo>
                    <a:pt x="79" y="8"/>
                    <a:pt x="79" y="8"/>
                    <a:pt x="79" y="8"/>
                  </a:cubicBezTo>
                  <a:cubicBezTo>
                    <a:pt x="97" y="75"/>
                    <a:pt x="97" y="75"/>
                    <a:pt x="97" y="75"/>
                  </a:cubicBezTo>
                  <a:cubicBezTo>
                    <a:pt x="78" y="80"/>
                    <a:pt x="78" y="80"/>
                    <a:pt x="78" y="80"/>
                  </a:cubicBezTo>
                  <a:close/>
                  <a:moveTo>
                    <a:pt x="12" y="72"/>
                  </a:moveTo>
                  <a:cubicBezTo>
                    <a:pt x="12" y="72"/>
                    <a:pt x="12" y="72"/>
                    <a:pt x="12" y="72"/>
                  </a:cubicBezTo>
                  <a:cubicBezTo>
                    <a:pt x="12" y="72"/>
                    <a:pt x="12" y="72"/>
                    <a:pt x="12" y="72"/>
                  </a:cubicBezTo>
                  <a:cubicBezTo>
                    <a:pt x="13" y="73"/>
                    <a:pt x="15" y="74"/>
                    <a:pt x="17" y="74"/>
                  </a:cubicBezTo>
                  <a:cubicBezTo>
                    <a:pt x="19" y="74"/>
                    <a:pt x="21" y="73"/>
                    <a:pt x="22" y="72"/>
                  </a:cubicBezTo>
                  <a:cubicBezTo>
                    <a:pt x="22" y="72"/>
                    <a:pt x="22" y="72"/>
                    <a:pt x="22" y="72"/>
                  </a:cubicBezTo>
                  <a:cubicBezTo>
                    <a:pt x="24" y="70"/>
                    <a:pt x="24" y="69"/>
                    <a:pt x="24" y="67"/>
                  </a:cubicBezTo>
                  <a:cubicBezTo>
                    <a:pt x="24" y="64"/>
                    <a:pt x="24" y="63"/>
                    <a:pt x="22" y="61"/>
                  </a:cubicBezTo>
                  <a:cubicBezTo>
                    <a:pt x="22" y="61"/>
                    <a:pt x="22" y="61"/>
                    <a:pt x="22" y="61"/>
                  </a:cubicBezTo>
                  <a:cubicBezTo>
                    <a:pt x="21" y="60"/>
                    <a:pt x="19" y="59"/>
                    <a:pt x="17" y="59"/>
                  </a:cubicBezTo>
                  <a:cubicBezTo>
                    <a:pt x="15" y="59"/>
                    <a:pt x="13" y="60"/>
                    <a:pt x="12" y="61"/>
                  </a:cubicBezTo>
                  <a:cubicBezTo>
                    <a:pt x="11" y="63"/>
                    <a:pt x="10" y="64"/>
                    <a:pt x="10" y="67"/>
                  </a:cubicBezTo>
                  <a:cubicBezTo>
                    <a:pt x="10" y="68"/>
                    <a:pt x="11" y="70"/>
                    <a:pt x="12" y="72"/>
                  </a:cubicBezTo>
                  <a:close/>
                  <a:moveTo>
                    <a:pt x="15" y="64"/>
                  </a:moveTo>
                  <a:cubicBezTo>
                    <a:pt x="15" y="64"/>
                    <a:pt x="15" y="64"/>
                    <a:pt x="15" y="64"/>
                  </a:cubicBezTo>
                  <a:cubicBezTo>
                    <a:pt x="16" y="64"/>
                    <a:pt x="16" y="63"/>
                    <a:pt x="17" y="63"/>
                  </a:cubicBezTo>
                  <a:cubicBezTo>
                    <a:pt x="18" y="63"/>
                    <a:pt x="19" y="64"/>
                    <a:pt x="19" y="64"/>
                  </a:cubicBezTo>
                  <a:cubicBezTo>
                    <a:pt x="19" y="64"/>
                    <a:pt x="19" y="64"/>
                    <a:pt x="19" y="64"/>
                  </a:cubicBezTo>
                  <a:cubicBezTo>
                    <a:pt x="20" y="65"/>
                    <a:pt x="20" y="66"/>
                    <a:pt x="20" y="67"/>
                  </a:cubicBezTo>
                  <a:cubicBezTo>
                    <a:pt x="20" y="67"/>
                    <a:pt x="20" y="68"/>
                    <a:pt x="19" y="69"/>
                  </a:cubicBezTo>
                  <a:cubicBezTo>
                    <a:pt x="19" y="69"/>
                    <a:pt x="18" y="69"/>
                    <a:pt x="17" y="69"/>
                  </a:cubicBezTo>
                  <a:cubicBezTo>
                    <a:pt x="16" y="69"/>
                    <a:pt x="16" y="69"/>
                    <a:pt x="15" y="69"/>
                  </a:cubicBezTo>
                  <a:cubicBezTo>
                    <a:pt x="15" y="69"/>
                    <a:pt x="15" y="69"/>
                    <a:pt x="15" y="69"/>
                  </a:cubicBezTo>
                  <a:cubicBezTo>
                    <a:pt x="14" y="68"/>
                    <a:pt x="14" y="67"/>
                    <a:pt x="14" y="67"/>
                  </a:cubicBezTo>
                  <a:cubicBezTo>
                    <a:pt x="14" y="66"/>
                    <a:pt x="14" y="65"/>
                    <a:pt x="15" y="64"/>
                  </a:cubicBezTo>
                  <a:close/>
                  <a:moveTo>
                    <a:pt x="16" y="49"/>
                  </a:moveTo>
                  <a:cubicBezTo>
                    <a:pt x="16" y="49"/>
                    <a:pt x="16" y="49"/>
                    <a:pt x="16" y="49"/>
                  </a:cubicBezTo>
                  <a:cubicBezTo>
                    <a:pt x="18" y="49"/>
                    <a:pt x="19" y="48"/>
                    <a:pt x="19" y="47"/>
                  </a:cubicBezTo>
                  <a:cubicBezTo>
                    <a:pt x="19" y="20"/>
                    <a:pt x="19" y="20"/>
                    <a:pt x="19" y="20"/>
                  </a:cubicBezTo>
                  <a:cubicBezTo>
                    <a:pt x="19" y="19"/>
                    <a:pt x="18" y="18"/>
                    <a:pt x="16" y="18"/>
                  </a:cubicBezTo>
                  <a:cubicBezTo>
                    <a:pt x="15" y="18"/>
                    <a:pt x="14" y="19"/>
                    <a:pt x="14" y="20"/>
                  </a:cubicBezTo>
                  <a:cubicBezTo>
                    <a:pt x="14" y="47"/>
                    <a:pt x="14" y="47"/>
                    <a:pt x="14" y="47"/>
                  </a:cubicBezTo>
                  <a:cubicBezTo>
                    <a:pt x="14" y="48"/>
                    <a:pt x="15" y="49"/>
                    <a:pt x="16" y="49"/>
                  </a:cubicBezTo>
                  <a:close/>
                  <a:moveTo>
                    <a:pt x="71" y="17"/>
                  </a:moveTo>
                  <a:cubicBezTo>
                    <a:pt x="71" y="17"/>
                    <a:pt x="71" y="17"/>
                    <a:pt x="71" y="17"/>
                  </a:cubicBezTo>
                  <a:cubicBezTo>
                    <a:pt x="70" y="17"/>
                    <a:pt x="70" y="19"/>
                    <a:pt x="70" y="20"/>
                  </a:cubicBezTo>
                  <a:cubicBezTo>
                    <a:pt x="77" y="45"/>
                    <a:pt x="77" y="45"/>
                    <a:pt x="77" y="45"/>
                  </a:cubicBezTo>
                  <a:cubicBezTo>
                    <a:pt x="77" y="46"/>
                    <a:pt x="78" y="47"/>
                    <a:pt x="79" y="47"/>
                  </a:cubicBezTo>
                  <a:cubicBezTo>
                    <a:pt x="80" y="46"/>
                    <a:pt x="81" y="45"/>
                    <a:pt x="81" y="44"/>
                  </a:cubicBezTo>
                  <a:cubicBezTo>
                    <a:pt x="74" y="19"/>
                    <a:pt x="74" y="19"/>
                    <a:pt x="74" y="19"/>
                  </a:cubicBezTo>
                  <a:cubicBezTo>
                    <a:pt x="74" y="17"/>
                    <a:pt x="73" y="17"/>
                    <a:pt x="71" y="17"/>
                  </a:cubicBezTo>
                  <a:close/>
                  <a:moveTo>
                    <a:pt x="36" y="72"/>
                  </a:moveTo>
                  <a:cubicBezTo>
                    <a:pt x="36" y="72"/>
                    <a:pt x="36" y="72"/>
                    <a:pt x="36" y="72"/>
                  </a:cubicBezTo>
                  <a:cubicBezTo>
                    <a:pt x="36" y="72"/>
                    <a:pt x="36" y="72"/>
                    <a:pt x="36" y="72"/>
                  </a:cubicBezTo>
                  <a:cubicBezTo>
                    <a:pt x="38" y="73"/>
                    <a:pt x="40" y="74"/>
                    <a:pt x="42" y="74"/>
                  </a:cubicBezTo>
                  <a:cubicBezTo>
                    <a:pt x="44" y="74"/>
                    <a:pt x="45" y="73"/>
                    <a:pt x="47" y="72"/>
                  </a:cubicBezTo>
                  <a:cubicBezTo>
                    <a:pt x="47" y="72"/>
                    <a:pt x="47" y="72"/>
                    <a:pt x="47" y="72"/>
                  </a:cubicBezTo>
                  <a:cubicBezTo>
                    <a:pt x="48" y="70"/>
                    <a:pt x="49" y="69"/>
                    <a:pt x="49" y="67"/>
                  </a:cubicBezTo>
                  <a:cubicBezTo>
                    <a:pt x="49" y="64"/>
                    <a:pt x="48" y="63"/>
                    <a:pt x="47" y="61"/>
                  </a:cubicBezTo>
                  <a:cubicBezTo>
                    <a:pt x="46" y="60"/>
                    <a:pt x="44" y="59"/>
                    <a:pt x="42" y="59"/>
                  </a:cubicBezTo>
                  <a:cubicBezTo>
                    <a:pt x="40" y="59"/>
                    <a:pt x="38" y="60"/>
                    <a:pt x="36" y="61"/>
                  </a:cubicBezTo>
                  <a:cubicBezTo>
                    <a:pt x="36" y="61"/>
                    <a:pt x="36" y="61"/>
                    <a:pt x="36" y="61"/>
                  </a:cubicBezTo>
                  <a:cubicBezTo>
                    <a:pt x="35" y="63"/>
                    <a:pt x="34" y="64"/>
                    <a:pt x="34" y="67"/>
                  </a:cubicBezTo>
                  <a:cubicBezTo>
                    <a:pt x="34" y="68"/>
                    <a:pt x="35" y="70"/>
                    <a:pt x="36" y="72"/>
                  </a:cubicBezTo>
                  <a:close/>
                  <a:moveTo>
                    <a:pt x="40" y="64"/>
                  </a:moveTo>
                  <a:cubicBezTo>
                    <a:pt x="40" y="64"/>
                    <a:pt x="40" y="64"/>
                    <a:pt x="40" y="64"/>
                  </a:cubicBezTo>
                  <a:cubicBezTo>
                    <a:pt x="40" y="64"/>
                    <a:pt x="41" y="63"/>
                    <a:pt x="42" y="63"/>
                  </a:cubicBezTo>
                  <a:cubicBezTo>
                    <a:pt x="43" y="63"/>
                    <a:pt x="43" y="64"/>
                    <a:pt x="44" y="64"/>
                  </a:cubicBezTo>
                  <a:cubicBezTo>
                    <a:pt x="44" y="64"/>
                    <a:pt x="44" y="64"/>
                    <a:pt x="44" y="64"/>
                  </a:cubicBezTo>
                  <a:cubicBezTo>
                    <a:pt x="44" y="65"/>
                    <a:pt x="45" y="66"/>
                    <a:pt x="45" y="67"/>
                  </a:cubicBezTo>
                  <a:cubicBezTo>
                    <a:pt x="45" y="67"/>
                    <a:pt x="44" y="68"/>
                    <a:pt x="44" y="69"/>
                  </a:cubicBezTo>
                  <a:cubicBezTo>
                    <a:pt x="44" y="69"/>
                    <a:pt x="44" y="69"/>
                    <a:pt x="44" y="69"/>
                  </a:cubicBezTo>
                  <a:cubicBezTo>
                    <a:pt x="43" y="69"/>
                    <a:pt x="43" y="69"/>
                    <a:pt x="42" y="69"/>
                  </a:cubicBezTo>
                  <a:cubicBezTo>
                    <a:pt x="41" y="69"/>
                    <a:pt x="40" y="69"/>
                    <a:pt x="40" y="69"/>
                  </a:cubicBezTo>
                  <a:cubicBezTo>
                    <a:pt x="39" y="69"/>
                    <a:pt x="39" y="69"/>
                    <a:pt x="39" y="69"/>
                  </a:cubicBezTo>
                  <a:cubicBezTo>
                    <a:pt x="39" y="68"/>
                    <a:pt x="39" y="67"/>
                    <a:pt x="39" y="67"/>
                  </a:cubicBezTo>
                  <a:cubicBezTo>
                    <a:pt x="39" y="66"/>
                    <a:pt x="39" y="65"/>
                    <a:pt x="40" y="64"/>
                  </a:cubicBezTo>
                  <a:close/>
                  <a:moveTo>
                    <a:pt x="43" y="49"/>
                  </a:moveTo>
                  <a:cubicBezTo>
                    <a:pt x="43" y="49"/>
                    <a:pt x="43" y="49"/>
                    <a:pt x="43" y="49"/>
                  </a:cubicBezTo>
                  <a:cubicBezTo>
                    <a:pt x="44" y="49"/>
                    <a:pt x="45" y="48"/>
                    <a:pt x="45" y="47"/>
                  </a:cubicBezTo>
                  <a:cubicBezTo>
                    <a:pt x="45" y="20"/>
                    <a:pt x="45" y="20"/>
                    <a:pt x="45" y="20"/>
                  </a:cubicBezTo>
                  <a:cubicBezTo>
                    <a:pt x="45" y="19"/>
                    <a:pt x="44" y="18"/>
                    <a:pt x="43" y="18"/>
                  </a:cubicBezTo>
                  <a:cubicBezTo>
                    <a:pt x="42" y="18"/>
                    <a:pt x="41" y="19"/>
                    <a:pt x="41" y="20"/>
                  </a:cubicBezTo>
                  <a:cubicBezTo>
                    <a:pt x="41" y="47"/>
                    <a:pt x="41" y="47"/>
                    <a:pt x="41" y="47"/>
                  </a:cubicBezTo>
                  <a:cubicBezTo>
                    <a:pt x="41" y="48"/>
                    <a:pt x="42" y="49"/>
                    <a:pt x="43" y="49"/>
                  </a:cubicBezTo>
                  <a:close/>
                  <a:moveTo>
                    <a:pt x="79" y="58"/>
                  </a:moveTo>
                  <a:cubicBezTo>
                    <a:pt x="79" y="58"/>
                    <a:pt x="79" y="58"/>
                    <a:pt x="79" y="58"/>
                  </a:cubicBezTo>
                  <a:cubicBezTo>
                    <a:pt x="78" y="60"/>
                    <a:pt x="77" y="62"/>
                    <a:pt x="77" y="64"/>
                  </a:cubicBezTo>
                  <a:cubicBezTo>
                    <a:pt x="77" y="66"/>
                    <a:pt x="78" y="67"/>
                    <a:pt x="79" y="69"/>
                  </a:cubicBezTo>
                  <a:cubicBezTo>
                    <a:pt x="79" y="69"/>
                    <a:pt x="79" y="69"/>
                    <a:pt x="79" y="69"/>
                  </a:cubicBezTo>
                  <a:cubicBezTo>
                    <a:pt x="80" y="70"/>
                    <a:pt x="82" y="71"/>
                    <a:pt x="84" y="71"/>
                  </a:cubicBezTo>
                  <a:cubicBezTo>
                    <a:pt x="86" y="71"/>
                    <a:pt x="88" y="70"/>
                    <a:pt x="89" y="69"/>
                  </a:cubicBezTo>
                  <a:cubicBezTo>
                    <a:pt x="89" y="69"/>
                    <a:pt x="89" y="69"/>
                    <a:pt x="89" y="69"/>
                  </a:cubicBezTo>
                  <a:cubicBezTo>
                    <a:pt x="89" y="69"/>
                    <a:pt x="89" y="69"/>
                    <a:pt x="89" y="69"/>
                  </a:cubicBezTo>
                  <a:cubicBezTo>
                    <a:pt x="91" y="68"/>
                    <a:pt x="92" y="66"/>
                    <a:pt x="92" y="64"/>
                  </a:cubicBezTo>
                  <a:cubicBezTo>
                    <a:pt x="92" y="62"/>
                    <a:pt x="91" y="60"/>
                    <a:pt x="89" y="58"/>
                  </a:cubicBezTo>
                  <a:cubicBezTo>
                    <a:pt x="89" y="58"/>
                    <a:pt x="89" y="58"/>
                    <a:pt x="89" y="58"/>
                  </a:cubicBezTo>
                  <a:cubicBezTo>
                    <a:pt x="89" y="58"/>
                    <a:pt x="89" y="58"/>
                    <a:pt x="89" y="58"/>
                  </a:cubicBezTo>
                  <a:cubicBezTo>
                    <a:pt x="88" y="57"/>
                    <a:pt x="86" y="56"/>
                    <a:pt x="84" y="56"/>
                  </a:cubicBezTo>
                  <a:cubicBezTo>
                    <a:pt x="82" y="56"/>
                    <a:pt x="80" y="57"/>
                    <a:pt x="79" y="58"/>
                  </a:cubicBezTo>
                  <a:close/>
                  <a:moveTo>
                    <a:pt x="82" y="62"/>
                  </a:moveTo>
                  <a:cubicBezTo>
                    <a:pt x="82" y="62"/>
                    <a:pt x="82" y="62"/>
                    <a:pt x="82" y="62"/>
                  </a:cubicBezTo>
                  <a:cubicBezTo>
                    <a:pt x="83" y="61"/>
                    <a:pt x="83" y="61"/>
                    <a:pt x="84" y="61"/>
                  </a:cubicBezTo>
                  <a:cubicBezTo>
                    <a:pt x="85" y="61"/>
                    <a:pt x="86" y="61"/>
                    <a:pt x="86" y="62"/>
                  </a:cubicBezTo>
                  <a:cubicBezTo>
                    <a:pt x="87" y="62"/>
                    <a:pt x="87" y="63"/>
                    <a:pt x="87" y="64"/>
                  </a:cubicBezTo>
                  <a:cubicBezTo>
                    <a:pt x="87" y="64"/>
                    <a:pt x="87" y="65"/>
                    <a:pt x="86" y="66"/>
                  </a:cubicBezTo>
                  <a:cubicBezTo>
                    <a:pt x="86" y="66"/>
                    <a:pt x="85" y="67"/>
                    <a:pt x="84" y="67"/>
                  </a:cubicBezTo>
                  <a:cubicBezTo>
                    <a:pt x="83" y="67"/>
                    <a:pt x="83" y="66"/>
                    <a:pt x="82" y="66"/>
                  </a:cubicBezTo>
                  <a:cubicBezTo>
                    <a:pt x="82" y="66"/>
                    <a:pt x="82" y="66"/>
                    <a:pt x="82" y="66"/>
                  </a:cubicBezTo>
                  <a:cubicBezTo>
                    <a:pt x="81" y="65"/>
                    <a:pt x="81" y="64"/>
                    <a:pt x="81" y="64"/>
                  </a:cubicBezTo>
                  <a:cubicBezTo>
                    <a:pt x="81" y="63"/>
                    <a:pt x="82" y="62"/>
                    <a:pt x="82" y="62"/>
                  </a:cubicBezTo>
                  <a:close/>
                </a:path>
              </a:pathLst>
            </a:custGeom>
            <a:solidFill>
              <a:srgbClr val="99BA56"/>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6" name="组合 65"/>
          <p:cNvGrpSpPr/>
          <p:nvPr/>
        </p:nvGrpSpPr>
        <p:grpSpPr>
          <a:xfrm>
            <a:off x="6403002" y="1786101"/>
            <a:ext cx="2375877" cy="2399431"/>
            <a:chOff x="6217475" y="1786101"/>
            <a:chExt cx="2375877" cy="2399431"/>
          </a:xfrm>
        </p:grpSpPr>
        <p:sp>
          <p:nvSpPr>
            <p:cNvPr id="9" name="Flowchart: Decision 8"/>
            <p:cNvSpPr/>
            <p:nvPr/>
          </p:nvSpPr>
          <p:spPr>
            <a:xfrm>
              <a:off x="6217476" y="2066797"/>
              <a:ext cx="2375876" cy="2118735"/>
            </a:xfrm>
            <a:prstGeom prst="flowChartDecision">
              <a:avLst/>
            </a:prstGeom>
            <a:solidFill>
              <a:srgbClr val="EA9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0" name="Flowchart: Decision 9"/>
            <p:cNvSpPr/>
            <p:nvPr/>
          </p:nvSpPr>
          <p:spPr>
            <a:xfrm>
              <a:off x="6217475" y="1786101"/>
              <a:ext cx="2375876" cy="2118735"/>
            </a:xfrm>
            <a:prstGeom prst="flowChartDecision">
              <a:avLst/>
            </a:prstGeom>
            <a:solidFill>
              <a:schemeClr val="bg1"/>
            </a:solidFill>
            <a:ln w="25400">
              <a:solidFill>
                <a:srgbClr val="EA9C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55" name="Freeform 85"/>
            <p:cNvSpPr>
              <a:spLocks noChangeAspect="1" noEditPoints="1"/>
            </p:cNvSpPr>
            <p:nvPr/>
          </p:nvSpPr>
          <p:spPr bwMode="auto">
            <a:xfrm>
              <a:off x="6997465" y="2437520"/>
              <a:ext cx="815897" cy="815897"/>
            </a:xfrm>
            <a:custGeom>
              <a:avLst/>
              <a:gdLst>
                <a:gd name="T0" fmla="*/ 81 w 95"/>
                <a:gd name="T1" fmla="*/ 14 h 95"/>
                <a:gd name="T2" fmla="*/ 95 w 95"/>
                <a:gd name="T3" fmla="*/ 48 h 95"/>
                <a:gd name="T4" fmla="*/ 80 w 95"/>
                <a:gd name="T5" fmla="*/ 81 h 95"/>
                <a:gd name="T6" fmla="*/ 14 w 95"/>
                <a:gd name="T7" fmla="*/ 81 h 95"/>
                <a:gd name="T8" fmla="*/ 0 w 95"/>
                <a:gd name="T9" fmla="*/ 48 h 95"/>
                <a:gd name="T10" fmla="*/ 14 w 95"/>
                <a:gd name="T11" fmla="*/ 14 h 95"/>
                <a:gd name="T12" fmla="*/ 41 w 95"/>
                <a:gd name="T13" fmla="*/ 8 h 95"/>
                <a:gd name="T14" fmla="*/ 40 w 95"/>
                <a:gd name="T15" fmla="*/ 11 h 95"/>
                <a:gd name="T16" fmla="*/ 29 w 95"/>
                <a:gd name="T17" fmla="*/ 30 h 95"/>
                <a:gd name="T18" fmla="*/ 35 w 95"/>
                <a:gd name="T19" fmla="*/ 30 h 95"/>
                <a:gd name="T20" fmla="*/ 50 w 95"/>
                <a:gd name="T21" fmla="*/ 37 h 95"/>
                <a:gd name="T22" fmla="*/ 51 w 95"/>
                <a:gd name="T23" fmla="*/ 45 h 95"/>
                <a:gd name="T24" fmla="*/ 43 w 95"/>
                <a:gd name="T25" fmla="*/ 59 h 95"/>
                <a:gd name="T26" fmla="*/ 44 w 95"/>
                <a:gd name="T27" fmla="*/ 68 h 95"/>
                <a:gd name="T28" fmla="*/ 44 w 95"/>
                <a:gd name="T29" fmla="*/ 75 h 95"/>
                <a:gd name="T30" fmla="*/ 22 w 95"/>
                <a:gd name="T31" fmla="*/ 63 h 95"/>
                <a:gd name="T32" fmla="*/ 11 w 95"/>
                <a:gd name="T33" fmla="*/ 51 h 95"/>
                <a:gd name="T34" fmla="*/ 13 w 95"/>
                <a:gd name="T35" fmla="*/ 41 h 95"/>
                <a:gd name="T36" fmla="*/ 8 w 95"/>
                <a:gd name="T37" fmla="*/ 42 h 95"/>
                <a:gd name="T38" fmla="*/ 19 w 95"/>
                <a:gd name="T39" fmla="*/ 76 h 95"/>
                <a:gd name="T40" fmla="*/ 44 w 95"/>
                <a:gd name="T41" fmla="*/ 83 h 95"/>
                <a:gd name="T42" fmla="*/ 75 w 95"/>
                <a:gd name="T43" fmla="*/ 76 h 95"/>
                <a:gd name="T44" fmla="*/ 81 w 95"/>
                <a:gd name="T45" fmla="*/ 69 h 95"/>
                <a:gd name="T46" fmla="*/ 71 w 95"/>
                <a:gd name="T47" fmla="*/ 73 h 95"/>
                <a:gd name="T48" fmla="*/ 71 w 95"/>
                <a:gd name="T49" fmla="*/ 72 h 95"/>
                <a:gd name="T50" fmla="*/ 71 w 95"/>
                <a:gd name="T51" fmla="*/ 58 h 95"/>
                <a:gd name="T52" fmla="*/ 64 w 95"/>
                <a:gd name="T53" fmla="*/ 43 h 95"/>
                <a:gd name="T54" fmla="*/ 60 w 95"/>
                <a:gd name="T55" fmla="*/ 25 h 95"/>
                <a:gd name="T56" fmla="*/ 53 w 95"/>
                <a:gd name="T57" fmla="*/ 19 h 95"/>
                <a:gd name="T58" fmla="*/ 53 w 95"/>
                <a:gd name="T59" fmla="*/ 16 h 95"/>
                <a:gd name="T60" fmla="*/ 47 w 95"/>
                <a:gd name="T61" fmla="*/ 8 h 95"/>
                <a:gd name="T62" fmla="*/ 9 w 95"/>
                <a:gd name="T63" fmla="*/ 37 h 95"/>
                <a:gd name="T64" fmla="*/ 9 w 95"/>
                <a:gd name="T65" fmla="*/ 37 h 95"/>
                <a:gd name="T66" fmla="*/ 17 w 95"/>
                <a:gd name="T67" fmla="*/ 43 h 95"/>
                <a:gd name="T68" fmla="*/ 21 w 95"/>
                <a:gd name="T69" fmla="*/ 57 h 95"/>
                <a:gd name="T70" fmla="*/ 33 w 95"/>
                <a:gd name="T71" fmla="*/ 71 h 95"/>
                <a:gd name="T72" fmla="*/ 39 w 95"/>
                <a:gd name="T73" fmla="*/ 68 h 95"/>
                <a:gd name="T74" fmla="*/ 39 w 95"/>
                <a:gd name="T75" fmla="*/ 60 h 95"/>
                <a:gd name="T76" fmla="*/ 47 w 95"/>
                <a:gd name="T77" fmla="*/ 44 h 95"/>
                <a:gd name="T78" fmla="*/ 42 w 95"/>
                <a:gd name="T79" fmla="*/ 37 h 95"/>
                <a:gd name="T80" fmla="*/ 35 w 95"/>
                <a:gd name="T81" fmla="*/ 35 h 95"/>
                <a:gd name="T82" fmla="*/ 33 w 95"/>
                <a:gd name="T83" fmla="*/ 20 h 95"/>
                <a:gd name="T84" fmla="*/ 36 w 95"/>
                <a:gd name="T85" fmla="*/ 9 h 95"/>
                <a:gd name="T86" fmla="*/ 19 w 95"/>
                <a:gd name="T87" fmla="*/ 19 h 95"/>
                <a:gd name="T88" fmla="*/ 60 w 95"/>
                <a:gd name="T89" fmla="*/ 86 h 95"/>
                <a:gd name="T90" fmla="*/ 45 w 95"/>
                <a:gd name="T91" fmla="*/ 87 h 95"/>
                <a:gd name="T92" fmla="*/ 47 w 95"/>
                <a:gd name="T93" fmla="*/ 88 h 95"/>
                <a:gd name="T94" fmla="*/ 86 w 95"/>
                <a:gd name="T95" fmla="*/ 56 h 95"/>
                <a:gd name="T96" fmla="*/ 87 w 95"/>
                <a:gd name="T97" fmla="*/ 56 h 95"/>
                <a:gd name="T98" fmla="*/ 76 w 95"/>
                <a:gd name="T99" fmla="*/ 19 h 95"/>
                <a:gd name="T100" fmla="*/ 54 w 95"/>
                <a:gd name="T101" fmla="*/ 8 h 95"/>
                <a:gd name="T102" fmla="*/ 57 w 95"/>
                <a:gd name="T103" fmla="*/ 16 h 95"/>
                <a:gd name="T104" fmla="*/ 58 w 95"/>
                <a:gd name="T105" fmla="*/ 17 h 95"/>
                <a:gd name="T106" fmla="*/ 67 w 95"/>
                <a:gd name="T107" fmla="*/ 21 h 95"/>
                <a:gd name="T108" fmla="*/ 61 w 95"/>
                <a:gd name="T109" fmla="*/ 35 h 95"/>
                <a:gd name="T110" fmla="*/ 69 w 95"/>
                <a:gd name="T111" fmla="*/ 40 h 95"/>
                <a:gd name="T112" fmla="*/ 74 w 95"/>
                <a:gd name="T113" fmla="*/ 69 h 95"/>
                <a:gd name="T114" fmla="*/ 79 w 95"/>
                <a:gd name="T115" fmla="*/ 66 h 95"/>
                <a:gd name="T116" fmla="*/ 62 w 95"/>
                <a:gd name="T117" fmla="*/ 23 h 95"/>
                <a:gd name="T118" fmla="*/ 62 w 95"/>
                <a:gd name="T119" fmla="*/ 2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95">
                  <a:moveTo>
                    <a:pt x="47" y="0"/>
                  </a:moveTo>
                  <a:cubicBezTo>
                    <a:pt x="60" y="0"/>
                    <a:pt x="72" y="6"/>
                    <a:pt x="81" y="14"/>
                  </a:cubicBezTo>
                  <a:cubicBezTo>
                    <a:pt x="81" y="14"/>
                    <a:pt x="81" y="14"/>
                    <a:pt x="81" y="14"/>
                  </a:cubicBezTo>
                  <a:cubicBezTo>
                    <a:pt x="89" y="23"/>
                    <a:pt x="95" y="35"/>
                    <a:pt x="95" y="48"/>
                  </a:cubicBezTo>
                  <a:cubicBezTo>
                    <a:pt x="95" y="61"/>
                    <a:pt x="89" y="73"/>
                    <a:pt x="81" y="81"/>
                  </a:cubicBezTo>
                  <a:cubicBezTo>
                    <a:pt x="80" y="81"/>
                    <a:pt x="80" y="81"/>
                    <a:pt x="80" y="81"/>
                  </a:cubicBezTo>
                  <a:cubicBezTo>
                    <a:pt x="72" y="90"/>
                    <a:pt x="60" y="95"/>
                    <a:pt x="47" y="95"/>
                  </a:cubicBezTo>
                  <a:cubicBezTo>
                    <a:pt x="34" y="95"/>
                    <a:pt x="22" y="90"/>
                    <a:pt x="14" y="81"/>
                  </a:cubicBezTo>
                  <a:cubicBezTo>
                    <a:pt x="14" y="81"/>
                    <a:pt x="14" y="81"/>
                    <a:pt x="14" y="81"/>
                  </a:cubicBezTo>
                  <a:cubicBezTo>
                    <a:pt x="5" y="73"/>
                    <a:pt x="0" y="61"/>
                    <a:pt x="0" y="48"/>
                  </a:cubicBezTo>
                  <a:cubicBezTo>
                    <a:pt x="0" y="35"/>
                    <a:pt x="5" y="23"/>
                    <a:pt x="14" y="14"/>
                  </a:cubicBezTo>
                  <a:cubicBezTo>
                    <a:pt x="14" y="14"/>
                    <a:pt x="14" y="14"/>
                    <a:pt x="14" y="14"/>
                  </a:cubicBezTo>
                  <a:cubicBezTo>
                    <a:pt x="23" y="6"/>
                    <a:pt x="34" y="0"/>
                    <a:pt x="47" y="0"/>
                  </a:cubicBezTo>
                  <a:close/>
                  <a:moveTo>
                    <a:pt x="41" y="8"/>
                  </a:moveTo>
                  <a:cubicBezTo>
                    <a:pt x="41" y="8"/>
                    <a:pt x="41" y="8"/>
                    <a:pt x="41" y="8"/>
                  </a:cubicBezTo>
                  <a:cubicBezTo>
                    <a:pt x="41" y="9"/>
                    <a:pt x="41" y="10"/>
                    <a:pt x="40" y="11"/>
                  </a:cubicBezTo>
                  <a:cubicBezTo>
                    <a:pt x="40" y="15"/>
                    <a:pt x="39" y="21"/>
                    <a:pt x="36" y="23"/>
                  </a:cubicBezTo>
                  <a:cubicBezTo>
                    <a:pt x="35" y="24"/>
                    <a:pt x="29" y="29"/>
                    <a:pt x="29" y="30"/>
                  </a:cubicBezTo>
                  <a:cubicBezTo>
                    <a:pt x="29" y="30"/>
                    <a:pt x="30" y="30"/>
                    <a:pt x="35" y="30"/>
                  </a:cubicBezTo>
                  <a:cubicBezTo>
                    <a:pt x="35" y="30"/>
                    <a:pt x="35" y="30"/>
                    <a:pt x="35" y="30"/>
                  </a:cubicBezTo>
                  <a:cubicBezTo>
                    <a:pt x="38" y="30"/>
                    <a:pt x="41" y="31"/>
                    <a:pt x="44" y="33"/>
                  </a:cubicBezTo>
                  <a:cubicBezTo>
                    <a:pt x="46" y="34"/>
                    <a:pt x="48" y="36"/>
                    <a:pt x="50" y="37"/>
                  </a:cubicBezTo>
                  <a:cubicBezTo>
                    <a:pt x="51" y="40"/>
                    <a:pt x="52" y="42"/>
                    <a:pt x="51" y="45"/>
                  </a:cubicBezTo>
                  <a:cubicBezTo>
                    <a:pt x="51" y="45"/>
                    <a:pt x="51" y="45"/>
                    <a:pt x="51" y="45"/>
                  </a:cubicBezTo>
                  <a:cubicBezTo>
                    <a:pt x="51" y="46"/>
                    <a:pt x="50" y="48"/>
                    <a:pt x="48" y="50"/>
                  </a:cubicBezTo>
                  <a:cubicBezTo>
                    <a:pt x="43" y="56"/>
                    <a:pt x="43" y="56"/>
                    <a:pt x="43" y="59"/>
                  </a:cubicBezTo>
                  <a:cubicBezTo>
                    <a:pt x="43" y="60"/>
                    <a:pt x="44" y="62"/>
                    <a:pt x="44" y="64"/>
                  </a:cubicBezTo>
                  <a:cubicBezTo>
                    <a:pt x="44" y="66"/>
                    <a:pt x="44" y="67"/>
                    <a:pt x="44" y="68"/>
                  </a:cubicBezTo>
                  <a:cubicBezTo>
                    <a:pt x="44" y="71"/>
                    <a:pt x="44" y="73"/>
                    <a:pt x="44" y="75"/>
                  </a:cubicBezTo>
                  <a:cubicBezTo>
                    <a:pt x="44" y="75"/>
                    <a:pt x="44" y="75"/>
                    <a:pt x="44" y="75"/>
                  </a:cubicBezTo>
                  <a:cubicBezTo>
                    <a:pt x="42" y="85"/>
                    <a:pt x="33" y="78"/>
                    <a:pt x="30" y="74"/>
                  </a:cubicBezTo>
                  <a:cubicBezTo>
                    <a:pt x="26" y="70"/>
                    <a:pt x="23" y="65"/>
                    <a:pt x="22" y="63"/>
                  </a:cubicBezTo>
                  <a:cubicBezTo>
                    <a:pt x="22" y="62"/>
                    <a:pt x="20" y="62"/>
                    <a:pt x="19" y="61"/>
                  </a:cubicBezTo>
                  <a:cubicBezTo>
                    <a:pt x="16" y="59"/>
                    <a:pt x="12" y="57"/>
                    <a:pt x="11" y="51"/>
                  </a:cubicBezTo>
                  <a:cubicBezTo>
                    <a:pt x="11" y="47"/>
                    <a:pt x="12" y="44"/>
                    <a:pt x="13" y="42"/>
                  </a:cubicBezTo>
                  <a:cubicBezTo>
                    <a:pt x="13" y="41"/>
                    <a:pt x="14" y="41"/>
                    <a:pt x="13" y="41"/>
                  </a:cubicBezTo>
                  <a:cubicBezTo>
                    <a:pt x="13" y="41"/>
                    <a:pt x="11" y="41"/>
                    <a:pt x="10" y="41"/>
                  </a:cubicBezTo>
                  <a:cubicBezTo>
                    <a:pt x="9" y="41"/>
                    <a:pt x="9" y="41"/>
                    <a:pt x="8" y="42"/>
                  </a:cubicBezTo>
                  <a:cubicBezTo>
                    <a:pt x="7" y="44"/>
                    <a:pt x="7" y="46"/>
                    <a:pt x="7" y="48"/>
                  </a:cubicBezTo>
                  <a:cubicBezTo>
                    <a:pt x="7" y="59"/>
                    <a:pt x="12" y="69"/>
                    <a:pt x="19" y="76"/>
                  </a:cubicBezTo>
                  <a:cubicBezTo>
                    <a:pt x="23" y="80"/>
                    <a:pt x="28" y="84"/>
                    <a:pt x="34" y="86"/>
                  </a:cubicBezTo>
                  <a:cubicBezTo>
                    <a:pt x="38" y="85"/>
                    <a:pt x="41" y="83"/>
                    <a:pt x="44" y="83"/>
                  </a:cubicBezTo>
                  <a:cubicBezTo>
                    <a:pt x="52" y="81"/>
                    <a:pt x="59" y="80"/>
                    <a:pt x="67" y="83"/>
                  </a:cubicBezTo>
                  <a:cubicBezTo>
                    <a:pt x="70" y="81"/>
                    <a:pt x="73" y="79"/>
                    <a:pt x="75" y="76"/>
                  </a:cubicBezTo>
                  <a:cubicBezTo>
                    <a:pt x="76" y="76"/>
                    <a:pt x="76" y="76"/>
                    <a:pt x="76" y="76"/>
                  </a:cubicBezTo>
                  <a:cubicBezTo>
                    <a:pt x="78" y="74"/>
                    <a:pt x="79" y="72"/>
                    <a:pt x="81" y="69"/>
                  </a:cubicBezTo>
                  <a:cubicBezTo>
                    <a:pt x="79" y="71"/>
                    <a:pt x="78" y="72"/>
                    <a:pt x="76" y="72"/>
                  </a:cubicBezTo>
                  <a:cubicBezTo>
                    <a:pt x="74" y="73"/>
                    <a:pt x="73" y="73"/>
                    <a:pt x="71" y="73"/>
                  </a:cubicBezTo>
                  <a:cubicBezTo>
                    <a:pt x="71" y="73"/>
                    <a:pt x="71" y="73"/>
                    <a:pt x="71" y="73"/>
                  </a:cubicBezTo>
                  <a:cubicBezTo>
                    <a:pt x="71" y="73"/>
                    <a:pt x="71" y="72"/>
                    <a:pt x="71" y="72"/>
                  </a:cubicBezTo>
                  <a:cubicBezTo>
                    <a:pt x="70" y="72"/>
                    <a:pt x="70" y="72"/>
                    <a:pt x="70" y="72"/>
                  </a:cubicBezTo>
                  <a:cubicBezTo>
                    <a:pt x="67" y="68"/>
                    <a:pt x="69" y="63"/>
                    <a:pt x="71" y="58"/>
                  </a:cubicBezTo>
                  <a:cubicBezTo>
                    <a:pt x="72" y="52"/>
                    <a:pt x="74" y="47"/>
                    <a:pt x="67" y="45"/>
                  </a:cubicBezTo>
                  <a:cubicBezTo>
                    <a:pt x="66" y="44"/>
                    <a:pt x="65" y="44"/>
                    <a:pt x="64" y="43"/>
                  </a:cubicBezTo>
                  <a:cubicBezTo>
                    <a:pt x="61" y="42"/>
                    <a:pt x="59" y="40"/>
                    <a:pt x="58" y="37"/>
                  </a:cubicBezTo>
                  <a:cubicBezTo>
                    <a:pt x="54" y="32"/>
                    <a:pt x="57" y="29"/>
                    <a:pt x="60" y="25"/>
                  </a:cubicBezTo>
                  <a:cubicBezTo>
                    <a:pt x="61" y="24"/>
                    <a:pt x="61" y="24"/>
                    <a:pt x="62" y="23"/>
                  </a:cubicBezTo>
                  <a:cubicBezTo>
                    <a:pt x="59" y="23"/>
                    <a:pt x="55" y="23"/>
                    <a:pt x="53" y="19"/>
                  </a:cubicBezTo>
                  <a:cubicBezTo>
                    <a:pt x="53" y="18"/>
                    <a:pt x="53" y="17"/>
                    <a:pt x="53" y="16"/>
                  </a:cubicBezTo>
                  <a:cubicBezTo>
                    <a:pt x="53" y="16"/>
                    <a:pt x="53" y="16"/>
                    <a:pt x="53" y="16"/>
                  </a:cubicBezTo>
                  <a:cubicBezTo>
                    <a:pt x="53" y="12"/>
                    <a:pt x="50" y="11"/>
                    <a:pt x="48" y="8"/>
                  </a:cubicBezTo>
                  <a:cubicBezTo>
                    <a:pt x="47" y="8"/>
                    <a:pt x="47" y="8"/>
                    <a:pt x="47" y="8"/>
                  </a:cubicBezTo>
                  <a:cubicBezTo>
                    <a:pt x="45" y="8"/>
                    <a:pt x="43" y="8"/>
                    <a:pt x="41" y="8"/>
                  </a:cubicBezTo>
                  <a:close/>
                  <a:moveTo>
                    <a:pt x="9" y="37"/>
                  </a:moveTo>
                  <a:cubicBezTo>
                    <a:pt x="9" y="37"/>
                    <a:pt x="9" y="37"/>
                    <a:pt x="9" y="37"/>
                  </a:cubicBezTo>
                  <a:cubicBezTo>
                    <a:pt x="9" y="37"/>
                    <a:pt x="9" y="37"/>
                    <a:pt x="9" y="37"/>
                  </a:cubicBezTo>
                  <a:cubicBezTo>
                    <a:pt x="11" y="37"/>
                    <a:pt x="13" y="36"/>
                    <a:pt x="15" y="37"/>
                  </a:cubicBezTo>
                  <a:cubicBezTo>
                    <a:pt x="18" y="38"/>
                    <a:pt x="18" y="40"/>
                    <a:pt x="17" y="43"/>
                  </a:cubicBezTo>
                  <a:cubicBezTo>
                    <a:pt x="16" y="45"/>
                    <a:pt x="16" y="48"/>
                    <a:pt x="16" y="51"/>
                  </a:cubicBezTo>
                  <a:cubicBezTo>
                    <a:pt x="16" y="54"/>
                    <a:pt x="19" y="56"/>
                    <a:pt x="21" y="57"/>
                  </a:cubicBezTo>
                  <a:cubicBezTo>
                    <a:pt x="23" y="58"/>
                    <a:pt x="25" y="59"/>
                    <a:pt x="26" y="61"/>
                  </a:cubicBezTo>
                  <a:cubicBezTo>
                    <a:pt x="27" y="63"/>
                    <a:pt x="30" y="68"/>
                    <a:pt x="33" y="71"/>
                  </a:cubicBezTo>
                  <a:cubicBezTo>
                    <a:pt x="34" y="72"/>
                    <a:pt x="39" y="78"/>
                    <a:pt x="39" y="74"/>
                  </a:cubicBezTo>
                  <a:cubicBezTo>
                    <a:pt x="40" y="72"/>
                    <a:pt x="40" y="70"/>
                    <a:pt x="39" y="68"/>
                  </a:cubicBezTo>
                  <a:cubicBezTo>
                    <a:pt x="39" y="67"/>
                    <a:pt x="39" y="66"/>
                    <a:pt x="39" y="64"/>
                  </a:cubicBezTo>
                  <a:cubicBezTo>
                    <a:pt x="39" y="62"/>
                    <a:pt x="39" y="61"/>
                    <a:pt x="39" y="60"/>
                  </a:cubicBezTo>
                  <a:cubicBezTo>
                    <a:pt x="38" y="55"/>
                    <a:pt x="38" y="54"/>
                    <a:pt x="45" y="47"/>
                  </a:cubicBezTo>
                  <a:cubicBezTo>
                    <a:pt x="46" y="46"/>
                    <a:pt x="46" y="45"/>
                    <a:pt x="47" y="44"/>
                  </a:cubicBezTo>
                  <a:cubicBezTo>
                    <a:pt x="47" y="42"/>
                    <a:pt x="47" y="41"/>
                    <a:pt x="46" y="40"/>
                  </a:cubicBezTo>
                  <a:cubicBezTo>
                    <a:pt x="45" y="39"/>
                    <a:pt x="44" y="37"/>
                    <a:pt x="42" y="37"/>
                  </a:cubicBezTo>
                  <a:cubicBezTo>
                    <a:pt x="40" y="35"/>
                    <a:pt x="37" y="35"/>
                    <a:pt x="35" y="35"/>
                  </a:cubicBezTo>
                  <a:cubicBezTo>
                    <a:pt x="35" y="35"/>
                    <a:pt x="35" y="35"/>
                    <a:pt x="35" y="35"/>
                  </a:cubicBezTo>
                  <a:cubicBezTo>
                    <a:pt x="27" y="35"/>
                    <a:pt x="25" y="35"/>
                    <a:pt x="24" y="30"/>
                  </a:cubicBezTo>
                  <a:cubicBezTo>
                    <a:pt x="24" y="26"/>
                    <a:pt x="30" y="23"/>
                    <a:pt x="33" y="20"/>
                  </a:cubicBezTo>
                  <a:cubicBezTo>
                    <a:pt x="35" y="19"/>
                    <a:pt x="35" y="14"/>
                    <a:pt x="36" y="10"/>
                  </a:cubicBezTo>
                  <a:cubicBezTo>
                    <a:pt x="36" y="9"/>
                    <a:pt x="36" y="9"/>
                    <a:pt x="36" y="9"/>
                  </a:cubicBezTo>
                  <a:cubicBezTo>
                    <a:pt x="30" y="11"/>
                    <a:pt x="24" y="15"/>
                    <a:pt x="19" y="19"/>
                  </a:cubicBezTo>
                  <a:cubicBezTo>
                    <a:pt x="19" y="19"/>
                    <a:pt x="19" y="19"/>
                    <a:pt x="19" y="19"/>
                  </a:cubicBezTo>
                  <a:cubicBezTo>
                    <a:pt x="14" y="24"/>
                    <a:pt x="11" y="30"/>
                    <a:pt x="9" y="37"/>
                  </a:cubicBezTo>
                  <a:close/>
                  <a:moveTo>
                    <a:pt x="60" y="86"/>
                  </a:moveTo>
                  <a:cubicBezTo>
                    <a:pt x="60" y="86"/>
                    <a:pt x="60" y="86"/>
                    <a:pt x="60" y="86"/>
                  </a:cubicBezTo>
                  <a:cubicBezTo>
                    <a:pt x="55" y="85"/>
                    <a:pt x="50" y="86"/>
                    <a:pt x="45" y="87"/>
                  </a:cubicBezTo>
                  <a:cubicBezTo>
                    <a:pt x="44" y="87"/>
                    <a:pt x="44" y="87"/>
                    <a:pt x="43" y="88"/>
                  </a:cubicBezTo>
                  <a:cubicBezTo>
                    <a:pt x="44" y="88"/>
                    <a:pt x="46" y="88"/>
                    <a:pt x="47" y="88"/>
                  </a:cubicBezTo>
                  <a:cubicBezTo>
                    <a:pt x="52" y="88"/>
                    <a:pt x="56" y="87"/>
                    <a:pt x="60" y="86"/>
                  </a:cubicBezTo>
                  <a:close/>
                  <a:moveTo>
                    <a:pt x="86" y="56"/>
                  </a:moveTo>
                  <a:cubicBezTo>
                    <a:pt x="86" y="56"/>
                    <a:pt x="86" y="56"/>
                    <a:pt x="86" y="56"/>
                  </a:cubicBezTo>
                  <a:cubicBezTo>
                    <a:pt x="86" y="56"/>
                    <a:pt x="86" y="56"/>
                    <a:pt x="87" y="56"/>
                  </a:cubicBezTo>
                  <a:cubicBezTo>
                    <a:pt x="87" y="53"/>
                    <a:pt x="87" y="50"/>
                    <a:pt x="87" y="48"/>
                  </a:cubicBezTo>
                  <a:cubicBezTo>
                    <a:pt x="87" y="37"/>
                    <a:pt x="83" y="27"/>
                    <a:pt x="76" y="19"/>
                  </a:cubicBezTo>
                  <a:cubicBezTo>
                    <a:pt x="76" y="19"/>
                    <a:pt x="76" y="19"/>
                    <a:pt x="76" y="19"/>
                  </a:cubicBezTo>
                  <a:cubicBezTo>
                    <a:pt x="70" y="14"/>
                    <a:pt x="62" y="10"/>
                    <a:pt x="54" y="8"/>
                  </a:cubicBezTo>
                  <a:cubicBezTo>
                    <a:pt x="56" y="11"/>
                    <a:pt x="57" y="13"/>
                    <a:pt x="57" y="16"/>
                  </a:cubicBezTo>
                  <a:cubicBezTo>
                    <a:pt x="57" y="16"/>
                    <a:pt x="57" y="16"/>
                    <a:pt x="57" y="16"/>
                  </a:cubicBezTo>
                  <a:cubicBezTo>
                    <a:pt x="57" y="16"/>
                    <a:pt x="57" y="17"/>
                    <a:pt x="58" y="17"/>
                  </a:cubicBezTo>
                  <a:cubicBezTo>
                    <a:pt x="58" y="17"/>
                    <a:pt x="58" y="17"/>
                    <a:pt x="58" y="17"/>
                  </a:cubicBezTo>
                  <a:cubicBezTo>
                    <a:pt x="58" y="19"/>
                    <a:pt x="60" y="19"/>
                    <a:pt x="62" y="19"/>
                  </a:cubicBezTo>
                  <a:cubicBezTo>
                    <a:pt x="64" y="19"/>
                    <a:pt x="66" y="19"/>
                    <a:pt x="67" y="21"/>
                  </a:cubicBezTo>
                  <a:cubicBezTo>
                    <a:pt x="67" y="24"/>
                    <a:pt x="66" y="26"/>
                    <a:pt x="63" y="28"/>
                  </a:cubicBezTo>
                  <a:cubicBezTo>
                    <a:pt x="61" y="30"/>
                    <a:pt x="59" y="32"/>
                    <a:pt x="61" y="35"/>
                  </a:cubicBezTo>
                  <a:cubicBezTo>
                    <a:pt x="62" y="37"/>
                    <a:pt x="64" y="38"/>
                    <a:pt x="66" y="39"/>
                  </a:cubicBezTo>
                  <a:cubicBezTo>
                    <a:pt x="67" y="40"/>
                    <a:pt x="68" y="40"/>
                    <a:pt x="69" y="40"/>
                  </a:cubicBezTo>
                  <a:cubicBezTo>
                    <a:pt x="80" y="44"/>
                    <a:pt x="77" y="52"/>
                    <a:pt x="75" y="59"/>
                  </a:cubicBezTo>
                  <a:cubicBezTo>
                    <a:pt x="73" y="63"/>
                    <a:pt x="72" y="67"/>
                    <a:pt x="74" y="69"/>
                  </a:cubicBezTo>
                  <a:cubicBezTo>
                    <a:pt x="75" y="68"/>
                    <a:pt x="75" y="68"/>
                    <a:pt x="75" y="68"/>
                  </a:cubicBezTo>
                  <a:cubicBezTo>
                    <a:pt x="76" y="68"/>
                    <a:pt x="77" y="67"/>
                    <a:pt x="79" y="66"/>
                  </a:cubicBezTo>
                  <a:cubicBezTo>
                    <a:pt x="81" y="63"/>
                    <a:pt x="84" y="60"/>
                    <a:pt x="86" y="56"/>
                  </a:cubicBezTo>
                  <a:close/>
                  <a:moveTo>
                    <a:pt x="62" y="23"/>
                  </a:moveTo>
                  <a:cubicBezTo>
                    <a:pt x="62" y="23"/>
                    <a:pt x="62" y="23"/>
                    <a:pt x="62" y="23"/>
                  </a:cubicBezTo>
                  <a:cubicBezTo>
                    <a:pt x="62" y="22"/>
                    <a:pt x="62" y="22"/>
                    <a:pt x="62" y="22"/>
                  </a:cubicBezTo>
                  <a:cubicBezTo>
                    <a:pt x="62" y="22"/>
                    <a:pt x="62" y="22"/>
                    <a:pt x="62" y="23"/>
                  </a:cubicBezTo>
                  <a:close/>
                </a:path>
              </a:pathLst>
            </a:custGeom>
            <a:solidFill>
              <a:srgbClr val="EA9C1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392881" y="1786100"/>
            <a:ext cx="2375876" cy="2399432"/>
            <a:chOff x="8977925" y="1786100"/>
            <a:chExt cx="2375876" cy="2399432"/>
          </a:xfrm>
        </p:grpSpPr>
        <p:sp>
          <p:nvSpPr>
            <p:cNvPr id="11" name="Flowchart: Decision 10"/>
            <p:cNvSpPr/>
            <p:nvPr/>
          </p:nvSpPr>
          <p:spPr>
            <a:xfrm>
              <a:off x="8977925" y="1786100"/>
              <a:ext cx="2375876" cy="2118735"/>
            </a:xfrm>
            <a:prstGeom prst="flowChartDecision">
              <a:avLst/>
            </a:prstGeom>
            <a:solidFill>
              <a:srgbClr val="C03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2" name="Flowchart: Decision 11"/>
            <p:cNvSpPr/>
            <p:nvPr/>
          </p:nvSpPr>
          <p:spPr>
            <a:xfrm>
              <a:off x="8977925" y="2066797"/>
              <a:ext cx="2375876" cy="2118735"/>
            </a:xfrm>
            <a:prstGeom prst="flowChartDecision">
              <a:avLst/>
            </a:prstGeom>
            <a:solidFill>
              <a:schemeClr val="bg1"/>
            </a:solidFill>
            <a:ln w="25400">
              <a:solidFill>
                <a:srgbClr val="C039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56" name="Freeform 74"/>
            <p:cNvSpPr>
              <a:spLocks noChangeAspect="1" noEditPoints="1"/>
            </p:cNvSpPr>
            <p:nvPr/>
          </p:nvSpPr>
          <p:spPr bwMode="auto">
            <a:xfrm>
              <a:off x="9752274" y="2739496"/>
              <a:ext cx="827178" cy="773337"/>
            </a:xfrm>
            <a:custGeom>
              <a:avLst/>
              <a:gdLst>
                <a:gd name="T0" fmla="*/ 18 w 84"/>
                <a:gd name="T1" fmla="*/ 10 h 79"/>
                <a:gd name="T2" fmla="*/ 42 w 84"/>
                <a:gd name="T3" fmla="*/ 0 h 79"/>
                <a:gd name="T4" fmla="*/ 76 w 84"/>
                <a:gd name="T5" fmla="*/ 34 h 79"/>
                <a:gd name="T6" fmla="*/ 79 w 84"/>
                <a:gd name="T7" fmla="*/ 49 h 79"/>
                <a:gd name="T8" fmla="*/ 84 w 84"/>
                <a:gd name="T9" fmla="*/ 54 h 79"/>
                <a:gd name="T10" fmla="*/ 84 w 84"/>
                <a:gd name="T11" fmla="*/ 71 h 79"/>
                <a:gd name="T12" fmla="*/ 83 w 84"/>
                <a:gd name="T13" fmla="*/ 74 h 79"/>
                <a:gd name="T14" fmla="*/ 79 w 84"/>
                <a:gd name="T15" fmla="*/ 78 h 79"/>
                <a:gd name="T16" fmla="*/ 69 w 84"/>
                <a:gd name="T17" fmla="*/ 79 h 79"/>
                <a:gd name="T18" fmla="*/ 63 w 84"/>
                <a:gd name="T19" fmla="*/ 77 h 79"/>
                <a:gd name="T20" fmla="*/ 61 w 84"/>
                <a:gd name="T21" fmla="*/ 57 h 79"/>
                <a:gd name="T22" fmla="*/ 62 w 84"/>
                <a:gd name="T23" fmla="*/ 53 h 79"/>
                <a:gd name="T24" fmla="*/ 69 w 84"/>
                <a:gd name="T25" fmla="*/ 36 h 79"/>
                <a:gd name="T26" fmla="*/ 22 w 84"/>
                <a:gd name="T27" fmla="*/ 25 h 79"/>
                <a:gd name="T28" fmla="*/ 18 w 84"/>
                <a:gd name="T29" fmla="*/ 49 h 79"/>
                <a:gd name="T30" fmla="*/ 23 w 84"/>
                <a:gd name="T31" fmla="*/ 53 h 79"/>
                <a:gd name="T32" fmla="*/ 23 w 84"/>
                <a:gd name="T33" fmla="*/ 64 h 79"/>
                <a:gd name="T34" fmla="*/ 23 w 84"/>
                <a:gd name="T35" fmla="*/ 74 h 79"/>
                <a:gd name="T36" fmla="*/ 18 w 84"/>
                <a:gd name="T37" fmla="*/ 78 h 79"/>
                <a:gd name="T38" fmla="*/ 12 w 84"/>
                <a:gd name="T39" fmla="*/ 79 h 79"/>
                <a:gd name="T40" fmla="*/ 3 w 84"/>
                <a:gd name="T41" fmla="*/ 77 h 79"/>
                <a:gd name="T42" fmla="*/ 0 w 84"/>
                <a:gd name="T43" fmla="*/ 57 h 79"/>
                <a:gd name="T44" fmla="*/ 1 w 84"/>
                <a:gd name="T45" fmla="*/ 53 h 79"/>
                <a:gd name="T46" fmla="*/ 12 w 84"/>
                <a:gd name="T47" fmla="*/ 56 h 79"/>
                <a:gd name="T48" fmla="*/ 8 w 84"/>
                <a:gd name="T49" fmla="*/ 56 h 79"/>
                <a:gd name="T50" fmla="*/ 8 w 84"/>
                <a:gd name="T51" fmla="*/ 57 h 79"/>
                <a:gd name="T52" fmla="*/ 8 w 84"/>
                <a:gd name="T53" fmla="*/ 71 h 79"/>
                <a:gd name="T54" fmla="*/ 12 w 84"/>
                <a:gd name="T55" fmla="*/ 72 h 79"/>
                <a:gd name="T56" fmla="*/ 16 w 84"/>
                <a:gd name="T57" fmla="*/ 72 h 79"/>
                <a:gd name="T58" fmla="*/ 16 w 84"/>
                <a:gd name="T59" fmla="*/ 71 h 79"/>
                <a:gd name="T60" fmla="*/ 16 w 84"/>
                <a:gd name="T61" fmla="*/ 56 h 79"/>
                <a:gd name="T62" fmla="*/ 16 w 84"/>
                <a:gd name="T63" fmla="*/ 56 h 79"/>
                <a:gd name="T64" fmla="*/ 73 w 84"/>
                <a:gd name="T65" fmla="*/ 56 h 79"/>
                <a:gd name="T66" fmla="*/ 69 w 84"/>
                <a:gd name="T67" fmla="*/ 56 h 79"/>
                <a:gd name="T68" fmla="*/ 68 w 84"/>
                <a:gd name="T69" fmla="*/ 64 h 79"/>
                <a:gd name="T70" fmla="*/ 69 w 84"/>
                <a:gd name="T71" fmla="*/ 72 h 79"/>
                <a:gd name="T72" fmla="*/ 76 w 84"/>
                <a:gd name="T73" fmla="*/ 72 h 79"/>
                <a:gd name="T74" fmla="*/ 77 w 84"/>
                <a:gd name="T75" fmla="*/ 71 h 79"/>
                <a:gd name="T76" fmla="*/ 77 w 84"/>
                <a:gd name="T77" fmla="*/ 64 h 79"/>
                <a:gd name="T78" fmla="*/ 77 w 84"/>
                <a:gd name="T79" fmla="*/ 56 h 79"/>
                <a:gd name="T80" fmla="*/ 76 w 84"/>
                <a:gd name="T81" fmla="*/ 56 h 79"/>
                <a:gd name="T82" fmla="*/ 67 w 84"/>
                <a:gd name="T83" fmla="*/ 23 h 79"/>
                <a:gd name="T84" fmla="*/ 42 w 84"/>
                <a:gd name="T85" fmla="*/ 7 h 79"/>
                <a:gd name="T86" fmla="*/ 19 w 84"/>
                <a:gd name="T87" fmla="*/ 22 h 79"/>
                <a:gd name="T88" fmla="*/ 65 w 84"/>
                <a:gd name="T89" fmla="*/ 2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79">
                  <a:moveTo>
                    <a:pt x="8" y="48"/>
                  </a:moveTo>
                  <a:cubicBezTo>
                    <a:pt x="8" y="34"/>
                    <a:pt x="8" y="34"/>
                    <a:pt x="8" y="34"/>
                  </a:cubicBezTo>
                  <a:cubicBezTo>
                    <a:pt x="8" y="25"/>
                    <a:pt x="12" y="16"/>
                    <a:pt x="18" y="10"/>
                  </a:cubicBezTo>
                  <a:cubicBezTo>
                    <a:pt x="18" y="10"/>
                    <a:pt x="18" y="10"/>
                    <a:pt x="18" y="10"/>
                  </a:cubicBezTo>
                  <a:cubicBezTo>
                    <a:pt x="18" y="10"/>
                    <a:pt x="18" y="10"/>
                    <a:pt x="18" y="10"/>
                  </a:cubicBezTo>
                  <a:cubicBezTo>
                    <a:pt x="24" y="4"/>
                    <a:pt x="33" y="0"/>
                    <a:pt x="42" y="0"/>
                  </a:cubicBezTo>
                  <a:cubicBezTo>
                    <a:pt x="52" y="0"/>
                    <a:pt x="60" y="4"/>
                    <a:pt x="66" y="10"/>
                  </a:cubicBezTo>
                  <a:cubicBezTo>
                    <a:pt x="66" y="10"/>
                    <a:pt x="66" y="10"/>
                    <a:pt x="66" y="10"/>
                  </a:cubicBezTo>
                  <a:cubicBezTo>
                    <a:pt x="72" y="16"/>
                    <a:pt x="76" y="25"/>
                    <a:pt x="76" y="34"/>
                  </a:cubicBezTo>
                  <a:cubicBezTo>
                    <a:pt x="76" y="48"/>
                    <a:pt x="76" y="48"/>
                    <a:pt x="76" y="48"/>
                  </a:cubicBezTo>
                  <a:cubicBezTo>
                    <a:pt x="77" y="48"/>
                    <a:pt x="78" y="49"/>
                    <a:pt x="79" y="49"/>
                  </a:cubicBezTo>
                  <a:cubicBezTo>
                    <a:pt x="79" y="49"/>
                    <a:pt x="79" y="49"/>
                    <a:pt x="79" y="49"/>
                  </a:cubicBezTo>
                  <a:cubicBezTo>
                    <a:pt x="80" y="49"/>
                    <a:pt x="81" y="50"/>
                    <a:pt x="82" y="51"/>
                  </a:cubicBezTo>
                  <a:cubicBezTo>
                    <a:pt x="82" y="52"/>
                    <a:pt x="83" y="52"/>
                    <a:pt x="83" y="53"/>
                  </a:cubicBezTo>
                  <a:cubicBezTo>
                    <a:pt x="84" y="54"/>
                    <a:pt x="84" y="54"/>
                    <a:pt x="84" y="54"/>
                  </a:cubicBezTo>
                  <a:cubicBezTo>
                    <a:pt x="84" y="55"/>
                    <a:pt x="84" y="56"/>
                    <a:pt x="84" y="57"/>
                  </a:cubicBezTo>
                  <a:cubicBezTo>
                    <a:pt x="84" y="64"/>
                    <a:pt x="84" y="64"/>
                    <a:pt x="84" y="64"/>
                  </a:cubicBezTo>
                  <a:cubicBezTo>
                    <a:pt x="84" y="71"/>
                    <a:pt x="84" y="71"/>
                    <a:pt x="84" y="71"/>
                  </a:cubicBezTo>
                  <a:cubicBezTo>
                    <a:pt x="84" y="72"/>
                    <a:pt x="84" y="73"/>
                    <a:pt x="83" y="74"/>
                  </a:cubicBezTo>
                  <a:cubicBezTo>
                    <a:pt x="83" y="74"/>
                    <a:pt x="83" y="74"/>
                    <a:pt x="83" y="74"/>
                  </a:cubicBezTo>
                  <a:cubicBezTo>
                    <a:pt x="83" y="74"/>
                    <a:pt x="83" y="74"/>
                    <a:pt x="83" y="74"/>
                  </a:cubicBezTo>
                  <a:cubicBezTo>
                    <a:pt x="83" y="75"/>
                    <a:pt x="82" y="76"/>
                    <a:pt x="82" y="77"/>
                  </a:cubicBezTo>
                  <a:cubicBezTo>
                    <a:pt x="81" y="77"/>
                    <a:pt x="80" y="78"/>
                    <a:pt x="79" y="78"/>
                  </a:cubicBezTo>
                  <a:cubicBezTo>
                    <a:pt x="79" y="78"/>
                    <a:pt x="79" y="78"/>
                    <a:pt x="79" y="78"/>
                  </a:cubicBezTo>
                  <a:cubicBezTo>
                    <a:pt x="78" y="79"/>
                    <a:pt x="77" y="79"/>
                    <a:pt x="76" y="79"/>
                  </a:cubicBezTo>
                  <a:cubicBezTo>
                    <a:pt x="73" y="79"/>
                    <a:pt x="73" y="79"/>
                    <a:pt x="73" y="79"/>
                  </a:cubicBezTo>
                  <a:cubicBezTo>
                    <a:pt x="69" y="79"/>
                    <a:pt x="69" y="79"/>
                    <a:pt x="69" y="79"/>
                  </a:cubicBezTo>
                  <a:cubicBezTo>
                    <a:pt x="68" y="79"/>
                    <a:pt x="67" y="79"/>
                    <a:pt x="66" y="78"/>
                  </a:cubicBezTo>
                  <a:cubicBezTo>
                    <a:pt x="66" y="78"/>
                    <a:pt x="66" y="78"/>
                    <a:pt x="66" y="78"/>
                  </a:cubicBezTo>
                  <a:cubicBezTo>
                    <a:pt x="65" y="78"/>
                    <a:pt x="64" y="77"/>
                    <a:pt x="63" y="77"/>
                  </a:cubicBezTo>
                  <a:cubicBezTo>
                    <a:pt x="62" y="75"/>
                    <a:pt x="61" y="73"/>
                    <a:pt x="61" y="71"/>
                  </a:cubicBezTo>
                  <a:cubicBezTo>
                    <a:pt x="61" y="64"/>
                    <a:pt x="61" y="64"/>
                    <a:pt x="61" y="64"/>
                  </a:cubicBezTo>
                  <a:cubicBezTo>
                    <a:pt x="61" y="57"/>
                    <a:pt x="61" y="57"/>
                    <a:pt x="61" y="57"/>
                  </a:cubicBezTo>
                  <a:cubicBezTo>
                    <a:pt x="61" y="55"/>
                    <a:pt x="61" y="54"/>
                    <a:pt x="62" y="53"/>
                  </a:cubicBezTo>
                  <a:cubicBezTo>
                    <a:pt x="62" y="53"/>
                    <a:pt x="62" y="53"/>
                    <a:pt x="62" y="53"/>
                  </a:cubicBezTo>
                  <a:cubicBezTo>
                    <a:pt x="62" y="53"/>
                    <a:pt x="62" y="53"/>
                    <a:pt x="62" y="53"/>
                  </a:cubicBezTo>
                  <a:cubicBezTo>
                    <a:pt x="62" y="52"/>
                    <a:pt x="63" y="52"/>
                    <a:pt x="63" y="51"/>
                  </a:cubicBezTo>
                  <a:cubicBezTo>
                    <a:pt x="65" y="49"/>
                    <a:pt x="67" y="49"/>
                    <a:pt x="69" y="48"/>
                  </a:cubicBezTo>
                  <a:cubicBezTo>
                    <a:pt x="69" y="36"/>
                    <a:pt x="69" y="36"/>
                    <a:pt x="69" y="36"/>
                  </a:cubicBezTo>
                  <a:cubicBezTo>
                    <a:pt x="68" y="32"/>
                    <a:pt x="65" y="28"/>
                    <a:pt x="62" y="25"/>
                  </a:cubicBezTo>
                  <a:cubicBezTo>
                    <a:pt x="57" y="20"/>
                    <a:pt x="50" y="16"/>
                    <a:pt x="42" y="16"/>
                  </a:cubicBezTo>
                  <a:cubicBezTo>
                    <a:pt x="34" y="16"/>
                    <a:pt x="27" y="20"/>
                    <a:pt x="22" y="25"/>
                  </a:cubicBezTo>
                  <a:cubicBezTo>
                    <a:pt x="19" y="28"/>
                    <a:pt x="17" y="32"/>
                    <a:pt x="15" y="36"/>
                  </a:cubicBezTo>
                  <a:cubicBezTo>
                    <a:pt x="15" y="48"/>
                    <a:pt x="15" y="48"/>
                    <a:pt x="15" y="48"/>
                  </a:cubicBezTo>
                  <a:cubicBezTo>
                    <a:pt x="16" y="48"/>
                    <a:pt x="17" y="49"/>
                    <a:pt x="18" y="49"/>
                  </a:cubicBezTo>
                  <a:cubicBezTo>
                    <a:pt x="18" y="49"/>
                    <a:pt x="18" y="49"/>
                    <a:pt x="18" y="49"/>
                  </a:cubicBezTo>
                  <a:cubicBezTo>
                    <a:pt x="19" y="49"/>
                    <a:pt x="20" y="50"/>
                    <a:pt x="21" y="51"/>
                  </a:cubicBezTo>
                  <a:cubicBezTo>
                    <a:pt x="22" y="52"/>
                    <a:pt x="22" y="52"/>
                    <a:pt x="23" y="53"/>
                  </a:cubicBezTo>
                  <a:cubicBezTo>
                    <a:pt x="23" y="54"/>
                    <a:pt x="23" y="54"/>
                    <a:pt x="23" y="54"/>
                  </a:cubicBezTo>
                  <a:cubicBezTo>
                    <a:pt x="23" y="55"/>
                    <a:pt x="23" y="56"/>
                    <a:pt x="23" y="57"/>
                  </a:cubicBezTo>
                  <a:cubicBezTo>
                    <a:pt x="23" y="64"/>
                    <a:pt x="23" y="64"/>
                    <a:pt x="23" y="64"/>
                  </a:cubicBezTo>
                  <a:cubicBezTo>
                    <a:pt x="23" y="71"/>
                    <a:pt x="23" y="71"/>
                    <a:pt x="23" y="71"/>
                  </a:cubicBezTo>
                  <a:cubicBezTo>
                    <a:pt x="23" y="72"/>
                    <a:pt x="23" y="73"/>
                    <a:pt x="23" y="74"/>
                  </a:cubicBezTo>
                  <a:cubicBezTo>
                    <a:pt x="23" y="74"/>
                    <a:pt x="23" y="74"/>
                    <a:pt x="23" y="74"/>
                  </a:cubicBezTo>
                  <a:cubicBezTo>
                    <a:pt x="23" y="74"/>
                    <a:pt x="23" y="74"/>
                    <a:pt x="23" y="74"/>
                  </a:cubicBezTo>
                  <a:cubicBezTo>
                    <a:pt x="22" y="75"/>
                    <a:pt x="22" y="76"/>
                    <a:pt x="21" y="77"/>
                  </a:cubicBezTo>
                  <a:cubicBezTo>
                    <a:pt x="20" y="77"/>
                    <a:pt x="19" y="78"/>
                    <a:pt x="18" y="78"/>
                  </a:cubicBezTo>
                  <a:cubicBezTo>
                    <a:pt x="18" y="78"/>
                    <a:pt x="18" y="78"/>
                    <a:pt x="18" y="78"/>
                  </a:cubicBezTo>
                  <a:cubicBezTo>
                    <a:pt x="17" y="79"/>
                    <a:pt x="16" y="79"/>
                    <a:pt x="15" y="79"/>
                  </a:cubicBezTo>
                  <a:cubicBezTo>
                    <a:pt x="12" y="79"/>
                    <a:pt x="12" y="79"/>
                    <a:pt x="12" y="79"/>
                  </a:cubicBezTo>
                  <a:cubicBezTo>
                    <a:pt x="8" y="79"/>
                    <a:pt x="8" y="79"/>
                    <a:pt x="8" y="79"/>
                  </a:cubicBezTo>
                  <a:cubicBezTo>
                    <a:pt x="7" y="79"/>
                    <a:pt x="6" y="79"/>
                    <a:pt x="5" y="78"/>
                  </a:cubicBezTo>
                  <a:cubicBezTo>
                    <a:pt x="4" y="78"/>
                    <a:pt x="3" y="77"/>
                    <a:pt x="3" y="77"/>
                  </a:cubicBezTo>
                  <a:cubicBezTo>
                    <a:pt x="1" y="75"/>
                    <a:pt x="0" y="73"/>
                    <a:pt x="0" y="71"/>
                  </a:cubicBezTo>
                  <a:cubicBezTo>
                    <a:pt x="0" y="64"/>
                    <a:pt x="0" y="64"/>
                    <a:pt x="0" y="64"/>
                  </a:cubicBezTo>
                  <a:cubicBezTo>
                    <a:pt x="0" y="57"/>
                    <a:pt x="0" y="57"/>
                    <a:pt x="0" y="57"/>
                  </a:cubicBezTo>
                  <a:cubicBezTo>
                    <a:pt x="0" y="55"/>
                    <a:pt x="1" y="54"/>
                    <a:pt x="1" y="53"/>
                  </a:cubicBezTo>
                  <a:cubicBezTo>
                    <a:pt x="1" y="53"/>
                    <a:pt x="1" y="53"/>
                    <a:pt x="1" y="53"/>
                  </a:cubicBezTo>
                  <a:cubicBezTo>
                    <a:pt x="1" y="53"/>
                    <a:pt x="1" y="53"/>
                    <a:pt x="1" y="53"/>
                  </a:cubicBezTo>
                  <a:cubicBezTo>
                    <a:pt x="1" y="52"/>
                    <a:pt x="2" y="52"/>
                    <a:pt x="3" y="51"/>
                  </a:cubicBezTo>
                  <a:cubicBezTo>
                    <a:pt x="4" y="49"/>
                    <a:pt x="6" y="49"/>
                    <a:pt x="8" y="48"/>
                  </a:cubicBezTo>
                  <a:close/>
                  <a:moveTo>
                    <a:pt x="12" y="56"/>
                  </a:moveTo>
                  <a:cubicBezTo>
                    <a:pt x="12" y="56"/>
                    <a:pt x="12" y="56"/>
                    <a:pt x="12" y="56"/>
                  </a:cubicBezTo>
                  <a:cubicBezTo>
                    <a:pt x="8" y="56"/>
                    <a:pt x="8" y="56"/>
                    <a:pt x="8" y="56"/>
                  </a:cubicBezTo>
                  <a:cubicBezTo>
                    <a:pt x="8" y="56"/>
                    <a:pt x="8" y="56"/>
                    <a:pt x="8" y="56"/>
                  </a:cubicBezTo>
                  <a:cubicBezTo>
                    <a:pt x="8" y="56"/>
                    <a:pt x="8" y="56"/>
                    <a:pt x="8" y="56"/>
                  </a:cubicBezTo>
                  <a:cubicBezTo>
                    <a:pt x="8" y="56"/>
                    <a:pt x="8" y="56"/>
                    <a:pt x="8" y="56"/>
                  </a:cubicBezTo>
                  <a:cubicBezTo>
                    <a:pt x="8" y="56"/>
                    <a:pt x="8" y="56"/>
                    <a:pt x="8" y="57"/>
                  </a:cubicBezTo>
                  <a:cubicBezTo>
                    <a:pt x="8" y="64"/>
                    <a:pt x="8" y="64"/>
                    <a:pt x="8" y="64"/>
                  </a:cubicBezTo>
                  <a:cubicBezTo>
                    <a:pt x="8" y="71"/>
                    <a:pt x="8" y="71"/>
                    <a:pt x="8" y="71"/>
                  </a:cubicBezTo>
                  <a:cubicBezTo>
                    <a:pt x="8" y="71"/>
                    <a:pt x="8" y="71"/>
                    <a:pt x="8" y="71"/>
                  </a:cubicBezTo>
                  <a:cubicBezTo>
                    <a:pt x="8" y="71"/>
                    <a:pt x="8" y="72"/>
                    <a:pt x="8" y="72"/>
                  </a:cubicBezTo>
                  <a:cubicBezTo>
                    <a:pt x="8" y="72"/>
                    <a:pt x="8" y="72"/>
                    <a:pt x="8" y="72"/>
                  </a:cubicBezTo>
                  <a:cubicBezTo>
                    <a:pt x="12" y="72"/>
                    <a:pt x="12" y="72"/>
                    <a:pt x="12" y="72"/>
                  </a:cubicBezTo>
                  <a:cubicBezTo>
                    <a:pt x="15" y="72"/>
                    <a:pt x="15" y="72"/>
                    <a:pt x="15" y="72"/>
                  </a:cubicBezTo>
                  <a:cubicBezTo>
                    <a:pt x="15" y="72"/>
                    <a:pt x="15" y="72"/>
                    <a:pt x="15" y="72"/>
                  </a:cubicBezTo>
                  <a:cubicBezTo>
                    <a:pt x="16" y="72"/>
                    <a:pt x="16" y="72"/>
                    <a:pt x="16" y="72"/>
                  </a:cubicBezTo>
                  <a:cubicBezTo>
                    <a:pt x="16" y="72"/>
                    <a:pt x="16" y="71"/>
                    <a:pt x="16" y="71"/>
                  </a:cubicBezTo>
                  <a:cubicBezTo>
                    <a:pt x="16" y="71"/>
                    <a:pt x="16" y="71"/>
                    <a:pt x="16" y="71"/>
                  </a:cubicBezTo>
                  <a:cubicBezTo>
                    <a:pt x="16" y="71"/>
                    <a:pt x="16" y="71"/>
                    <a:pt x="16" y="71"/>
                  </a:cubicBezTo>
                  <a:cubicBezTo>
                    <a:pt x="16" y="64"/>
                    <a:pt x="16" y="64"/>
                    <a:pt x="16" y="64"/>
                  </a:cubicBezTo>
                  <a:cubicBezTo>
                    <a:pt x="16" y="57"/>
                    <a:pt x="16" y="57"/>
                    <a:pt x="16" y="57"/>
                  </a:cubicBezTo>
                  <a:cubicBezTo>
                    <a:pt x="16" y="56"/>
                    <a:pt x="16" y="56"/>
                    <a:pt x="16" y="56"/>
                  </a:cubicBezTo>
                  <a:cubicBezTo>
                    <a:pt x="16" y="56"/>
                    <a:pt x="16" y="56"/>
                    <a:pt x="16" y="56"/>
                  </a:cubicBezTo>
                  <a:cubicBezTo>
                    <a:pt x="16" y="56"/>
                    <a:pt x="16" y="56"/>
                    <a:pt x="16" y="56"/>
                  </a:cubicBezTo>
                  <a:cubicBezTo>
                    <a:pt x="16" y="56"/>
                    <a:pt x="16" y="56"/>
                    <a:pt x="16" y="56"/>
                  </a:cubicBezTo>
                  <a:cubicBezTo>
                    <a:pt x="15" y="56"/>
                    <a:pt x="15" y="56"/>
                    <a:pt x="15" y="56"/>
                  </a:cubicBezTo>
                  <a:cubicBezTo>
                    <a:pt x="12" y="56"/>
                    <a:pt x="12" y="56"/>
                    <a:pt x="12" y="56"/>
                  </a:cubicBezTo>
                  <a:close/>
                  <a:moveTo>
                    <a:pt x="73" y="56"/>
                  </a:moveTo>
                  <a:cubicBezTo>
                    <a:pt x="73" y="56"/>
                    <a:pt x="73" y="56"/>
                    <a:pt x="73" y="56"/>
                  </a:cubicBezTo>
                  <a:cubicBezTo>
                    <a:pt x="69" y="56"/>
                    <a:pt x="69" y="56"/>
                    <a:pt x="69" y="56"/>
                  </a:cubicBezTo>
                  <a:cubicBezTo>
                    <a:pt x="69" y="56"/>
                    <a:pt x="69" y="56"/>
                    <a:pt x="69" y="56"/>
                  </a:cubicBezTo>
                  <a:cubicBezTo>
                    <a:pt x="68" y="56"/>
                    <a:pt x="68" y="56"/>
                    <a:pt x="68" y="56"/>
                  </a:cubicBezTo>
                  <a:cubicBezTo>
                    <a:pt x="68" y="56"/>
                    <a:pt x="68" y="56"/>
                    <a:pt x="68" y="57"/>
                  </a:cubicBezTo>
                  <a:cubicBezTo>
                    <a:pt x="68" y="64"/>
                    <a:pt x="68" y="64"/>
                    <a:pt x="68" y="64"/>
                  </a:cubicBezTo>
                  <a:cubicBezTo>
                    <a:pt x="68" y="71"/>
                    <a:pt x="68" y="71"/>
                    <a:pt x="68" y="71"/>
                  </a:cubicBezTo>
                  <a:cubicBezTo>
                    <a:pt x="68" y="71"/>
                    <a:pt x="68" y="71"/>
                    <a:pt x="69" y="71"/>
                  </a:cubicBezTo>
                  <a:cubicBezTo>
                    <a:pt x="69" y="71"/>
                    <a:pt x="69" y="72"/>
                    <a:pt x="69" y="72"/>
                  </a:cubicBezTo>
                  <a:cubicBezTo>
                    <a:pt x="69" y="72"/>
                    <a:pt x="69" y="72"/>
                    <a:pt x="69" y="72"/>
                  </a:cubicBezTo>
                  <a:cubicBezTo>
                    <a:pt x="73" y="72"/>
                    <a:pt x="73" y="72"/>
                    <a:pt x="73" y="72"/>
                  </a:cubicBezTo>
                  <a:cubicBezTo>
                    <a:pt x="76" y="72"/>
                    <a:pt x="76" y="72"/>
                    <a:pt x="76" y="72"/>
                  </a:cubicBezTo>
                  <a:cubicBezTo>
                    <a:pt x="76" y="72"/>
                    <a:pt x="76" y="72"/>
                    <a:pt x="76" y="72"/>
                  </a:cubicBezTo>
                  <a:cubicBezTo>
                    <a:pt x="76" y="72"/>
                    <a:pt x="76" y="72"/>
                    <a:pt x="76" y="72"/>
                  </a:cubicBezTo>
                  <a:cubicBezTo>
                    <a:pt x="76" y="72"/>
                    <a:pt x="76" y="71"/>
                    <a:pt x="77" y="71"/>
                  </a:cubicBezTo>
                  <a:cubicBezTo>
                    <a:pt x="77" y="71"/>
                    <a:pt x="77" y="71"/>
                    <a:pt x="77" y="71"/>
                  </a:cubicBezTo>
                  <a:cubicBezTo>
                    <a:pt x="77" y="71"/>
                    <a:pt x="77" y="71"/>
                    <a:pt x="77" y="71"/>
                  </a:cubicBezTo>
                  <a:cubicBezTo>
                    <a:pt x="77" y="64"/>
                    <a:pt x="77" y="64"/>
                    <a:pt x="77" y="64"/>
                  </a:cubicBezTo>
                  <a:cubicBezTo>
                    <a:pt x="77" y="57"/>
                    <a:pt x="77" y="57"/>
                    <a:pt x="77" y="57"/>
                  </a:cubicBezTo>
                  <a:cubicBezTo>
                    <a:pt x="77" y="56"/>
                    <a:pt x="77" y="56"/>
                    <a:pt x="77" y="56"/>
                  </a:cubicBezTo>
                  <a:cubicBezTo>
                    <a:pt x="77" y="56"/>
                    <a:pt x="77" y="56"/>
                    <a:pt x="77" y="56"/>
                  </a:cubicBezTo>
                  <a:cubicBezTo>
                    <a:pt x="77" y="56"/>
                    <a:pt x="77" y="56"/>
                    <a:pt x="77" y="56"/>
                  </a:cubicBezTo>
                  <a:cubicBezTo>
                    <a:pt x="76" y="56"/>
                    <a:pt x="76" y="56"/>
                    <a:pt x="76" y="56"/>
                  </a:cubicBezTo>
                  <a:cubicBezTo>
                    <a:pt x="76" y="56"/>
                    <a:pt x="76" y="56"/>
                    <a:pt x="76" y="56"/>
                  </a:cubicBezTo>
                  <a:cubicBezTo>
                    <a:pt x="73" y="56"/>
                    <a:pt x="73" y="56"/>
                    <a:pt x="73" y="56"/>
                  </a:cubicBezTo>
                  <a:close/>
                  <a:moveTo>
                    <a:pt x="67" y="23"/>
                  </a:moveTo>
                  <a:cubicBezTo>
                    <a:pt x="67" y="23"/>
                    <a:pt x="67" y="23"/>
                    <a:pt x="67" y="23"/>
                  </a:cubicBezTo>
                  <a:cubicBezTo>
                    <a:pt x="65" y="20"/>
                    <a:pt x="63" y="18"/>
                    <a:pt x="61" y="15"/>
                  </a:cubicBezTo>
                  <a:cubicBezTo>
                    <a:pt x="61" y="15"/>
                    <a:pt x="61" y="15"/>
                    <a:pt x="61" y="15"/>
                  </a:cubicBezTo>
                  <a:cubicBezTo>
                    <a:pt x="56" y="10"/>
                    <a:pt x="50" y="7"/>
                    <a:pt x="42" y="7"/>
                  </a:cubicBezTo>
                  <a:cubicBezTo>
                    <a:pt x="35" y="7"/>
                    <a:pt x="28" y="10"/>
                    <a:pt x="23" y="15"/>
                  </a:cubicBezTo>
                  <a:cubicBezTo>
                    <a:pt x="21" y="18"/>
                    <a:pt x="19" y="20"/>
                    <a:pt x="18" y="23"/>
                  </a:cubicBezTo>
                  <a:cubicBezTo>
                    <a:pt x="18" y="23"/>
                    <a:pt x="19" y="22"/>
                    <a:pt x="19" y="22"/>
                  </a:cubicBezTo>
                  <a:cubicBezTo>
                    <a:pt x="25" y="16"/>
                    <a:pt x="33" y="12"/>
                    <a:pt x="42" y="12"/>
                  </a:cubicBezTo>
                  <a:cubicBezTo>
                    <a:pt x="51" y="12"/>
                    <a:pt x="59" y="16"/>
                    <a:pt x="65" y="22"/>
                  </a:cubicBezTo>
                  <a:cubicBezTo>
                    <a:pt x="65" y="22"/>
                    <a:pt x="65" y="22"/>
                    <a:pt x="65" y="22"/>
                  </a:cubicBezTo>
                  <a:cubicBezTo>
                    <a:pt x="66" y="22"/>
                    <a:pt x="66" y="23"/>
                    <a:pt x="67" y="23"/>
                  </a:cubicBezTo>
                  <a:close/>
                </a:path>
              </a:pathLst>
            </a:custGeom>
            <a:solidFill>
              <a:srgbClr val="C0392B"/>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34671" y="4314713"/>
            <a:ext cx="2461359" cy="1165088"/>
            <a:chOff x="434671" y="4314713"/>
            <a:chExt cx="2461359" cy="1165088"/>
          </a:xfrm>
        </p:grpSpPr>
        <p:sp>
          <p:nvSpPr>
            <p:cNvPr id="59" name="TextBox 39"/>
            <p:cNvSpPr txBox="1"/>
            <p:nvPr/>
          </p:nvSpPr>
          <p:spPr>
            <a:xfrm>
              <a:off x="897777" y="4314713"/>
              <a:ext cx="1451038" cy="400110"/>
            </a:xfrm>
            <a:prstGeom prst="rect">
              <a:avLst/>
            </a:prstGeom>
            <a:noFill/>
          </p:spPr>
          <p:txBody>
            <a:bodyPr wrap="none" rtlCol="0">
              <a:spAutoFit/>
            </a:bodyPr>
            <a:lstStyle/>
            <a:p>
              <a:pPr defTabSz="914377"/>
              <a:r>
                <a:rPr lang="en-US" altLang="zh-CN" sz="2000" b="1">
                  <a:solidFill>
                    <a:srgbClr val="257DB7"/>
                  </a:solidFill>
                  <a:latin typeface="Segoe UI" panose="020B0502040204020203" pitchFamily="34" charset="0"/>
                  <a:cs typeface="Segoe UI" panose="020B0502040204020203" pitchFamily="34" charset="0"/>
                </a:rPr>
                <a:t>KEYWORD</a:t>
              </a:r>
              <a:endParaRPr lang="en-GB" altLang="zh-CN" sz="2000" b="1">
                <a:solidFill>
                  <a:srgbClr val="257DB7"/>
                </a:solidFill>
                <a:latin typeface="Segoe UI" panose="020B0502040204020203" pitchFamily="34" charset="0"/>
                <a:cs typeface="Segoe UI" panose="020B0502040204020203" pitchFamily="34" charset="0"/>
              </a:endParaRPr>
            </a:p>
          </p:txBody>
        </p:sp>
        <p:sp>
          <p:nvSpPr>
            <p:cNvPr id="60" name="Rectangle 46"/>
            <p:cNvSpPr/>
            <p:nvPr/>
          </p:nvSpPr>
          <p:spPr>
            <a:xfrm>
              <a:off x="434671" y="4648804"/>
              <a:ext cx="2461359" cy="830997"/>
            </a:xfrm>
            <a:prstGeom prst="rect">
              <a:avLst/>
            </a:prstGeom>
          </p:spPr>
          <p:txBody>
            <a:bodyPr wrap="square">
              <a:spAutoFit/>
            </a:bodyPr>
            <a:lstStyle/>
            <a:p>
              <a:pPr algn="dist"/>
              <a:r>
                <a:rPr lang="en-US" altLang="zh-CN" sz="1200">
                  <a:solidFill>
                    <a:srgbClr val="5C5C5C"/>
                  </a:solidFill>
                  <a:latin typeface="Segoe UI" panose="020B0502040204020203" pitchFamily="34" charset="0"/>
                  <a:cs typeface="Segoe UI" panose="020B0502040204020203" pitchFamily="34" charset="0"/>
                </a:rPr>
                <a:t>Lorem ipsum dolor sit amet, consectetuer adipiscing elit. Maecenas porttitor congue massa. Fusce posuere</a:t>
              </a:r>
              <a:endParaRPr lang="zh-CN" altLang="en-US" sz="1200">
                <a:solidFill>
                  <a:srgbClr val="5C5C5C"/>
                </a:solidFill>
                <a:latin typeface="Segoe UI" panose="020B0502040204020203" pitchFamily="34" charset="0"/>
                <a:cs typeface="Segoe UI" panose="020B0502040204020203" pitchFamily="34" charset="0"/>
              </a:endParaRPr>
            </a:p>
          </p:txBody>
        </p:sp>
      </p:grpSp>
      <p:grpSp>
        <p:nvGrpSpPr>
          <p:cNvPr id="3" name="组合 2"/>
          <p:cNvGrpSpPr/>
          <p:nvPr/>
        </p:nvGrpSpPr>
        <p:grpSpPr>
          <a:xfrm>
            <a:off x="3435274" y="4314713"/>
            <a:ext cx="2461359" cy="1165088"/>
            <a:chOff x="3435274" y="4314713"/>
            <a:chExt cx="2461359" cy="1165088"/>
          </a:xfrm>
        </p:grpSpPr>
        <p:sp>
          <p:nvSpPr>
            <p:cNvPr id="71" name="TextBox 39"/>
            <p:cNvSpPr txBox="1"/>
            <p:nvPr/>
          </p:nvSpPr>
          <p:spPr>
            <a:xfrm>
              <a:off x="3898380" y="4314713"/>
              <a:ext cx="1451038" cy="400110"/>
            </a:xfrm>
            <a:prstGeom prst="rect">
              <a:avLst/>
            </a:prstGeom>
            <a:noFill/>
          </p:spPr>
          <p:txBody>
            <a:bodyPr wrap="none" rtlCol="0">
              <a:spAutoFit/>
            </a:bodyPr>
            <a:lstStyle/>
            <a:p>
              <a:pPr defTabSz="914377"/>
              <a:r>
                <a:rPr lang="en-US" altLang="zh-CN" sz="2000" b="1">
                  <a:solidFill>
                    <a:srgbClr val="99BA56"/>
                  </a:solidFill>
                  <a:latin typeface="Segoe UI" panose="020B0502040204020203" pitchFamily="34" charset="0"/>
                  <a:cs typeface="Segoe UI" panose="020B0502040204020203" pitchFamily="34" charset="0"/>
                </a:rPr>
                <a:t>KEYWORD</a:t>
              </a:r>
              <a:endParaRPr lang="en-GB" altLang="zh-CN" sz="2000" b="1">
                <a:solidFill>
                  <a:srgbClr val="99BA56"/>
                </a:solidFill>
                <a:latin typeface="Segoe UI" panose="020B0502040204020203" pitchFamily="34" charset="0"/>
                <a:cs typeface="Segoe UI" panose="020B0502040204020203" pitchFamily="34" charset="0"/>
              </a:endParaRPr>
            </a:p>
          </p:txBody>
        </p:sp>
        <p:sp>
          <p:nvSpPr>
            <p:cNvPr id="72" name="Rectangle 46"/>
            <p:cNvSpPr/>
            <p:nvPr/>
          </p:nvSpPr>
          <p:spPr>
            <a:xfrm>
              <a:off x="3435274" y="4648804"/>
              <a:ext cx="2461359" cy="830997"/>
            </a:xfrm>
            <a:prstGeom prst="rect">
              <a:avLst/>
            </a:prstGeom>
          </p:spPr>
          <p:txBody>
            <a:bodyPr wrap="square">
              <a:spAutoFit/>
            </a:bodyPr>
            <a:lstStyle/>
            <a:p>
              <a:pPr algn="dist"/>
              <a:r>
                <a:rPr lang="en-US" altLang="zh-CN" sz="1200">
                  <a:solidFill>
                    <a:srgbClr val="5C5C5C"/>
                  </a:solidFill>
                  <a:latin typeface="Segoe UI" panose="020B0502040204020203" pitchFamily="34" charset="0"/>
                  <a:cs typeface="Segoe UI" panose="020B0502040204020203" pitchFamily="34" charset="0"/>
                </a:rPr>
                <a:t>Lorem ipsum dolor sit amet, consectetuer adipiscing elit. Maecenas porttitor congue massa. Fusce posuere</a:t>
              </a:r>
              <a:endParaRPr lang="zh-CN" altLang="en-US" sz="1200">
                <a:solidFill>
                  <a:srgbClr val="5C5C5C"/>
                </a:solidFill>
                <a:latin typeface="Segoe UI" panose="020B0502040204020203" pitchFamily="34" charset="0"/>
                <a:cs typeface="Segoe UI" panose="020B0502040204020203" pitchFamily="34" charset="0"/>
              </a:endParaRPr>
            </a:p>
          </p:txBody>
        </p:sp>
      </p:grpSp>
      <p:grpSp>
        <p:nvGrpSpPr>
          <p:cNvPr id="4" name="组合 3"/>
          <p:cNvGrpSpPr/>
          <p:nvPr/>
        </p:nvGrpSpPr>
        <p:grpSpPr>
          <a:xfrm>
            <a:off x="6399586" y="4314713"/>
            <a:ext cx="2461359" cy="1165088"/>
            <a:chOff x="6399586" y="4314713"/>
            <a:chExt cx="2461359" cy="1165088"/>
          </a:xfrm>
        </p:grpSpPr>
        <p:sp>
          <p:nvSpPr>
            <p:cNvPr id="74" name="TextBox 39"/>
            <p:cNvSpPr txBox="1"/>
            <p:nvPr/>
          </p:nvSpPr>
          <p:spPr>
            <a:xfrm>
              <a:off x="6913492" y="4314713"/>
              <a:ext cx="1451038" cy="400110"/>
            </a:xfrm>
            <a:prstGeom prst="rect">
              <a:avLst/>
            </a:prstGeom>
            <a:noFill/>
          </p:spPr>
          <p:txBody>
            <a:bodyPr wrap="none" rtlCol="0">
              <a:spAutoFit/>
            </a:bodyPr>
            <a:lstStyle/>
            <a:p>
              <a:pPr defTabSz="914377"/>
              <a:r>
                <a:rPr lang="en-US" altLang="zh-CN" sz="2000" b="1">
                  <a:solidFill>
                    <a:srgbClr val="EA9C12"/>
                  </a:solidFill>
                  <a:latin typeface="Segoe UI" panose="020B0502040204020203" pitchFamily="34" charset="0"/>
                  <a:cs typeface="Segoe UI" panose="020B0502040204020203" pitchFamily="34" charset="0"/>
                </a:rPr>
                <a:t>KEYWORD</a:t>
              </a:r>
              <a:endParaRPr lang="en-GB" altLang="zh-CN" sz="2000" b="1">
                <a:solidFill>
                  <a:srgbClr val="EA9C12"/>
                </a:solidFill>
                <a:latin typeface="Segoe UI" panose="020B0502040204020203" pitchFamily="34" charset="0"/>
                <a:cs typeface="Segoe UI" panose="020B0502040204020203" pitchFamily="34" charset="0"/>
              </a:endParaRPr>
            </a:p>
          </p:txBody>
        </p:sp>
        <p:sp>
          <p:nvSpPr>
            <p:cNvPr id="75" name="Rectangle 46"/>
            <p:cNvSpPr/>
            <p:nvPr/>
          </p:nvSpPr>
          <p:spPr>
            <a:xfrm>
              <a:off x="6399586" y="4648804"/>
              <a:ext cx="2461359" cy="830997"/>
            </a:xfrm>
            <a:prstGeom prst="rect">
              <a:avLst/>
            </a:prstGeom>
          </p:spPr>
          <p:txBody>
            <a:bodyPr wrap="square">
              <a:spAutoFit/>
            </a:bodyPr>
            <a:lstStyle/>
            <a:p>
              <a:pPr algn="dist"/>
              <a:r>
                <a:rPr lang="en-US" altLang="zh-CN" sz="1200">
                  <a:solidFill>
                    <a:srgbClr val="5C5C5C"/>
                  </a:solidFill>
                  <a:latin typeface="Segoe UI" panose="020B0502040204020203" pitchFamily="34" charset="0"/>
                  <a:cs typeface="Segoe UI" panose="020B0502040204020203" pitchFamily="34" charset="0"/>
                </a:rPr>
                <a:t>Lorem ipsum dolor sit amet, consectetuer adipiscing elit. Maecenas porttitor congue massa. Fusce posuere</a:t>
              </a:r>
              <a:endParaRPr lang="zh-CN" altLang="en-US" sz="1200">
                <a:solidFill>
                  <a:srgbClr val="5C5C5C"/>
                </a:solidFill>
                <a:latin typeface="Segoe UI" panose="020B0502040204020203" pitchFamily="34" charset="0"/>
                <a:cs typeface="Segoe UI" panose="020B0502040204020203" pitchFamily="34" charset="0"/>
              </a:endParaRPr>
            </a:p>
          </p:txBody>
        </p:sp>
      </p:grpSp>
      <p:grpSp>
        <p:nvGrpSpPr>
          <p:cNvPr id="13" name="组合 12"/>
          <p:cNvGrpSpPr/>
          <p:nvPr/>
        </p:nvGrpSpPr>
        <p:grpSpPr>
          <a:xfrm>
            <a:off x="9411920" y="4314713"/>
            <a:ext cx="2461359" cy="1165088"/>
            <a:chOff x="9411920" y="4314713"/>
            <a:chExt cx="2461359" cy="1165088"/>
          </a:xfrm>
        </p:grpSpPr>
        <p:sp>
          <p:nvSpPr>
            <p:cNvPr id="76" name="TextBox 39"/>
            <p:cNvSpPr txBox="1"/>
            <p:nvPr/>
          </p:nvSpPr>
          <p:spPr>
            <a:xfrm>
              <a:off x="9951226" y="4314713"/>
              <a:ext cx="1451038" cy="400110"/>
            </a:xfrm>
            <a:prstGeom prst="rect">
              <a:avLst/>
            </a:prstGeom>
            <a:noFill/>
          </p:spPr>
          <p:txBody>
            <a:bodyPr wrap="none" rtlCol="0">
              <a:spAutoFit/>
            </a:bodyPr>
            <a:lstStyle/>
            <a:p>
              <a:pPr defTabSz="914377"/>
              <a:r>
                <a:rPr lang="en-US" altLang="zh-CN" sz="2000" b="1">
                  <a:solidFill>
                    <a:srgbClr val="C0392B"/>
                  </a:solidFill>
                  <a:latin typeface="Segoe UI" panose="020B0502040204020203" pitchFamily="34" charset="0"/>
                  <a:cs typeface="Segoe UI" panose="020B0502040204020203" pitchFamily="34" charset="0"/>
                </a:rPr>
                <a:t>KEYWORD</a:t>
              </a:r>
              <a:endParaRPr lang="en-GB" altLang="zh-CN" sz="2000" b="1">
                <a:solidFill>
                  <a:srgbClr val="C0392B"/>
                </a:solidFill>
                <a:latin typeface="Segoe UI" panose="020B0502040204020203" pitchFamily="34" charset="0"/>
                <a:cs typeface="Segoe UI" panose="020B0502040204020203" pitchFamily="34" charset="0"/>
              </a:endParaRPr>
            </a:p>
          </p:txBody>
        </p:sp>
        <p:sp>
          <p:nvSpPr>
            <p:cNvPr id="77" name="Rectangle 46"/>
            <p:cNvSpPr/>
            <p:nvPr/>
          </p:nvSpPr>
          <p:spPr>
            <a:xfrm>
              <a:off x="9411920" y="4648804"/>
              <a:ext cx="2461359" cy="830997"/>
            </a:xfrm>
            <a:prstGeom prst="rect">
              <a:avLst/>
            </a:prstGeom>
          </p:spPr>
          <p:txBody>
            <a:bodyPr wrap="square">
              <a:spAutoFit/>
            </a:bodyPr>
            <a:lstStyle/>
            <a:p>
              <a:pPr algn="dist"/>
              <a:r>
                <a:rPr lang="en-US" altLang="zh-CN" sz="1200">
                  <a:solidFill>
                    <a:srgbClr val="5C5C5C"/>
                  </a:solidFill>
                  <a:latin typeface="Segoe UI" panose="020B0502040204020203" pitchFamily="34" charset="0"/>
                  <a:cs typeface="Segoe UI" panose="020B0502040204020203" pitchFamily="34" charset="0"/>
                </a:rPr>
                <a:t>Lorem ipsum dolor sit amet, consectetuer adipiscing elit. Maecenas porttitor congue massa. Fusce posuere</a:t>
              </a:r>
              <a:endParaRPr lang="zh-CN" altLang="en-US" sz="1200">
                <a:solidFill>
                  <a:srgbClr val="5C5C5C"/>
                </a:solidFill>
                <a:latin typeface="Segoe UI" panose="020B0502040204020203" pitchFamily="34" charset="0"/>
                <a:cs typeface="Segoe UI" panose="020B0502040204020203" pitchFamily="34" charset="0"/>
              </a:endParaRPr>
            </a:p>
          </p:txBody>
        </p:sp>
      </p:grpSp>
      <p:grpSp>
        <p:nvGrpSpPr>
          <p:cNvPr id="40" name="组合 39"/>
          <p:cNvGrpSpPr/>
          <p:nvPr/>
        </p:nvGrpSpPr>
        <p:grpSpPr>
          <a:xfrm>
            <a:off x="2780296" y="314168"/>
            <a:ext cx="6674438" cy="637470"/>
            <a:chOff x="2780296" y="314168"/>
            <a:chExt cx="6674438" cy="637470"/>
          </a:xfrm>
        </p:grpSpPr>
        <p:sp>
          <p:nvSpPr>
            <p:cNvPr id="57" name="Title 1"/>
            <p:cNvSpPr txBox="1">
              <a:spLocks/>
            </p:cNvSpPr>
            <p:nvPr/>
          </p:nvSpPr>
          <p:spPr>
            <a:xfrm>
              <a:off x="2780296" y="314168"/>
              <a:ext cx="6674438" cy="4896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4200" b="1">
                  <a:latin typeface="Segoe UI" panose="020B0502040204020203" pitchFamily="34" charset="0"/>
                  <a:ea typeface="Segoe UI" panose="020B0502040204020203" pitchFamily="34" charset="0"/>
                  <a:cs typeface="Segoe UI" panose="020B0502040204020203" pitchFamily="34" charset="0"/>
                </a:rPr>
                <a:t>DEVELOPMENT BUSINESS</a:t>
              </a:r>
              <a:endParaRPr lang="zh-CN" altLang="en-US" sz="4200" b="1">
                <a:latin typeface="Segoe UI" panose="020B0502040204020203" pitchFamily="34" charset="0"/>
                <a:cs typeface="Segoe UI" panose="020B0502040204020203" pitchFamily="34" charset="0"/>
              </a:endParaRPr>
            </a:p>
          </p:txBody>
        </p:sp>
        <p:cxnSp>
          <p:nvCxnSpPr>
            <p:cNvPr id="58" name="直接连接符 57"/>
            <p:cNvCxnSpPr>
              <a:cxnSpLocks/>
            </p:cNvCxnSpPr>
            <p:nvPr/>
          </p:nvCxnSpPr>
          <p:spPr>
            <a:xfrm>
              <a:off x="3072264" y="951638"/>
              <a:ext cx="6090501" cy="0"/>
            </a:xfrm>
            <a:prstGeom prst="line">
              <a:avLst/>
            </a:prstGeom>
            <a:ln w="12700">
              <a:solidFill>
                <a:schemeClr val="bg1">
                  <a:lumMod val="65000"/>
                  <a:alpha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47451273"/>
      </p:ext>
    </p:extLst>
  </p:cSld>
  <p:clrMapOvr>
    <a:masterClrMapping/>
  </p:clrMapOvr>
  <p:transition spd="slow" advTm="77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750"/>
                                        <p:tgtEl>
                                          <p:spTgt spid="40"/>
                                        </p:tgtEl>
                                      </p:cBhvr>
                                    </p:animEffect>
                                    <p:anim calcmode="lin" valueType="num">
                                      <p:cBhvr>
                                        <p:cTn id="8" dur="750" fill="hold"/>
                                        <p:tgtEl>
                                          <p:spTgt spid="40"/>
                                        </p:tgtEl>
                                        <p:attrNameLst>
                                          <p:attrName>ppt_x</p:attrName>
                                        </p:attrNameLst>
                                      </p:cBhvr>
                                      <p:tavLst>
                                        <p:tav tm="0">
                                          <p:val>
                                            <p:strVal val="#ppt_x"/>
                                          </p:val>
                                        </p:tav>
                                        <p:tav tm="100000">
                                          <p:val>
                                            <p:strVal val="#ppt_x"/>
                                          </p:val>
                                        </p:tav>
                                      </p:tavLst>
                                    </p:anim>
                                    <p:anim calcmode="lin" valueType="num">
                                      <p:cBhvr>
                                        <p:cTn id="9" dur="75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37"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1000"/>
                                        <p:tgtEl>
                                          <p:spTgt spid="69"/>
                                        </p:tgtEl>
                                      </p:cBhvr>
                                    </p:animEffect>
                                    <p:anim calcmode="lin" valueType="num">
                                      <p:cBhvr>
                                        <p:cTn id="14" dur="1000" fill="hold"/>
                                        <p:tgtEl>
                                          <p:spTgt spid="69"/>
                                        </p:tgtEl>
                                        <p:attrNameLst>
                                          <p:attrName>ppt_x</p:attrName>
                                        </p:attrNameLst>
                                      </p:cBhvr>
                                      <p:tavLst>
                                        <p:tav tm="0">
                                          <p:val>
                                            <p:strVal val="#ppt_x"/>
                                          </p:val>
                                        </p:tav>
                                        <p:tav tm="100000">
                                          <p:val>
                                            <p:strVal val="#ppt_x"/>
                                          </p:val>
                                        </p:tav>
                                      </p:tavLst>
                                    </p:anim>
                                    <p:anim calcmode="lin" valueType="num">
                                      <p:cBhvr>
                                        <p:cTn id="15" dur="900" decel="100000" fill="hold"/>
                                        <p:tgtEl>
                                          <p:spTgt spid="6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9"/>
                                        </p:tgtEl>
                                        <p:attrNameLst>
                                          <p:attrName>ppt_y</p:attrName>
                                        </p:attrNameLst>
                                      </p:cBhvr>
                                      <p:tavLst>
                                        <p:tav tm="0">
                                          <p:val>
                                            <p:strVal val="#ppt_y-.03"/>
                                          </p:val>
                                        </p:tav>
                                        <p:tav tm="100000">
                                          <p:val>
                                            <p:strVal val="#ppt_y"/>
                                          </p:val>
                                        </p:tav>
                                      </p:tavLst>
                                    </p:anim>
                                  </p:childTnLst>
                                </p:cTn>
                              </p:par>
                            </p:childTnLst>
                          </p:cTn>
                        </p:par>
                        <p:par>
                          <p:cTn id="17" fill="hold">
                            <p:stCondLst>
                              <p:cond delay="1750"/>
                            </p:stCondLst>
                            <p:childTnLst>
                              <p:par>
                                <p:cTn id="18" presetID="12" presetClass="entr" presetSubtype="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ppt_y</p:attrName>
                                        </p:attrNameLst>
                                      </p:cBhvr>
                                      <p:tavLst>
                                        <p:tav tm="0">
                                          <p:val>
                                            <p:strVal val="#ppt_y-#ppt_h*1.125000"/>
                                          </p:val>
                                        </p:tav>
                                        <p:tav tm="100000">
                                          <p:val>
                                            <p:strVal val="#ppt_y"/>
                                          </p:val>
                                        </p:tav>
                                      </p:tavLst>
                                    </p:anim>
                                    <p:animEffect transition="in" filter="wipe(down)">
                                      <p:cBhvr>
                                        <p:cTn id="21" dur="500"/>
                                        <p:tgtEl>
                                          <p:spTgt spid="2"/>
                                        </p:tgtEl>
                                      </p:cBhvr>
                                    </p:animEffect>
                                  </p:childTnLst>
                                </p:cTn>
                              </p:par>
                            </p:childTnLst>
                          </p:cTn>
                        </p:par>
                        <p:par>
                          <p:cTn id="22" fill="hold">
                            <p:stCondLst>
                              <p:cond delay="2250"/>
                            </p:stCondLst>
                            <p:childTnLst>
                              <p:par>
                                <p:cTn id="23" presetID="37" presetClass="entr" presetSubtype="0" fill="hold"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1000"/>
                                        <p:tgtEl>
                                          <p:spTgt spid="67"/>
                                        </p:tgtEl>
                                      </p:cBhvr>
                                    </p:animEffect>
                                    <p:anim calcmode="lin" valueType="num">
                                      <p:cBhvr>
                                        <p:cTn id="26" dur="1000" fill="hold"/>
                                        <p:tgtEl>
                                          <p:spTgt spid="67"/>
                                        </p:tgtEl>
                                        <p:attrNameLst>
                                          <p:attrName>ppt_x</p:attrName>
                                        </p:attrNameLst>
                                      </p:cBhvr>
                                      <p:tavLst>
                                        <p:tav tm="0">
                                          <p:val>
                                            <p:strVal val="#ppt_x"/>
                                          </p:val>
                                        </p:tav>
                                        <p:tav tm="100000">
                                          <p:val>
                                            <p:strVal val="#ppt_x"/>
                                          </p:val>
                                        </p:tav>
                                      </p:tavLst>
                                    </p:anim>
                                    <p:anim calcmode="lin" valueType="num">
                                      <p:cBhvr>
                                        <p:cTn id="27" dur="900" decel="100000" fill="hold"/>
                                        <p:tgtEl>
                                          <p:spTgt spid="67"/>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7"/>
                                        </p:tgtEl>
                                        <p:attrNameLst>
                                          <p:attrName>ppt_y</p:attrName>
                                        </p:attrNameLst>
                                      </p:cBhvr>
                                      <p:tavLst>
                                        <p:tav tm="0">
                                          <p:val>
                                            <p:strVal val="#ppt_y-.03"/>
                                          </p:val>
                                        </p:tav>
                                        <p:tav tm="100000">
                                          <p:val>
                                            <p:strVal val="#ppt_y"/>
                                          </p:val>
                                        </p:tav>
                                      </p:tavLst>
                                    </p:anim>
                                  </p:childTnLst>
                                </p:cTn>
                              </p:par>
                            </p:childTnLst>
                          </p:cTn>
                        </p:par>
                        <p:par>
                          <p:cTn id="29" fill="hold">
                            <p:stCondLst>
                              <p:cond delay="3250"/>
                            </p:stCondLst>
                            <p:childTnLst>
                              <p:par>
                                <p:cTn id="30" presetID="12" presetClass="entr" presetSubtype="1"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down)">
                                      <p:cBhvr>
                                        <p:cTn id="33" dur="500"/>
                                        <p:tgtEl>
                                          <p:spTgt spid="3"/>
                                        </p:tgtEl>
                                      </p:cBhvr>
                                    </p:animEffect>
                                  </p:childTnLst>
                                </p:cTn>
                              </p:par>
                            </p:childTnLst>
                          </p:cTn>
                        </p:par>
                        <p:par>
                          <p:cTn id="34" fill="hold">
                            <p:stCondLst>
                              <p:cond delay="3750"/>
                            </p:stCondLst>
                            <p:childTnLst>
                              <p:par>
                                <p:cTn id="35" presetID="37" presetClass="entr" presetSubtype="0"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fade">
                                      <p:cBhvr>
                                        <p:cTn id="37" dur="1000"/>
                                        <p:tgtEl>
                                          <p:spTgt spid="66"/>
                                        </p:tgtEl>
                                      </p:cBhvr>
                                    </p:animEffect>
                                    <p:anim calcmode="lin" valueType="num">
                                      <p:cBhvr>
                                        <p:cTn id="38" dur="1000" fill="hold"/>
                                        <p:tgtEl>
                                          <p:spTgt spid="66"/>
                                        </p:tgtEl>
                                        <p:attrNameLst>
                                          <p:attrName>ppt_x</p:attrName>
                                        </p:attrNameLst>
                                      </p:cBhvr>
                                      <p:tavLst>
                                        <p:tav tm="0">
                                          <p:val>
                                            <p:strVal val="#ppt_x"/>
                                          </p:val>
                                        </p:tav>
                                        <p:tav tm="100000">
                                          <p:val>
                                            <p:strVal val="#ppt_x"/>
                                          </p:val>
                                        </p:tav>
                                      </p:tavLst>
                                    </p:anim>
                                    <p:anim calcmode="lin" valueType="num">
                                      <p:cBhvr>
                                        <p:cTn id="39" dur="900" decel="100000" fill="hold"/>
                                        <p:tgtEl>
                                          <p:spTgt spid="66"/>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66"/>
                                        </p:tgtEl>
                                        <p:attrNameLst>
                                          <p:attrName>ppt_y</p:attrName>
                                        </p:attrNameLst>
                                      </p:cBhvr>
                                      <p:tavLst>
                                        <p:tav tm="0">
                                          <p:val>
                                            <p:strVal val="#ppt_y-.03"/>
                                          </p:val>
                                        </p:tav>
                                        <p:tav tm="100000">
                                          <p:val>
                                            <p:strVal val="#ppt_y"/>
                                          </p:val>
                                        </p:tav>
                                      </p:tavLst>
                                    </p:anim>
                                  </p:childTnLst>
                                </p:cTn>
                              </p:par>
                            </p:childTnLst>
                          </p:cTn>
                        </p:par>
                        <p:par>
                          <p:cTn id="41" fill="hold">
                            <p:stCondLst>
                              <p:cond delay="4750"/>
                            </p:stCondLst>
                            <p:childTnLst>
                              <p:par>
                                <p:cTn id="42" presetID="12" presetClass="entr" presetSubtype="1"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additive="base">
                                        <p:cTn id="44" dur="500"/>
                                        <p:tgtEl>
                                          <p:spTgt spid="4"/>
                                        </p:tgtEl>
                                        <p:attrNameLst>
                                          <p:attrName>ppt_y</p:attrName>
                                        </p:attrNameLst>
                                      </p:cBhvr>
                                      <p:tavLst>
                                        <p:tav tm="0">
                                          <p:val>
                                            <p:strVal val="#ppt_y-#ppt_h*1.125000"/>
                                          </p:val>
                                        </p:tav>
                                        <p:tav tm="100000">
                                          <p:val>
                                            <p:strVal val="#ppt_y"/>
                                          </p:val>
                                        </p:tav>
                                      </p:tavLst>
                                    </p:anim>
                                    <p:animEffect transition="in" filter="wipe(down)">
                                      <p:cBhvr>
                                        <p:cTn id="45" dur="500"/>
                                        <p:tgtEl>
                                          <p:spTgt spid="4"/>
                                        </p:tgtEl>
                                      </p:cBhvr>
                                    </p:animEffect>
                                  </p:childTnLst>
                                </p:cTn>
                              </p:par>
                            </p:childTnLst>
                          </p:cTn>
                        </p:par>
                        <p:par>
                          <p:cTn id="46" fill="hold">
                            <p:stCondLst>
                              <p:cond delay="5250"/>
                            </p:stCondLst>
                            <p:childTnLst>
                              <p:par>
                                <p:cTn id="47" presetID="37" presetClass="entr" presetSubtype="0" fill="hold" nodeType="afterEffect">
                                  <p:stCondLst>
                                    <p:cond delay="0"/>
                                  </p:stCondLst>
                                  <p:childTnLst>
                                    <p:set>
                                      <p:cBhvr>
                                        <p:cTn id="48" dur="1" fill="hold">
                                          <p:stCondLst>
                                            <p:cond delay="0"/>
                                          </p:stCondLst>
                                        </p:cTn>
                                        <p:tgtEl>
                                          <p:spTgt spid="65"/>
                                        </p:tgtEl>
                                        <p:attrNameLst>
                                          <p:attrName>style.visibility</p:attrName>
                                        </p:attrNameLst>
                                      </p:cBhvr>
                                      <p:to>
                                        <p:strVal val="visible"/>
                                      </p:to>
                                    </p:set>
                                    <p:animEffect transition="in" filter="fade">
                                      <p:cBhvr>
                                        <p:cTn id="49" dur="1000"/>
                                        <p:tgtEl>
                                          <p:spTgt spid="65"/>
                                        </p:tgtEl>
                                      </p:cBhvr>
                                    </p:animEffect>
                                    <p:anim calcmode="lin" valueType="num">
                                      <p:cBhvr>
                                        <p:cTn id="50" dur="1000" fill="hold"/>
                                        <p:tgtEl>
                                          <p:spTgt spid="65"/>
                                        </p:tgtEl>
                                        <p:attrNameLst>
                                          <p:attrName>ppt_x</p:attrName>
                                        </p:attrNameLst>
                                      </p:cBhvr>
                                      <p:tavLst>
                                        <p:tav tm="0">
                                          <p:val>
                                            <p:strVal val="#ppt_x"/>
                                          </p:val>
                                        </p:tav>
                                        <p:tav tm="100000">
                                          <p:val>
                                            <p:strVal val="#ppt_x"/>
                                          </p:val>
                                        </p:tav>
                                      </p:tavLst>
                                    </p:anim>
                                    <p:anim calcmode="lin" valueType="num">
                                      <p:cBhvr>
                                        <p:cTn id="51" dur="900" decel="100000" fill="hold"/>
                                        <p:tgtEl>
                                          <p:spTgt spid="65"/>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childTnLst>
                          </p:cTn>
                        </p:par>
                        <p:par>
                          <p:cTn id="53" fill="hold">
                            <p:stCondLst>
                              <p:cond delay="6250"/>
                            </p:stCondLst>
                            <p:childTnLst>
                              <p:par>
                                <p:cTn id="54" presetID="12" presetClass="entr" presetSubtype="1"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p:tgtEl>
                                          <p:spTgt spid="13"/>
                                        </p:tgtEl>
                                        <p:attrNameLst>
                                          <p:attrName>ppt_y</p:attrName>
                                        </p:attrNameLst>
                                      </p:cBhvr>
                                      <p:tavLst>
                                        <p:tav tm="0">
                                          <p:val>
                                            <p:strVal val="#ppt_y-#ppt_h*1.125000"/>
                                          </p:val>
                                        </p:tav>
                                        <p:tav tm="100000">
                                          <p:val>
                                            <p:strVal val="#ppt_y"/>
                                          </p:val>
                                        </p:tav>
                                      </p:tavLst>
                                    </p:anim>
                                    <p:animEffect transition="in" filter="wipe(down)">
                                      <p:cBhvr>
                                        <p:cTn id="5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9315" y="1999564"/>
            <a:ext cx="2409611" cy="809815"/>
            <a:chOff x="14486" y="1718478"/>
            <a:chExt cx="1807208" cy="607361"/>
          </a:xfrm>
        </p:grpSpPr>
        <p:sp>
          <p:nvSpPr>
            <p:cNvPr id="54" name="TextBox 53"/>
            <p:cNvSpPr txBox="1"/>
            <p:nvPr/>
          </p:nvSpPr>
          <p:spPr>
            <a:xfrm>
              <a:off x="828393" y="1718478"/>
              <a:ext cx="993301" cy="276999"/>
            </a:xfrm>
            <a:prstGeom prst="rect">
              <a:avLst/>
            </a:prstGeom>
            <a:noFill/>
          </p:spPr>
          <p:txBody>
            <a:bodyPr wrap="none" rtlCol="0">
              <a:spAutoFit/>
            </a:bodyPr>
            <a:lstStyle/>
            <a:p>
              <a:pPr defTabSz="914377"/>
              <a:r>
                <a:rPr lang="en-US" altLang="zh-CN" b="1">
                  <a:solidFill>
                    <a:srgbClr val="EA3448"/>
                  </a:solidFill>
                  <a:latin typeface="Segoe UI" panose="020B0502040204020203" pitchFamily="34" charset="0"/>
                  <a:cs typeface="Segoe UI" panose="020B0502040204020203" pitchFamily="34" charset="0"/>
                </a:rPr>
                <a:t>KEYWORD</a:t>
              </a:r>
              <a:endParaRPr lang="en-GB" altLang="zh-CN" b="1">
                <a:solidFill>
                  <a:srgbClr val="EA3448"/>
                </a:solidFill>
                <a:latin typeface="Segoe UI" panose="020B0502040204020203" pitchFamily="34" charset="0"/>
                <a:cs typeface="Segoe UI" panose="020B0502040204020203" pitchFamily="34" charset="0"/>
              </a:endParaRPr>
            </a:p>
          </p:txBody>
        </p:sp>
        <p:sp>
          <p:nvSpPr>
            <p:cNvPr id="55" name="Rectangle 54"/>
            <p:cNvSpPr/>
            <p:nvPr/>
          </p:nvSpPr>
          <p:spPr>
            <a:xfrm>
              <a:off x="14486" y="1979590"/>
              <a:ext cx="1790456" cy="346249"/>
            </a:xfrm>
            <a:prstGeom prst="rect">
              <a:avLst/>
            </a:prstGeom>
          </p:spPr>
          <p:txBody>
            <a:bodyPr wrap="square">
              <a:spAutoFit/>
            </a:bodyPr>
            <a:lstStyle/>
            <a:p>
              <a:pPr algn="r" defTabSz="914377"/>
              <a:r>
                <a:rPr lang="en-GB" altLang="zh-CN" sz="1200">
                  <a:solidFill>
                    <a:srgbClr val="5C5C5C"/>
                  </a:solidFill>
                  <a:latin typeface="Segoe UI" panose="020B0502040204020203" pitchFamily="34" charset="0"/>
                  <a:cs typeface="Segoe UI" panose="020B0502040204020203" pitchFamily="34" charset="0"/>
                </a:rPr>
                <a:t>Lorem ipsum dolor sit amet, consectetuer adipiscing elit</a:t>
              </a:r>
              <a:endParaRPr lang="en-GB" sz="1200">
                <a:solidFill>
                  <a:srgbClr val="5C5C5C"/>
                </a:solidFill>
                <a:latin typeface="Segoe UI" panose="020B0502040204020203" pitchFamily="34" charset="0"/>
                <a:cs typeface="Segoe UI" panose="020B0502040204020203" pitchFamily="34" charset="0"/>
              </a:endParaRPr>
            </a:p>
          </p:txBody>
        </p:sp>
      </p:grpSp>
      <p:grpSp>
        <p:nvGrpSpPr>
          <p:cNvPr id="9" name="Group 8"/>
          <p:cNvGrpSpPr/>
          <p:nvPr/>
        </p:nvGrpSpPr>
        <p:grpSpPr>
          <a:xfrm>
            <a:off x="23722" y="4312120"/>
            <a:ext cx="2430714" cy="812716"/>
            <a:chOff x="17791" y="3452895"/>
            <a:chExt cx="1823036" cy="609537"/>
          </a:xfrm>
        </p:grpSpPr>
        <p:sp>
          <p:nvSpPr>
            <p:cNvPr id="56" name="TextBox 55"/>
            <p:cNvSpPr txBox="1"/>
            <p:nvPr/>
          </p:nvSpPr>
          <p:spPr>
            <a:xfrm>
              <a:off x="847525" y="3452895"/>
              <a:ext cx="993302" cy="276999"/>
            </a:xfrm>
            <a:prstGeom prst="rect">
              <a:avLst/>
            </a:prstGeom>
            <a:noFill/>
          </p:spPr>
          <p:txBody>
            <a:bodyPr wrap="none" rtlCol="0">
              <a:spAutoFit/>
            </a:bodyPr>
            <a:lstStyle/>
            <a:p>
              <a:pPr algn="r" defTabSz="914377"/>
              <a:r>
                <a:rPr lang="en-US" altLang="zh-CN" b="1">
                  <a:solidFill>
                    <a:srgbClr val="1A6FAE"/>
                  </a:solidFill>
                  <a:latin typeface="Segoe UI" panose="020B0502040204020203" pitchFamily="34" charset="0"/>
                  <a:cs typeface="Segoe UI" panose="020B0502040204020203" pitchFamily="34" charset="0"/>
                </a:rPr>
                <a:t>KEYWORD</a:t>
              </a:r>
              <a:endParaRPr lang="en-GB" altLang="zh-CN" b="1">
                <a:solidFill>
                  <a:srgbClr val="1A6FAE"/>
                </a:solidFill>
                <a:latin typeface="Segoe UI" panose="020B0502040204020203" pitchFamily="34" charset="0"/>
                <a:cs typeface="Segoe UI" panose="020B0502040204020203" pitchFamily="34" charset="0"/>
              </a:endParaRPr>
            </a:p>
          </p:txBody>
        </p:sp>
        <p:sp>
          <p:nvSpPr>
            <p:cNvPr id="57" name="Rectangle 56"/>
            <p:cNvSpPr/>
            <p:nvPr/>
          </p:nvSpPr>
          <p:spPr>
            <a:xfrm>
              <a:off x="17791" y="3716183"/>
              <a:ext cx="1790456" cy="346249"/>
            </a:xfrm>
            <a:prstGeom prst="rect">
              <a:avLst/>
            </a:prstGeom>
          </p:spPr>
          <p:txBody>
            <a:bodyPr wrap="square">
              <a:spAutoFit/>
            </a:bodyPr>
            <a:lstStyle/>
            <a:p>
              <a:pPr algn="r" defTabSz="914377"/>
              <a:r>
                <a:rPr lang="en-GB" altLang="zh-CN" sz="1200">
                  <a:solidFill>
                    <a:srgbClr val="5C5C5C"/>
                  </a:solidFill>
                  <a:latin typeface="Segoe UI" panose="020B0502040204020203" pitchFamily="34" charset="0"/>
                  <a:cs typeface="Segoe UI" panose="020B0502040204020203" pitchFamily="34" charset="0"/>
                </a:rPr>
                <a:t>Lorem ipsum dolor sit amet, consectetuer adipiscing elit</a:t>
              </a:r>
              <a:endParaRPr lang="en-GB" sz="1200">
                <a:solidFill>
                  <a:srgbClr val="5C5C5C"/>
                </a:solidFill>
                <a:latin typeface="Segoe UI" panose="020B0502040204020203" pitchFamily="34" charset="0"/>
                <a:cs typeface="Segoe UI" panose="020B0502040204020203" pitchFamily="34" charset="0"/>
              </a:endParaRPr>
            </a:p>
          </p:txBody>
        </p:sp>
      </p:grpSp>
      <p:grpSp>
        <p:nvGrpSpPr>
          <p:cNvPr id="10" name="Group 9"/>
          <p:cNvGrpSpPr/>
          <p:nvPr/>
        </p:nvGrpSpPr>
        <p:grpSpPr>
          <a:xfrm>
            <a:off x="9731232" y="3147549"/>
            <a:ext cx="2387275" cy="815796"/>
            <a:chOff x="7298424" y="2579467"/>
            <a:chExt cx="1790456" cy="611847"/>
          </a:xfrm>
        </p:grpSpPr>
        <p:sp>
          <p:nvSpPr>
            <p:cNvPr id="58" name="Rectangle 57"/>
            <p:cNvSpPr/>
            <p:nvPr/>
          </p:nvSpPr>
          <p:spPr>
            <a:xfrm>
              <a:off x="7298424" y="2845065"/>
              <a:ext cx="1790456" cy="346249"/>
            </a:xfrm>
            <a:prstGeom prst="rect">
              <a:avLst/>
            </a:prstGeom>
          </p:spPr>
          <p:txBody>
            <a:bodyPr wrap="square">
              <a:spAutoFit/>
            </a:bodyPr>
            <a:lstStyle/>
            <a:p>
              <a:pPr defTabSz="914377"/>
              <a:r>
                <a:rPr lang="en-GB" altLang="zh-CN" sz="1200">
                  <a:solidFill>
                    <a:srgbClr val="5C5C5C"/>
                  </a:solidFill>
                  <a:latin typeface="Segoe UI" panose="020B0502040204020203" pitchFamily="34" charset="0"/>
                  <a:cs typeface="Segoe UI" panose="020B0502040204020203" pitchFamily="34" charset="0"/>
                </a:rPr>
                <a:t>Lorem ipsum dolor sit amet, consectetuer adipiscing elit</a:t>
              </a:r>
              <a:endParaRPr lang="en-GB" sz="1200">
                <a:solidFill>
                  <a:srgbClr val="5C5C5C"/>
                </a:solidFill>
                <a:latin typeface="Segoe UI" panose="020B0502040204020203" pitchFamily="34" charset="0"/>
                <a:cs typeface="Segoe UI" panose="020B0502040204020203" pitchFamily="34" charset="0"/>
              </a:endParaRPr>
            </a:p>
          </p:txBody>
        </p:sp>
        <p:sp>
          <p:nvSpPr>
            <p:cNvPr id="59" name="TextBox 58"/>
            <p:cNvSpPr txBox="1"/>
            <p:nvPr/>
          </p:nvSpPr>
          <p:spPr>
            <a:xfrm>
              <a:off x="7298424" y="2579467"/>
              <a:ext cx="993301" cy="276999"/>
            </a:xfrm>
            <a:prstGeom prst="rect">
              <a:avLst/>
            </a:prstGeom>
            <a:noFill/>
          </p:spPr>
          <p:txBody>
            <a:bodyPr wrap="none" rtlCol="0">
              <a:spAutoFit/>
            </a:bodyPr>
            <a:lstStyle/>
            <a:p>
              <a:pPr defTabSz="914377"/>
              <a:r>
                <a:rPr lang="en-US" altLang="zh-CN" b="1">
                  <a:solidFill>
                    <a:srgbClr val="D97128"/>
                  </a:solidFill>
                  <a:latin typeface="Segoe UI" panose="020B0502040204020203" pitchFamily="34" charset="0"/>
                  <a:cs typeface="Segoe UI" panose="020B0502040204020203" pitchFamily="34" charset="0"/>
                </a:rPr>
                <a:t>KEYWORD</a:t>
              </a:r>
              <a:endParaRPr lang="en-GB" altLang="zh-CN" b="1">
                <a:solidFill>
                  <a:srgbClr val="D97128"/>
                </a:solidFill>
                <a:latin typeface="Segoe UI" panose="020B0502040204020203" pitchFamily="34" charset="0"/>
                <a:cs typeface="Segoe UI" panose="020B0502040204020203" pitchFamily="34" charset="0"/>
              </a:endParaRPr>
            </a:p>
          </p:txBody>
        </p:sp>
      </p:grpSp>
      <p:grpSp>
        <p:nvGrpSpPr>
          <p:cNvPr id="18" name="Group 17"/>
          <p:cNvGrpSpPr/>
          <p:nvPr/>
        </p:nvGrpSpPr>
        <p:grpSpPr>
          <a:xfrm>
            <a:off x="9778463" y="5256176"/>
            <a:ext cx="2387275" cy="815796"/>
            <a:chOff x="7333847" y="4160936"/>
            <a:chExt cx="1790456" cy="611847"/>
          </a:xfrm>
        </p:grpSpPr>
        <p:sp>
          <p:nvSpPr>
            <p:cNvPr id="60" name="Rectangle 59"/>
            <p:cNvSpPr/>
            <p:nvPr/>
          </p:nvSpPr>
          <p:spPr>
            <a:xfrm>
              <a:off x="7333847" y="4426534"/>
              <a:ext cx="1790456" cy="346249"/>
            </a:xfrm>
            <a:prstGeom prst="rect">
              <a:avLst/>
            </a:prstGeom>
          </p:spPr>
          <p:txBody>
            <a:bodyPr wrap="square">
              <a:spAutoFit/>
            </a:bodyPr>
            <a:lstStyle/>
            <a:p>
              <a:pPr defTabSz="914377"/>
              <a:r>
                <a:rPr lang="en-GB" altLang="zh-CN" sz="1200">
                  <a:solidFill>
                    <a:srgbClr val="5C5C5C"/>
                  </a:solidFill>
                  <a:latin typeface="Segoe UI" panose="020B0502040204020203" pitchFamily="34" charset="0"/>
                  <a:cs typeface="Segoe UI" panose="020B0502040204020203" pitchFamily="34" charset="0"/>
                </a:rPr>
                <a:t>Lorem ipsum dolor sit amet, consectetuer adipiscing elit</a:t>
              </a:r>
              <a:endParaRPr lang="en-GB" sz="1200">
                <a:solidFill>
                  <a:srgbClr val="5C5C5C"/>
                </a:solidFill>
                <a:latin typeface="Segoe UI" panose="020B0502040204020203" pitchFamily="34" charset="0"/>
                <a:cs typeface="Segoe UI" panose="020B0502040204020203" pitchFamily="34" charset="0"/>
              </a:endParaRPr>
            </a:p>
          </p:txBody>
        </p:sp>
        <p:sp>
          <p:nvSpPr>
            <p:cNvPr id="61" name="TextBox 60"/>
            <p:cNvSpPr txBox="1"/>
            <p:nvPr/>
          </p:nvSpPr>
          <p:spPr>
            <a:xfrm>
              <a:off x="7333847" y="4160936"/>
              <a:ext cx="993301" cy="276999"/>
            </a:xfrm>
            <a:prstGeom prst="rect">
              <a:avLst/>
            </a:prstGeom>
            <a:noFill/>
          </p:spPr>
          <p:txBody>
            <a:bodyPr wrap="none" rtlCol="0">
              <a:spAutoFit/>
            </a:bodyPr>
            <a:lstStyle/>
            <a:p>
              <a:pPr defTabSz="914377"/>
              <a:r>
                <a:rPr lang="en-US" altLang="zh-CN" b="1">
                  <a:solidFill>
                    <a:srgbClr val="A469BC"/>
                  </a:solidFill>
                  <a:latin typeface="Segoe UI" panose="020B0502040204020203" pitchFamily="34" charset="0"/>
                  <a:cs typeface="Segoe UI" panose="020B0502040204020203" pitchFamily="34" charset="0"/>
                </a:rPr>
                <a:t>KEYWORD</a:t>
              </a:r>
              <a:endParaRPr lang="en-GB" altLang="zh-CN" b="1">
                <a:solidFill>
                  <a:srgbClr val="A469BC"/>
                </a:solidFill>
                <a:latin typeface="Segoe UI" panose="020B0502040204020203" pitchFamily="34" charset="0"/>
                <a:cs typeface="Segoe UI" panose="020B0502040204020203" pitchFamily="34" charset="0"/>
              </a:endParaRPr>
            </a:p>
          </p:txBody>
        </p:sp>
      </p:grpSp>
      <p:grpSp>
        <p:nvGrpSpPr>
          <p:cNvPr id="4" name="组合 3"/>
          <p:cNvGrpSpPr/>
          <p:nvPr/>
        </p:nvGrpSpPr>
        <p:grpSpPr>
          <a:xfrm>
            <a:off x="2457602" y="1729465"/>
            <a:ext cx="3638399" cy="1475232"/>
            <a:chOff x="2457602" y="1729465"/>
            <a:chExt cx="3638399" cy="1475232"/>
          </a:xfrm>
        </p:grpSpPr>
        <p:grpSp>
          <p:nvGrpSpPr>
            <p:cNvPr id="2" name="组合 1"/>
            <p:cNvGrpSpPr/>
            <p:nvPr/>
          </p:nvGrpSpPr>
          <p:grpSpPr>
            <a:xfrm>
              <a:off x="2457602" y="1729465"/>
              <a:ext cx="3638399" cy="1475232"/>
              <a:chOff x="2457602" y="1729465"/>
              <a:chExt cx="3638399" cy="1475232"/>
            </a:xfrm>
          </p:grpSpPr>
          <p:cxnSp>
            <p:nvCxnSpPr>
              <p:cNvPr id="14" name="Straight Connector 13"/>
              <p:cNvCxnSpPr/>
              <p:nvPr/>
            </p:nvCxnSpPr>
            <p:spPr>
              <a:xfrm rot="5400000">
                <a:off x="5016001" y="1387081"/>
                <a:ext cx="0" cy="2160000"/>
              </a:xfrm>
              <a:prstGeom prst="line">
                <a:avLst/>
              </a:prstGeom>
              <a:ln w="15875" cap="sq">
                <a:solidFill>
                  <a:srgbClr val="EA3448"/>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2457602" y="1729465"/>
                <a:ext cx="1475232" cy="1475232"/>
              </a:xfrm>
              <a:prstGeom prst="ellipse">
                <a:avLst/>
              </a:prstGeom>
              <a:noFill/>
              <a:ln>
                <a:solidFill>
                  <a:srgbClr val="EA344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35" name="Oval 34"/>
              <p:cNvSpPr/>
              <p:nvPr/>
            </p:nvSpPr>
            <p:spPr>
              <a:xfrm>
                <a:off x="2641036" y="1912899"/>
                <a:ext cx="1108364" cy="1108364"/>
              </a:xfrm>
              <a:prstGeom prst="ellipse">
                <a:avLst/>
              </a:prstGeom>
              <a:solidFill>
                <a:srgbClr val="EA3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grpSp>
        <p:sp>
          <p:nvSpPr>
            <p:cNvPr id="120" name="Freeform 76"/>
            <p:cNvSpPr>
              <a:spLocks noEditPoints="1"/>
            </p:cNvSpPr>
            <p:nvPr/>
          </p:nvSpPr>
          <p:spPr bwMode="auto">
            <a:xfrm>
              <a:off x="2875500" y="2202604"/>
              <a:ext cx="639436" cy="528956"/>
            </a:xfrm>
            <a:custGeom>
              <a:avLst/>
              <a:gdLst>
                <a:gd name="T0" fmla="*/ 4 w 95"/>
                <a:gd name="T1" fmla="*/ 0 h 79"/>
                <a:gd name="T2" fmla="*/ 4 w 95"/>
                <a:gd name="T3" fmla="*/ 0 h 79"/>
                <a:gd name="T4" fmla="*/ 91 w 95"/>
                <a:gd name="T5" fmla="*/ 0 h 79"/>
                <a:gd name="T6" fmla="*/ 95 w 95"/>
                <a:gd name="T7" fmla="*/ 4 h 79"/>
                <a:gd name="T8" fmla="*/ 95 w 95"/>
                <a:gd name="T9" fmla="*/ 4 h 79"/>
                <a:gd name="T10" fmla="*/ 95 w 95"/>
                <a:gd name="T11" fmla="*/ 66 h 79"/>
                <a:gd name="T12" fmla="*/ 91 w 95"/>
                <a:gd name="T13" fmla="*/ 70 h 79"/>
                <a:gd name="T14" fmla="*/ 91 w 95"/>
                <a:gd name="T15" fmla="*/ 70 h 79"/>
                <a:gd name="T16" fmla="*/ 51 w 95"/>
                <a:gd name="T17" fmla="*/ 70 h 79"/>
                <a:gd name="T18" fmla="*/ 51 w 95"/>
                <a:gd name="T19" fmla="*/ 74 h 79"/>
                <a:gd name="T20" fmla="*/ 51 w 95"/>
                <a:gd name="T21" fmla="*/ 74 h 79"/>
                <a:gd name="T22" fmla="*/ 71 w 95"/>
                <a:gd name="T23" fmla="*/ 74 h 79"/>
                <a:gd name="T24" fmla="*/ 73 w 95"/>
                <a:gd name="T25" fmla="*/ 77 h 79"/>
                <a:gd name="T26" fmla="*/ 71 w 95"/>
                <a:gd name="T27" fmla="*/ 79 h 79"/>
                <a:gd name="T28" fmla="*/ 24 w 95"/>
                <a:gd name="T29" fmla="*/ 79 h 79"/>
                <a:gd name="T30" fmla="*/ 21 w 95"/>
                <a:gd name="T31" fmla="*/ 77 h 79"/>
                <a:gd name="T32" fmla="*/ 24 w 95"/>
                <a:gd name="T33" fmla="*/ 74 h 79"/>
                <a:gd name="T34" fmla="*/ 44 w 95"/>
                <a:gd name="T35" fmla="*/ 74 h 79"/>
                <a:gd name="T36" fmla="*/ 44 w 95"/>
                <a:gd name="T37" fmla="*/ 74 h 79"/>
                <a:gd name="T38" fmla="*/ 44 w 95"/>
                <a:gd name="T39" fmla="*/ 70 h 79"/>
                <a:gd name="T40" fmla="*/ 4 w 95"/>
                <a:gd name="T41" fmla="*/ 70 h 79"/>
                <a:gd name="T42" fmla="*/ 0 w 95"/>
                <a:gd name="T43" fmla="*/ 66 h 79"/>
                <a:gd name="T44" fmla="*/ 0 w 95"/>
                <a:gd name="T45" fmla="*/ 66 h 79"/>
                <a:gd name="T46" fmla="*/ 0 w 95"/>
                <a:gd name="T47" fmla="*/ 4 h 79"/>
                <a:gd name="T48" fmla="*/ 4 w 95"/>
                <a:gd name="T49" fmla="*/ 0 h 79"/>
                <a:gd name="T50" fmla="*/ 81 w 95"/>
                <a:gd name="T51" fmla="*/ 53 h 79"/>
                <a:gd name="T52" fmla="*/ 81 w 95"/>
                <a:gd name="T53" fmla="*/ 53 h 79"/>
                <a:gd name="T54" fmla="*/ 84 w 95"/>
                <a:gd name="T55" fmla="*/ 56 h 79"/>
                <a:gd name="T56" fmla="*/ 81 w 95"/>
                <a:gd name="T57" fmla="*/ 60 h 79"/>
                <a:gd name="T58" fmla="*/ 77 w 95"/>
                <a:gd name="T59" fmla="*/ 56 h 79"/>
                <a:gd name="T60" fmla="*/ 81 w 95"/>
                <a:gd name="T61" fmla="*/ 53 h 79"/>
                <a:gd name="T62" fmla="*/ 87 w 95"/>
                <a:gd name="T63" fmla="*/ 7 h 79"/>
                <a:gd name="T64" fmla="*/ 87 w 95"/>
                <a:gd name="T65" fmla="*/ 7 h 79"/>
                <a:gd name="T66" fmla="*/ 7 w 95"/>
                <a:gd name="T67" fmla="*/ 7 h 79"/>
                <a:gd name="T68" fmla="*/ 7 w 95"/>
                <a:gd name="T69" fmla="*/ 63 h 79"/>
                <a:gd name="T70" fmla="*/ 87 w 95"/>
                <a:gd name="T71" fmla="*/ 63 h 79"/>
                <a:gd name="T72" fmla="*/ 87 w 95"/>
                <a:gd name="T73" fmla="*/ 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 h="79">
                  <a:moveTo>
                    <a:pt x="4" y="0"/>
                  </a:moveTo>
                  <a:cubicBezTo>
                    <a:pt x="4" y="0"/>
                    <a:pt x="4" y="0"/>
                    <a:pt x="4" y="0"/>
                  </a:cubicBezTo>
                  <a:cubicBezTo>
                    <a:pt x="91" y="0"/>
                    <a:pt x="91" y="0"/>
                    <a:pt x="91" y="0"/>
                  </a:cubicBezTo>
                  <a:cubicBezTo>
                    <a:pt x="93" y="0"/>
                    <a:pt x="95" y="2"/>
                    <a:pt x="95" y="4"/>
                  </a:cubicBezTo>
                  <a:cubicBezTo>
                    <a:pt x="95" y="4"/>
                    <a:pt x="95" y="4"/>
                    <a:pt x="95" y="4"/>
                  </a:cubicBezTo>
                  <a:cubicBezTo>
                    <a:pt x="95" y="66"/>
                    <a:pt x="95" y="66"/>
                    <a:pt x="95" y="66"/>
                  </a:cubicBezTo>
                  <a:cubicBezTo>
                    <a:pt x="95" y="68"/>
                    <a:pt x="93" y="70"/>
                    <a:pt x="91" y="70"/>
                  </a:cubicBezTo>
                  <a:cubicBezTo>
                    <a:pt x="91" y="70"/>
                    <a:pt x="91" y="70"/>
                    <a:pt x="91" y="70"/>
                  </a:cubicBezTo>
                  <a:cubicBezTo>
                    <a:pt x="51" y="70"/>
                    <a:pt x="51" y="70"/>
                    <a:pt x="51" y="70"/>
                  </a:cubicBezTo>
                  <a:cubicBezTo>
                    <a:pt x="51" y="74"/>
                    <a:pt x="51" y="74"/>
                    <a:pt x="51" y="74"/>
                  </a:cubicBezTo>
                  <a:cubicBezTo>
                    <a:pt x="51" y="74"/>
                    <a:pt x="51" y="74"/>
                    <a:pt x="51" y="74"/>
                  </a:cubicBezTo>
                  <a:cubicBezTo>
                    <a:pt x="71" y="74"/>
                    <a:pt x="71" y="74"/>
                    <a:pt x="71" y="74"/>
                  </a:cubicBezTo>
                  <a:cubicBezTo>
                    <a:pt x="72" y="74"/>
                    <a:pt x="73" y="75"/>
                    <a:pt x="73" y="77"/>
                  </a:cubicBezTo>
                  <a:cubicBezTo>
                    <a:pt x="73" y="78"/>
                    <a:pt x="72" y="79"/>
                    <a:pt x="71" y="79"/>
                  </a:cubicBezTo>
                  <a:cubicBezTo>
                    <a:pt x="24" y="79"/>
                    <a:pt x="24" y="79"/>
                    <a:pt x="24" y="79"/>
                  </a:cubicBezTo>
                  <a:cubicBezTo>
                    <a:pt x="22" y="79"/>
                    <a:pt x="21" y="78"/>
                    <a:pt x="21" y="77"/>
                  </a:cubicBezTo>
                  <a:cubicBezTo>
                    <a:pt x="21" y="75"/>
                    <a:pt x="22" y="74"/>
                    <a:pt x="24" y="74"/>
                  </a:cubicBezTo>
                  <a:cubicBezTo>
                    <a:pt x="44" y="74"/>
                    <a:pt x="44" y="74"/>
                    <a:pt x="44" y="74"/>
                  </a:cubicBezTo>
                  <a:cubicBezTo>
                    <a:pt x="44" y="74"/>
                    <a:pt x="44" y="74"/>
                    <a:pt x="44" y="74"/>
                  </a:cubicBezTo>
                  <a:cubicBezTo>
                    <a:pt x="44" y="70"/>
                    <a:pt x="44" y="70"/>
                    <a:pt x="44" y="70"/>
                  </a:cubicBezTo>
                  <a:cubicBezTo>
                    <a:pt x="4" y="70"/>
                    <a:pt x="4" y="70"/>
                    <a:pt x="4" y="70"/>
                  </a:cubicBezTo>
                  <a:cubicBezTo>
                    <a:pt x="2" y="70"/>
                    <a:pt x="0" y="68"/>
                    <a:pt x="0" y="66"/>
                  </a:cubicBezTo>
                  <a:cubicBezTo>
                    <a:pt x="0" y="66"/>
                    <a:pt x="0" y="66"/>
                    <a:pt x="0" y="66"/>
                  </a:cubicBezTo>
                  <a:cubicBezTo>
                    <a:pt x="0" y="4"/>
                    <a:pt x="0" y="4"/>
                    <a:pt x="0" y="4"/>
                  </a:cubicBezTo>
                  <a:cubicBezTo>
                    <a:pt x="0" y="2"/>
                    <a:pt x="2" y="0"/>
                    <a:pt x="4" y="0"/>
                  </a:cubicBezTo>
                  <a:close/>
                  <a:moveTo>
                    <a:pt x="81" y="53"/>
                  </a:moveTo>
                  <a:cubicBezTo>
                    <a:pt x="81" y="53"/>
                    <a:pt x="81" y="53"/>
                    <a:pt x="81" y="53"/>
                  </a:cubicBezTo>
                  <a:cubicBezTo>
                    <a:pt x="83" y="53"/>
                    <a:pt x="84" y="54"/>
                    <a:pt x="84" y="56"/>
                  </a:cubicBezTo>
                  <a:cubicBezTo>
                    <a:pt x="84" y="58"/>
                    <a:pt x="83" y="60"/>
                    <a:pt x="81" y="60"/>
                  </a:cubicBezTo>
                  <a:cubicBezTo>
                    <a:pt x="79" y="60"/>
                    <a:pt x="77" y="58"/>
                    <a:pt x="77" y="56"/>
                  </a:cubicBezTo>
                  <a:cubicBezTo>
                    <a:pt x="77" y="54"/>
                    <a:pt x="79" y="53"/>
                    <a:pt x="81" y="53"/>
                  </a:cubicBezTo>
                  <a:close/>
                  <a:moveTo>
                    <a:pt x="87" y="7"/>
                  </a:moveTo>
                  <a:cubicBezTo>
                    <a:pt x="87" y="7"/>
                    <a:pt x="87" y="7"/>
                    <a:pt x="87" y="7"/>
                  </a:cubicBezTo>
                  <a:cubicBezTo>
                    <a:pt x="7" y="7"/>
                    <a:pt x="7" y="7"/>
                    <a:pt x="7" y="7"/>
                  </a:cubicBezTo>
                  <a:cubicBezTo>
                    <a:pt x="7" y="26"/>
                    <a:pt x="7" y="44"/>
                    <a:pt x="7" y="63"/>
                  </a:cubicBezTo>
                  <a:cubicBezTo>
                    <a:pt x="34" y="63"/>
                    <a:pt x="61" y="63"/>
                    <a:pt x="87" y="63"/>
                  </a:cubicBezTo>
                  <a:cubicBezTo>
                    <a:pt x="87" y="44"/>
                    <a:pt x="87" y="26"/>
                    <a:pt x="87" y="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6096000" y="2758469"/>
            <a:ext cx="3638395" cy="1475232"/>
            <a:chOff x="6096000" y="2758469"/>
            <a:chExt cx="3638395" cy="1475232"/>
          </a:xfrm>
        </p:grpSpPr>
        <p:cxnSp>
          <p:nvCxnSpPr>
            <p:cNvPr id="15" name="Straight Connector 14"/>
            <p:cNvCxnSpPr/>
            <p:nvPr/>
          </p:nvCxnSpPr>
          <p:spPr>
            <a:xfrm rot="16200000" flipH="1">
              <a:off x="7176000" y="2416085"/>
              <a:ext cx="0" cy="2160000"/>
            </a:xfrm>
            <a:prstGeom prst="line">
              <a:avLst/>
            </a:prstGeom>
            <a:ln w="15875" cap="sq">
              <a:solidFill>
                <a:srgbClr val="D97128"/>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8259163" y="2758469"/>
              <a:ext cx="1475232" cy="1475232"/>
            </a:xfrm>
            <a:prstGeom prst="ellipse">
              <a:avLst/>
            </a:prstGeom>
            <a:noFill/>
            <a:ln>
              <a:solidFill>
                <a:srgbClr val="D9712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38" name="Oval 37"/>
            <p:cNvSpPr/>
            <p:nvPr/>
          </p:nvSpPr>
          <p:spPr>
            <a:xfrm>
              <a:off x="8442597" y="2941903"/>
              <a:ext cx="1108364" cy="1108364"/>
            </a:xfrm>
            <a:prstGeom prst="ellipse">
              <a:avLst/>
            </a:prstGeom>
            <a:solidFill>
              <a:srgbClr val="D97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30" name="Freeform 102"/>
            <p:cNvSpPr>
              <a:spLocks noChangeAspect="1" noEditPoints="1"/>
            </p:cNvSpPr>
            <p:nvPr/>
          </p:nvSpPr>
          <p:spPr bwMode="auto">
            <a:xfrm>
              <a:off x="8751043" y="3212889"/>
              <a:ext cx="491473" cy="566393"/>
            </a:xfrm>
            <a:custGeom>
              <a:avLst/>
              <a:gdLst>
                <a:gd name="T0" fmla="*/ 26 w 82"/>
                <a:gd name="T1" fmla="*/ 18 h 94"/>
                <a:gd name="T2" fmla="*/ 33 w 82"/>
                <a:gd name="T3" fmla="*/ 7 h 94"/>
                <a:gd name="T4" fmla="*/ 78 w 82"/>
                <a:gd name="T5" fmla="*/ 32 h 94"/>
                <a:gd name="T6" fmla="*/ 82 w 82"/>
                <a:gd name="T7" fmla="*/ 35 h 94"/>
                <a:gd name="T8" fmla="*/ 70 w 82"/>
                <a:gd name="T9" fmla="*/ 47 h 94"/>
                <a:gd name="T10" fmla="*/ 45 w 82"/>
                <a:gd name="T11" fmla="*/ 94 h 94"/>
                <a:gd name="T12" fmla="*/ 15 w 82"/>
                <a:gd name="T13" fmla="*/ 73 h 94"/>
                <a:gd name="T14" fmla="*/ 11 w 82"/>
                <a:gd name="T15" fmla="*/ 69 h 94"/>
                <a:gd name="T16" fmla="*/ 9 w 82"/>
                <a:gd name="T17" fmla="*/ 65 h 94"/>
                <a:gd name="T18" fmla="*/ 0 w 82"/>
                <a:gd name="T19" fmla="*/ 27 h 94"/>
                <a:gd name="T20" fmla="*/ 6 w 82"/>
                <a:gd name="T21" fmla="*/ 3 h 94"/>
                <a:gd name="T22" fmla="*/ 10 w 82"/>
                <a:gd name="T23" fmla="*/ 0 h 94"/>
                <a:gd name="T24" fmla="*/ 41 w 82"/>
                <a:gd name="T25" fmla="*/ 3 h 94"/>
                <a:gd name="T26" fmla="*/ 41 w 82"/>
                <a:gd name="T27" fmla="*/ 19 h 94"/>
                <a:gd name="T28" fmla="*/ 47 w 82"/>
                <a:gd name="T29" fmla="*/ 56 h 94"/>
                <a:gd name="T30" fmla="*/ 36 w 82"/>
                <a:gd name="T31" fmla="*/ 65 h 94"/>
                <a:gd name="T32" fmla="*/ 32 w 82"/>
                <a:gd name="T33" fmla="*/ 73 h 94"/>
                <a:gd name="T34" fmla="*/ 28 w 82"/>
                <a:gd name="T35" fmla="*/ 73 h 94"/>
                <a:gd name="T36" fmla="*/ 62 w 82"/>
                <a:gd name="T37" fmla="*/ 69 h 94"/>
                <a:gd name="T38" fmla="*/ 78 w 82"/>
                <a:gd name="T39" fmla="*/ 32 h 94"/>
                <a:gd name="T40" fmla="*/ 14 w 82"/>
                <a:gd name="T41" fmla="*/ 18 h 94"/>
                <a:gd name="T42" fmla="*/ 21 w 82"/>
                <a:gd name="T43" fmla="*/ 7 h 94"/>
                <a:gd name="T44" fmla="*/ 14 w 82"/>
                <a:gd name="T45" fmla="*/ 18 h 94"/>
                <a:gd name="T46" fmla="*/ 38 w 82"/>
                <a:gd name="T47" fmla="*/ 26 h 94"/>
                <a:gd name="T48" fmla="*/ 10 w 82"/>
                <a:gd name="T49" fmla="*/ 26 h 94"/>
                <a:gd name="T50" fmla="*/ 7 w 82"/>
                <a:gd name="T51" fmla="*/ 27 h 94"/>
                <a:gd name="T52" fmla="*/ 9 w 82"/>
                <a:gd name="T53" fmla="*/ 58 h 94"/>
                <a:gd name="T54" fmla="*/ 15 w 82"/>
                <a:gd name="T55" fmla="*/ 58 h 94"/>
                <a:gd name="T56" fmla="*/ 19 w 82"/>
                <a:gd name="T57" fmla="*/ 66 h 94"/>
                <a:gd name="T58" fmla="*/ 28 w 82"/>
                <a:gd name="T59" fmla="*/ 62 h 94"/>
                <a:gd name="T60" fmla="*/ 32 w 82"/>
                <a:gd name="T61" fmla="*/ 58 h 94"/>
                <a:gd name="T62" fmla="*/ 40 w 82"/>
                <a:gd name="T63" fmla="*/ 56 h 94"/>
                <a:gd name="T64" fmla="*/ 38 w 82"/>
                <a:gd name="T65" fmla="*/ 2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 h="94">
                  <a:moveTo>
                    <a:pt x="26" y="7"/>
                  </a:moveTo>
                  <a:cubicBezTo>
                    <a:pt x="26" y="18"/>
                    <a:pt x="26" y="18"/>
                    <a:pt x="26" y="18"/>
                  </a:cubicBezTo>
                  <a:cubicBezTo>
                    <a:pt x="33" y="18"/>
                    <a:pt x="33" y="18"/>
                    <a:pt x="33" y="18"/>
                  </a:cubicBezTo>
                  <a:cubicBezTo>
                    <a:pt x="33" y="7"/>
                    <a:pt x="33" y="7"/>
                    <a:pt x="33" y="7"/>
                  </a:cubicBezTo>
                  <a:cubicBezTo>
                    <a:pt x="26" y="7"/>
                    <a:pt x="26" y="7"/>
                    <a:pt x="26" y="7"/>
                  </a:cubicBezTo>
                  <a:close/>
                  <a:moveTo>
                    <a:pt x="78" y="32"/>
                  </a:moveTo>
                  <a:cubicBezTo>
                    <a:pt x="78" y="32"/>
                    <a:pt x="78" y="32"/>
                    <a:pt x="78" y="32"/>
                  </a:cubicBezTo>
                  <a:cubicBezTo>
                    <a:pt x="80" y="32"/>
                    <a:pt x="82" y="33"/>
                    <a:pt x="82" y="35"/>
                  </a:cubicBezTo>
                  <a:cubicBezTo>
                    <a:pt x="82" y="37"/>
                    <a:pt x="80" y="39"/>
                    <a:pt x="78" y="39"/>
                  </a:cubicBezTo>
                  <a:cubicBezTo>
                    <a:pt x="73" y="39"/>
                    <a:pt x="70" y="43"/>
                    <a:pt x="70" y="47"/>
                  </a:cubicBezTo>
                  <a:cubicBezTo>
                    <a:pt x="70" y="69"/>
                    <a:pt x="70" y="69"/>
                    <a:pt x="70" y="69"/>
                  </a:cubicBezTo>
                  <a:cubicBezTo>
                    <a:pt x="70" y="83"/>
                    <a:pt x="58" y="94"/>
                    <a:pt x="45" y="94"/>
                  </a:cubicBezTo>
                  <a:cubicBezTo>
                    <a:pt x="32" y="94"/>
                    <a:pt x="22" y="85"/>
                    <a:pt x="20" y="73"/>
                  </a:cubicBezTo>
                  <a:cubicBezTo>
                    <a:pt x="15" y="73"/>
                    <a:pt x="15" y="73"/>
                    <a:pt x="15" y="73"/>
                  </a:cubicBezTo>
                  <a:cubicBezTo>
                    <a:pt x="13" y="73"/>
                    <a:pt x="11" y="71"/>
                    <a:pt x="11" y="69"/>
                  </a:cubicBezTo>
                  <a:cubicBezTo>
                    <a:pt x="11" y="69"/>
                    <a:pt x="11" y="69"/>
                    <a:pt x="11" y="69"/>
                  </a:cubicBezTo>
                  <a:cubicBezTo>
                    <a:pt x="11" y="65"/>
                    <a:pt x="11" y="65"/>
                    <a:pt x="11" y="65"/>
                  </a:cubicBezTo>
                  <a:cubicBezTo>
                    <a:pt x="9" y="65"/>
                    <a:pt x="9" y="65"/>
                    <a:pt x="9" y="65"/>
                  </a:cubicBezTo>
                  <a:cubicBezTo>
                    <a:pt x="4" y="65"/>
                    <a:pt x="0" y="61"/>
                    <a:pt x="0" y="56"/>
                  </a:cubicBezTo>
                  <a:cubicBezTo>
                    <a:pt x="0" y="27"/>
                    <a:pt x="0" y="27"/>
                    <a:pt x="0" y="27"/>
                  </a:cubicBezTo>
                  <a:cubicBezTo>
                    <a:pt x="0" y="23"/>
                    <a:pt x="3" y="20"/>
                    <a:pt x="6" y="19"/>
                  </a:cubicBezTo>
                  <a:cubicBezTo>
                    <a:pt x="6" y="3"/>
                    <a:pt x="6" y="3"/>
                    <a:pt x="6" y="3"/>
                  </a:cubicBezTo>
                  <a:cubicBezTo>
                    <a:pt x="6" y="1"/>
                    <a:pt x="8" y="0"/>
                    <a:pt x="10" y="0"/>
                  </a:cubicBezTo>
                  <a:cubicBezTo>
                    <a:pt x="10" y="0"/>
                    <a:pt x="10" y="0"/>
                    <a:pt x="10" y="0"/>
                  </a:cubicBezTo>
                  <a:cubicBezTo>
                    <a:pt x="37" y="0"/>
                    <a:pt x="37" y="0"/>
                    <a:pt x="37" y="0"/>
                  </a:cubicBezTo>
                  <a:cubicBezTo>
                    <a:pt x="39" y="0"/>
                    <a:pt x="41" y="1"/>
                    <a:pt x="41" y="3"/>
                  </a:cubicBezTo>
                  <a:cubicBezTo>
                    <a:pt x="41" y="3"/>
                    <a:pt x="41" y="3"/>
                    <a:pt x="41" y="3"/>
                  </a:cubicBezTo>
                  <a:cubicBezTo>
                    <a:pt x="41" y="19"/>
                    <a:pt x="41" y="19"/>
                    <a:pt x="41" y="19"/>
                  </a:cubicBezTo>
                  <a:cubicBezTo>
                    <a:pt x="44" y="20"/>
                    <a:pt x="47" y="23"/>
                    <a:pt x="47" y="27"/>
                  </a:cubicBezTo>
                  <a:cubicBezTo>
                    <a:pt x="47" y="56"/>
                    <a:pt x="47" y="56"/>
                    <a:pt x="47" y="56"/>
                  </a:cubicBezTo>
                  <a:cubicBezTo>
                    <a:pt x="47" y="61"/>
                    <a:pt x="43" y="65"/>
                    <a:pt x="38" y="65"/>
                  </a:cubicBezTo>
                  <a:cubicBezTo>
                    <a:pt x="36" y="65"/>
                    <a:pt x="36" y="65"/>
                    <a:pt x="36" y="65"/>
                  </a:cubicBezTo>
                  <a:cubicBezTo>
                    <a:pt x="36" y="69"/>
                    <a:pt x="36" y="69"/>
                    <a:pt x="36" y="69"/>
                  </a:cubicBezTo>
                  <a:cubicBezTo>
                    <a:pt x="36" y="71"/>
                    <a:pt x="34" y="73"/>
                    <a:pt x="32" y="73"/>
                  </a:cubicBezTo>
                  <a:cubicBezTo>
                    <a:pt x="32" y="73"/>
                    <a:pt x="32" y="73"/>
                    <a:pt x="32" y="73"/>
                  </a:cubicBezTo>
                  <a:cubicBezTo>
                    <a:pt x="28" y="73"/>
                    <a:pt x="28" y="73"/>
                    <a:pt x="28" y="73"/>
                  </a:cubicBezTo>
                  <a:cubicBezTo>
                    <a:pt x="29" y="81"/>
                    <a:pt x="36" y="87"/>
                    <a:pt x="45" y="87"/>
                  </a:cubicBezTo>
                  <a:cubicBezTo>
                    <a:pt x="54" y="87"/>
                    <a:pt x="62" y="79"/>
                    <a:pt x="62" y="69"/>
                  </a:cubicBezTo>
                  <a:cubicBezTo>
                    <a:pt x="62" y="47"/>
                    <a:pt x="62" y="47"/>
                    <a:pt x="62" y="47"/>
                  </a:cubicBezTo>
                  <a:cubicBezTo>
                    <a:pt x="62" y="39"/>
                    <a:pt x="69" y="32"/>
                    <a:pt x="78" y="32"/>
                  </a:cubicBezTo>
                  <a:close/>
                  <a:moveTo>
                    <a:pt x="14" y="18"/>
                  </a:moveTo>
                  <a:cubicBezTo>
                    <a:pt x="14" y="18"/>
                    <a:pt x="14" y="18"/>
                    <a:pt x="14" y="18"/>
                  </a:cubicBezTo>
                  <a:cubicBezTo>
                    <a:pt x="21" y="18"/>
                    <a:pt x="21" y="18"/>
                    <a:pt x="21" y="18"/>
                  </a:cubicBezTo>
                  <a:cubicBezTo>
                    <a:pt x="21" y="7"/>
                    <a:pt x="21" y="7"/>
                    <a:pt x="21" y="7"/>
                  </a:cubicBezTo>
                  <a:cubicBezTo>
                    <a:pt x="14" y="7"/>
                    <a:pt x="14" y="7"/>
                    <a:pt x="14" y="7"/>
                  </a:cubicBezTo>
                  <a:cubicBezTo>
                    <a:pt x="14" y="18"/>
                    <a:pt x="14" y="18"/>
                    <a:pt x="14" y="18"/>
                  </a:cubicBezTo>
                  <a:close/>
                  <a:moveTo>
                    <a:pt x="38" y="26"/>
                  </a:moveTo>
                  <a:cubicBezTo>
                    <a:pt x="38" y="26"/>
                    <a:pt x="38" y="26"/>
                    <a:pt x="38" y="26"/>
                  </a:cubicBezTo>
                  <a:cubicBezTo>
                    <a:pt x="29" y="26"/>
                    <a:pt x="19" y="26"/>
                    <a:pt x="10" y="26"/>
                  </a:cubicBezTo>
                  <a:cubicBezTo>
                    <a:pt x="10" y="26"/>
                    <a:pt x="10" y="26"/>
                    <a:pt x="10" y="26"/>
                  </a:cubicBezTo>
                  <a:cubicBezTo>
                    <a:pt x="9" y="26"/>
                    <a:pt x="9" y="26"/>
                    <a:pt x="9" y="26"/>
                  </a:cubicBezTo>
                  <a:cubicBezTo>
                    <a:pt x="8" y="26"/>
                    <a:pt x="7" y="26"/>
                    <a:pt x="7" y="27"/>
                  </a:cubicBezTo>
                  <a:cubicBezTo>
                    <a:pt x="7" y="56"/>
                    <a:pt x="7" y="56"/>
                    <a:pt x="7" y="56"/>
                  </a:cubicBezTo>
                  <a:cubicBezTo>
                    <a:pt x="7" y="57"/>
                    <a:pt x="8" y="58"/>
                    <a:pt x="9" y="58"/>
                  </a:cubicBezTo>
                  <a:cubicBezTo>
                    <a:pt x="15" y="58"/>
                    <a:pt x="15" y="58"/>
                    <a:pt x="15" y="58"/>
                  </a:cubicBezTo>
                  <a:cubicBezTo>
                    <a:pt x="15" y="58"/>
                    <a:pt x="15" y="58"/>
                    <a:pt x="15" y="58"/>
                  </a:cubicBezTo>
                  <a:cubicBezTo>
                    <a:pt x="17" y="58"/>
                    <a:pt x="19" y="60"/>
                    <a:pt x="19" y="62"/>
                  </a:cubicBezTo>
                  <a:cubicBezTo>
                    <a:pt x="19" y="66"/>
                    <a:pt x="19" y="66"/>
                    <a:pt x="19" y="66"/>
                  </a:cubicBezTo>
                  <a:cubicBezTo>
                    <a:pt x="22" y="66"/>
                    <a:pt x="25" y="66"/>
                    <a:pt x="28" y="66"/>
                  </a:cubicBezTo>
                  <a:cubicBezTo>
                    <a:pt x="28" y="62"/>
                    <a:pt x="28" y="62"/>
                    <a:pt x="28" y="62"/>
                  </a:cubicBezTo>
                  <a:cubicBezTo>
                    <a:pt x="28" y="62"/>
                    <a:pt x="28" y="62"/>
                    <a:pt x="28" y="62"/>
                  </a:cubicBezTo>
                  <a:cubicBezTo>
                    <a:pt x="28" y="60"/>
                    <a:pt x="30" y="58"/>
                    <a:pt x="32" y="58"/>
                  </a:cubicBezTo>
                  <a:cubicBezTo>
                    <a:pt x="38" y="58"/>
                    <a:pt x="38" y="58"/>
                    <a:pt x="38" y="58"/>
                  </a:cubicBezTo>
                  <a:cubicBezTo>
                    <a:pt x="39" y="58"/>
                    <a:pt x="40" y="57"/>
                    <a:pt x="40" y="56"/>
                  </a:cubicBezTo>
                  <a:cubicBezTo>
                    <a:pt x="40" y="27"/>
                    <a:pt x="40" y="27"/>
                    <a:pt x="40" y="27"/>
                  </a:cubicBezTo>
                  <a:cubicBezTo>
                    <a:pt x="40" y="26"/>
                    <a:pt x="39" y="26"/>
                    <a:pt x="38" y="2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2457602" y="3802450"/>
            <a:ext cx="3638397" cy="1475232"/>
            <a:chOff x="2457602" y="3802450"/>
            <a:chExt cx="3638397" cy="1475232"/>
          </a:xfrm>
        </p:grpSpPr>
        <p:cxnSp>
          <p:nvCxnSpPr>
            <p:cNvPr id="16" name="Straight Connector 15"/>
            <p:cNvCxnSpPr/>
            <p:nvPr/>
          </p:nvCxnSpPr>
          <p:spPr>
            <a:xfrm rot="5400000">
              <a:off x="5015999" y="3445723"/>
              <a:ext cx="0" cy="2160000"/>
            </a:xfrm>
            <a:prstGeom prst="line">
              <a:avLst/>
            </a:prstGeom>
            <a:ln w="15875" cap="sq">
              <a:solidFill>
                <a:srgbClr val="1A6FAE"/>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2457602" y="3802450"/>
              <a:ext cx="1475232" cy="1475232"/>
            </a:xfrm>
            <a:prstGeom prst="ellipse">
              <a:avLst/>
            </a:prstGeom>
            <a:noFill/>
            <a:ln>
              <a:solidFill>
                <a:srgbClr val="1A6FA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41" name="Oval 40"/>
            <p:cNvSpPr/>
            <p:nvPr/>
          </p:nvSpPr>
          <p:spPr>
            <a:xfrm>
              <a:off x="2641036" y="3985884"/>
              <a:ext cx="1108364" cy="1108364"/>
            </a:xfrm>
            <a:prstGeom prst="ellipse">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32" name="Freeform 61"/>
            <p:cNvSpPr>
              <a:spLocks noChangeAspect="1" noEditPoints="1"/>
            </p:cNvSpPr>
            <p:nvPr/>
          </p:nvSpPr>
          <p:spPr bwMode="auto">
            <a:xfrm>
              <a:off x="2884579" y="4279722"/>
              <a:ext cx="621278" cy="520689"/>
            </a:xfrm>
            <a:custGeom>
              <a:avLst/>
              <a:gdLst>
                <a:gd name="T0" fmla="*/ 59 w 105"/>
                <a:gd name="T1" fmla="*/ 6 h 88"/>
                <a:gd name="T2" fmla="*/ 0 w 105"/>
                <a:gd name="T3" fmla="*/ 8 h 88"/>
                <a:gd name="T4" fmla="*/ 56 w 105"/>
                <a:gd name="T5" fmla="*/ 88 h 88"/>
                <a:gd name="T6" fmla="*/ 72 w 105"/>
                <a:gd name="T7" fmla="*/ 85 h 88"/>
                <a:gd name="T8" fmla="*/ 105 w 105"/>
                <a:gd name="T9" fmla="*/ 77 h 88"/>
                <a:gd name="T10" fmla="*/ 27 w 105"/>
                <a:gd name="T11" fmla="*/ 81 h 88"/>
                <a:gd name="T12" fmla="*/ 27 w 105"/>
                <a:gd name="T13" fmla="*/ 12 h 88"/>
                <a:gd name="T14" fmla="*/ 52 w 105"/>
                <a:gd name="T15" fmla="*/ 81 h 88"/>
                <a:gd name="T16" fmla="*/ 52 w 105"/>
                <a:gd name="T17" fmla="*/ 12 h 88"/>
                <a:gd name="T18" fmla="*/ 78 w 105"/>
                <a:gd name="T19" fmla="*/ 80 h 88"/>
                <a:gd name="T20" fmla="*/ 97 w 105"/>
                <a:gd name="T21" fmla="*/ 75 h 88"/>
                <a:gd name="T22" fmla="*/ 12 w 105"/>
                <a:gd name="T23" fmla="*/ 72 h 88"/>
                <a:gd name="T24" fmla="*/ 22 w 105"/>
                <a:gd name="T25" fmla="*/ 72 h 88"/>
                <a:gd name="T26" fmla="*/ 22 w 105"/>
                <a:gd name="T27" fmla="*/ 61 h 88"/>
                <a:gd name="T28" fmla="*/ 12 w 105"/>
                <a:gd name="T29" fmla="*/ 61 h 88"/>
                <a:gd name="T30" fmla="*/ 15 w 105"/>
                <a:gd name="T31" fmla="*/ 64 h 88"/>
                <a:gd name="T32" fmla="*/ 19 w 105"/>
                <a:gd name="T33" fmla="*/ 64 h 88"/>
                <a:gd name="T34" fmla="*/ 19 w 105"/>
                <a:gd name="T35" fmla="*/ 69 h 88"/>
                <a:gd name="T36" fmla="*/ 15 w 105"/>
                <a:gd name="T37" fmla="*/ 69 h 88"/>
                <a:gd name="T38" fmla="*/ 16 w 105"/>
                <a:gd name="T39" fmla="*/ 49 h 88"/>
                <a:gd name="T40" fmla="*/ 19 w 105"/>
                <a:gd name="T41" fmla="*/ 20 h 88"/>
                <a:gd name="T42" fmla="*/ 14 w 105"/>
                <a:gd name="T43" fmla="*/ 47 h 88"/>
                <a:gd name="T44" fmla="*/ 71 w 105"/>
                <a:gd name="T45" fmla="*/ 17 h 88"/>
                <a:gd name="T46" fmla="*/ 79 w 105"/>
                <a:gd name="T47" fmla="*/ 47 h 88"/>
                <a:gd name="T48" fmla="*/ 71 w 105"/>
                <a:gd name="T49" fmla="*/ 17 h 88"/>
                <a:gd name="T50" fmla="*/ 36 w 105"/>
                <a:gd name="T51" fmla="*/ 72 h 88"/>
                <a:gd name="T52" fmla="*/ 47 w 105"/>
                <a:gd name="T53" fmla="*/ 72 h 88"/>
                <a:gd name="T54" fmla="*/ 42 w 105"/>
                <a:gd name="T55" fmla="*/ 59 h 88"/>
                <a:gd name="T56" fmla="*/ 34 w 105"/>
                <a:gd name="T57" fmla="*/ 67 h 88"/>
                <a:gd name="T58" fmla="*/ 40 w 105"/>
                <a:gd name="T59" fmla="*/ 64 h 88"/>
                <a:gd name="T60" fmla="*/ 44 w 105"/>
                <a:gd name="T61" fmla="*/ 64 h 88"/>
                <a:gd name="T62" fmla="*/ 44 w 105"/>
                <a:gd name="T63" fmla="*/ 69 h 88"/>
                <a:gd name="T64" fmla="*/ 39 w 105"/>
                <a:gd name="T65" fmla="*/ 69 h 88"/>
                <a:gd name="T66" fmla="*/ 43 w 105"/>
                <a:gd name="T67" fmla="*/ 49 h 88"/>
                <a:gd name="T68" fmla="*/ 45 w 105"/>
                <a:gd name="T69" fmla="*/ 20 h 88"/>
                <a:gd name="T70" fmla="*/ 41 w 105"/>
                <a:gd name="T71" fmla="*/ 47 h 88"/>
                <a:gd name="T72" fmla="*/ 79 w 105"/>
                <a:gd name="T73" fmla="*/ 58 h 88"/>
                <a:gd name="T74" fmla="*/ 79 w 105"/>
                <a:gd name="T75" fmla="*/ 69 h 88"/>
                <a:gd name="T76" fmla="*/ 89 w 105"/>
                <a:gd name="T77" fmla="*/ 69 h 88"/>
                <a:gd name="T78" fmla="*/ 89 w 105"/>
                <a:gd name="T79" fmla="*/ 58 h 88"/>
                <a:gd name="T80" fmla="*/ 84 w 105"/>
                <a:gd name="T81" fmla="*/ 56 h 88"/>
                <a:gd name="T82" fmla="*/ 82 w 105"/>
                <a:gd name="T83" fmla="*/ 62 h 88"/>
                <a:gd name="T84" fmla="*/ 87 w 105"/>
                <a:gd name="T85" fmla="*/ 64 h 88"/>
                <a:gd name="T86" fmla="*/ 82 w 105"/>
                <a:gd name="T87" fmla="*/ 66 h 88"/>
                <a:gd name="T88" fmla="*/ 82 w 105"/>
                <a:gd name="T89" fmla="*/ 6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88">
                  <a:moveTo>
                    <a:pt x="85" y="3"/>
                  </a:moveTo>
                  <a:cubicBezTo>
                    <a:pt x="85" y="1"/>
                    <a:pt x="83" y="0"/>
                    <a:pt x="81" y="1"/>
                  </a:cubicBezTo>
                  <a:cubicBezTo>
                    <a:pt x="59" y="6"/>
                    <a:pt x="59" y="6"/>
                    <a:pt x="59" y="6"/>
                  </a:cubicBezTo>
                  <a:cubicBezTo>
                    <a:pt x="58" y="5"/>
                    <a:pt x="57" y="5"/>
                    <a:pt x="56" y="5"/>
                  </a:cubicBezTo>
                  <a:cubicBezTo>
                    <a:pt x="3" y="5"/>
                    <a:pt x="3" y="5"/>
                    <a:pt x="3" y="5"/>
                  </a:cubicBezTo>
                  <a:cubicBezTo>
                    <a:pt x="1" y="5"/>
                    <a:pt x="0" y="6"/>
                    <a:pt x="0" y="8"/>
                  </a:cubicBezTo>
                  <a:cubicBezTo>
                    <a:pt x="0" y="84"/>
                    <a:pt x="0" y="84"/>
                    <a:pt x="0" y="84"/>
                  </a:cubicBezTo>
                  <a:cubicBezTo>
                    <a:pt x="0" y="86"/>
                    <a:pt x="1" y="88"/>
                    <a:pt x="3" y="88"/>
                  </a:cubicBezTo>
                  <a:cubicBezTo>
                    <a:pt x="56" y="88"/>
                    <a:pt x="56" y="88"/>
                    <a:pt x="56" y="88"/>
                  </a:cubicBezTo>
                  <a:cubicBezTo>
                    <a:pt x="58" y="88"/>
                    <a:pt x="60" y="86"/>
                    <a:pt x="60" y="84"/>
                  </a:cubicBezTo>
                  <a:cubicBezTo>
                    <a:pt x="60" y="38"/>
                    <a:pt x="60" y="38"/>
                    <a:pt x="60" y="38"/>
                  </a:cubicBezTo>
                  <a:cubicBezTo>
                    <a:pt x="72" y="85"/>
                    <a:pt x="72" y="85"/>
                    <a:pt x="72" y="85"/>
                  </a:cubicBezTo>
                  <a:cubicBezTo>
                    <a:pt x="73" y="87"/>
                    <a:pt x="75" y="88"/>
                    <a:pt x="77" y="88"/>
                  </a:cubicBezTo>
                  <a:cubicBezTo>
                    <a:pt x="102" y="81"/>
                    <a:pt x="102" y="81"/>
                    <a:pt x="102" y="81"/>
                  </a:cubicBezTo>
                  <a:cubicBezTo>
                    <a:pt x="104" y="80"/>
                    <a:pt x="105" y="78"/>
                    <a:pt x="105" y="77"/>
                  </a:cubicBezTo>
                  <a:cubicBezTo>
                    <a:pt x="85" y="3"/>
                    <a:pt x="85" y="3"/>
                    <a:pt x="85" y="3"/>
                  </a:cubicBezTo>
                  <a:close/>
                  <a:moveTo>
                    <a:pt x="27" y="81"/>
                  </a:moveTo>
                  <a:cubicBezTo>
                    <a:pt x="27" y="81"/>
                    <a:pt x="27" y="81"/>
                    <a:pt x="27" y="81"/>
                  </a:cubicBezTo>
                  <a:cubicBezTo>
                    <a:pt x="7" y="81"/>
                    <a:pt x="7" y="81"/>
                    <a:pt x="7" y="81"/>
                  </a:cubicBezTo>
                  <a:cubicBezTo>
                    <a:pt x="7" y="12"/>
                    <a:pt x="7" y="12"/>
                    <a:pt x="7" y="12"/>
                  </a:cubicBezTo>
                  <a:cubicBezTo>
                    <a:pt x="27" y="12"/>
                    <a:pt x="27" y="12"/>
                    <a:pt x="27" y="12"/>
                  </a:cubicBezTo>
                  <a:cubicBezTo>
                    <a:pt x="27" y="81"/>
                    <a:pt x="27" y="81"/>
                    <a:pt x="27" y="81"/>
                  </a:cubicBezTo>
                  <a:close/>
                  <a:moveTo>
                    <a:pt x="52" y="81"/>
                  </a:moveTo>
                  <a:cubicBezTo>
                    <a:pt x="52" y="81"/>
                    <a:pt x="52" y="81"/>
                    <a:pt x="52" y="81"/>
                  </a:cubicBezTo>
                  <a:cubicBezTo>
                    <a:pt x="32" y="81"/>
                    <a:pt x="32" y="81"/>
                    <a:pt x="32" y="81"/>
                  </a:cubicBezTo>
                  <a:cubicBezTo>
                    <a:pt x="32" y="12"/>
                    <a:pt x="32" y="12"/>
                    <a:pt x="32" y="12"/>
                  </a:cubicBezTo>
                  <a:cubicBezTo>
                    <a:pt x="52" y="12"/>
                    <a:pt x="52" y="12"/>
                    <a:pt x="52" y="12"/>
                  </a:cubicBezTo>
                  <a:cubicBezTo>
                    <a:pt x="52" y="81"/>
                    <a:pt x="52" y="81"/>
                    <a:pt x="52" y="81"/>
                  </a:cubicBezTo>
                  <a:close/>
                  <a:moveTo>
                    <a:pt x="78" y="80"/>
                  </a:moveTo>
                  <a:cubicBezTo>
                    <a:pt x="78" y="80"/>
                    <a:pt x="78" y="80"/>
                    <a:pt x="78" y="80"/>
                  </a:cubicBezTo>
                  <a:cubicBezTo>
                    <a:pt x="61" y="13"/>
                    <a:pt x="61" y="13"/>
                    <a:pt x="61" y="13"/>
                  </a:cubicBezTo>
                  <a:cubicBezTo>
                    <a:pt x="79" y="8"/>
                    <a:pt x="79" y="8"/>
                    <a:pt x="79" y="8"/>
                  </a:cubicBezTo>
                  <a:cubicBezTo>
                    <a:pt x="97" y="75"/>
                    <a:pt x="97" y="75"/>
                    <a:pt x="97" y="75"/>
                  </a:cubicBezTo>
                  <a:cubicBezTo>
                    <a:pt x="78" y="80"/>
                    <a:pt x="78" y="80"/>
                    <a:pt x="78" y="80"/>
                  </a:cubicBezTo>
                  <a:close/>
                  <a:moveTo>
                    <a:pt x="12" y="72"/>
                  </a:moveTo>
                  <a:cubicBezTo>
                    <a:pt x="12" y="72"/>
                    <a:pt x="12" y="72"/>
                    <a:pt x="12" y="72"/>
                  </a:cubicBezTo>
                  <a:cubicBezTo>
                    <a:pt x="12" y="72"/>
                    <a:pt x="12" y="72"/>
                    <a:pt x="12" y="72"/>
                  </a:cubicBezTo>
                  <a:cubicBezTo>
                    <a:pt x="13" y="73"/>
                    <a:pt x="15" y="74"/>
                    <a:pt x="17" y="74"/>
                  </a:cubicBezTo>
                  <a:cubicBezTo>
                    <a:pt x="19" y="74"/>
                    <a:pt x="21" y="73"/>
                    <a:pt x="22" y="72"/>
                  </a:cubicBezTo>
                  <a:cubicBezTo>
                    <a:pt x="22" y="72"/>
                    <a:pt x="22" y="72"/>
                    <a:pt x="22" y="72"/>
                  </a:cubicBezTo>
                  <a:cubicBezTo>
                    <a:pt x="24" y="70"/>
                    <a:pt x="24" y="69"/>
                    <a:pt x="24" y="67"/>
                  </a:cubicBezTo>
                  <a:cubicBezTo>
                    <a:pt x="24" y="64"/>
                    <a:pt x="24" y="63"/>
                    <a:pt x="22" y="61"/>
                  </a:cubicBezTo>
                  <a:cubicBezTo>
                    <a:pt x="22" y="61"/>
                    <a:pt x="22" y="61"/>
                    <a:pt x="22" y="61"/>
                  </a:cubicBezTo>
                  <a:cubicBezTo>
                    <a:pt x="21" y="60"/>
                    <a:pt x="19" y="59"/>
                    <a:pt x="17" y="59"/>
                  </a:cubicBezTo>
                  <a:cubicBezTo>
                    <a:pt x="15" y="59"/>
                    <a:pt x="13" y="60"/>
                    <a:pt x="12" y="61"/>
                  </a:cubicBezTo>
                  <a:cubicBezTo>
                    <a:pt x="11" y="63"/>
                    <a:pt x="10" y="64"/>
                    <a:pt x="10" y="67"/>
                  </a:cubicBezTo>
                  <a:cubicBezTo>
                    <a:pt x="10" y="68"/>
                    <a:pt x="11" y="70"/>
                    <a:pt x="12" y="72"/>
                  </a:cubicBezTo>
                  <a:close/>
                  <a:moveTo>
                    <a:pt x="15" y="64"/>
                  </a:moveTo>
                  <a:cubicBezTo>
                    <a:pt x="15" y="64"/>
                    <a:pt x="15" y="64"/>
                    <a:pt x="15" y="64"/>
                  </a:cubicBezTo>
                  <a:cubicBezTo>
                    <a:pt x="16" y="64"/>
                    <a:pt x="16" y="63"/>
                    <a:pt x="17" y="63"/>
                  </a:cubicBezTo>
                  <a:cubicBezTo>
                    <a:pt x="18" y="63"/>
                    <a:pt x="19" y="64"/>
                    <a:pt x="19" y="64"/>
                  </a:cubicBezTo>
                  <a:cubicBezTo>
                    <a:pt x="19" y="64"/>
                    <a:pt x="19" y="64"/>
                    <a:pt x="19" y="64"/>
                  </a:cubicBezTo>
                  <a:cubicBezTo>
                    <a:pt x="20" y="65"/>
                    <a:pt x="20" y="66"/>
                    <a:pt x="20" y="67"/>
                  </a:cubicBezTo>
                  <a:cubicBezTo>
                    <a:pt x="20" y="67"/>
                    <a:pt x="20" y="68"/>
                    <a:pt x="19" y="69"/>
                  </a:cubicBezTo>
                  <a:cubicBezTo>
                    <a:pt x="19" y="69"/>
                    <a:pt x="18" y="69"/>
                    <a:pt x="17" y="69"/>
                  </a:cubicBezTo>
                  <a:cubicBezTo>
                    <a:pt x="16" y="69"/>
                    <a:pt x="16" y="69"/>
                    <a:pt x="15" y="69"/>
                  </a:cubicBezTo>
                  <a:cubicBezTo>
                    <a:pt x="15" y="69"/>
                    <a:pt x="15" y="69"/>
                    <a:pt x="15" y="69"/>
                  </a:cubicBezTo>
                  <a:cubicBezTo>
                    <a:pt x="14" y="68"/>
                    <a:pt x="14" y="67"/>
                    <a:pt x="14" y="67"/>
                  </a:cubicBezTo>
                  <a:cubicBezTo>
                    <a:pt x="14" y="66"/>
                    <a:pt x="14" y="65"/>
                    <a:pt x="15" y="64"/>
                  </a:cubicBezTo>
                  <a:close/>
                  <a:moveTo>
                    <a:pt x="16" y="49"/>
                  </a:moveTo>
                  <a:cubicBezTo>
                    <a:pt x="16" y="49"/>
                    <a:pt x="16" y="49"/>
                    <a:pt x="16" y="49"/>
                  </a:cubicBezTo>
                  <a:cubicBezTo>
                    <a:pt x="18" y="49"/>
                    <a:pt x="19" y="48"/>
                    <a:pt x="19" y="47"/>
                  </a:cubicBezTo>
                  <a:cubicBezTo>
                    <a:pt x="19" y="20"/>
                    <a:pt x="19" y="20"/>
                    <a:pt x="19" y="20"/>
                  </a:cubicBezTo>
                  <a:cubicBezTo>
                    <a:pt x="19" y="19"/>
                    <a:pt x="18" y="18"/>
                    <a:pt x="16" y="18"/>
                  </a:cubicBezTo>
                  <a:cubicBezTo>
                    <a:pt x="15" y="18"/>
                    <a:pt x="14" y="19"/>
                    <a:pt x="14" y="20"/>
                  </a:cubicBezTo>
                  <a:cubicBezTo>
                    <a:pt x="14" y="47"/>
                    <a:pt x="14" y="47"/>
                    <a:pt x="14" y="47"/>
                  </a:cubicBezTo>
                  <a:cubicBezTo>
                    <a:pt x="14" y="48"/>
                    <a:pt x="15" y="49"/>
                    <a:pt x="16" y="49"/>
                  </a:cubicBezTo>
                  <a:close/>
                  <a:moveTo>
                    <a:pt x="71" y="17"/>
                  </a:moveTo>
                  <a:cubicBezTo>
                    <a:pt x="71" y="17"/>
                    <a:pt x="71" y="17"/>
                    <a:pt x="71" y="17"/>
                  </a:cubicBezTo>
                  <a:cubicBezTo>
                    <a:pt x="70" y="17"/>
                    <a:pt x="70" y="19"/>
                    <a:pt x="70" y="20"/>
                  </a:cubicBezTo>
                  <a:cubicBezTo>
                    <a:pt x="77" y="45"/>
                    <a:pt x="77" y="45"/>
                    <a:pt x="77" y="45"/>
                  </a:cubicBezTo>
                  <a:cubicBezTo>
                    <a:pt x="77" y="46"/>
                    <a:pt x="78" y="47"/>
                    <a:pt x="79" y="47"/>
                  </a:cubicBezTo>
                  <a:cubicBezTo>
                    <a:pt x="80" y="46"/>
                    <a:pt x="81" y="45"/>
                    <a:pt x="81" y="44"/>
                  </a:cubicBezTo>
                  <a:cubicBezTo>
                    <a:pt x="74" y="19"/>
                    <a:pt x="74" y="19"/>
                    <a:pt x="74" y="19"/>
                  </a:cubicBezTo>
                  <a:cubicBezTo>
                    <a:pt x="74" y="17"/>
                    <a:pt x="73" y="17"/>
                    <a:pt x="71" y="17"/>
                  </a:cubicBezTo>
                  <a:close/>
                  <a:moveTo>
                    <a:pt x="36" y="72"/>
                  </a:moveTo>
                  <a:cubicBezTo>
                    <a:pt x="36" y="72"/>
                    <a:pt x="36" y="72"/>
                    <a:pt x="36" y="72"/>
                  </a:cubicBezTo>
                  <a:cubicBezTo>
                    <a:pt x="36" y="72"/>
                    <a:pt x="36" y="72"/>
                    <a:pt x="36" y="72"/>
                  </a:cubicBezTo>
                  <a:cubicBezTo>
                    <a:pt x="38" y="73"/>
                    <a:pt x="40" y="74"/>
                    <a:pt x="42" y="74"/>
                  </a:cubicBezTo>
                  <a:cubicBezTo>
                    <a:pt x="44" y="74"/>
                    <a:pt x="45" y="73"/>
                    <a:pt x="47" y="72"/>
                  </a:cubicBezTo>
                  <a:cubicBezTo>
                    <a:pt x="47" y="72"/>
                    <a:pt x="47" y="72"/>
                    <a:pt x="47" y="72"/>
                  </a:cubicBezTo>
                  <a:cubicBezTo>
                    <a:pt x="48" y="70"/>
                    <a:pt x="49" y="69"/>
                    <a:pt x="49" y="67"/>
                  </a:cubicBezTo>
                  <a:cubicBezTo>
                    <a:pt x="49" y="64"/>
                    <a:pt x="48" y="63"/>
                    <a:pt x="47" y="61"/>
                  </a:cubicBezTo>
                  <a:cubicBezTo>
                    <a:pt x="46" y="60"/>
                    <a:pt x="44" y="59"/>
                    <a:pt x="42" y="59"/>
                  </a:cubicBezTo>
                  <a:cubicBezTo>
                    <a:pt x="40" y="59"/>
                    <a:pt x="38" y="60"/>
                    <a:pt x="36" y="61"/>
                  </a:cubicBezTo>
                  <a:cubicBezTo>
                    <a:pt x="36" y="61"/>
                    <a:pt x="36" y="61"/>
                    <a:pt x="36" y="61"/>
                  </a:cubicBezTo>
                  <a:cubicBezTo>
                    <a:pt x="35" y="63"/>
                    <a:pt x="34" y="64"/>
                    <a:pt x="34" y="67"/>
                  </a:cubicBezTo>
                  <a:cubicBezTo>
                    <a:pt x="34" y="68"/>
                    <a:pt x="35" y="70"/>
                    <a:pt x="36" y="72"/>
                  </a:cubicBezTo>
                  <a:close/>
                  <a:moveTo>
                    <a:pt x="40" y="64"/>
                  </a:moveTo>
                  <a:cubicBezTo>
                    <a:pt x="40" y="64"/>
                    <a:pt x="40" y="64"/>
                    <a:pt x="40" y="64"/>
                  </a:cubicBezTo>
                  <a:cubicBezTo>
                    <a:pt x="40" y="64"/>
                    <a:pt x="41" y="63"/>
                    <a:pt x="42" y="63"/>
                  </a:cubicBezTo>
                  <a:cubicBezTo>
                    <a:pt x="43" y="63"/>
                    <a:pt x="43" y="64"/>
                    <a:pt x="44" y="64"/>
                  </a:cubicBezTo>
                  <a:cubicBezTo>
                    <a:pt x="44" y="64"/>
                    <a:pt x="44" y="64"/>
                    <a:pt x="44" y="64"/>
                  </a:cubicBezTo>
                  <a:cubicBezTo>
                    <a:pt x="44" y="65"/>
                    <a:pt x="45" y="66"/>
                    <a:pt x="45" y="67"/>
                  </a:cubicBezTo>
                  <a:cubicBezTo>
                    <a:pt x="45" y="67"/>
                    <a:pt x="44" y="68"/>
                    <a:pt x="44" y="69"/>
                  </a:cubicBezTo>
                  <a:cubicBezTo>
                    <a:pt x="44" y="69"/>
                    <a:pt x="44" y="69"/>
                    <a:pt x="44" y="69"/>
                  </a:cubicBezTo>
                  <a:cubicBezTo>
                    <a:pt x="43" y="69"/>
                    <a:pt x="43" y="69"/>
                    <a:pt x="42" y="69"/>
                  </a:cubicBezTo>
                  <a:cubicBezTo>
                    <a:pt x="41" y="69"/>
                    <a:pt x="40" y="69"/>
                    <a:pt x="40" y="69"/>
                  </a:cubicBezTo>
                  <a:cubicBezTo>
                    <a:pt x="39" y="69"/>
                    <a:pt x="39" y="69"/>
                    <a:pt x="39" y="69"/>
                  </a:cubicBezTo>
                  <a:cubicBezTo>
                    <a:pt x="39" y="68"/>
                    <a:pt x="39" y="67"/>
                    <a:pt x="39" y="67"/>
                  </a:cubicBezTo>
                  <a:cubicBezTo>
                    <a:pt x="39" y="66"/>
                    <a:pt x="39" y="65"/>
                    <a:pt x="40" y="64"/>
                  </a:cubicBezTo>
                  <a:close/>
                  <a:moveTo>
                    <a:pt x="43" y="49"/>
                  </a:moveTo>
                  <a:cubicBezTo>
                    <a:pt x="43" y="49"/>
                    <a:pt x="43" y="49"/>
                    <a:pt x="43" y="49"/>
                  </a:cubicBezTo>
                  <a:cubicBezTo>
                    <a:pt x="44" y="49"/>
                    <a:pt x="45" y="48"/>
                    <a:pt x="45" y="47"/>
                  </a:cubicBezTo>
                  <a:cubicBezTo>
                    <a:pt x="45" y="20"/>
                    <a:pt x="45" y="20"/>
                    <a:pt x="45" y="20"/>
                  </a:cubicBezTo>
                  <a:cubicBezTo>
                    <a:pt x="45" y="19"/>
                    <a:pt x="44" y="18"/>
                    <a:pt x="43" y="18"/>
                  </a:cubicBezTo>
                  <a:cubicBezTo>
                    <a:pt x="42" y="18"/>
                    <a:pt x="41" y="19"/>
                    <a:pt x="41" y="20"/>
                  </a:cubicBezTo>
                  <a:cubicBezTo>
                    <a:pt x="41" y="47"/>
                    <a:pt x="41" y="47"/>
                    <a:pt x="41" y="47"/>
                  </a:cubicBezTo>
                  <a:cubicBezTo>
                    <a:pt x="41" y="48"/>
                    <a:pt x="42" y="49"/>
                    <a:pt x="43" y="49"/>
                  </a:cubicBezTo>
                  <a:close/>
                  <a:moveTo>
                    <a:pt x="79" y="58"/>
                  </a:moveTo>
                  <a:cubicBezTo>
                    <a:pt x="79" y="58"/>
                    <a:pt x="79" y="58"/>
                    <a:pt x="79" y="58"/>
                  </a:cubicBezTo>
                  <a:cubicBezTo>
                    <a:pt x="78" y="60"/>
                    <a:pt x="77" y="62"/>
                    <a:pt x="77" y="64"/>
                  </a:cubicBezTo>
                  <a:cubicBezTo>
                    <a:pt x="77" y="66"/>
                    <a:pt x="78" y="67"/>
                    <a:pt x="79" y="69"/>
                  </a:cubicBezTo>
                  <a:cubicBezTo>
                    <a:pt x="79" y="69"/>
                    <a:pt x="79" y="69"/>
                    <a:pt x="79" y="69"/>
                  </a:cubicBezTo>
                  <a:cubicBezTo>
                    <a:pt x="80" y="70"/>
                    <a:pt x="82" y="71"/>
                    <a:pt x="84" y="71"/>
                  </a:cubicBezTo>
                  <a:cubicBezTo>
                    <a:pt x="86" y="71"/>
                    <a:pt x="88" y="70"/>
                    <a:pt x="89" y="69"/>
                  </a:cubicBezTo>
                  <a:cubicBezTo>
                    <a:pt x="89" y="69"/>
                    <a:pt x="89" y="69"/>
                    <a:pt x="89" y="69"/>
                  </a:cubicBezTo>
                  <a:cubicBezTo>
                    <a:pt x="89" y="69"/>
                    <a:pt x="89" y="69"/>
                    <a:pt x="89" y="69"/>
                  </a:cubicBezTo>
                  <a:cubicBezTo>
                    <a:pt x="91" y="68"/>
                    <a:pt x="92" y="66"/>
                    <a:pt x="92" y="64"/>
                  </a:cubicBezTo>
                  <a:cubicBezTo>
                    <a:pt x="92" y="62"/>
                    <a:pt x="91" y="60"/>
                    <a:pt x="89" y="58"/>
                  </a:cubicBezTo>
                  <a:cubicBezTo>
                    <a:pt x="89" y="58"/>
                    <a:pt x="89" y="58"/>
                    <a:pt x="89" y="58"/>
                  </a:cubicBezTo>
                  <a:cubicBezTo>
                    <a:pt x="89" y="58"/>
                    <a:pt x="89" y="58"/>
                    <a:pt x="89" y="58"/>
                  </a:cubicBezTo>
                  <a:cubicBezTo>
                    <a:pt x="88" y="57"/>
                    <a:pt x="86" y="56"/>
                    <a:pt x="84" y="56"/>
                  </a:cubicBezTo>
                  <a:cubicBezTo>
                    <a:pt x="82" y="56"/>
                    <a:pt x="80" y="57"/>
                    <a:pt x="79" y="58"/>
                  </a:cubicBezTo>
                  <a:close/>
                  <a:moveTo>
                    <a:pt x="82" y="62"/>
                  </a:moveTo>
                  <a:cubicBezTo>
                    <a:pt x="82" y="62"/>
                    <a:pt x="82" y="62"/>
                    <a:pt x="82" y="62"/>
                  </a:cubicBezTo>
                  <a:cubicBezTo>
                    <a:pt x="83" y="61"/>
                    <a:pt x="83" y="61"/>
                    <a:pt x="84" y="61"/>
                  </a:cubicBezTo>
                  <a:cubicBezTo>
                    <a:pt x="85" y="61"/>
                    <a:pt x="86" y="61"/>
                    <a:pt x="86" y="62"/>
                  </a:cubicBezTo>
                  <a:cubicBezTo>
                    <a:pt x="87" y="62"/>
                    <a:pt x="87" y="63"/>
                    <a:pt x="87" y="64"/>
                  </a:cubicBezTo>
                  <a:cubicBezTo>
                    <a:pt x="87" y="64"/>
                    <a:pt x="87" y="65"/>
                    <a:pt x="86" y="66"/>
                  </a:cubicBezTo>
                  <a:cubicBezTo>
                    <a:pt x="86" y="66"/>
                    <a:pt x="85" y="67"/>
                    <a:pt x="84" y="67"/>
                  </a:cubicBezTo>
                  <a:cubicBezTo>
                    <a:pt x="83" y="67"/>
                    <a:pt x="83" y="66"/>
                    <a:pt x="82" y="66"/>
                  </a:cubicBezTo>
                  <a:cubicBezTo>
                    <a:pt x="82" y="66"/>
                    <a:pt x="82" y="66"/>
                    <a:pt x="82" y="66"/>
                  </a:cubicBezTo>
                  <a:cubicBezTo>
                    <a:pt x="81" y="65"/>
                    <a:pt x="81" y="64"/>
                    <a:pt x="81" y="64"/>
                  </a:cubicBezTo>
                  <a:cubicBezTo>
                    <a:pt x="81" y="63"/>
                    <a:pt x="82" y="62"/>
                    <a:pt x="82" y="6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 name="组合 6"/>
          <p:cNvGrpSpPr/>
          <p:nvPr/>
        </p:nvGrpSpPr>
        <p:grpSpPr>
          <a:xfrm>
            <a:off x="6096000" y="4823665"/>
            <a:ext cx="3635232" cy="1475232"/>
            <a:chOff x="6096000" y="4823665"/>
            <a:chExt cx="3635232" cy="1475232"/>
          </a:xfrm>
        </p:grpSpPr>
        <p:cxnSp>
          <p:nvCxnSpPr>
            <p:cNvPr id="17" name="Straight Connector 16"/>
            <p:cNvCxnSpPr/>
            <p:nvPr/>
          </p:nvCxnSpPr>
          <p:spPr>
            <a:xfrm rot="16200000" flipH="1">
              <a:off x="7176000" y="4481282"/>
              <a:ext cx="0" cy="2160000"/>
            </a:xfrm>
            <a:prstGeom prst="line">
              <a:avLst/>
            </a:prstGeom>
            <a:ln w="15875" cap="sq">
              <a:solidFill>
                <a:srgbClr val="A469BC"/>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8256000" y="4823665"/>
              <a:ext cx="1475232" cy="1475232"/>
            </a:xfrm>
            <a:prstGeom prst="ellipse">
              <a:avLst/>
            </a:prstGeom>
            <a:noFill/>
            <a:ln>
              <a:solidFill>
                <a:srgbClr val="A469B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32" name="Oval 31"/>
            <p:cNvSpPr/>
            <p:nvPr/>
          </p:nvSpPr>
          <p:spPr>
            <a:xfrm>
              <a:off x="8439434" y="5007099"/>
              <a:ext cx="1108364" cy="1108364"/>
            </a:xfrm>
            <a:prstGeom prst="ellipse">
              <a:avLst/>
            </a:prstGeom>
            <a:solidFill>
              <a:srgbClr val="A46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33" name="Freeform 85"/>
            <p:cNvSpPr>
              <a:spLocks noChangeAspect="1" noEditPoints="1"/>
            </p:cNvSpPr>
            <p:nvPr/>
          </p:nvSpPr>
          <p:spPr bwMode="auto">
            <a:xfrm>
              <a:off x="8698401" y="5266066"/>
              <a:ext cx="590430" cy="590430"/>
            </a:xfrm>
            <a:custGeom>
              <a:avLst/>
              <a:gdLst>
                <a:gd name="T0" fmla="*/ 81 w 95"/>
                <a:gd name="T1" fmla="*/ 14 h 95"/>
                <a:gd name="T2" fmla="*/ 95 w 95"/>
                <a:gd name="T3" fmla="*/ 48 h 95"/>
                <a:gd name="T4" fmla="*/ 80 w 95"/>
                <a:gd name="T5" fmla="*/ 81 h 95"/>
                <a:gd name="T6" fmla="*/ 14 w 95"/>
                <a:gd name="T7" fmla="*/ 81 h 95"/>
                <a:gd name="T8" fmla="*/ 0 w 95"/>
                <a:gd name="T9" fmla="*/ 48 h 95"/>
                <a:gd name="T10" fmla="*/ 14 w 95"/>
                <a:gd name="T11" fmla="*/ 14 h 95"/>
                <a:gd name="T12" fmla="*/ 41 w 95"/>
                <a:gd name="T13" fmla="*/ 8 h 95"/>
                <a:gd name="T14" fmla="*/ 40 w 95"/>
                <a:gd name="T15" fmla="*/ 11 h 95"/>
                <a:gd name="T16" fmla="*/ 29 w 95"/>
                <a:gd name="T17" fmla="*/ 30 h 95"/>
                <a:gd name="T18" fmla="*/ 35 w 95"/>
                <a:gd name="T19" fmla="*/ 30 h 95"/>
                <a:gd name="T20" fmla="*/ 50 w 95"/>
                <a:gd name="T21" fmla="*/ 37 h 95"/>
                <a:gd name="T22" fmla="*/ 51 w 95"/>
                <a:gd name="T23" fmla="*/ 45 h 95"/>
                <a:gd name="T24" fmla="*/ 43 w 95"/>
                <a:gd name="T25" fmla="*/ 59 h 95"/>
                <a:gd name="T26" fmla="*/ 44 w 95"/>
                <a:gd name="T27" fmla="*/ 68 h 95"/>
                <a:gd name="T28" fmla="*/ 44 w 95"/>
                <a:gd name="T29" fmla="*/ 75 h 95"/>
                <a:gd name="T30" fmla="*/ 22 w 95"/>
                <a:gd name="T31" fmla="*/ 63 h 95"/>
                <a:gd name="T32" fmla="*/ 11 w 95"/>
                <a:gd name="T33" fmla="*/ 51 h 95"/>
                <a:gd name="T34" fmla="*/ 13 w 95"/>
                <a:gd name="T35" fmla="*/ 41 h 95"/>
                <a:gd name="T36" fmla="*/ 8 w 95"/>
                <a:gd name="T37" fmla="*/ 42 h 95"/>
                <a:gd name="T38" fmla="*/ 19 w 95"/>
                <a:gd name="T39" fmla="*/ 76 h 95"/>
                <a:gd name="T40" fmla="*/ 44 w 95"/>
                <a:gd name="T41" fmla="*/ 83 h 95"/>
                <a:gd name="T42" fmla="*/ 75 w 95"/>
                <a:gd name="T43" fmla="*/ 76 h 95"/>
                <a:gd name="T44" fmla="*/ 81 w 95"/>
                <a:gd name="T45" fmla="*/ 69 h 95"/>
                <a:gd name="T46" fmla="*/ 71 w 95"/>
                <a:gd name="T47" fmla="*/ 73 h 95"/>
                <a:gd name="T48" fmla="*/ 71 w 95"/>
                <a:gd name="T49" fmla="*/ 72 h 95"/>
                <a:gd name="T50" fmla="*/ 71 w 95"/>
                <a:gd name="T51" fmla="*/ 58 h 95"/>
                <a:gd name="T52" fmla="*/ 64 w 95"/>
                <a:gd name="T53" fmla="*/ 43 h 95"/>
                <a:gd name="T54" fmla="*/ 60 w 95"/>
                <a:gd name="T55" fmla="*/ 25 h 95"/>
                <a:gd name="T56" fmla="*/ 53 w 95"/>
                <a:gd name="T57" fmla="*/ 19 h 95"/>
                <a:gd name="T58" fmla="*/ 53 w 95"/>
                <a:gd name="T59" fmla="*/ 16 h 95"/>
                <a:gd name="T60" fmla="*/ 47 w 95"/>
                <a:gd name="T61" fmla="*/ 8 h 95"/>
                <a:gd name="T62" fmla="*/ 9 w 95"/>
                <a:gd name="T63" fmla="*/ 37 h 95"/>
                <a:gd name="T64" fmla="*/ 9 w 95"/>
                <a:gd name="T65" fmla="*/ 37 h 95"/>
                <a:gd name="T66" fmla="*/ 17 w 95"/>
                <a:gd name="T67" fmla="*/ 43 h 95"/>
                <a:gd name="T68" fmla="*/ 21 w 95"/>
                <a:gd name="T69" fmla="*/ 57 h 95"/>
                <a:gd name="T70" fmla="*/ 33 w 95"/>
                <a:gd name="T71" fmla="*/ 71 h 95"/>
                <a:gd name="T72" fmla="*/ 39 w 95"/>
                <a:gd name="T73" fmla="*/ 68 h 95"/>
                <a:gd name="T74" fmla="*/ 39 w 95"/>
                <a:gd name="T75" fmla="*/ 60 h 95"/>
                <a:gd name="T76" fmla="*/ 47 w 95"/>
                <a:gd name="T77" fmla="*/ 44 h 95"/>
                <a:gd name="T78" fmla="*/ 42 w 95"/>
                <a:gd name="T79" fmla="*/ 37 h 95"/>
                <a:gd name="T80" fmla="*/ 35 w 95"/>
                <a:gd name="T81" fmla="*/ 35 h 95"/>
                <a:gd name="T82" fmla="*/ 33 w 95"/>
                <a:gd name="T83" fmla="*/ 20 h 95"/>
                <a:gd name="T84" fmla="*/ 36 w 95"/>
                <a:gd name="T85" fmla="*/ 9 h 95"/>
                <a:gd name="T86" fmla="*/ 19 w 95"/>
                <a:gd name="T87" fmla="*/ 19 h 95"/>
                <a:gd name="T88" fmla="*/ 60 w 95"/>
                <a:gd name="T89" fmla="*/ 86 h 95"/>
                <a:gd name="T90" fmla="*/ 45 w 95"/>
                <a:gd name="T91" fmla="*/ 87 h 95"/>
                <a:gd name="T92" fmla="*/ 47 w 95"/>
                <a:gd name="T93" fmla="*/ 88 h 95"/>
                <a:gd name="T94" fmla="*/ 86 w 95"/>
                <a:gd name="T95" fmla="*/ 56 h 95"/>
                <a:gd name="T96" fmla="*/ 87 w 95"/>
                <a:gd name="T97" fmla="*/ 56 h 95"/>
                <a:gd name="T98" fmla="*/ 76 w 95"/>
                <a:gd name="T99" fmla="*/ 19 h 95"/>
                <a:gd name="T100" fmla="*/ 54 w 95"/>
                <a:gd name="T101" fmla="*/ 8 h 95"/>
                <a:gd name="T102" fmla="*/ 57 w 95"/>
                <a:gd name="T103" fmla="*/ 16 h 95"/>
                <a:gd name="T104" fmla="*/ 58 w 95"/>
                <a:gd name="T105" fmla="*/ 17 h 95"/>
                <a:gd name="T106" fmla="*/ 67 w 95"/>
                <a:gd name="T107" fmla="*/ 21 h 95"/>
                <a:gd name="T108" fmla="*/ 61 w 95"/>
                <a:gd name="T109" fmla="*/ 35 h 95"/>
                <a:gd name="T110" fmla="*/ 69 w 95"/>
                <a:gd name="T111" fmla="*/ 40 h 95"/>
                <a:gd name="T112" fmla="*/ 74 w 95"/>
                <a:gd name="T113" fmla="*/ 69 h 95"/>
                <a:gd name="T114" fmla="*/ 79 w 95"/>
                <a:gd name="T115" fmla="*/ 66 h 95"/>
                <a:gd name="T116" fmla="*/ 62 w 95"/>
                <a:gd name="T117" fmla="*/ 23 h 95"/>
                <a:gd name="T118" fmla="*/ 62 w 95"/>
                <a:gd name="T119" fmla="*/ 2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95">
                  <a:moveTo>
                    <a:pt x="47" y="0"/>
                  </a:moveTo>
                  <a:cubicBezTo>
                    <a:pt x="60" y="0"/>
                    <a:pt x="72" y="6"/>
                    <a:pt x="81" y="14"/>
                  </a:cubicBezTo>
                  <a:cubicBezTo>
                    <a:pt x="81" y="14"/>
                    <a:pt x="81" y="14"/>
                    <a:pt x="81" y="14"/>
                  </a:cubicBezTo>
                  <a:cubicBezTo>
                    <a:pt x="89" y="23"/>
                    <a:pt x="95" y="35"/>
                    <a:pt x="95" y="48"/>
                  </a:cubicBezTo>
                  <a:cubicBezTo>
                    <a:pt x="95" y="61"/>
                    <a:pt x="89" y="73"/>
                    <a:pt x="81" y="81"/>
                  </a:cubicBezTo>
                  <a:cubicBezTo>
                    <a:pt x="80" y="81"/>
                    <a:pt x="80" y="81"/>
                    <a:pt x="80" y="81"/>
                  </a:cubicBezTo>
                  <a:cubicBezTo>
                    <a:pt x="72" y="90"/>
                    <a:pt x="60" y="95"/>
                    <a:pt x="47" y="95"/>
                  </a:cubicBezTo>
                  <a:cubicBezTo>
                    <a:pt x="34" y="95"/>
                    <a:pt x="22" y="90"/>
                    <a:pt x="14" y="81"/>
                  </a:cubicBezTo>
                  <a:cubicBezTo>
                    <a:pt x="14" y="81"/>
                    <a:pt x="14" y="81"/>
                    <a:pt x="14" y="81"/>
                  </a:cubicBezTo>
                  <a:cubicBezTo>
                    <a:pt x="5" y="73"/>
                    <a:pt x="0" y="61"/>
                    <a:pt x="0" y="48"/>
                  </a:cubicBezTo>
                  <a:cubicBezTo>
                    <a:pt x="0" y="35"/>
                    <a:pt x="5" y="23"/>
                    <a:pt x="14" y="14"/>
                  </a:cubicBezTo>
                  <a:cubicBezTo>
                    <a:pt x="14" y="14"/>
                    <a:pt x="14" y="14"/>
                    <a:pt x="14" y="14"/>
                  </a:cubicBezTo>
                  <a:cubicBezTo>
                    <a:pt x="23" y="6"/>
                    <a:pt x="34" y="0"/>
                    <a:pt x="47" y="0"/>
                  </a:cubicBezTo>
                  <a:close/>
                  <a:moveTo>
                    <a:pt x="41" y="8"/>
                  </a:moveTo>
                  <a:cubicBezTo>
                    <a:pt x="41" y="8"/>
                    <a:pt x="41" y="8"/>
                    <a:pt x="41" y="8"/>
                  </a:cubicBezTo>
                  <a:cubicBezTo>
                    <a:pt x="41" y="9"/>
                    <a:pt x="41" y="10"/>
                    <a:pt x="40" y="11"/>
                  </a:cubicBezTo>
                  <a:cubicBezTo>
                    <a:pt x="40" y="15"/>
                    <a:pt x="39" y="21"/>
                    <a:pt x="36" y="23"/>
                  </a:cubicBezTo>
                  <a:cubicBezTo>
                    <a:pt x="35" y="24"/>
                    <a:pt x="29" y="29"/>
                    <a:pt x="29" y="30"/>
                  </a:cubicBezTo>
                  <a:cubicBezTo>
                    <a:pt x="29" y="30"/>
                    <a:pt x="30" y="30"/>
                    <a:pt x="35" y="30"/>
                  </a:cubicBezTo>
                  <a:cubicBezTo>
                    <a:pt x="35" y="30"/>
                    <a:pt x="35" y="30"/>
                    <a:pt x="35" y="30"/>
                  </a:cubicBezTo>
                  <a:cubicBezTo>
                    <a:pt x="38" y="30"/>
                    <a:pt x="41" y="31"/>
                    <a:pt x="44" y="33"/>
                  </a:cubicBezTo>
                  <a:cubicBezTo>
                    <a:pt x="46" y="34"/>
                    <a:pt x="48" y="36"/>
                    <a:pt x="50" y="37"/>
                  </a:cubicBezTo>
                  <a:cubicBezTo>
                    <a:pt x="51" y="40"/>
                    <a:pt x="52" y="42"/>
                    <a:pt x="51" y="45"/>
                  </a:cubicBezTo>
                  <a:cubicBezTo>
                    <a:pt x="51" y="45"/>
                    <a:pt x="51" y="45"/>
                    <a:pt x="51" y="45"/>
                  </a:cubicBezTo>
                  <a:cubicBezTo>
                    <a:pt x="51" y="46"/>
                    <a:pt x="50" y="48"/>
                    <a:pt x="48" y="50"/>
                  </a:cubicBezTo>
                  <a:cubicBezTo>
                    <a:pt x="43" y="56"/>
                    <a:pt x="43" y="56"/>
                    <a:pt x="43" y="59"/>
                  </a:cubicBezTo>
                  <a:cubicBezTo>
                    <a:pt x="43" y="60"/>
                    <a:pt x="44" y="62"/>
                    <a:pt x="44" y="64"/>
                  </a:cubicBezTo>
                  <a:cubicBezTo>
                    <a:pt x="44" y="66"/>
                    <a:pt x="44" y="67"/>
                    <a:pt x="44" y="68"/>
                  </a:cubicBezTo>
                  <a:cubicBezTo>
                    <a:pt x="44" y="71"/>
                    <a:pt x="44" y="73"/>
                    <a:pt x="44" y="75"/>
                  </a:cubicBezTo>
                  <a:cubicBezTo>
                    <a:pt x="44" y="75"/>
                    <a:pt x="44" y="75"/>
                    <a:pt x="44" y="75"/>
                  </a:cubicBezTo>
                  <a:cubicBezTo>
                    <a:pt x="42" y="85"/>
                    <a:pt x="33" y="78"/>
                    <a:pt x="30" y="74"/>
                  </a:cubicBezTo>
                  <a:cubicBezTo>
                    <a:pt x="26" y="70"/>
                    <a:pt x="23" y="65"/>
                    <a:pt x="22" y="63"/>
                  </a:cubicBezTo>
                  <a:cubicBezTo>
                    <a:pt x="22" y="62"/>
                    <a:pt x="20" y="62"/>
                    <a:pt x="19" y="61"/>
                  </a:cubicBezTo>
                  <a:cubicBezTo>
                    <a:pt x="16" y="59"/>
                    <a:pt x="12" y="57"/>
                    <a:pt x="11" y="51"/>
                  </a:cubicBezTo>
                  <a:cubicBezTo>
                    <a:pt x="11" y="47"/>
                    <a:pt x="12" y="44"/>
                    <a:pt x="13" y="42"/>
                  </a:cubicBezTo>
                  <a:cubicBezTo>
                    <a:pt x="13" y="41"/>
                    <a:pt x="14" y="41"/>
                    <a:pt x="13" y="41"/>
                  </a:cubicBezTo>
                  <a:cubicBezTo>
                    <a:pt x="13" y="41"/>
                    <a:pt x="11" y="41"/>
                    <a:pt x="10" y="41"/>
                  </a:cubicBezTo>
                  <a:cubicBezTo>
                    <a:pt x="9" y="41"/>
                    <a:pt x="9" y="41"/>
                    <a:pt x="8" y="42"/>
                  </a:cubicBezTo>
                  <a:cubicBezTo>
                    <a:pt x="7" y="44"/>
                    <a:pt x="7" y="46"/>
                    <a:pt x="7" y="48"/>
                  </a:cubicBezTo>
                  <a:cubicBezTo>
                    <a:pt x="7" y="59"/>
                    <a:pt x="12" y="69"/>
                    <a:pt x="19" y="76"/>
                  </a:cubicBezTo>
                  <a:cubicBezTo>
                    <a:pt x="23" y="80"/>
                    <a:pt x="28" y="84"/>
                    <a:pt x="34" y="86"/>
                  </a:cubicBezTo>
                  <a:cubicBezTo>
                    <a:pt x="38" y="85"/>
                    <a:pt x="41" y="83"/>
                    <a:pt x="44" y="83"/>
                  </a:cubicBezTo>
                  <a:cubicBezTo>
                    <a:pt x="52" y="81"/>
                    <a:pt x="59" y="80"/>
                    <a:pt x="67" y="83"/>
                  </a:cubicBezTo>
                  <a:cubicBezTo>
                    <a:pt x="70" y="81"/>
                    <a:pt x="73" y="79"/>
                    <a:pt x="75" y="76"/>
                  </a:cubicBezTo>
                  <a:cubicBezTo>
                    <a:pt x="76" y="76"/>
                    <a:pt x="76" y="76"/>
                    <a:pt x="76" y="76"/>
                  </a:cubicBezTo>
                  <a:cubicBezTo>
                    <a:pt x="78" y="74"/>
                    <a:pt x="79" y="72"/>
                    <a:pt x="81" y="69"/>
                  </a:cubicBezTo>
                  <a:cubicBezTo>
                    <a:pt x="79" y="71"/>
                    <a:pt x="78" y="72"/>
                    <a:pt x="76" y="72"/>
                  </a:cubicBezTo>
                  <a:cubicBezTo>
                    <a:pt x="74" y="73"/>
                    <a:pt x="73" y="73"/>
                    <a:pt x="71" y="73"/>
                  </a:cubicBezTo>
                  <a:cubicBezTo>
                    <a:pt x="71" y="73"/>
                    <a:pt x="71" y="73"/>
                    <a:pt x="71" y="73"/>
                  </a:cubicBezTo>
                  <a:cubicBezTo>
                    <a:pt x="71" y="73"/>
                    <a:pt x="71" y="72"/>
                    <a:pt x="71" y="72"/>
                  </a:cubicBezTo>
                  <a:cubicBezTo>
                    <a:pt x="70" y="72"/>
                    <a:pt x="70" y="72"/>
                    <a:pt x="70" y="72"/>
                  </a:cubicBezTo>
                  <a:cubicBezTo>
                    <a:pt x="67" y="68"/>
                    <a:pt x="69" y="63"/>
                    <a:pt x="71" y="58"/>
                  </a:cubicBezTo>
                  <a:cubicBezTo>
                    <a:pt x="72" y="52"/>
                    <a:pt x="74" y="47"/>
                    <a:pt x="67" y="45"/>
                  </a:cubicBezTo>
                  <a:cubicBezTo>
                    <a:pt x="66" y="44"/>
                    <a:pt x="65" y="44"/>
                    <a:pt x="64" y="43"/>
                  </a:cubicBezTo>
                  <a:cubicBezTo>
                    <a:pt x="61" y="42"/>
                    <a:pt x="59" y="40"/>
                    <a:pt x="58" y="37"/>
                  </a:cubicBezTo>
                  <a:cubicBezTo>
                    <a:pt x="54" y="32"/>
                    <a:pt x="57" y="29"/>
                    <a:pt x="60" y="25"/>
                  </a:cubicBezTo>
                  <a:cubicBezTo>
                    <a:pt x="61" y="24"/>
                    <a:pt x="61" y="24"/>
                    <a:pt x="62" y="23"/>
                  </a:cubicBezTo>
                  <a:cubicBezTo>
                    <a:pt x="59" y="23"/>
                    <a:pt x="55" y="23"/>
                    <a:pt x="53" y="19"/>
                  </a:cubicBezTo>
                  <a:cubicBezTo>
                    <a:pt x="53" y="18"/>
                    <a:pt x="53" y="17"/>
                    <a:pt x="53" y="16"/>
                  </a:cubicBezTo>
                  <a:cubicBezTo>
                    <a:pt x="53" y="16"/>
                    <a:pt x="53" y="16"/>
                    <a:pt x="53" y="16"/>
                  </a:cubicBezTo>
                  <a:cubicBezTo>
                    <a:pt x="53" y="12"/>
                    <a:pt x="50" y="11"/>
                    <a:pt x="48" y="8"/>
                  </a:cubicBezTo>
                  <a:cubicBezTo>
                    <a:pt x="47" y="8"/>
                    <a:pt x="47" y="8"/>
                    <a:pt x="47" y="8"/>
                  </a:cubicBezTo>
                  <a:cubicBezTo>
                    <a:pt x="45" y="8"/>
                    <a:pt x="43" y="8"/>
                    <a:pt x="41" y="8"/>
                  </a:cubicBezTo>
                  <a:close/>
                  <a:moveTo>
                    <a:pt x="9" y="37"/>
                  </a:moveTo>
                  <a:cubicBezTo>
                    <a:pt x="9" y="37"/>
                    <a:pt x="9" y="37"/>
                    <a:pt x="9" y="37"/>
                  </a:cubicBezTo>
                  <a:cubicBezTo>
                    <a:pt x="9" y="37"/>
                    <a:pt x="9" y="37"/>
                    <a:pt x="9" y="37"/>
                  </a:cubicBezTo>
                  <a:cubicBezTo>
                    <a:pt x="11" y="37"/>
                    <a:pt x="13" y="36"/>
                    <a:pt x="15" y="37"/>
                  </a:cubicBezTo>
                  <a:cubicBezTo>
                    <a:pt x="18" y="38"/>
                    <a:pt x="18" y="40"/>
                    <a:pt x="17" y="43"/>
                  </a:cubicBezTo>
                  <a:cubicBezTo>
                    <a:pt x="16" y="45"/>
                    <a:pt x="16" y="48"/>
                    <a:pt x="16" y="51"/>
                  </a:cubicBezTo>
                  <a:cubicBezTo>
                    <a:pt x="16" y="54"/>
                    <a:pt x="19" y="56"/>
                    <a:pt x="21" y="57"/>
                  </a:cubicBezTo>
                  <a:cubicBezTo>
                    <a:pt x="23" y="58"/>
                    <a:pt x="25" y="59"/>
                    <a:pt x="26" y="61"/>
                  </a:cubicBezTo>
                  <a:cubicBezTo>
                    <a:pt x="27" y="63"/>
                    <a:pt x="30" y="68"/>
                    <a:pt x="33" y="71"/>
                  </a:cubicBezTo>
                  <a:cubicBezTo>
                    <a:pt x="34" y="72"/>
                    <a:pt x="39" y="78"/>
                    <a:pt x="39" y="74"/>
                  </a:cubicBezTo>
                  <a:cubicBezTo>
                    <a:pt x="40" y="72"/>
                    <a:pt x="40" y="70"/>
                    <a:pt x="39" y="68"/>
                  </a:cubicBezTo>
                  <a:cubicBezTo>
                    <a:pt x="39" y="67"/>
                    <a:pt x="39" y="66"/>
                    <a:pt x="39" y="64"/>
                  </a:cubicBezTo>
                  <a:cubicBezTo>
                    <a:pt x="39" y="62"/>
                    <a:pt x="39" y="61"/>
                    <a:pt x="39" y="60"/>
                  </a:cubicBezTo>
                  <a:cubicBezTo>
                    <a:pt x="38" y="55"/>
                    <a:pt x="38" y="54"/>
                    <a:pt x="45" y="47"/>
                  </a:cubicBezTo>
                  <a:cubicBezTo>
                    <a:pt x="46" y="46"/>
                    <a:pt x="46" y="45"/>
                    <a:pt x="47" y="44"/>
                  </a:cubicBezTo>
                  <a:cubicBezTo>
                    <a:pt x="47" y="42"/>
                    <a:pt x="47" y="41"/>
                    <a:pt x="46" y="40"/>
                  </a:cubicBezTo>
                  <a:cubicBezTo>
                    <a:pt x="45" y="39"/>
                    <a:pt x="44" y="37"/>
                    <a:pt x="42" y="37"/>
                  </a:cubicBezTo>
                  <a:cubicBezTo>
                    <a:pt x="40" y="35"/>
                    <a:pt x="37" y="35"/>
                    <a:pt x="35" y="35"/>
                  </a:cubicBezTo>
                  <a:cubicBezTo>
                    <a:pt x="35" y="35"/>
                    <a:pt x="35" y="35"/>
                    <a:pt x="35" y="35"/>
                  </a:cubicBezTo>
                  <a:cubicBezTo>
                    <a:pt x="27" y="35"/>
                    <a:pt x="25" y="35"/>
                    <a:pt x="24" y="30"/>
                  </a:cubicBezTo>
                  <a:cubicBezTo>
                    <a:pt x="24" y="26"/>
                    <a:pt x="30" y="23"/>
                    <a:pt x="33" y="20"/>
                  </a:cubicBezTo>
                  <a:cubicBezTo>
                    <a:pt x="35" y="19"/>
                    <a:pt x="35" y="14"/>
                    <a:pt x="36" y="10"/>
                  </a:cubicBezTo>
                  <a:cubicBezTo>
                    <a:pt x="36" y="9"/>
                    <a:pt x="36" y="9"/>
                    <a:pt x="36" y="9"/>
                  </a:cubicBezTo>
                  <a:cubicBezTo>
                    <a:pt x="30" y="11"/>
                    <a:pt x="24" y="15"/>
                    <a:pt x="19" y="19"/>
                  </a:cubicBezTo>
                  <a:cubicBezTo>
                    <a:pt x="19" y="19"/>
                    <a:pt x="19" y="19"/>
                    <a:pt x="19" y="19"/>
                  </a:cubicBezTo>
                  <a:cubicBezTo>
                    <a:pt x="14" y="24"/>
                    <a:pt x="11" y="30"/>
                    <a:pt x="9" y="37"/>
                  </a:cubicBezTo>
                  <a:close/>
                  <a:moveTo>
                    <a:pt x="60" y="86"/>
                  </a:moveTo>
                  <a:cubicBezTo>
                    <a:pt x="60" y="86"/>
                    <a:pt x="60" y="86"/>
                    <a:pt x="60" y="86"/>
                  </a:cubicBezTo>
                  <a:cubicBezTo>
                    <a:pt x="55" y="85"/>
                    <a:pt x="50" y="86"/>
                    <a:pt x="45" y="87"/>
                  </a:cubicBezTo>
                  <a:cubicBezTo>
                    <a:pt x="44" y="87"/>
                    <a:pt x="44" y="87"/>
                    <a:pt x="43" y="88"/>
                  </a:cubicBezTo>
                  <a:cubicBezTo>
                    <a:pt x="44" y="88"/>
                    <a:pt x="46" y="88"/>
                    <a:pt x="47" y="88"/>
                  </a:cubicBezTo>
                  <a:cubicBezTo>
                    <a:pt x="52" y="88"/>
                    <a:pt x="56" y="87"/>
                    <a:pt x="60" y="86"/>
                  </a:cubicBezTo>
                  <a:close/>
                  <a:moveTo>
                    <a:pt x="86" y="56"/>
                  </a:moveTo>
                  <a:cubicBezTo>
                    <a:pt x="86" y="56"/>
                    <a:pt x="86" y="56"/>
                    <a:pt x="86" y="56"/>
                  </a:cubicBezTo>
                  <a:cubicBezTo>
                    <a:pt x="86" y="56"/>
                    <a:pt x="86" y="56"/>
                    <a:pt x="87" y="56"/>
                  </a:cubicBezTo>
                  <a:cubicBezTo>
                    <a:pt x="87" y="53"/>
                    <a:pt x="87" y="50"/>
                    <a:pt x="87" y="48"/>
                  </a:cubicBezTo>
                  <a:cubicBezTo>
                    <a:pt x="87" y="37"/>
                    <a:pt x="83" y="27"/>
                    <a:pt x="76" y="19"/>
                  </a:cubicBezTo>
                  <a:cubicBezTo>
                    <a:pt x="76" y="19"/>
                    <a:pt x="76" y="19"/>
                    <a:pt x="76" y="19"/>
                  </a:cubicBezTo>
                  <a:cubicBezTo>
                    <a:pt x="70" y="14"/>
                    <a:pt x="62" y="10"/>
                    <a:pt x="54" y="8"/>
                  </a:cubicBezTo>
                  <a:cubicBezTo>
                    <a:pt x="56" y="11"/>
                    <a:pt x="57" y="13"/>
                    <a:pt x="57" y="16"/>
                  </a:cubicBezTo>
                  <a:cubicBezTo>
                    <a:pt x="57" y="16"/>
                    <a:pt x="57" y="16"/>
                    <a:pt x="57" y="16"/>
                  </a:cubicBezTo>
                  <a:cubicBezTo>
                    <a:pt x="57" y="16"/>
                    <a:pt x="57" y="17"/>
                    <a:pt x="58" y="17"/>
                  </a:cubicBezTo>
                  <a:cubicBezTo>
                    <a:pt x="58" y="17"/>
                    <a:pt x="58" y="17"/>
                    <a:pt x="58" y="17"/>
                  </a:cubicBezTo>
                  <a:cubicBezTo>
                    <a:pt x="58" y="19"/>
                    <a:pt x="60" y="19"/>
                    <a:pt x="62" y="19"/>
                  </a:cubicBezTo>
                  <a:cubicBezTo>
                    <a:pt x="64" y="19"/>
                    <a:pt x="66" y="19"/>
                    <a:pt x="67" y="21"/>
                  </a:cubicBezTo>
                  <a:cubicBezTo>
                    <a:pt x="67" y="24"/>
                    <a:pt x="66" y="26"/>
                    <a:pt x="63" y="28"/>
                  </a:cubicBezTo>
                  <a:cubicBezTo>
                    <a:pt x="61" y="30"/>
                    <a:pt x="59" y="32"/>
                    <a:pt x="61" y="35"/>
                  </a:cubicBezTo>
                  <a:cubicBezTo>
                    <a:pt x="62" y="37"/>
                    <a:pt x="64" y="38"/>
                    <a:pt x="66" y="39"/>
                  </a:cubicBezTo>
                  <a:cubicBezTo>
                    <a:pt x="67" y="40"/>
                    <a:pt x="68" y="40"/>
                    <a:pt x="69" y="40"/>
                  </a:cubicBezTo>
                  <a:cubicBezTo>
                    <a:pt x="80" y="44"/>
                    <a:pt x="77" y="52"/>
                    <a:pt x="75" y="59"/>
                  </a:cubicBezTo>
                  <a:cubicBezTo>
                    <a:pt x="73" y="63"/>
                    <a:pt x="72" y="67"/>
                    <a:pt x="74" y="69"/>
                  </a:cubicBezTo>
                  <a:cubicBezTo>
                    <a:pt x="75" y="68"/>
                    <a:pt x="75" y="68"/>
                    <a:pt x="75" y="68"/>
                  </a:cubicBezTo>
                  <a:cubicBezTo>
                    <a:pt x="76" y="68"/>
                    <a:pt x="77" y="67"/>
                    <a:pt x="79" y="66"/>
                  </a:cubicBezTo>
                  <a:cubicBezTo>
                    <a:pt x="81" y="63"/>
                    <a:pt x="84" y="60"/>
                    <a:pt x="86" y="56"/>
                  </a:cubicBezTo>
                  <a:close/>
                  <a:moveTo>
                    <a:pt x="62" y="23"/>
                  </a:moveTo>
                  <a:cubicBezTo>
                    <a:pt x="62" y="23"/>
                    <a:pt x="62" y="23"/>
                    <a:pt x="62" y="23"/>
                  </a:cubicBezTo>
                  <a:cubicBezTo>
                    <a:pt x="62" y="22"/>
                    <a:pt x="62" y="22"/>
                    <a:pt x="62" y="22"/>
                  </a:cubicBezTo>
                  <a:cubicBezTo>
                    <a:pt x="62" y="22"/>
                    <a:pt x="62" y="22"/>
                    <a:pt x="62" y="2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3" name="Straight Connector 2"/>
          <p:cNvCxnSpPr/>
          <p:nvPr/>
        </p:nvCxnSpPr>
        <p:spPr>
          <a:xfrm>
            <a:off x="6096000" y="1729465"/>
            <a:ext cx="0" cy="5138905"/>
          </a:xfrm>
          <a:prstGeom prst="line">
            <a:avLst/>
          </a:prstGeom>
          <a:ln w="19050">
            <a:solidFill>
              <a:srgbClr val="2980B9"/>
            </a:solidFill>
            <a:prstDash val="sysDash"/>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2641036" y="205694"/>
            <a:ext cx="6846763" cy="967234"/>
            <a:chOff x="2641036" y="205694"/>
            <a:chExt cx="6846763" cy="967234"/>
          </a:xfrm>
        </p:grpSpPr>
        <p:sp>
          <p:nvSpPr>
            <p:cNvPr id="48" name="TextBox 10"/>
            <p:cNvSpPr txBox="1"/>
            <p:nvPr/>
          </p:nvSpPr>
          <p:spPr>
            <a:xfrm>
              <a:off x="4748992" y="205694"/>
              <a:ext cx="2630848" cy="738664"/>
            </a:xfrm>
            <a:prstGeom prst="rect">
              <a:avLst/>
            </a:prstGeom>
            <a:noFill/>
          </p:spPr>
          <p:txBody>
            <a:bodyPr wrap="none" rtlCol="0">
              <a:spAutoFit/>
            </a:bodyPr>
            <a:lstStyle/>
            <a:p>
              <a:pPr algn="ctr" defTabSz="685800"/>
              <a:r>
                <a:rPr lang="en-GB" sz="4200" b="1">
                  <a:solidFill>
                    <a:srgbClr val="5C5C5C"/>
                  </a:solidFill>
                  <a:latin typeface="Segoe UI" panose="020B0502040204020203" pitchFamily="34" charset="0"/>
                  <a:ea typeface="Segoe UI" panose="020B0502040204020203" pitchFamily="34" charset="0"/>
                  <a:cs typeface="Segoe UI" panose="020B0502040204020203" pitchFamily="34" charset="0"/>
                </a:rPr>
                <a:t>TIMELINE</a:t>
              </a:r>
            </a:p>
          </p:txBody>
        </p:sp>
        <p:sp>
          <p:nvSpPr>
            <p:cNvPr id="49" name="Rectangle 11"/>
            <p:cNvSpPr/>
            <p:nvPr/>
          </p:nvSpPr>
          <p:spPr>
            <a:xfrm>
              <a:off x="2641036" y="804202"/>
              <a:ext cx="6846763" cy="368726"/>
            </a:xfrm>
            <a:prstGeom prst="rect">
              <a:avLst/>
            </a:prstGeom>
          </p:spPr>
          <p:txBody>
            <a:bodyPr>
              <a:spAutoFit/>
            </a:bodyPr>
            <a:lstStyle/>
            <a:p>
              <a:pPr algn="ctr" defTabSz="685800"/>
              <a:r>
                <a:rPr lang="en-GB" sz="1000">
                  <a:solidFill>
                    <a:srgbClr val="5C5C5C"/>
                  </a:solidFill>
                  <a:latin typeface="Arial" panose="020B0604020202020204" pitchFamily="34" charset="0"/>
                  <a:cs typeface="Arial" panose="020B0604020202020204" pitchFamily="34" charset="0"/>
                </a:rPr>
                <a:t>Lorem ipsum dolor sit amet, consectetuer adipiscing</a:t>
              </a:r>
            </a:p>
          </p:txBody>
        </p:sp>
      </p:grpSp>
      <p:cxnSp>
        <p:nvCxnSpPr>
          <p:cNvPr id="50" name="Straight Connector 12"/>
          <p:cNvCxnSpPr>
            <a:cxnSpLocks/>
          </p:cNvCxnSpPr>
          <p:nvPr/>
        </p:nvCxnSpPr>
        <p:spPr>
          <a:xfrm>
            <a:off x="5397675" y="1172928"/>
            <a:ext cx="1396650" cy="0"/>
          </a:xfrm>
          <a:prstGeom prst="line">
            <a:avLst/>
          </a:prstGeom>
          <a:ln w="34925">
            <a:solidFill>
              <a:srgbClr val="257DB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2100867"/>
      </p:ext>
    </p:extLst>
  </p:cSld>
  <p:clrMapOvr>
    <a:masterClrMapping/>
  </p:clrMapOvr>
  <p:transition spd="slow" advTm="102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250"/>
                                  </p:stCondLst>
                                  <p:childTnLst>
                                    <p:set>
                                      <p:cBhvr>
                                        <p:cTn id="12" dur="1" fill="hold">
                                          <p:stCondLst>
                                            <p:cond delay="0"/>
                                          </p:stCondLst>
                                        </p:cTn>
                                        <p:tgtEl>
                                          <p:spTgt spid="50"/>
                                        </p:tgtEl>
                                        <p:attrNameLst>
                                          <p:attrName>style.visibility</p:attrName>
                                        </p:attrNameLst>
                                      </p:cBhvr>
                                      <p:to>
                                        <p:strVal val="visible"/>
                                      </p:to>
                                    </p:set>
                                    <p:animEffect transition="in" filter="wipe(left)">
                                      <p:cBhvr>
                                        <p:cTn id="13" dur="500"/>
                                        <p:tgtEl>
                                          <p:spTgt spid="50"/>
                                        </p:tgtEl>
                                      </p:cBhvr>
                                    </p:animEffect>
                                  </p:childTnLst>
                                </p:cTn>
                              </p:par>
                            </p:childTnLst>
                          </p:cTn>
                        </p:par>
                        <p:par>
                          <p:cTn id="14" fill="hold">
                            <p:stCondLst>
                              <p:cond delay="1750"/>
                            </p:stCondLst>
                            <p:childTnLst>
                              <p:par>
                                <p:cTn id="15" presetID="22" presetClass="entr" presetSubtype="1" fill="hold" nodeType="afterEffect">
                                  <p:stCondLst>
                                    <p:cond delay="25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600"/>
                                        <p:tgtEl>
                                          <p:spTgt spid="3"/>
                                        </p:tgtEl>
                                      </p:cBhvr>
                                    </p:animEffect>
                                  </p:childTnLst>
                                </p:cTn>
                              </p:par>
                            </p:childTnLst>
                          </p:cTn>
                        </p:par>
                        <p:par>
                          <p:cTn id="18" fill="hold">
                            <p:stCondLst>
                              <p:cond delay="2600"/>
                            </p:stCondLst>
                            <p:childTnLst>
                              <p:par>
                                <p:cTn id="19" presetID="12" presetClass="entr" presetSubtype="2" fill="hold" nodeType="after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750"/>
                                        <p:tgtEl>
                                          <p:spTgt spid="4"/>
                                        </p:tgtEl>
                                        <p:attrNameLst>
                                          <p:attrName>ppt_x</p:attrName>
                                        </p:attrNameLst>
                                      </p:cBhvr>
                                      <p:tavLst>
                                        <p:tav tm="0">
                                          <p:val>
                                            <p:strVal val="#ppt_x+#ppt_w*1.125000"/>
                                          </p:val>
                                        </p:tav>
                                        <p:tav tm="100000">
                                          <p:val>
                                            <p:strVal val="#ppt_x"/>
                                          </p:val>
                                        </p:tav>
                                      </p:tavLst>
                                    </p:anim>
                                    <p:animEffect transition="in" filter="wipe(left)">
                                      <p:cBhvr>
                                        <p:cTn id="22" dur="750"/>
                                        <p:tgtEl>
                                          <p:spTgt spid="4"/>
                                        </p:tgtEl>
                                      </p:cBhvr>
                                    </p:animEffect>
                                  </p:childTnLst>
                                </p:cTn>
                              </p:par>
                            </p:childTnLst>
                          </p:cTn>
                        </p:par>
                        <p:par>
                          <p:cTn id="23" fill="hold">
                            <p:stCondLst>
                              <p:cond delay="3600"/>
                            </p:stCondLst>
                            <p:childTnLst>
                              <p:par>
                                <p:cTn id="24" presetID="1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750"/>
                                        <p:tgtEl>
                                          <p:spTgt spid="8"/>
                                        </p:tgtEl>
                                        <p:attrNameLst>
                                          <p:attrName>ppt_x</p:attrName>
                                        </p:attrNameLst>
                                      </p:cBhvr>
                                      <p:tavLst>
                                        <p:tav tm="0">
                                          <p:val>
                                            <p:strVal val="#ppt_x+#ppt_w*1.125000"/>
                                          </p:val>
                                        </p:tav>
                                        <p:tav tm="100000">
                                          <p:val>
                                            <p:strVal val="#ppt_x"/>
                                          </p:val>
                                        </p:tav>
                                      </p:tavLst>
                                    </p:anim>
                                    <p:animEffect transition="in" filter="wipe(left)">
                                      <p:cBhvr>
                                        <p:cTn id="27" dur="750"/>
                                        <p:tgtEl>
                                          <p:spTgt spid="8"/>
                                        </p:tgtEl>
                                      </p:cBhvr>
                                    </p:animEffect>
                                  </p:childTnLst>
                                </p:cTn>
                              </p:par>
                            </p:childTnLst>
                          </p:cTn>
                        </p:par>
                        <p:par>
                          <p:cTn id="28" fill="hold">
                            <p:stCondLst>
                              <p:cond delay="4350"/>
                            </p:stCondLst>
                            <p:childTnLst>
                              <p:par>
                                <p:cTn id="29" presetID="12" presetClass="entr" presetSubtype="8" fill="hold" nodeType="afterEffect">
                                  <p:stCondLst>
                                    <p:cond delay="25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750"/>
                                        <p:tgtEl>
                                          <p:spTgt spid="5"/>
                                        </p:tgtEl>
                                        <p:attrNameLst>
                                          <p:attrName>ppt_x</p:attrName>
                                        </p:attrNameLst>
                                      </p:cBhvr>
                                      <p:tavLst>
                                        <p:tav tm="0">
                                          <p:val>
                                            <p:strVal val="#ppt_x-#ppt_w*1.125000"/>
                                          </p:val>
                                        </p:tav>
                                        <p:tav tm="100000">
                                          <p:val>
                                            <p:strVal val="#ppt_x"/>
                                          </p:val>
                                        </p:tav>
                                      </p:tavLst>
                                    </p:anim>
                                    <p:animEffect transition="in" filter="wipe(right)">
                                      <p:cBhvr>
                                        <p:cTn id="32" dur="750"/>
                                        <p:tgtEl>
                                          <p:spTgt spid="5"/>
                                        </p:tgtEl>
                                      </p:cBhvr>
                                    </p:animEffect>
                                  </p:childTnLst>
                                </p:cTn>
                              </p:par>
                            </p:childTnLst>
                          </p:cTn>
                        </p:par>
                        <p:par>
                          <p:cTn id="33" fill="hold">
                            <p:stCondLst>
                              <p:cond delay="5350"/>
                            </p:stCondLst>
                            <p:childTnLst>
                              <p:par>
                                <p:cTn id="34" presetID="12" presetClass="entr" presetSubtype="8"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750"/>
                                        <p:tgtEl>
                                          <p:spTgt spid="10"/>
                                        </p:tgtEl>
                                        <p:attrNameLst>
                                          <p:attrName>ppt_x</p:attrName>
                                        </p:attrNameLst>
                                      </p:cBhvr>
                                      <p:tavLst>
                                        <p:tav tm="0">
                                          <p:val>
                                            <p:strVal val="#ppt_x-#ppt_w*1.125000"/>
                                          </p:val>
                                        </p:tav>
                                        <p:tav tm="100000">
                                          <p:val>
                                            <p:strVal val="#ppt_x"/>
                                          </p:val>
                                        </p:tav>
                                      </p:tavLst>
                                    </p:anim>
                                    <p:animEffect transition="in" filter="wipe(right)">
                                      <p:cBhvr>
                                        <p:cTn id="37" dur="750"/>
                                        <p:tgtEl>
                                          <p:spTgt spid="10"/>
                                        </p:tgtEl>
                                      </p:cBhvr>
                                    </p:animEffect>
                                  </p:childTnLst>
                                </p:cTn>
                              </p:par>
                            </p:childTnLst>
                          </p:cTn>
                        </p:par>
                        <p:par>
                          <p:cTn id="38" fill="hold">
                            <p:stCondLst>
                              <p:cond delay="6100"/>
                            </p:stCondLst>
                            <p:childTnLst>
                              <p:par>
                                <p:cTn id="39" presetID="12" presetClass="entr" presetSubtype="2" fill="hold" nodeType="afterEffect">
                                  <p:stCondLst>
                                    <p:cond delay="25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750"/>
                                        <p:tgtEl>
                                          <p:spTgt spid="6"/>
                                        </p:tgtEl>
                                        <p:attrNameLst>
                                          <p:attrName>ppt_x</p:attrName>
                                        </p:attrNameLst>
                                      </p:cBhvr>
                                      <p:tavLst>
                                        <p:tav tm="0">
                                          <p:val>
                                            <p:strVal val="#ppt_x+#ppt_w*1.125000"/>
                                          </p:val>
                                        </p:tav>
                                        <p:tav tm="100000">
                                          <p:val>
                                            <p:strVal val="#ppt_x"/>
                                          </p:val>
                                        </p:tav>
                                      </p:tavLst>
                                    </p:anim>
                                    <p:animEffect transition="in" filter="wipe(left)">
                                      <p:cBhvr>
                                        <p:cTn id="42" dur="750"/>
                                        <p:tgtEl>
                                          <p:spTgt spid="6"/>
                                        </p:tgtEl>
                                      </p:cBhvr>
                                    </p:animEffect>
                                  </p:childTnLst>
                                </p:cTn>
                              </p:par>
                            </p:childTnLst>
                          </p:cTn>
                        </p:par>
                        <p:par>
                          <p:cTn id="43" fill="hold">
                            <p:stCondLst>
                              <p:cond delay="7100"/>
                            </p:stCondLst>
                            <p:childTnLst>
                              <p:par>
                                <p:cTn id="44" presetID="12" presetClass="entr" presetSubtype="2"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750"/>
                                        <p:tgtEl>
                                          <p:spTgt spid="9"/>
                                        </p:tgtEl>
                                        <p:attrNameLst>
                                          <p:attrName>ppt_x</p:attrName>
                                        </p:attrNameLst>
                                      </p:cBhvr>
                                      <p:tavLst>
                                        <p:tav tm="0">
                                          <p:val>
                                            <p:strVal val="#ppt_x+#ppt_w*1.125000"/>
                                          </p:val>
                                        </p:tav>
                                        <p:tav tm="100000">
                                          <p:val>
                                            <p:strVal val="#ppt_x"/>
                                          </p:val>
                                        </p:tav>
                                      </p:tavLst>
                                    </p:anim>
                                    <p:animEffect transition="in" filter="wipe(left)">
                                      <p:cBhvr>
                                        <p:cTn id="47" dur="750"/>
                                        <p:tgtEl>
                                          <p:spTgt spid="9"/>
                                        </p:tgtEl>
                                      </p:cBhvr>
                                    </p:animEffect>
                                  </p:childTnLst>
                                </p:cTn>
                              </p:par>
                            </p:childTnLst>
                          </p:cTn>
                        </p:par>
                        <p:par>
                          <p:cTn id="48" fill="hold">
                            <p:stCondLst>
                              <p:cond delay="7850"/>
                            </p:stCondLst>
                            <p:childTnLst>
                              <p:par>
                                <p:cTn id="49" presetID="12" presetClass="entr" presetSubtype="8" fill="hold" nodeType="afterEffect">
                                  <p:stCondLst>
                                    <p:cond delay="25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750"/>
                                        <p:tgtEl>
                                          <p:spTgt spid="7"/>
                                        </p:tgtEl>
                                        <p:attrNameLst>
                                          <p:attrName>ppt_x</p:attrName>
                                        </p:attrNameLst>
                                      </p:cBhvr>
                                      <p:tavLst>
                                        <p:tav tm="0">
                                          <p:val>
                                            <p:strVal val="#ppt_x-#ppt_w*1.125000"/>
                                          </p:val>
                                        </p:tav>
                                        <p:tav tm="100000">
                                          <p:val>
                                            <p:strVal val="#ppt_x"/>
                                          </p:val>
                                        </p:tav>
                                      </p:tavLst>
                                    </p:anim>
                                    <p:animEffect transition="in" filter="wipe(right)">
                                      <p:cBhvr>
                                        <p:cTn id="52" dur="750"/>
                                        <p:tgtEl>
                                          <p:spTgt spid="7"/>
                                        </p:tgtEl>
                                      </p:cBhvr>
                                    </p:animEffect>
                                  </p:childTnLst>
                                </p:cTn>
                              </p:par>
                            </p:childTnLst>
                          </p:cTn>
                        </p:par>
                        <p:par>
                          <p:cTn id="53" fill="hold">
                            <p:stCondLst>
                              <p:cond delay="8850"/>
                            </p:stCondLst>
                            <p:childTnLst>
                              <p:par>
                                <p:cTn id="54" presetID="12" presetClass="entr" presetSubtype="8"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750"/>
                                        <p:tgtEl>
                                          <p:spTgt spid="18"/>
                                        </p:tgtEl>
                                        <p:attrNameLst>
                                          <p:attrName>ppt_x</p:attrName>
                                        </p:attrNameLst>
                                      </p:cBhvr>
                                      <p:tavLst>
                                        <p:tav tm="0">
                                          <p:val>
                                            <p:strVal val="#ppt_x-#ppt_w*1.125000"/>
                                          </p:val>
                                        </p:tav>
                                        <p:tav tm="100000">
                                          <p:val>
                                            <p:strVal val="#ppt_x"/>
                                          </p:val>
                                        </p:tav>
                                      </p:tavLst>
                                    </p:anim>
                                    <p:animEffect transition="in" filter="wipe(right)">
                                      <p:cBhvr>
                                        <p:cTn id="57"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5358383" y="4664219"/>
            <a:ext cx="1475232" cy="1475232"/>
            <a:chOff x="5358383" y="4664219"/>
            <a:chExt cx="1475232" cy="1475232"/>
          </a:xfrm>
        </p:grpSpPr>
        <p:sp>
          <p:nvSpPr>
            <p:cNvPr id="17" name="Oval 16"/>
            <p:cNvSpPr/>
            <p:nvPr/>
          </p:nvSpPr>
          <p:spPr>
            <a:xfrm>
              <a:off x="5358383" y="4664219"/>
              <a:ext cx="1475232" cy="1475232"/>
            </a:xfrm>
            <a:prstGeom prst="ellipse">
              <a:avLst/>
            </a:prstGeom>
            <a:solidFill>
              <a:srgbClr val="1A6FAE"/>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9" name="Freeform 26"/>
            <p:cNvSpPr>
              <a:spLocks/>
            </p:cNvSpPr>
            <p:nvPr/>
          </p:nvSpPr>
          <p:spPr bwMode="auto">
            <a:xfrm>
              <a:off x="5752547" y="5079042"/>
              <a:ext cx="704039" cy="64558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914377"/>
              <a:endParaRPr lang="en-US" dirty="0">
                <a:solidFill>
                  <a:srgbClr val="5C5C5C"/>
                </a:solidFill>
                <a:latin typeface="Segoe UI" panose="020B0502040204020203" pitchFamily="34" charset="0"/>
                <a:cs typeface="Segoe UI" panose="020B0502040204020203" pitchFamily="34" charset="0"/>
              </a:endParaRPr>
            </a:p>
          </p:txBody>
        </p:sp>
      </p:grpSp>
      <p:sp>
        <p:nvSpPr>
          <p:cNvPr id="20" name="TextBox 19"/>
          <p:cNvSpPr txBox="1"/>
          <p:nvPr/>
        </p:nvSpPr>
        <p:spPr>
          <a:xfrm>
            <a:off x="5592246" y="6251946"/>
            <a:ext cx="1024639" cy="400110"/>
          </a:xfrm>
          <a:prstGeom prst="rect">
            <a:avLst/>
          </a:prstGeom>
          <a:noFill/>
        </p:spPr>
        <p:txBody>
          <a:bodyPr wrap="none" rtlCol="0">
            <a:spAutoFit/>
          </a:bodyPr>
          <a:lstStyle/>
          <a:p>
            <a:pPr defTabSz="914377"/>
            <a:r>
              <a:rPr lang="en-GB" sz="2000" b="1">
                <a:solidFill>
                  <a:srgbClr val="1A6FAE"/>
                </a:solidFill>
                <a:latin typeface="Segoe UI" panose="020B0502040204020203" pitchFamily="34" charset="0"/>
                <a:cs typeface="Segoe UI" panose="020B0502040204020203" pitchFamily="34" charset="0"/>
              </a:rPr>
              <a:t>FINISH</a:t>
            </a:r>
          </a:p>
        </p:txBody>
      </p:sp>
      <p:grpSp>
        <p:nvGrpSpPr>
          <p:cNvPr id="21" name="Group 20"/>
          <p:cNvGrpSpPr/>
          <p:nvPr/>
        </p:nvGrpSpPr>
        <p:grpSpPr>
          <a:xfrm>
            <a:off x="22478" y="695680"/>
            <a:ext cx="2438287" cy="817032"/>
            <a:chOff x="16858" y="521760"/>
            <a:chExt cx="1828715" cy="612774"/>
          </a:xfrm>
        </p:grpSpPr>
        <p:sp>
          <p:nvSpPr>
            <p:cNvPr id="30" name="TextBox 29"/>
            <p:cNvSpPr txBox="1"/>
            <p:nvPr/>
          </p:nvSpPr>
          <p:spPr>
            <a:xfrm>
              <a:off x="757295" y="521760"/>
              <a:ext cx="1088278" cy="300083"/>
            </a:xfrm>
            <a:prstGeom prst="rect">
              <a:avLst/>
            </a:prstGeom>
            <a:noFill/>
          </p:spPr>
          <p:txBody>
            <a:bodyPr wrap="none" rtlCol="0">
              <a:spAutoFit/>
            </a:bodyPr>
            <a:lstStyle/>
            <a:p>
              <a:pPr defTabSz="914377"/>
              <a:r>
                <a:rPr lang="en-US" altLang="zh-CN" sz="2000" b="1">
                  <a:solidFill>
                    <a:srgbClr val="33B24D"/>
                  </a:solidFill>
                  <a:latin typeface="Segoe UI" panose="020B0502040204020203" pitchFamily="34" charset="0"/>
                  <a:cs typeface="Segoe UI" panose="020B0502040204020203" pitchFamily="34" charset="0"/>
                </a:rPr>
                <a:t>KEYWORD</a:t>
              </a:r>
              <a:endParaRPr lang="en-GB" altLang="zh-CN" sz="2000" b="1">
                <a:solidFill>
                  <a:srgbClr val="33B24D"/>
                </a:solidFill>
                <a:latin typeface="Segoe UI" panose="020B0502040204020203" pitchFamily="34" charset="0"/>
                <a:cs typeface="Segoe UI" panose="020B0502040204020203" pitchFamily="34" charset="0"/>
              </a:endParaRPr>
            </a:p>
          </p:txBody>
        </p:sp>
        <p:sp>
          <p:nvSpPr>
            <p:cNvPr id="31" name="Rectangle 30"/>
            <p:cNvSpPr/>
            <p:nvPr/>
          </p:nvSpPr>
          <p:spPr>
            <a:xfrm>
              <a:off x="16858" y="788285"/>
              <a:ext cx="1790456" cy="346249"/>
            </a:xfrm>
            <a:prstGeom prst="rect">
              <a:avLst/>
            </a:prstGeom>
          </p:spPr>
          <p:txBody>
            <a:bodyPr wrap="square">
              <a:spAutoFit/>
            </a:bodyPr>
            <a:lstStyle/>
            <a:p>
              <a:pPr algn="r" defTabSz="914377"/>
              <a:r>
                <a:rPr lang="en-GB" altLang="zh-CN" sz="1200">
                  <a:solidFill>
                    <a:srgbClr val="5C5C5C"/>
                  </a:solidFill>
                  <a:latin typeface="Segoe UI" panose="020B0502040204020203" pitchFamily="34" charset="0"/>
                  <a:cs typeface="Segoe UI" panose="020B0502040204020203" pitchFamily="34" charset="0"/>
                </a:rPr>
                <a:t>Lorem ipsum dolor sit amet, consectetuer adipiscing elit</a:t>
              </a:r>
              <a:endParaRPr lang="en-GB" sz="1200">
                <a:solidFill>
                  <a:srgbClr val="5C5C5C"/>
                </a:solidFill>
                <a:latin typeface="Segoe UI" panose="020B0502040204020203" pitchFamily="34" charset="0"/>
                <a:cs typeface="Segoe UI" panose="020B0502040204020203" pitchFamily="34" charset="0"/>
              </a:endParaRPr>
            </a:p>
          </p:txBody>
        </p:sp>
      </p:grpSp>
      <p:grpSp>
        <p:nvGrpSpPr>
          <p:cNvPr id="37" name="Group 36"/>
          <p:cNvGrpSpPr/>
          <p:nvPr/>
        </p:nvGrpSpPr>
        <p:grpSpPr>
          <a:xfrm>
            <a:off x="9731231" y="1853093"/>
            <a:ext cx="2387275" cy="815796"/>
            <a:chOff x="7298423" y="1389818"/>
            <a:chExt cx="1790456" cy="611847"/>
          </a:xfrm>
        </p:grpSpPr>
        <p:sp>
          <p:nvSpPr>
            <p:cNvPr id="32" name="Rectangle 31"/>
            <p:cNvSpPr/>
            <p:nvPr/>
          </p:nvSpPr>
          <p:spPr>
            <a:xfrm>
              <a:off x="7298423" y="1655416"/>
              <a:ext cx="1790456" cy="346249"/>
            </a:xfrm>
            <a:prstGeom prst="rect">
              <a:avLst/>
            </a:prstGeom>
          </p:spPr>
          <p:txBody>
            <a:bodyPr wrap="square">
              <a:spAutoFit/>
            </a:bodyPr>
            <a:lstStyle/>
            <a:p>
              <a:pPr defTabSz="914377"/>
              <a:r>
                <a:rPr lang="en-GB" altLang="zh-CN" sz="1200">
                  <a:solidFill>
                    <a:srgbClr val="5C5C5C"/>
                  </a:solidFill>
                  <a:latin typeface="Segoe UI" panose="020B0502040204020203" pitchFamily="34" charset="0"/>
                  <a:cs typeface="Segoe UI" panose="020B0502040204020203" pitchFamily="34" charset="0"/>
                </a:rPr>
                <a:t>Lorem ipsum dolor sit amet, consectetuer adipiscing elit</a:t>
              </a:r>
              <a:endParaRPr lang="en-GB" sz="1200">
                <a:solidFill>
                  <a:srgbClr val="5C5C5C"/>
                </a:solidFill>
                <a:latin typeface="Segoe UI" panose="020B0502040204020203" pitchFamily="34" charset="0"/>
                <a:cs typeface="Segoe UI" panose="020B0502040204020203" pitchFamily="34" charset="0"/>
              </a:endParaRPr>
            </a:p>
          </p:txBody>
        </p:sp>
        <p:sp>
          <p:nvSpPr>
            <p:cNvPr id="33" name="TextBox 32"/>
            <p:cNvSpPr txBox="1"/>
            <p:nvPr/>
          </p:nvSpPr>
          <p:spPr>
            <a:xfrm>
              <a:off x="7298423" y="1389818"/>
              <a:ext cx="1088278" cy="300083"/>
            </a:xfrm>
            <a:prstGeom prst="rect">
              <a:avLst/>
            </a:prstGeom>
            <a:noFill/>
          </p:spPr>
          <p:txBody>
            <a:bodyPr wrap="none" rtlCol="0">
              <a:spAutoFit/>
            </a:bodyPr>
            <a:lstStyle/>
            <a:p>
              <a:pPr defTabSz="914377"/>
              <a:r>
                <a:rPr lang="en-US" altLang="zh-CN" sz="2000" b="1">
                  <a:solidFill>
                    <a:srgbClr val="D97128"/>
                  </a:solidFill>
                  <a:latin typeface="Segoe UI" panose="020B0502040204020203" pitchFamily="34" charset="0"/>
                  <a:cs typeface="Segoe UI" panose="020B0502040204020203" pitchFamily="34" charset="0"/>
                </a:rPr>
                <a:t>KEYWORD</a:t>
              </a:r>
              <a:endParaRPr lang="en-GB" altLang="zh-CN" sz="2000" b="1">
                <a:solidFill>
                  <a:srgbClr val="D97128"/>
                </a:solidFill>
                <a:latin typeface="Segoe UI" panose="020B0502040204020203" pitchFamily="34" charset="0"/>
                <a:cs typeface="Segoe UI" panose="020B0502040204020203" pitchFamily="34" charset="0"/>
              </a:endParaRPr>
            </a:p>
          </p:txBody>
        </p:sp>
      </p:grpSp>
      <p:grpSp>
        <p:nvGrpSpPr>
          <p:cNvPr id="36" name="Group 35"/>
          <p:cNvGrpSpPr/>
          <p:nvPr/>
        </p:nvGrpSpPr>
        <p:grpSpPr>
          <a:xfrm>
            <a:off x="22477" y="3022053"/>
            <a:ext cx="2444983" cy="817032"/>
            <a:chOff x="16858" y="2266539"/>
            <a:chExt cx="1833737" cy="612774"/>
          </a:xfrm>
        </p:grpSpPr>
        <p:sp>
          <p:nvSpPr>
            <p:cNvPr id="34" name="TextBox 33"/>
            <p:cNvSpPr txBox="1"/>
            <p:nvPr/>
          </p:nvSpPr>
          <p:spPr>
            <a:xfrm>
              <a:off x="762317" y="2266539"/>
              <a:ext cx="1088278" cy="300083"/>
            </a:xfrm>
            <a:prstGeom prst="rect">
              <a:avLst/>
            </a:prstGeom>
            <a:noFill/>
          </p:spPr>
          <p:txBody>
            <a:bodyPr wrap="none" rtlCol="0">
              <a:spAutoFit/>
            </a:bodyPr>
            <a:lstStyle/>
            <a:p>
              <a:pPr defTabSz="914377"/>
              <a:r>
                <a:rPr lang="en-US" altLang="zh-CN" sz="2000" b="1">
                  <a:solidFill>
                    <a:srgbClr val="EA3448"/>
                  </a:solidFill>
                  <a:latin typeface="Segoe UI" panose="020B0502040204020203" pitchFamily="34" charset="0"/>
                  <a:cs typeface="Segoe UI" panose="020B0502040204020203" pitchFamily="34" charset="0"/>
                </a:rPr>
                <a:t>KEYWORD</a:t>
              </a:r>
              <a:endParaRPr lang="en-GB" altLang="zh-CN" sz="2000" b="1">
                <a:solidFill>
                  <a:srgbClr val="EA3448"/>
                </a:solidFill>
                <a:latin typeface="Segoe UI" panose="020B0502040204020203" pitchFamily="34" charset="0"/>
                <a:cs typeface="Segoe UI" panose="020B0502040204020203" pitchFamily="34" charset="0"/>
              </a:endParaRPr>
            </a:p>
          </p:txBody>
        </p:sp>
        <p:sp>
          <p:nvSpPr>
            <p:cNvPr id="35" name="Rectangle 34"/>
            <p:cNvSpPr/>
            <p:nvPr/>
          </p:nvSpPr>
          <p:spPr>
            <a:xfrm>
              <a:off x="16858" y="2533064"/>
              <a:ext cx="1790456" cy="346249"/>
            </a:xfrm>
            <a:prstGeom prst="rect">
              <a:avLst/>
            </a:prstGeom>
          </p:spPr>
          <p:txBody>
            <a:bodyPr wrap="square">
              <a:spAutoFit/>
            </a:bodyPr>
            <a:lstStyle/>
            <a:p>
              <a:pPr algn="r" defTabSz="914377"/>
              <a:r>
                <a:rPr lang="en-GB" altLang="zh-CN" sz="1200">
                  <a:solidFill>
                    <a:srgbClr val="5C5C5C"/>
                  </a:solidFill>
                  <a:latin typeface="Segoe UI" panose="020B0502040204020203" pitchFamily="34" charset="0"/>
                  <a:cs typeface="Segoe UI" panose="020B0502040204020203" pitchFamily="34" charset="0"/>
                </a:rPr>
                <a:t>Lorem ipsum dolor sit amet, consectetuer adipiscing elit</a:t>
              </a:r>
              <a:endParaRPr lang="en-GB" sz="1200">
                <a:solidFill>
                  <a:srgbClr val="5C5C5C"/>
                </a:solidFill>
                <a:latin typeface="Segoe UI" panose="020B0502040204020203" pitchFamily="34" charset="0"/>
                <a:cs typeface="Segoe UI" panose="020B0502040204020203" pitchFamily="34" charset="0"/>
              </a:endParaRPr>
            </a:p>
          </p:txBody>
        </p:sp>
      </p:grpSp>
      <p:grpSp>
        <p:nvGrpSpPr>
          <p:cNvPr id="2" name="组合 1"/>
          <p:cNvGrpSpPr/>
          <p:nvPr/>
        </p:nvGrpSpPr>
        <p:grpSpPr>
          <a:xfrm>
            <a:off x="2460765" y="428760"/>
            <a:ext cx="3635235" cy="1475232"/>
            <a:chOff x="2460765" y="428760"/>
            <a:chExt cx="3635235" cy="1475232"/>
          </a:xfrm>
        </p:grpSpPr>
        <p:cxnSp>
          <p:nvCxnSpPr>
            <p:cNvPr id="4" name="Straight Connector 3"/>
            <p:cNvCxnSpPr/>
            <p:nvPr/>
          </p:nvCxnSpPr>
          <p:spPr>
            <a:xfrm rot="5400000">
              <a:off x="5016000" y="86376"/>
              <a:ext cx="0" cy="2160000"/>
            </a:xfrm>
            <a:prstGeom prst="line">
              <a:avLst/>
            </a:prstGeom>
            <a:ln w="15875" cap="sq">
              <a:solidFill>
                <a:srgbClr val="20A84E"/>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2460765" y="428760"/>
              <a:ext cx="1475232" cy="1475232"/>
            </a:xfrm>
            <a:prstGeom prst="ellipse">
              <a:avLst/>
            </a:prstGeom>
            <a:noFill/>
            <a:ln>
              <a:solidFill>
                <a:srgbClr val="20A84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9" name="Oval 8"/>
            <p:cNvSpPr/>
            <p:nvPr/>
          </p:nvSpPr>
          <p:spPr>
            <a:xfrm>
              <a:off x="2644199" y="612194"/>
              <a:ext cx="1108364" cy="1108364"/>
            </a:xfrm>
            <a:prstGeom prst="ellipse">
              <a:avLst/>
            </a:prstGeom>
            <a:solidFill>
              <a:srgbClr val="33B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08" name="Freeform 115"/>
            <p:cNvSpPr>
              <a:spLocks noChangeAspect="1" noEditPoints="1"/>
            </p:cNvSpPr>
            <p:nvPr/>
          </p:nvSpPr>
          <p:spPr bwMode="auto">
            <a:xfrm>
              <a:off x="2928013" y="896008"/>
              <a:ext cx="540736" cy="540736"/>
            </a:xfrm>
            <a:custGeom>
              <a:avLst/>
              <a:gdLst>
                <a:gd name="T0" fmla="*/ 16 w 95"/>
                <a:gd name="T1" fmla="*/ 4 h 95"/>
                <a:gd name="T2" fmla="*/ 33 w 95"/>
                <a:gd name="T3" fmla="*/ 8 h 95"/>
                <a:gd name="T4" fmla="*/ 61 w 95"/>
                <a:gd name="T5" fmla="*/ 1 h 95"/>
                <a:gd name="T6" fmla="*/ 63 w 95"/>
                <a:gd name="T7" fmla="*/ 1 h 95"/>
                <a:gd name="T8" fmla="*/ 85 w 95"/>
                <a:gd name="T9" fmla="*/ 7 h 95"/>
                <a:gd name="T10" fmla="*/ 95 w 95"/>
                <a:gd name="T11" fmla="*/ 19 h 95"/>
                <a:gd name="T12" fmla="*/ 95 w 95"/>
                <a:gd name="T13" fmla="*/ 80 h 95"/>
                <a:gd name="T14" fmla="*/ 79 w 95"/>
                <a:gd name="T15" fmla="*/ 92 h 95"/>
                <a:gd name="T16" fmla="*/ 62 w 95"/>
                <a:gd name="T17" fmla="*/ 87 h 95"/>
                <a:gd name="T18" fmla="*/ 34 w 95"/>
                <a:gd name="T19" fmla="*/ 95 h 95"/>
                <a:gd name="T20" fmla="*/ 32 w 95"/>
                <a:gd name="T21" fmla="*/ 95 h 95"/>
                <a:gd name="T22" fmla="*/ 9 w 95"/>
                <a:gd name="T23" fmla="*/ 89 h 95"/>
                <a:gd name="T24" fmla="*/ 0 w 95"/>
                <a:gd name="T25" fmla="*/ 77 h 95"/>
                <a:gd name="T26" fmla="*/ 0 w 95"/>
                <a:gd name="T27" fmla="*/ 16 h 95"/>
                <a:gd name="T28" fmla="*/ 16 w 95"/>
                <a:gd name="T29" fmla="*/ 4 h 95"/>
                <a:gd name="T30" fmla="*/ 35 w 95"/>
                <a:gd name="T31" fmla="*/ 15 h 95"/>
                <a:gd name="T32" fmla="*/ 35 w 95"/>
                <a:gd name="T33" fmla="*/ 15 h 95"/>
                <a:gd name="T34" fmla="*/ 35 w 95"/>
                <a:gd name="T35" fmla="*/ 87 h 95"/>
                <a:gd name="T36" fmla="*/ 60 w 95"/>
                <a:gd name="T37" fmla="*/ 80 h 95"/>
                <a:gd name="T38" fmla="*/ 60 w 95"/>
                <a:gd name="T39" fmla="*/ 8 h 95"/>
                <a:gd name="T40" fmla="*/ 35 w 95"/>
                <a:gd name="T41" fmla="*/ 15 h 95"/>
                <a:gd name="T42" fmla="*/ 31 w 95"/>
                <a:gd name="T43" fmla="*/ 87 h 95"/>
                <a:gd name="T44" fmla="*/ 31 w 95"/>
                <a:gd name="T45" fmla="*/ 87 h 95"/>
                <a:gd name="T46" fmla="*/ 31 w 95"/>
                <a:gd name="T47" fmla="*/ 15 h 95"/>
                <a:gd name="T48" fmla="*/ 14 w 95"/>
                <a:gd name="T49" fmla="*/ 11 h 95"/>
                <a:gd name="T50" fmla="*/ 7 w 95"/>
                <a:gd name="T51" fmla="*/ 16 h 95"/>
                <a:gd name="T52" fmla="*/ 7 w 95"/>
                <a:gd name="T53" fmla="*/ 77 h 95"/>
                <a:gd name="T54" fmla="*/ 11 w 95"/>
                <a:gd name="T55" fmla="*/ 82 h 95"/>
                <a:gd name="T56" fmla="*/ 31 w 95"/>
                <a:gd name="T57" fmla="*/ 87 h 95"/>
                <a:gd name="T58" fmla="*/ 64 w 95"/>
                <a:gd name="T59" fmla="*/ 80 h 95"/>
                <a:gd name="T60" fmla="*/ 64 w 95"/>
                <a:gd name="T61" fmla="*/ 80 h 95"/>
                <a:gd name="T62" fmla="*/ 81 w 95"/>
                <a:gd name="T63" fmla="*/ 85 h 95"/>
                <a:gd name="T64" fmla="*/ 87 w 95"/>
                <a:gd name="T65" fmla="*/ 80 h 95"/>
                <a:gd name="T66" fmla="*/ 87 w 95"/>
                <a:gd name="T67" fmla="*/ 19 h 95"/>
                <a:gd name="T68" fmla="*/ 84 w 95"/>
                <a:gd name="T69" fmla="*/ 14 h 95"/>
                <a:gd name="T70" fmla="*/ 64 w 95"/>
                <a:gd name="T71" fmla="*/ 8 h 95"/>
                <a:gd name="T72" fmla="*/ 64 w 95"/>
                <a:gd name="T73" fmla="*/ 8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 h="95">
                  <a:moveTo>
                    <a:pt x="16" y="4"/>
                  </a:moveTo>
                  <a:cubicBezTo>
                    <a:pt x="33" y="8"/>
                    <a:pt x="33" y="8"/>
                    <a:pt x="33" y="8"/>
                  </a:cubicBezTo>
                  <a:cubicBezTo>
                    <a:pt x="61" y="1"/>
                    <a:pt x="61" y="1"/>
                    <a:pt x="61" y="1"/>
                  </a:cubicBezTo>
                  <a:cubicBezTo>
                    <a:pt x="62" y="0"/>
                    <a:pt x="62" y="0"/>
                    <a:pt x="63" y="1"/>
                  </a:cubicBezTo>
                  <a:cubicBezTo>
                    <a:pt x="85" y="7"/>
                    <a:pt x="85" y="7"/>
                    <a:pt x="85" y="7"/>
                  </a:cubicBezTo>
                  <a:cubicBezTo>
                    <a:pt x="91" y="8"/>
                    <a:pt x="95" y="13"/>
                    <a:pt x="95" y="19"/>
                  </a:cubicBezTo>
                  <a:cubicBezTo>
                    <a:pt x="95" y="80"/>
                    <a:pt x="95" y="80"/>
                    <a:pt x="95" y="80"/>
                  </a:cubicBezTo>
                  <a:cubicBezTo>
                    <a:pt x="95" y="88"/>
                    <a:pt x="87" y="94"/>
                    <a:pt x="79" y="92"/>
                  </a:cubicBezTo>
                  <a:cubicBezTo>
                    <a:pt x="62" y="87"/>
                    <a:pt x="62" y="87"/>
                    <a:pt x="62" y="87"/>
                  </a:cubicBezTo>
                  <a:cubicBezTo>
                    <a:pt x="34" y="95"/>
                    <a:pt x="34" y="95"/>
                    <a:pt x="34" y="95"/>
                  </a:cubicBezTo>
                  <a:cubicBezTo>
                    <a:pt x="33" y="95"/>
                    <a:pt x="32" y="95"/>
                    <a:pt x="32" y="95"/>
                  </a:cubicBezTo>
                  <a:cubicBezTo>
                    <a:pt x="9" y="89"/>
                    <a:pt x="9" y="89"/>
                    <a:pt x="9" y="89"/>
                  </a:cubicBezTo>
                  <a:cubicBezTo>
                    <a:pt x="4" y="87"/>
                    <a:pt x="0" y="82"/>
                    <a:pt x="0" y="77"/>
                  </a:cubicBezTo>
                  <a:cubicBezTo>
                    <a:pt x="0" y="16"/>
                    <a:pt x="0" y="16"/>
                    <a:pt x="0" y="16"/>
                  </a:cubicBezTo>
                  <a:cubicBezTo>
                    <a:pt x="0" y="7"/>
                    <a:pt x="8" y="1"/>
                    <a:pt x="16" y="4"/>
                  </a:cubicBezTo>
                  <a:close/>
                  <a:moveTo>
                    <a:pt x="35" y="15"/>
                  </a:moveTo>
                  <a:cubicBezTo>
                    <a:pt x="35" y="15"/>
                    <a:pt x="35" y="15"/>
                    <a:pt x="35" y="15"/>
                  </a:cubicBezTo>
                  <a:cubicBezTo>
                    <a:pt x="35" y="87"/>
                    <a:pt x="35" y="87"/>
                    <a:pt x="35" y="87"/>
                  </a:cubicBezTo>
                  <a:cubicBezTo>
                    <a:pt x="60" y="80"/>
                    <a:pt x="60" y="80"/>
                    <a:pt x="60" y="80"/>
                  </a:cubicBezTo>
                  <a:cubicBezTo>
                    <a:pt x="60" y="8"/>
                    <a:pt x="60" y="8"/>
                    <a:pt x="60" y="8"/>
                  </a:cubicBezTo>
                  <a:cubicBezTo>
                    <a:pt x="35" y="15"/>
                    <a:pt x="35" y="15"/>
                    <a:pt x="35" y="15"/>
                  </a:cubicBezTo>
                  <a:close/>
                  <a:moveTo>
                    <a:pt x="31" y="87"/>
                  </a:moveTo>
                  <a:cubicBezTo>
                    <a:pt x="31" y="87"/>
                    <a:pt x="31" y="87"/>
                    <a:pt x="31" y="87"/>
                  </a:cubicBezTo>
                  <a:cubicBezTo>
                    <a:pt x="31" y="15"/>
                    <a:pt x="31" y="15"/>
                    <a:pt x="31" y="15"/>
                  </a:cubicBezTo>
                  <a:cubicBezTo>
                    <a:pt x="14" y="11"/>
                    <a:pt x="14" y="11"/>
                    <a:pt x="14" y="11"/>
                  </a:cubicBezTo>
                  <a:cubicBezTo>
                    <a:pt x="11" y="10"/>
                    <a:pt x="7" y="12"/>
                    <a:pt x="7" y="16"/>
                  </a:cubicBezTo>
                  <a:cubicBezTo>
                    <a:pt x="7" y="77"/>
                    <a:pt x="7" y="77"/>
                    <a:pt x="7" y="77"/>
                  </a:cubicBezTo>
                  <a:cubicBezTo>
                    <a:pt x="7" y="79"/>
                    <a:pt x="9" y="81"/>
                    <a:pt x="11" y="82"/>
                  </a:cubicBezTo>
                  <a:cubicBezTo>
                    <a:pt x="31" y="87"/>
                    <a:pt x="31" y="87"/>
                    <a:pt x="31" y="87"/>
                  </a:cubicBezTo>
                  <a:close/>
                  <a:moveTo>
                    <a:pt x="64" y="80"/>
                  </a:moveTo>
                  <a:cubicBezTo>
                    <a:pt x="64" y="80"/>
                    <a:pt x="64" y="80"/>
                    <a:pt x="64" y="80"/>
                  </a:cubicBezTo>
                  <a:cubicBezTo>
                    <a:pt x="81" y="85"/>
                    <a:pt x="81" y="85"/>
                    <a:pt x="81" y="85"/>
                  </a:cubicBezTo>
                  <a:cubicBezTo>
                    <a:pt x="84" y="86"/>
                    <a:pt x="87" y="83"/>
                    <a:pt x="87" y="80"/>
                  </a:cubicBezTo>
                  <a:cubicBezTo>
                    <a:pt x="87" y="19"/>
                    <a:pt x="87" y="19"/>
                    <a:pt x="87" y="19"/>
                  </a:cubicBezTo>
                  <a:cubicBezTo>
                    <a:pt x="87" y="16"/>
                    <a:pt x="86" y="14"/>
                    <a:pt x="84" y="14"/>
                  </a:cubicBezTo>
                  <a:cubicBezTo>
                    <a:pt x="64" y="8"/>
                    <a:pt x="64" y="8"/>
                    <a:pt x="64" y="8"/>
                  </a:cubicBezTo>
                  <a:cubicBezTo>
                    <a:pt x="64" y="80"/>
                    <a:pt x="64" y="80"/>
                    <a:pt x="64" y="8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 name="组合 6"/>
          <p:cNvGrpSpPr/>
          <p:nvPr/>
        </p:nvGrpSpPr>
        <p:grpSpPr>
          <a:xfrm>
            <a:off x="6096000" y="1600639"/>
            <a:ext cx="3635233" cy="1475232"/>
            <a:chOff x="6096000" y="1600639"/>
            <a:chExt cx="3635233" cy="1475232"/>
          </a:xfrm>
        </p:grpSpPr>
        <p:cxnSp>
          <p:nvCxnSpPr>
            <p:cNvPr id="6" name="Straight Connector 5"/>
            <p:cNvCxnSpPr/>
            <p:nvPr/>
          </p:nvCxnSpPr>
          <p:spPr>
            <a:xfrm rot="16200000" flipH="1">
              <a:off x="7176000" y="1258255"/>
              <a:ext cx="0" cy="2160000"/>
            </a:xfrm>
            <a:prstGeom prst="line">
              <a:avLst/>
            </a:prstGeom>
            <a:ln w="15875" cap="sq">
              <a:solidFill>
                <a:srgbClr val="D97128"/>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8256001" y="1600639"/>
              <a:ext cx="1475232" cy="1475232"/>
            </a:xfrm>
            <a:prstGeom prst="ellipse">
              <a:avLst/>
            </a:prstGeom>
            <a:noFill/>
            <a:ln>
              <a:solidFill>
                <a:srgbClr val="D9712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2" name="Oval 11"/>
            <p:cNvSpPr/>
            <p:nvPr/>
          </p:nvSpPr>
          <p:spPr>
            <a:xfrm>
              <a:off x="8439435" y="1784073"/>
              <a:ext cx="1108364" cy="1108364"/>
            </a:xfrm>
            <a:prstGeom prst="ellipse">
              <a:avLst/>
            </a:prstGeom>
            <a:solidFill>
              <a:srgbClr val="D97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10" name="Freeform 107"/>
            <p:cNvSpPr>
              <a:spLocks noChangeAspect="1" noEditPoints="1"/>
            </p:cNvSpPr>
            <p:nvPr/>
          </p:nvSpPr>
          <p:spPr bwMode="auto">
            <a:xfrm>
              <a:off x="8666332" y="2066383"/>
              <a:ext cx="654571" cy="543744"/>
            </a:xfrm>
            <a:custGeom>
              <a:avLst/>
              <a:gdLst>
                <a:gd name="T0" fmla="*/ 87 w 94"/>
                <a:gd name="T1" fmla="*/ 18 h 78"/>
                <a:gd name="T2" fmla="*/ 93 w 94"/>
                <a:gd name="T3" fmla="*/ 38 h 78"/>
                <a:gd name="T4" fmla="*/ 94 w 94"/>
                <a:gd name="T5" fmla="*/ 59 h 78"/>
                <a:gd name="T6" fmla="*/ 92 w 94"/>
                <a:gd name="T7" fmla="*/ 66 h 78"/>
                <a:gd name="T8" fmla="*/ 68 w 94"/>
                <a:gd name="T9" fmla="*/ 68 h 78"/>
                <a:gd name="T10" fmla="*/ 58 w 94"/>
                <a:gd name="T11" fmla="*/ 54 h 78"/>
                <a:gd name="T12" fmla="*/ 36 w 94"/>
                <a:gd name="T13" fmla="*/ 54 h 78"/>
                <a:gd name="T14" fmla="*/ 26 w 94"/>
                <a:gd name="T15" fmla="*/ 68 h 78"/>
                <a:gd name="T16" fmla="*/ 20 w 94"/>
                <a:gd name="T17" fmla="*/ 72 h 78"/>
                <a:gd name="T18" fmla="*/ 0 w 94"/>
                <a:gd name="T19" fmla="*/ 59 h 78"/>
                <a:gd name="T20" fmla="*/ 1 w 94"/>
                <a:gd name="T21" fmla="*/ 38 h 78"/>
                <a:gd name="T22" fmla="*/ 7 w 94"/>
                <a:gd name="T23" fmla="*/ 18 h 78"/>
                <a:gd name="T24" fmla="*/ 40 w 94"/>
                <a:gd name="T25" fmla="*/ 2 h 78"/>
                <a:gd name="T26" fmla="*/ 54 w 94"/>
                <a:gd name="T27" fmla="*/ 2 h 78"/>
                <a:gd name="T28" fmla="*/ 41 w 94"/>
                <a:gd name="T29" fmla="*/ 40 h 78"/>
                <a:gd name="T30" fmla="*/ 39 w 94"/>
                <a:gd name="T31" fmla="*/ 38 h 78"/>
                <a:gd name="T32" fmla="*/ 52 w 94"/>
                <a:gd name="T33" fmla="*/ 36 h 78"/>
                <a:gd name="T34" fmla="*/ 52 w 94"/>
                <a:gd name="T35" fmla="*/ 40 h 78"/>
                <a:gd name="T36" fmla="*/ 41 w 94"/>
                <a:gd name="T37" fmla="*/ 20 h 78"/>
                <a:gd name="T38" fmla="*/ 39 w 94"/>
                <a:gd name="T39" fmla="*/ 18 h 78"/>
                <a:gd name="T40" fmla="*/ 52 w 94"/>
                <a:gd name="T41" fmla="*/ 16 h 78"/>
                <a:gd name="T42" fmla="*/ 52 w 94"/>
                <a:gd name="T43" fmla="*/ 20 h 78"/>
                <a:gd name="T44" fmla="*/ 27 w 94"/>
                <a:gd name="T45" fmla="*/ 18 h 78"/>
                <a:gd name="T46" fmla="*/ 29 w 94"/>
                <a:gd name="T47" fmla="*/ 16 h 78"/>
                <a:gd name="T48" fmla="*/ 31 w 94"/>
                <a:gd name="T49" fmla="*/ 26 h 78"/>
                <a:gd name="T50" fmla="*/ 41 w 94"/>
                <a:gd name="T51" fmla="*/ 28 h 78"/>
                <a:gd name="T52" fmla="*/ 31 w 94"/>
                <a:gd name="T53" fmla="*/ 30 h 78"/>
                <a:gd name="T54" fmla="*/ 29 w 94"/>
                <a:gd name="T55" fmla="*/ 40 h 78"/>
                <a:gd name="T56" fmla="*/ 27 w 94"/>
                <a:gd name="T57" fmla="*/ 30 h 78"/>
                <a:gd name="T58" fmla="*/ 17 w 94"/>
                <a:gd name="T59" fmla="*/ 28 h 78"/>
                <a:gd name="T60" fmla="*/ 27 w 94"/>
                <a:gd name="T61" fmla="*/ 26 h 78"/>
                <a:gd name="T62" fmla="*/ 66 w 94"/>
                <a:gd name="T63" fmla="*/ 18 h 78"/>
                <a:gd name="T64" fmla="*/ 69 w 94"/>
                <a:gd name="T65" fmla="*/ 22 h 78"/>
                <a:gd name="T66" fmla="*/ 62 w 94"/>
                <a:gd name="T67" fmla="*/ 22 h 78"/>
                <a:gd name="T68" fmla="*/ 63 w 94"/>
                <a:gd name="T69" fmla="*/ 28 h 78"/>
                <a:gd name="T70" fmla="*/ 59 w 94"/>
                <a:gd name="T71" fmla="*/ 32 h 78"/>
                <a:gd name="T72" fmla="*/ 59 w 94"/>
                <a:gd name="T73" fmla="*/ 24 h 78"/>
                <a:gd name="T74" fmla="*/ 66 w 94"/>
                <a:gd name="T75" fmla="*/ 31 h 78"/>
                <a:gd name="T76" fmla="*/ 69 w 94"/>
                <a:gd name="T77" fmla="*/ 34 h 78"/>
                <a:gd name="T78" fmla="*/ 62 w 94"/>
                <a:gd name="T79" fmla="*/ 34 h 78"/>
                <a:gd name="T80" fmla="*/ 76 w 94"/>
                <a:gd name="T81" fmla="*/ 28 h 78"/>
                <a:gd name="T82" fmla="*/ 72 w 94"/>
                <a:gd name="T83" fmla="*/ 32 h 78"/>
                <a:gd name="T84" fmla="*/ 72 w 94"/>
                <a:gd name="T85" fmla="*/ 24 h 78"/>
                <a:gd name="T86" fmla="*/ 71 w 94"/>
                <a:gd name="T87" fmla="*/ 11 h 78"/>
                <a:gd name="T88" fmla="*/ 54 w 94"/>
                <a:gd name="T89" fmla="*/ 9 h 78"/>
                <a:gd name="T90" fmla="*/ 39 w 94"/>
                <a:gd name="T91" fmla="*/ 9 h 78"/>
                <a:gd name="T92" fmla="*/ 14 w 94"/>
                <a:gd name="T93" fmla="*/ 21 h 78"/>
                <a:gd name="T94" fmla="*/ 8 w 94"/>
                <a:gd name="T95" fmla="*/ 39 h 78"/>
                <a:gd name="T96" fmla="*/ 7 w 94"/>
                <a:gd name="T97" fmla="*/ 58 h 78"/>
                <a:gd name="T98" fmla="*/ 8 w 94"/>
                <a:gd name="T99" fmla="*/ 63 h 78"/>
                <a:gd name="T100" fmla="*/ 23 w 94"/>
                <a:gd name="T101" fmla="*/ 59 h 78"/>
                <a:gd name="T102" fmla="*/ 32 w 94"/>
                <a:gd name="T103" fmla="*/ 48 h 78"/>
                <a:gd name="T104" fmla="*/ 61 w 94"/>
                <a:gd name="T105" fmla="*/ 48 h 78"/>
                <a:gd name="T106" fmla="*/ 71 w 94"/>
                <a:gd name="T107" fmla="*/ 59 h 78"/>
                <a:gd name="T108" fmla="*/ 86 w 94"/>
                <a:gd name="T109" fmla="*/ 63 h 78"/>
                <a:gd name="T110" fmla="*/ 87 w 94"/>
                <a:gd name="T111" fmla="*/ 49 h 78"/>
                <a:gd name="T112" fmla="*/ 83 w 94"/>
                <a:gd name="T113" fmla="*/ 30 h 78"/>
                <a:gd name="T114" fmla="*/ 71 w 94"/>
                <a:gd name="T115" fmla="*/ 1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4" h="78">
                  <a:moveTo>
                    <a:pt x="75" y="5"/>
                  </a:moveTo>
                  <a:cubicBezTo>
                    <a:pt x="80" y="8"/>
                    <a:pt x="84" y="13"/>
                    <a:pt x="87" y="18"/>
                  </a:cubicBezTo>
                  <a:cubicBezTo>
                    <a:pt x="88" y="21"/>
                    <a:pt x="89" y="24"/>
                    <a:pt x="90" y="28"/>
                  </a:cubicBezTo>
                  <a:cubicBezTo>
                    <a:pt x="91" y="31"/>
                    <a:pt x="92" y="35"/>
                    <a:pt x="93" y="38"/>
                  </a:cubicBezTo>
                  <a:cubicBezTo>
                    <a:pt x="93" y="42"/>
                    <a:pt x="94" y="45"/>
                    <a:pt x="94" y="49"/>
                  </a:cubicBezTo>
                  <a:cubicBezTo>
                    <a:pt x="94" y="52"/>
                    <a:pt x="94" y="55"/>
                    <a:pt x="94" y="59"/>
                  </a:cubicBezTo>
                  <a:cubicBezTo>
                    <a:pt x="94" y="59"/>
                    <a:pt x="94" y="59"/>
                    <a:pt x="94" y="59"/>
                  </a:cubicBezTo>
                  <a:cubicBezTo>
                    <a:pt x="94" y="61"/>
                    <a:pt x="93" y="64"/>
                    <a:pt x="92" y="66"/>
                  </a:cubicBezTo>
                  <a:cubicBezTo>
                    <a:pt x="89" y="73"/>
                    <a:pt x="81" y="76"/>
                    <a:pt x="73" y="72"/>
                  </a:cubicBezTo>
                  <a:cubicBezTo>
                    <a:pt x="71" y="71"/>
                    <a:pt x="69" y="70"/>
                    <a:pt x="68" y="68"/>
                  </a:cubicBezTo>
                  <a:cubicBezTo>
                    <a:pt x="67" y="66"/>
                    <a:pt x="66" y="65"/>
                    <a:pt x="65" y="63"/>
                  </a:cubicBezTo>
                  <a:cubicBezTo>
                    <a:pt x="63" y="59"/>
                    <a:pt x="60" y="56"/>
                    <a:pt x="58" y="54"/>
                  </a:cubicBezTo>
                  <a:cubicBezTo>
                    <a:pt x="57" y="54"/>
                    <a:pt x="57" y="54"/>
                    <a:pt x="57" y="54"/>
                  </a:cubicBezTo>
                  <a:cubicBezTo>
                    <a:pt x="51" y="50"/>
                    <a:pt x="42" y="50"/>
                    <a:pt x="36" y="54"/>
                  </a:cubicBezTo>
                  <a:cubicBezTo>
                    <a:pt x="33" y="56"/>
                    <a:pt x="31" y="59"/>
                    <a:pt x="29" y="63"/>
                  </a:cubicBezTo>
                  <a:cubicBezTo>
                    <a:pt x="28" y="65"/>
                    <a:pt x="27" y="66"/>
                    <a:pt x="26" y="68"/>
                  </a:cubicBezTo>
                  <a:cubicBezTo>
                    <a:pt x="25" y="70"/>
                    <a:pt x="23" y="71"/>
                    <a:pt x="21" y="72"/>
                  </a:cubicBezTo>
                  <a:cubicBezTo>
                    <a:pt x="20" y="72"/>
                    <a:pt x="20" y="72"/>
                    <a:pt x="20" y="72"/>
                  </a:cubicBezTo>
                  <a:cubicBezTo>
                    <a:pt x="10" y="78"/>
                    <a:pt x="0" y="70"/>
                    <a:pt x="0" y="59"/>
                  </a:cubicBezTo>
                  <a:cubicBezTo>
                    <a:pt x="0" y="59"/>
                    <a:pt x="0" y="59"/>
                    <a:pt x="0" y="59"/>
                  </a:cubicBezTo>
                  <a:cubicBezTo>
                    <a:pt x="0" y="55"/>
                    <a:pt x="0" y="52"/>
                    <a:pt x="0" y="49"/>
                  </a:cubicBezTo>
                  <a:cubicBezTo>
                    <a:pt x="0" y="45"/>
                    <a:pt x="1" y="42"/>
                    <a:pt x="1" y="38"/>
                  </a:cubicBezTo>
                  <a:cubicBezTo>
                    <a:pt x="2" y="35"/>
                    <a:pt x="3" y="31"/>
                    <a:pt x="4" y="28"/>
                  </a:cubicBezTo>
                  <a:cubicBezTo>
                    <a:pt x="5" y="24"/>
                    <a:pt x="6" y="21"/>
                    <a:pt x="7" y="18"/>
                  </a:cubicBezTo>
                  <a:cubicBezTo>
                    <a:pt x="9" y="13"/>
                    <a:pt x="13" y="8"/>
                    <a:pt x="19" y="5"/>
                  </a:cubicBezTo>
                  <a:cubicBezTo>
                    <a:pt x="26" y="0"/>
                    <a:pt x="33" y="1"/>
                    <a:pt x="40" y="2"/>
                  </a:cubicBezTo>
                  <a:cubicBezTo>
                    <a:pt x="42" y="2"/>
                    <a:pt x="45" y="2"/>
                    <a:pt x="47" y="2"/>
                  </a:cubicBezTo>
                  <a:cubicBezTo>
                    <a:pt x="49" y="2"/>
                    <a:pt x="52" y="2"/>
                    <a:pt x="54" y="2"/>
                  </a:cubicBezTo>
                  <a:cubicBezTo>
                    <a:pt x="61" y="1"/>
                    <a:pt x="68" y="0"/>
                    <a:pt x="75" y="5"/>
                  </a:cubicBezTo>
                  <a:close/>
                  <a:moveTo>
                    <a:pt x="41" y="40"/>
                  </a:moveTo>
                  <a:cubicBezTo>
                    <a:pt x="41" y="40"/>
                    <a:pt x="41" y="40"/>
                    <a:pt x="41" y="40"/>
                  </a:cubicBezTo>
                  <a:cubicBezTo>
                    <a:pt x="40" y="40"/>
                    <a:pt x="39" y="39"/>
                    <a:pt x="39" y="38"/>
                  </a:cubicBezTo>
                  <a:cubicBezTo>
                    <a:pt x="39" y="37"/>
                    <a:pt x="40" y="36"/>
                    <a:pt x="41" y="36"/>
                  </a:cubicBezTo>
                  <a:cubicBezTo>
                    <a:pt x="52" y="36"/>
                    <a:pt x="52" y="36"/>
                    <a:pt x="52" y="36"/>
                  </a:cubicBezTo>
                  <a:cubicBezTo>
                    <a:pt x="54" y="36"/>
                    <a:pt x="55" y="37"/>
                    <a:pt x="55" y="38"/>
                  </a:cubicBezTo>
                  <a:cubicBezTo>
                    <a:pt x="55" y="39"/>
                    <a:pt x="54" y="40"/>
                    <a:pt x="52" y="40"/>
                  </a:cubicBezTo>
                  <a:cubicBezTo>
                    <a:pt x="41" y="40"/>
                    <a:pt x="41" y="40"/>
                    <a:pt x="41" y="40"/>
                  </a:cubicBezTo>
                  <a:close/>
                  <a:moveTo>
                    <a:pt x="41" y="20"/>
                  </a:moveTo>
                  <a:cubicBezTo>
                    <a:pt x="41" y="20"/>
                    <a:pt x="41" y="20"/>
                    <a:pt x="41" y="20"/>
                  </a:cubicBezTo>
                  <a:cubicBezTo>
                    <a:pt x="40" y="20"/>
                    <a:pt x="39" y="19"/>
                    <a:pt x="39" y="18"/>
                  </a:cubicBezTo>
                  <a:cubicBezTo>
                    <a:pt x="39" y="17"/>
                    <a:pt x="40" y="16"/>
                    <a:pt x="41" y="16"/>
                  </a:cubicBezTo>
                  <a:cubicBezTo>
                    <a:pt x="52" y="16"/>
                    <a:pt x="52" y="16"/>
                    <a:pt x="52" y="16"/>
                  </a:cubicBezTo>
                  <a:cubicBezTo>
                    <a:pt x="54" y="16"/>
                    <a:pt x="55" y="17"/>
                    <a:pt x="55" y="18"/>
                  </a:cubicBezTo>
                  <a:cubicBezTo>
                    <a:pt x="55" y="19"/>
                    <a:pt x="54" y="20"/>
                    <a:pt x="52" y="20"/>
                  </a:cubicBezTo>
                  <a:cubicBezTo>
                    <a:pt x="41" y="20"/>
                    <a:pt x="41" y="20"/>
                    <a:pt x="41" y="20"/>
                  </a:cubicBezTo>
                  <a:close/>
                  <a:moveTo>
                    <a:pt x="27" y="18"/>
                  </a:moveTo>
                  <a:cubicBezTo>
                    <a:pt x="27" y="18"/>
                    <a:pt x="27" y="18"/>
                    <a:pt x="27" y="18"/>
                  </a:cubicBezTo>
                  <a:cubicBezTo>
                    <a:pt x="27" y="17"/>
                    <a:pt x="28" y="16"/>
                    <a:pt x="29" y="16"/>
                  </a:cubicBezTo>
                  <a:cubicBezTo>
                    <a:pt x="30" y="16"/>
                    <a:pt x="31" y="17"/>
                    <a:pt x="31" y="18"/>
                  </a:cubicBezTo>
                  <a:cubicBezTo>
                    <a:pt x="31" y="26"/>
                    <a:pt x="31" y="26"/>
                    <a:pt x="31" y="26"/>
                  </a:cubicBezTo>
                  <a:cubicBezTo>
                    <a:pt x="39" y="26"/>
                    <a:pt x="39" y="26"/>
                    <a:pt x="39" y="26"/>
                  </a:cubicBezTo>
                  <a:cubicBezTo>
                    <a:pt x="40" y="26"/>
                    <a:pt x="41" y="27"/>
                    <a:pt x="41" y="28"/>
                  </a:cubicBezTo>
                  <a:cubicBezTo>
                    <a:pt x="41" y="29"/>
                    <a:pt x="40" y="30"/>
                    <a:pt x="39" y="30"/>
                  </a:cubicBezTo>
                  <a:cubicBezTo>
                    <a:pt x="31" y="30"/>
                    <a:pt x="31" y="30"/>
                    <a:pt x="31" y="30"/>
                  </a:cubicBezTo>
                  <a:cubicBezTo>
                    <a:pt x="31" y="38"/>
                    <a:pt x="31" y="38"/>
                    <a:pt x="31" y="38"/>
                  </a:cubicBezTo>
                  <a:cubicBezTo>
                    <a:pt x="31" y="39"/>
                    <a:pt x="30" y="40"/>
                    <a:pt x="29" y="40"/>
                  </a:cubicBezTo>
                  <a:cubicBezTo>
                    <a:pt x="28" y="40"/>
                    <a:pt x="27" y="39"/>
                    <a:pt x="27" y="38"/>
                  </a:cubicBezTo>
                  <a:cubicBezTo>
                    <a:pt x="27" y="30"/>
                    <a:pt x="27" y="30"/>
                    <a:pt x="27" y="30"/>
                  </a:cubicBezTo>
                  <a:cubicBezTo>
                    <a:pt x="19" y="30"/>
                    <a:pt x="19" y="30"/>
                    <a:pt x="19" y="30"/>
                  </a:cubicBezTo>
                  <a:cubicBezTo>
                    <a:pt x="18" y="30"/>
                    <a:pt x="17" y="29"/>
                    <a:pt x="17" y="28"/>
                  </a:cubicBezTo>
                  <a:cubicBezTo>
                    <a:pt x="17" y="27"/>
                    <a:pt x="18" y="26"/>
                    <a:pt x="19" y="26"/>
                  </a:cubicBezTo>
                  <a:cubicBezTo>
                    <a:pt x="27" y="26"/>
                    <a:pt x="27" y="26"/>
                    <a:pt x="27" y="26"/>
                  </a:cubicBezTo>
                  <a:cubicBezTo>
                    <a:pt x="27" y="18"/>
                    <a:pt x="27" y="18"/>
                    <a:pt x="27" y="18"/>
                  </a:cubicBezTo>
                  <a:close/>
                  <a:moveTo>
                    <a:pt x="66" y="18"/>
                  </a:moveTo>
                  <a:cubicBezTo>
                    <a:pt x="66" y="18"/>
                    <a:pt x="66" y="18"/>
                    <a:pt x="66" y="18"/>
                  </a:cubicBezTo>
                  <a:cubicBezTo>
                    <a:pt x="68" y="18"/>
                    <a:pt x="69" y="20"/>
                    <a:pt x="69" y="22"/>
                  </a:cubicBezTo>
                  <a:cubicBezTo>
                    <a:pt x="69" y="24"/>
                    <a:pt x="68" y="25"/>
                    <a:pt x="66" y="25"/>
                  </a:cubicBezTo>
                  <a:cubicBezTo>
                    <a:pt x="64" y="25"/>
                    <a:pt x="62" y="24"/>
                    <a:pt x="62" y="22"/>
                  </a:cubicBezTo>
                  <a:cubicBezTo>
                    <a:pt x="62" y="20"/>
                    <a:pt x="64" y="18"/>
                    <a:pt x="66" y="18"/>
                  </a:cubicBezTo>
                  <a:close/>
                  <a:moveTo>
                    <a:pt x="63" y="28"/>
                  </a:moveTo>
                  <a:cubicBezTo>
                    <a:pt x="63" y="28"/>
                    <a:pt x="63" y="28"/>
                    <a:pt x="63" y="28"/>
                  </a:cubicBezTo>
                  <a:cubicBezTo>
                    <a:pt x="63" y="30"/>
                    <a:pt x="61" y="32"/>
                    <a:pt x="59" y="32"/>
                  </a:cubicBezTo>
                  <a:cubicBezTo>
                    <a:pt x="57" y="32"/>
                    <a:pt x="56" y="30"/>
                    <a:pt x="56" y="28"/>
                  </a:cubicBezTo>
                  <a:cubicBezTo>
                    <a:pt x="56" y="26"/>
                    <a:pt x="57" y="24"/>
                    <a:pt x="59" y="24"/>
                  </a:cubicBezTo>
                  <a:cubicBezTo>
                    <a:pt x="61" y="24"/>
                    <a:pt x="63" y="26"/>
                    <a:pt x="63" y="28"/>
                  </a:cubicBezTo>
                  <a:close/>
                  <a:moveTo>
                    <a:pt x="66" y="31"/>
                  </a:moveTo>
                  <a:cubicBezTo>
                    <a:pt x="66" y="31"/>
                    <a:pt x="66" y="31"/>
                    <a:pt x="66" y="31"/>
                  </a:cubicBezTo>
                  <a:cubicBezTo>
                    <a:pt x="68" y="31"/>
                    <a:pt x="69" y="32"/>
                    <a:pt x="69" y="34"/>
                  </a:cubicBezTo>
                  <a:cubicBezTo>
                    <a:pt x="69" y="36"/>
                    <a:pt x="68" y="38"/>
                    <a:pt x="66" y="38"/>
                  </a:cubicBezTo>
                  <a:cubicBezTo>
                    <a:pt x="64" y="38"/>
                    <a:pt x="62" y="36"/>
                    <a:pt x="62" y="34"/>
                  </a:cubicBezTo>
                  <a:cubicBezTo>
                    <a:pt x="62" y="32"/>
                    <a:pt x="64" y="31"/>
                    <a:pt x="66" y="31"/>
                  </a:cubicBezTo>
                  <a:close/>
                  <a:moveTo>
                    <a:pt x="76" y="28"/>
                  </a:moveTo>
                  <a:cubicBezTo>
                    <a:pt x="76" y="28"/>
                    <a:pt x="76" y="28"/>
                    <a:pt x="76" y="28"/>
                  </a:cubicBezTo>
                  <a:cubicBezTo>
                    <a:pt x="76" y="30"/>
                    <a:pt x="74" y="32"/>
                    <a:pt x="72" y="32"/>
                  </a:cubicBezTo>
                  <a:cubicBezTo>
                    <a:pt x="70" y="32"/>
                    <a:pt x="68" y="30"/>
                    <a:pt x="68" y="28"/>
                  </a:cubicBezTo>
                  <a:cubicBezTo>
                    <a:pt x="68" y="26"/>
                    <a:pt x="70" y="24"/>
                    <a:pt x="72" y="24"/>
                  </a:cubicBezTo>
                  <a:cubicBezTo>
                    <a:pt x="74" y="24"/>
                    <a:pt x="76" y="26"/>
                    <a:pt x="76" y="28"/>
                  </a:cubicBezTo>
                  <a:close/>
                  <a:moveTo>
                    <a:pt x="71" y="11"/>
                  </a:moveTo>
                  <a:cubicBezTo>
                    <a:pt x="71" y="11"/>
                    <a:pt x="71" y="11"/>
                    <a:pt x="71" y="11"/>
                  </a:cubicBezTo>
                  <a:cubicBezTo>
                    <a:pt x="66" y="8"/>
                    <a:pt x="60" y="8"/>
                    <a:pt x="54" y="9"/>
                  </a:cubicBezTo>
                  <a:cubicBezTo>
                    <a:pt x="52" y="9"/>
                    <a:pt x="49" y="9"/>
                    <a:pt x="47" y="9"/>
                  </a:cubicBezTo>
                  <a:cubicBezTo>
                    <a:pt x="44" y="9"/>
                    <a:pt x="42" y="9"/>
                    <a:pt x="39" y="9"/>
                  </a:cubicBezTo>
                  <a:cubicBezTo>
                    <a:pt x="33" y="8"/>
                    <a:pt x="28" y="8"/>
                    <a:pt x="23" y="11"/>
                  </a:cubicBezTo>
                  <a:cubicBezTo>
                    <a:pt x="18" y="13"/>
                    <a:pt x="15" y="17"/>
                    <a:pt x="14" y="21"/>
                  </a:cubicBezTo>
                  <a:cubicBezTo>
                    <a:pt x="12" y="24"/>
                    <a:pt x="11" y="27"/>
                    <a:pt x="11" y="30"/>
                  </a:cubicBezTo>
                  <a:cubicBezTo>
                    <a:pt x="10" y="33"/>
                    <a:pt x="9" y="36"/>
                    <a:pt x="8" y="39"/>
                  </a:cubicBezTo>
                  <a:cubicBezTo>
                    <a:pt x="8" y="43"/>
                    <a:pt x="7" y="46"/>
                    <a:pt x="7" y="49"/>
                  </a:cubicBezTo>
                  <a:cubicBezTo>
                    <a:pt x="7" y="52"/>
                    <a:pt x="7" y="56"/>
                    <a:pt x="7" y="58"/>
                  </a:cubicBezTo>
                  <a:cubicBezTo>
                    <a:pt x="7" y="59"/>
                    <a:pt x="7" y="59"/>
                    <a:pt x="7" y="59"/>
                  </a:cubicBezTo>
                  <a:cubicBezTo>
                    <a:pt x="7" y="60"/>
                    <a:pt x="7" y="62"/>
                    <a:pt x="8" y="63"/>
                  </a:cubicBezTo>
                  <a:cubicBezTo>
                    <a:pt x="11" y="68"/>
                    <a:pt x="17" y="68"/>
                    <a:pt x="20" y="63"/>
                  </a:cubicBezTo>
                  <a:cubicBezTo>
                    <a:pt x="21" y="62"/>
                    <a:pt x="22" y="61"/>
                    <a:pt x="23" y="59"/>
                  </a:cubicBezTo>
                  <a:cubicBezTo>
                    <a:pt x="25" y="55"/>
                    <a:pt x="28" y="51"/>
                    <a:pt x="32" y="48"/>
                  </a:cubicBezTo>
                  <a:cubicBezTo>
                    <a:pt x="32" y="48"/>
                    <a:pt x="32" y="48"/>
                    <a:pt x="32" y="48"/>
                  </a:cubicBezTo>
                  <a:cubicBezTo>
                    <a:pt x="32" y="48"/>
                    <a:pt x="32" y="48"/>
                    <a:pt x="32" y="48"/>
                  </a:cubicBezTo>
                  <a:cubicBezTo>
                    <a:pt x="40" y="43"/>
                    <a:pt x="53" y="42"/>
                    <a:pt x="61" y="48"/>
                  </a:cubicBezTo>
                  <a:cubicBezTo>
                    <a:pt x="62" y="48"/>
                    <a:pt x="62" y="48"/>
                    <a:pt x="62" y="48"/>
                  </a:cubicBezTo>
                  <a:cubicBezTo>
                    <a:pt x="65" y="51"/>
                    <a:pt x="68" y="55"/>
                    <a:pt x="71" y="59"/>
                  </a:cubicBezTo>
                  <a:cubicBezTo>
                    <a:pt x="72" y="61"/>
                    <a:pt x="73" y="62"/>
                    <a:pt x="74" y="63"/>
                  </a:cubicBezTo>
                  <a:cubicBezTo>
                    <a:pt x="77" y="68"/>
                    <a:pt x="83" y="68"/>
                    <a:pt x="86" y="63"/>
                  </a:cubicBezTo>
                  <a:cubicBezTo>
                    <a:pt x="86" y="62"/>
                    <a:pt x="87" y="60"/>
                    <a:pt x="87" y="59"/>
                  </a:cubicBezTo>
                  <a:cubicBezTo>
                    <a:pt x="87" y="56"/>
                    <a:pt x="87" y="52"/>
                    <a:pt x="87" y="49"/>
                  </a:cubicBezTo>
                  <a:cubicBezTo>
                    <a:pt x="86" y="46"/>
                    <a:pt x="86" y="43"/>
                    <a:pt x="85" y="39"/>
                  </a:cubicBezTo>
                  <a:cubicBezTo>
                    <a:pt x="85" y="36"/>
                    <a:pt x="84" y="33"/>
                    <a:pt x="83" y="30"/>
                  </a:cubicBezTo>
                  <a:cubicBezTo>
                    <a:pt x="82" y="27"/>
                    <a:pt x="81" y="24"/>
                    <a:pt x="80" y="21"/>
                  </a:cubicBezTo>
                  <a:cubicBezTo>
                    <a:pt x="78" y="17"/>
                    <a:pt x="75" y="13"/>
                    <a:pt x="71" y="1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2460766" y="2754103"/>
            <a:ext cx="3635233" cy="1475232"/>
            <a:chOff x="2460766" y="2754103"/>
            <a:chExt cx="3635233" cy="1475232"/>
          </a:xfrm>
        </p:grpSpPr>
        <p:cxnSp>
          <p:nvCxnSpPr>
            <p:cNvPr id="5" name="Straight Connector 4"/>
            <p:cNvCxnSpPr/>
            <p:nvPr/>
          </p:nvCxnSpPr>
          <p:spPr>
            <a:xfrm rot="5400000">
              <a:off x="5015999" y="2411719"/>
              <a:ext cx="0" cy="2160000"/>
            </a:xfrm>
            <a:prstGeom prst="line">
              <a:avLst/>
            </a:prstGeom>
            <a:ln w="15875" cap="sq">
              <a:solidFill>
                <a:srgbClr val="EA3448"/>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2460766" y="2754103"/>
              <a:ext cx="1475232" cy="1475232"/>
            </a:xfrm>
            <a:prstGeom prst="ellipse">
              <a:avLst/>
            </a:prstGeom>
            <a:noFill/>
            <a:ln>
              <a:solidFill>
                <a:srgbClr val="EA3448"/>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5" name="Oval 14"/>
            <p:cNvSpPr/>
            <p:nvPr/>
          </p:nvSpPr>
          <p:spPr>
            <a:xfrm>
              <a:off x="2644200" y="2937537"/>
              <a:ext cx="1108364" cy="1108364"/>
            </a:xfrm>
            <a:prstGeom prst="ellipse">
              <a:avLst/>
            </a:prstGeom>
            <a:solidFill>
              <a:srgbClr val="EA3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11" name="Freeform 74"/>
            <p:cNvSpPr>
              <a:spLocks noChangeAspect="1" noEditPoints="1"/>
            </p:cNvSpPr>
            <p:nvPr/>
          </p:nvSpPr>
          <p:spPr bwMode="auto">
            <a:xfrm>
              <a:off x="2927392" y="3238368"/>
              <a:ext cx="541981" cy="506703"/>
            </a:xfrm>
            <a:custGeom>
              <a:avLst/>
              <a:gdLst>
                <a:gd name="T0" fmla="*/ 18 w 84"/>
                <a:gd name="T1" fmla="*/ 10 h 79"/>
                <a:gd name="T2" fmla="*/ 42 w 84"/>
                <a:gd name="T3" fmla="*/ 0 h 79"/>
                <a:gd name="T4" fmla="*/ 76 w 84"/>
                <a:gd name="T5" fmla="*/ 34 h 79"/>
                <a:gd name="T6" fmla="*/ 79 w 84"/>
                <a:gd name="T7" fmla="*/ 49 h 79"/>
                <a:gd name="T8" fmla="*/ 84 w 84"/>
                <a:gd name="T9" fmla="*/ 54 h 79"/>
                <a:gd name="T10" fmla="*/ 84 w 84"/>
                <a:gd name="T11" fmla="*/ 71 h 79"/>
                <a:gd name="T12" fmla="*/ 83 w 84"/>
                <a:gd name="T13" fmla="*/ 74 h 79"/>
                <a:gd name="T14" fmla="*/ 79 w 84"/>
                <a:gd name="T15" fmla="*/ 78 h 79"/>
                <a:gd name="T16" fmla="*/ 69 w 84"/>
                <a:gd name="T17" fmla="*/ 79 h 79"/>
                <a:gd name="T18" fmla="*/ 63 w 84"/>
                <a:gd name="T19" fmla="*/ 77 h 79"/>
                <a:gd name="T20" fmla="*/ 61 w 84"/>
                <a:gd name="T21" fmla="*/ 57 h 79"/>
                <a:gd name="T22" fmla="*/ 62 w 84"/>
                <a:gd name="T23" fmla="*/ 53 h 79"/>
                <a:gd name="T24" fmla="*/ 69 w 84"/>
                <a:gd name="T25" fmla="*/ 36 h 79"/>
                <a:gd name="T26" fmla="*/ 22 w 84"/>
                <a:gd name="T27" fmla="*/ 25 h 79"/>
                <a:gd name="T28" fmla="*/ 18 w 84"/>
                <a:gd name="T29" fmla="*/ 49 h 79"/>
                <a:gd name="T30" fmla="*/ 23 w 84"/>
                <a:gd name="T31" fmla="*/ 53 h 79"/>
                <a:gd name="T32" fmla="*/ 23 w 84"/>
                <a:gd name="T33" fmla="*/ 64 h 79"/>
                <a:gd name="T34" fmla="*/ 23 w 84"/>
                <a:gd name="T35" fmla="*/ 74 h 79"/>
                <a:gd name="T36" fmla="*/ 18 w 84"/>
                <a:gd name="T37" fmla="*/ 78 h 79"/>
                <a:gd name="T38" fmla="*/ 12 w 84"/>
                <a:gd name="T39" fmla="*/ 79 h 79"/>
                <a:gd name="T40" fmla="*/ 3 w 84"/>
                <a:gd name="T41" fmla="*/ 77 h 79"/>
                <a:gd name="T42" fmla="*/ 0 w 84"/>
                <a:gd name="T43" fmla="*/ 57 h 79"/>
                <a:gd name="T44" fmla="*/ 1 w 84"/>
                <a:gd name="T45" fmla="*/ 53 h 79"/>
                <a:gd name="T46" fmla="*/ 12 w 84"/>
                <a:gd name="T47" fmla="*/ 56 h 79"/>
                <a:gd name="T48" fmla="*/ 8 w 84"/>
                <a:gd name="T49" fmla="*/ 56 h 79"/>
                <a:gd name="T50" fmla="*/ 8 w 84"/>
                <a:gd name="T51" fmla="*/ 57 h 79"/>
                <a:gd name="T52" fmla="*/ 8 w 84"/>
                <a:gd name="T53" fmla="*/ 71 h 79"/>
                <a:gd name="T54" fmla="*/ 12 w 84"/>
                <a:gd name="T55" fmla="*/ 72 h 79"/>
                <a:gd name="T56" fmla="*/ 16 w 84"/>
                <a:gd name="T57" fmla="*/ 72 h 79"/>
                <a:gd name="T58" fmla="*/ 16 w 84"/>
                <a:gd name="T59" fmla="*/ 71 h 79"/>
                <a:gd name="T60" fmla="*/ 16 w 84"/>
                <a:gd name="T61" fmla="*/ 56 h 79"/>
                <a:gd name="T62" fmla="*/ 16 w 84"/>
                <a:gd name="T63" fmla="*/ 56 h 79"/>
                <a:gd name="T64" fmla="*/ 73 w 84"/>
                <a:gd name="T65" fmla="*/ 56 h 79"/>
                <a:gd name="T66" fmla="*/ 69 w 84"/>
                <a:gd name="T67" fmla="*/ 56 h 79"/>
                <a:gd name="T68" fmla="*/ 68 w 84"/>
                <a:gd name="T69" fmla="*/ 64 h 79"/>
                <a:gd name="T70" fmla="*/ 69 w 84"/>
                <a:gd name="T71" fmla="*/ 72 h 79"/>
                <a:gd name="T72" fmla="*/ 76 w 84"/>
                <a:gd name="T73" fmla="*/ 72 h 79"/>
                <a:gd name="T74" fmla="*/ 77 w 84"/>
                <a:gd name="T75" fmla="*/ 71 h 79"/>
                <a:gd name="T76" fmla="*/ 77 w 84"/>
                <a:gd name="T77" fmla="*/ 64 h 79"/>
                <a:gd name="T78" fmla="*/ 77 w 84"/>
                <a:gd name="T79" fmla="*/ 56 h 79"/>
                <a:gd name="T80" fmla="*/ 76 w 84"/>
                <a:gd name="T81" fmla="*/ 56 h 79"/>
                <a:gd name="T82" fmla="*/ 67 w 84"/>
                <a:gd name="T83" fmla="*/ 23 h 79"/>
                <a:gd name="T84" fmla="*/ 42 w 84"/>
                <a:gd name="T85" fmla="*/ 7 h 79"/>
                <a:gd name="T86" fmla="*/ 19 w 84"/>
                <a:gd name="T87" fmla="*/ 22 h 79"/>
                <a:gd name="T88" fmla="*/ 65 w 84"/>
                <a:gd name="T89" fmla="*/ 2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79">
                  <a:moveTo>
                    <a:pt x="8" y="48"/>
                  </a:moveTo>
                  <a:cubicBezTo>
                    <a:pt x="8" y="34"/>
                    <a:pt x="8" y="34"/>
                    <a:pt x="8" y="34"/>
                  </a:cubicBezTo>
                  <a:cubicBezTo>
                    <a:pt x="8" y="25"/>
                    <a:pt x="12" y="16"/>
                    <a:pt x="18" y="10"/>
                  </a:cubicBezTo>
                  <a:cubicBezTo>
                    <a:pt x="18" y="10"/>
                    <a:pt x="18" y="10"/>
                    <a:pt x="18" y="10"/>
                  </a:cubicBezTo>
                  <a:cubicBezTo>
                    <a:pt x="18" y="10"/>
                    <a:pt x="18" y="10"/>
                    <a:pt x="18" y="10"/>
                  </a:cubicBezTo>
                  <a:cubicBezTo>
                    <a:pt x="24" y="4"/>
                    <a:pt x="33" y="0"/>
                    <a:pt x="42" y="0"/>
                  </a:cubicBezTo>
                  <a:cubicBezTo>
                    <a:pt x="52" y="0"/>
                    <a:pt x="60" y="4"/>
                    <a:pt x="66" y="10"/>
                  </a:cubicBezTo>
                  <a:cubicBezTo>
                    <a:pt x="66" y="10"/>
                    <a:pt x="66" y="10"/>
                    <a:pt x="66" y="10"/>
                  </a:cubicBezTo>
                  <a:cubicBezTo>
                    <a:pt x="72" y="16"/>
                    <a:pt x="76" y="25"/>
                    <a:pt x="76" y="34"/>
                  </a:cubicBezTo>
                  <a:cubicBezTo>
                    <a:pt x="76" y="48"/>
                    <a:pt x="76" y="48"/>
                    <a:pt x="76" y="48"/>
                  </a:cubicBezTo>
                  <a:cubicBezTo>
                    <a:pt x="77" y="48"/>
                    <a:pt x="78" y="49"/>
                    <a:pt x="79" y="49"/>
                  </a:cubicBezTo>
                  <a:cubicBezTo>
                    <a:pt x="79" y="49"/>
                    <a:pt x="79" y="49"/>
                    <a:pt x="79" y="49"/>
                  </a:cubicBezTo>
                  <a:cubicBezTo>
                    <a:pt x="80" y="49"/>
                    <a:pt x="81" y="50"/>
                    <a:pt x="82" y="51"/>
                  </a:cubicBezTo>
                  <a:cubicBezTo>
                    <a:pt x="82" y="52"/>
                    <a:pt x="83" y="52"/>
                    <a:pt x="83" y="53"/>
                  </a:cubicBezTo>
                  <a:cubicBezTo>
                    <a:pt x="84" y="54"/>
                    <a:pt x="84" y="54"/>
                    <a:pt x="84" y="54"/>
                  </a:cubicBezTo>
                  <a:cubicBezTo>
                    <a:pt x="84" y="55"/>
                    <a:pt x="84" y="56"/>
                    <a:pt x="84" y="57"/>
                  </a:cubicBezTo>
                  <a:cubicBezTo>
                    <a:pt x="84" y="64"/>
                    <a:pt x="84" y="64"/>
                    <a:pt x="84" y="64"/>
                  </a:cubicBezTo>
                  <a:cubicBezTo>
                    <a:pt x="84" y="71"/>
                    <a:pt x="84" y="71"/>
                    <a:pt x="84" y="71"/>
                  </a:cubicBezTo>
                  <a:cubicBezTo>
                    <a:pt x="84" y="72"/>
                    <a:pt x="84" y="73"/>
                    <a:pt x="83" y="74"/>
                  </a:cubicBezTo>
                  <a:cubicBezTo>
                    <a:pt x="83" y="74"/>
                    <a:pt x="83" y="74"/>
                    <a:pt x="83" y="74"/>
                  </a:cubicBezTo>
                  <a:cubicBezTo>
                    <a:pt x="83" y="74"/>
                    <a:pt x="83" y="74"/>
                    <a:pt x="83" y="74"/>
                  </a:cubicBezTo>
                  <a:cubicBezTo>
                    <a:pt x="83" y="75"/>
                    <a:pt x="82" y="76"/>
                    <a:pt x="82" y="77"/>
                  </a:cubicBezTo>
                  <a:cubicBezTo>
                    <a:pt x="81" y="77"/>
                    <a:pt x="80" y="78"/>
                    <a:pt x="79" y="78"/>
                  </a:cubicBezTo>
                  <a:cubicBezTo>
                    <a:pt x="79" y="78"/>
                    <a:pt x="79" y="78"/>
                    <a:pt x="79" y="78"/>
                  </a:cubicBezTo>
                  <a:cubicBezTo>
                    <a:pt x="78" y="79"/>
                    <a:pt x="77" y="79"/>
                    <a:pt x="76" y="79"/>
                  </a:cubicBezTo>
                  <a:cubicBezTo>
                    <a:pt x="73" y="79"/>
                    <a:pt x="73" y="79"/>
                    <a:pt x="73" y="79"/>
                  </a:cubicBezTo>
                  <a:cubicBezTo>
                    <a:pt x="69" y="79"/>
                    <a:pt x="69" y="79"/>
                    <a:pt x="69" y="79"/>
                  </a:cubicBezTo>
                  <a:cubicBezTo>
                    <a:pt x="68" y="79"/>
                    <a:pt x="67" y="79"/>
                    <a:pt x="66" y="78"/>
                  </a:cubicBezTo>
                  <a:cubicBezTo>
                    <a:pt x="66" y="78"/>
                    <a:pt x="66" y="78"/>
                    <a:pt x="66" y="78"/>
                  </a:cubicBezTo>
                  <a:cubicBezTo>
                    <a:pt x="65" y="78"/>
                    <a:pt x="64" y="77"/>
                    <a:pt x="63" y="77"/>
                  </a:cubicBezTo>
                  <a:cubicBezTo>
                    <a:pt x="62" y="75"/>
                    <a:pt x="61" y="73"/>
                    <a:pt x="61" y="71"/>
                  </a:cubicBezTo>
                  <a:cubicBezTo>
                    <a:pt x="61" y="64"/>
                    <a:pt x="61" y="64"/>
                    <a:pt x="61" y="64"/>
                  </a:cubicBezTo>
                  <a:cubicBezTo>
                    <a:pt x="61" y="57"/>
                    <a:pt x="61" y="57"/>
                    <a:pt x="61" y="57"/>
                  </a:cubicBezTo>
                  <a:cubicBezTo>
                    <a:pt x="61" y="55"/>
                    <a:pt x="61" y="54"/>
                    <a:pt x="62" y="53"/>
                  </a:cubicBezTo>
                  <a:cubicBezTo>
                    <a:pt x="62" y="53"/>
                    <a:pt x="62" y="53"/>
                    <a:pt x="62" y="53"/>
                  </a:cubicBezTo>
                  <a:cubicBezTo>
                    <a:pt x="62" y="53"/>
                    <a:pt x="62" y="53"/>
                    <a:pt x="62" y="53"/>
                  </a:cubicBezTo>
                  <a:cubicBezTo>
                    <a:pt x="62" y="52"/>
                    <a:pt x="63" y="52"/>
                    <a:pt x="63" y="51"/>
                  </a:cubicBezTo>
                  <a:cubicBezTo>
                    <a:pt x="65" y="49"/>
                    <a:pt x="67" y="49"/>
                    <a:pt x="69" y="48"/>
                  </a:cubicBezTo>
                  <a:cubicBezTo>
                    <a:pt x="69" y="36"/>
                    <a:pt x="69" y="36"/>
                    <a:pt x="69" y="36"/>
                  </a:cubicBezTo>
                  <a:cubicBezTo>
                    <a:pt x="68" y="32"/>
                    <a:pt x="65" y="28"/>
                    <a:pt x="62" y="25"/>
                  </a:cubicBezTo>
                  <a:cubicBezTo>
                    <a:pt x="57" y="20"/>
                    <a:pt x="50" y="16"/>
                    <a:pt x="42" y="16"/>
                  </a:cubicBezTo>
                  <a:cubicBezTo>
                    <a:pt x="34" y="16"/>
                    <a:pt x="27" y="20"/>
                    <a:pt x="22" y="25"/>
                  </a:cubicBezTo>
                  <a:cubicBezTo>
                    <a:pt x="19" y="28"/>
                    <a:pt x="17" y="32"/>
                    <a:pt x="15" y="36"/>
                  </a:cubicBezTo>
                  <a:cubicBezTo>
                    <a:pt x="15" y="48"/>
                    <a:pt x="15" y="48"/>
                    <a:pt x="15" y="48"/>
                  </a:cubicBezTo>
                  <a:cubicBezTo>
                    <a:pt x="16" y="48"/>
                    <a:pt x="17" y="49"/>
                    <a:pt x="18" y="49"/>
                  </a:cubicBezTo>
                  <a:cubicBezTo>
                    <a:pt x="18" y="49"/>
                    <a:pt x="18" y="49"/>
                    <a:pt x="18" y="49"/>
                  </a:cubicBezTo>
                  <a:cubicBezTo>
                    <a:pt x="19" y="49"/>
                    <a:pt x="20" y="50"/>
                    <a:pt x="21" y="51"/>
                  </a:cubicBezTo>
                  <a:cubicBezTo>
                    <a:pt x="22" y="52"/>
                    <a:pt x="22" y="52"/>
                    <a:pt x="23" y="53"/>
                  </a:cubicBezTo>
                  <a:cubicBezTo>
                    <a:pt x="23" y="54"/>
                    <a:pt x="23" y="54"/>
                    <a:pt x="23" y="54"/>
                  </a:cubicBezTo>
                  <a:cubicBezTo>
                    <a:pt x="23" y="55"/>
                    <a:pt x="23" y="56"/>
                    <a:pt x="23" y="57"/>
                  </a:cubicBezTo>
                  <a:cubicBezTo>
                    <a:pt x="23" y="64"/>
                    <a:pt x="23" y="64"/>
                    <a:pt x="23" y="64"/>
                  </a:cubicBezTo>
                  <a:cubicBezTo>
                    <a:pt x="23" y="71"/>
                    <a:pt x="23" y="71"/>
                    <a:pt x="23" y="71"/>
                  </a:cubicBezTo>
                  <a:cubicBezTo>
                    <a:pt x="23" y="72"/>
                    <a:pt x="23" y="73"/>
                    <a:pt x="23" y="74"/>
                  </a:cubicBezTo>
                  <a:cubicBezTo>
                    <a:pt x="23" y="74"/>
                    <a:pt x="23" y="74"/>
                    <a:pt x="23" y="74"/>
                  </a:cubicBezTo>
                  <a:cubicBezTo>
                    <a:pt x="23" y="74"/>
                    <a:pt x="23" y="74"/>
                    <a:pt x="23" y="74"/>
                  </a:cubicBezTo>
                  <a:cubicBezTo>
                    <a:pt x="22" y="75"/>
                    <a:pt x="22" y="76"/>
                    <a:pt x="21" y="77"/>
                  </a:cubicBezTo>
                  <a:cubicBezTo>
                    <a:pt x="20" y="77"/>
                    <a:pt x="19" y="78"/>
                    <a:pt x="18" y="78"/>
                  </a:cubicBezTo>
                  <a:cubicBezTo>
                    <a:pt x="18" y="78"/>
                    <a:pt x="18" y="78"/>
                    <a:pt x="18" y="78"/>
                  </a:cubicBezTo>
                  <a:cubicBezTo>
                    <a:pt x="17" y="79"/>
                    <a:pt x="16" y="79"/>
                    <a:pt x="15" y="79"/>
                  </a:cubicBezTo>
                  <a:cubicBezTo>
                    <a:pt x="12" y="79"/>
                    <a:pt x="12" y="79"/>
                    <a:pt x="12" y="79"/>
                  </a:cubicBezTo>
                  <a:cubicBezTo>
                    <a:pt x="8" y="79"/>
                    <a:pt x="8" y="79"/>
                    <a:pt x="8" y="79"/>
                  </a:cubicBezTo>
                  <a:cubicBezTo>
                    <a:pt x="7" y="79"/>
                    <a:pt x="6" y="79"/>
                    <a:pt x="5" y="78"/>
                  </a:cubicBezTo>
                  <a:cubicBezTo>
                    <a:pt x="4" y="78"/>
                    <a:pt x="3" y="77"/>
                    <a:pt x="3" y="77"/>
                  </a:cubicBezTo>
                  <a:cubicBezTo>
                    <a:pt x="1" y="75"/>
                    <a:pt x="0" y="73"/>
                    <a:pt x="0" y="71"/>
                  </a:cubicBezTo>
                  <a:cubicBezTo>
                    <a:pt x="0" y="64"/>
                    <a:pt x="0" y="64"/>
                    <a:pt x="0" y="64"/>
                  </a:cubicBezTo>
                  <a:cubicBezTo>
                    <a:pt x="0" y="57"/>
                    <a:pt x="0" y="57"/>
                    <a:pt x="0" y="57"/>
                  </a:cubicBezTo>
                  <a:cubicBezTo>
                    <a:pt x="0" y="55"/>
                    <a:pt x="1" y="54"/>
                    <a:pt x="1" y="53"/>
                  </a:cubicBezTo>
                  <a:cubicBezTo>
                    <a:pt x="1" y="53"/>
                    <a:pt x="1" y="53"/>
                    <a:pt x="1" y="53"/>
                  </a:cubicBezTo>
                  <a:cubicBezTo>
                    <a:pt x="1" y="53"/>
                    <a:pt x="1" y="53"/>
                    <a:pt x="1" y="53"/>
                  </a:cubicBezTo>
                  <a:cubicBezTo>
                    <a:pt x="1" y="52"/>
                    <a:pt x="2" y="52"/>
                    <a:pt x="3" y="51"/>
                  </a:cubicBezTo>
                  <a:cubicBezTo>
                    <a:pt x="4" y="49"/>
                    <a:pt x="6" y="49"/>
                    <a:pt x="8" y="48"/>
                  </a:cubicBezTo>
                  <a:close/>
                  <a:moveTo>
                    <a:pt x="12" y="56"/>
                  </a:moveTo>
                  <a:cubicBezTo>
                    <a:pt x="12" y="56"/>
                    <a:pt x="12" y="56"/>
                    <a:pt x="12" y="56"/>
                  </a:cubicBezTo>
                  <a:cubicBezTo>
                    <a:pt x="8" y="56"/>
                    <a:pt x="8" y="56"/>
                    <a:pt x="8" y="56"/>
                  </a:cubicBezTo>
                  <a:cubicBezTo>
                    <a:pt x="8" y="56"/>
                    <a:pt x="8" y="56"/>
                    <a:pt x="8" y="56"/>
                  </a:cubicBezTo>
                  <a:cubicBezTo>
                    <a:pt x="8" y="56"/>
                    <a:pt x="8" y="56"/>
                    <a:pt x="8" y="56"/>
                  </a:cubicBezTo>
                  <a:cubicBezTo>
                    <a:pt x="8" y="56"/>
                    <a:pt x="8" y="56"/>
                    <a:pt x="8" y="56"/>
                  </a:cubicBezTo>
                  <a:cubicBezTo>
                    <a:pt x="8" y="56"/>
                    <a:pt x="8" y="56"/>
                    <a:pt x="8" y="57"/>
                  </a:cubicBezTo>
                  <a:cubicBezTo>
                    <a:pt x="8" y="64"/>
                    <a:pt x="8" y="64"/>
                    <a:pt x="8" y="64"/>
                  </a:cubicBezTo>
                  <a:cubicBezTo>
                    <a:pt x="8" y="71"/>
                    <a:pt x="8" y="71"/>
                    <a:pt x="8" y="71"/>
                  </a:cubicBezTo>
                  <a:cubicBezTo>
                    <a:pt x="8" y="71"/>
                    <a:pt x="8" y="71"/>
                    <a:pt x="8" y="71"/>
                  </a:cubicBezTo>
                  <a:cubicBezTo>
                    <a:pt x="8" y="71"/>
                    <a:pt x="8" y="72"/>
                    <a:pt x="8" y="72"/>
                  </a:cubicBezTo>
                  <a:cubicBezTo>
                    <a:pt x="8" y="72"/>
                    <a:pt x="8" y="72"/>
                    <a:pt x="8" y="72"/>
                  </a:cubicBezTo>
                  <a:cubicBezTo>
                    <a:pt x="12" y="72"/>
                    <a:pt x="12" y="72"/>
                    <a:pt x="12" y="72"/>
                  </a:cubicBezTo>
                  <a:cubicBezTo>
                    <a:pt x="15" y="72"/>
                    <a:pt x="15" y="72"/>
                    <a:pt x="15" y="72"/>
                  </a:cubicBezTo>
                  <a:cubicBezTo>
                    <a:pt x="15" y="72"/>
                    <a:pt x="15" y="72"/>
                    <a:pt x="15" y="72"/>
                  </a:cubicBezTo>
                  <a:cubicBezTo>
                    <a:pt x="16" y="72"/>
                    <a:pt x="16" y="72"/>
                    <a:pt x="16" y="72"/>
                  </a:cubicBezTo>
                  <a:cubicBezTo>
                    <a:pt x="16" y="72"/>
                    <a:pt x="16" y="71"/>
                    <a:pt x="16" y="71"/>
                  </a:cubicBezTo>
                  <a:cubicBezTo>
                    <a:pt x="16" y="71"/>
                    <a:pt x="16" y="71"/>
                    <a:pt x="16" y="71"/>
                  </a:cubicBezTo>
                  <a:cubicBezTo>
                    <a:pt x="16" y="71"/>
                    <a:pt x="16" y="71"/>
                    <a:pt x="16" y="71"/>
                  </a:cubicBezTo>
                  <a:cubicBezTo>
                    <a:pt x="16" y="64"/>
                    <a:pt x="16" y="64"/>
                    <a:pt x="16" y="64"/>
                  </a:cubicBezTo>
                  <a:cubicBezTo>
                    <a:pt x="16" y="57"/>
                    <a:pt x="16" y="57"/>
                    <a:pt x="16" y="57"/>
                  </a:cubicBezTo>
                  <a:cubicBezTo>
                    <a:pt x="16" y="56"/>
                    <a:pt x="16" y="56"/>
                    <a:pt x="16" y="56"/>
                  </a:cubicBezTo>
                  <a:cubicBezTo>
                    <a:pt x="16" y="56"/>
                    <a:pt x="16" y="56"/>
                    <a:pt x="16" y="56"/>
                  </a:cubicBezTo>
                  <a:cubicBezTo>
                    <a:pt x="16" y="56"/>
                    <a:pt x="16" y="56"/>
                    <a:pt x="16" y="56"/>
                  </a:cubicBezTo>
                  <a:cubicBezTo>
                    <a:pt x="16" y="56"/>
                    <a:pt x="16" y="56"/>
                    <a:pt x="16" y="56"/>
                  </a:cubicBezTo>
                  <a:cubicBezTo>
                    <a:pt x="15" y="56"/>
                    <a:pt x="15" y="56"/>
                    <a:pt x="15" y="56"/>
                  </a:cubicBezTo>
                  <a:cubicBezTo>
                    <a:pt x="12" y="56"/>
                    <a:pt x="12" y="56"/>
                    <a:pt x="12" y="56"/>
                  </a:cubicBezTo>
                  <a:close/>
                  <a:moveTo>
                    <a:pt x="73" y="56"/>
                  </a:moveTo>
                  <a:cubicBezTo>
                    <a:pt x="73" y="56"/>
                    <a:pt x="73" y="56"/>
                    <a:pt x="73" y="56"/>
                  </a:cubicBezTo>
                  <a:cubicBezTo>
                    <a:pt x="69" y="56"/>
                    <a:pt x="69" y="56"/>
                    <a:pt x="69" y="56"/>
                  </a:cubicBezTo>
                  <a:cubicBezTo>
                    <a:pt x="69" y="56"/>
                    <a:pt x="69" y="56"/>
                    <a:pt x="69" y="56"/>
                  </a:cubicBezTo>
                  <a:cubicBezTo>
                    <a:pt x="68" y="56"/>
                    <a:pt x="68" y="56"/>
                    <a:pt x="68" y="56"/>
                  </a:cubicBezTo>
                  <a:cubicBezTo>
                    <a:pt x="68" y="56"/>
                    <a:pt x="68" y="56"/>
                    <a:pt x="68" y="57"/>
                  </a:cubicBezTo>
                  <a:cubicBezTo>
                    <a:pt x="68" y="64"/>
                    <a:pt x="68" y="64"/>
                    <a:pt x="68" y="64"/>
                  </a:cubicBezTo>
                  <a:cubicBezTo>
                    <a:pt x="68" y="71"/>
                    <a:pt x="68" y="71"/>
                    <a:pt x="68" y="71"/>
                  </a:cubicBezTo>
                  <a:cubicBezTo>
                    <a:pt x="68" y="71"/>
                    <a:pt x="68" y="71"/>
                    <a:pt x="69" y="71"/>
                  </a:cubicBezTo>
                  <a:cubicBezTo>
                    <a:pt x="69" y="71"/>
                    <a:pt x="69" y="72"/>
                    <a:pt x="69" y="72"/>
                  </a:cubicBezTo>
                  <a:cubicBezTo>
                    <a:pt x="69" y="72"/>
                    <a:pt x="69" y="72"/>
                    <a:pt x="69" y="72"/>
                  </a:cubicBezTo>
                  <a:cubicBezTo>
                    <a:pt x="73" y="72"/>
                    <a:pt x="73" y="72"/>
                    <a:pt x="73" y="72"/>
                  </a:cubicBezTo>
                  <a:cubicBezTo>
                    <a:pt x="76" y="72"/>
                    <a:pt x="76" y="72"/>
                    <a:pt x="76" y="72"/>
                  </a:cubicBezTo>
                  <a:cubicBezTo>
                    <a:pt x="76" y="72"/>
                    <a:pt x="76" y="72"/>
                    <a:pt x="76" y="72"/>
                  </a:cubicBezTo>
                  <a:cubicBezTo>
                    <a:pt x="76" y="72"/>
                    <a:pt x="76" y="72"/>
                    <a:pt x="76" y="72"/>
                  </a:cubicBezTo>
                  <a:cubicBezTo>
                    <a:pt x="76" y="72"/>
                    <a:pt x="76" y="71"/>
                    <a:pt x="77" y="71"/>
                  </a:cubicBezTo>
                  <a:cubicBezTo>
                    <a:pt x="77" y="71"/>
                    <a:pt x="77" y="71"/>
                    <a:pt x="77" y="71"/>
                  </a:cubicBezTo>
                  <a:cubicBezTo>
                    <a:pt x="77" y="71"/>
                    <a:pt x="77" y="71"/>
                    <a:pt x="77" y="71"/>
                  </a:cubicBezTo>
                  <a:cubicBezTo>
                    <a:pt x="77" y="64"/>
                    <a:pt x="77" y="64"/>
                    <a:pt x="77" y="64"/>
                  </a:cubicBezTo>
                  <a:cubicBezTo>
                    <a:pt x="77" y="57"/>
                    <a:pt x="77" y="57"/>
                    <a:pt x="77" y="57"/>
                  </a:cubicBezTo>
                  <a:cubicBezTo>
                    <a:pt x="77" y="56"/>
                    <a:pt x="77" y="56"/>
                    <a:pt x="77" y="56"/>
                  </a:cubicBezTo>
                  <a:cubicBezTo>
                    <a:pt x="77" y="56"/>
                    <a:pt x="77" y="56"/>
                    <a:pt x="77" y="56"/>
                  </a:cubicBezTo>
                  <a:cubicBezTo>
                    <a:pt x="77" y="56"/>
                    <a:pt x="77" y="56"/>
                    <a:pt x="77" y="56"/>
                  </a:cubicBezTo>
                  <a:cubicBezTo>
                    <a:pt x="76" y="56"/>
                    <a:pt x="76" y="56"/>
                    <a:pt x="76" y="56"/>
                  </a:cubicBezTo>
                  <a:cubicBezTo>
                    <a:pt x="76" y="56"/>
                    <a:pt x="76" y="56"/>
                    <a:pt x="76" y="56"/>
                  </a:cubicBezTo>
                  <a:cubicBezTo>
                    <a:pt x="73" y="56"/>
                    <a:pt x="73" y="56"/>
                    <a:pt x="73" y="56"/>
                  </a:cubicBezTo>
                  <a:close/>
                  <a:moveTo>
                    <a:pt x="67" y="23"/>
                  </a:moveTo>
                  <a:cubicBezTo>
                    <a:pt x="67" y="23"/>
                    <a:pt x="67" y="23"/>
                    <a:pt x="67" y="23"/>
                  </a:cubicBezTo>
                  <a:cubicBezTo>
                    <a:pt x="65" y="20"/>
                    <a:pt x="63" y="18"/>
                    <a:pt x="61" y="15"/>
                  </a:cubicBezTo>
                  <a:cubicBezTo>
                    <a:pt x="61" y="15"/>
                    <a:pt x="61" y="15"/>
                    <a:pt x="61" y="15"/>
                  </a:cubicBezTo>
                  <a:cubicBezTo>
                    <a:pt x="56" y="10"/>
                    <a:pt x="50" y="7"/>
                    <a:pt x="42" y="7"/>
                  </a:cubicBezTo>
                  <a:cubicBezTo>
                    <a:pt x="35" y="7"/>
                    <a:pt x="28" y="10"/>
                    <a:pt x="23" y="15"/>
                  </a:cubicBezTo>
                  <a:cubicBezTo>
                    <a:pt x="21" y="18"/>
                    <a:pt x="19" y="20"/>
                    <a:pt x="18" y="23"/>
                  </a:cubicBezTo>
                  <a:cubicBezTo>
                    <a:pt x="18" y="23"/>
                    <a:pt x="19" y="22"/>
                    <a:pt x="19" y="22"/>
                  </a:cubicBezTo>
                  <a:cubicBezTo>
                    <a:pt x="25" y="16"/>
                    <a:pt x="33" y="12"/>
                    <a:pt x="42" y="12"/>
                  </a:cubicBezTo>
                  <a:cubicBezTo>
                    <a:pt x="51" y="12"/>
                    <a:pt x="59" y="16"/>
                    <a:pt x="65" y="22"/>
                  </a:cubicBezTo>
                  <a:cubicBezTo>
                    <a:pt x="65" y="22"/>
                    <a:pt x="65" y="22"/>
                    <a:pt x="65" y="22"/>
                  </a:cubicBezTo>
                  <a:cubicBezTo>
                    <a:pt x="66" y="22"/>
                    <a:pt x="66" y="23"/>
                    <a:pt x="67" y="2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3" name="Straight Connector 2"/>
          <p:cNvCxnSpPr/>
          <p:nvPr/>
        </p:nvCxnSpPr>
        <p:spPr>
          <a:xfrm>
            <a:off x="6096000" y="-7513"/>
            <a:ext cx="0" cy="4671732"/>
          </a:xfrm>
          <a:prstGeom prst="line">
            <a:avLst/>
          </a:prstGeom>
          <a:ln w="19050">
            <a:solidFill>
              <a:srgbClr val="2980B9"/>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5415538"/>
      </p:ext>
    </p:extLst>
  </p:cSld>
  <p:clrMapOvr>
    <a:masterClrMapping/>
  </p:clrMapOvr>
  <p:transition spd="slow" advTm="7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p:tgtEl>
                                          <p:spTgt spid="2"/>
                                        </p:tgtEl>
                                        <p:attrNameLst>
                                          <p:attrName>ppt_x</p:attrName>
                                        </p:attrNameLst>
                                      </p:cBhvr>
                                      <p:tavLst>
                                        <p:tav tm="0">
                                          <p:val>
                                            <p:strVal val="#ppt_x+#ppt_w*1.125000"/>
                                          </p:val>
                                        </p:tav>
                                        <p:tav tm="100000">
                                          <p:val>
                                            <p:strVal val="#ppt_x"/>
                                          </p:val>
                                        </p:tav>
                                      </p:tavLst>
                                    </p:anim>
                                    <p:animEffect transition="in" filter="wipe(left)">
                                      <p:cBhvr>
                                        <p:cTn id="8" dur="750"/>
                                        <p:tgtEl>
                                          <p:spTgt spid="2"/>
                                        </p:tgtEl>
                                      </p:cBhvr>
                                    </p:animEffect>
                                  </p:childTnLst>
                                </p:cTn>
                              </p:par>
                            </p:childTnLst>
                          </p:cTn>
                        </p:par>
                        <p:par>
                          <p:cTn id="9" fill="hold">
                            <p:stCondLst>
                              <p:cond delay="1000"/>
                            </p:stCondLst>
                            <p:childTnLst>
                              <p:par>
                                <p:cTn id="10" presetID="12" presetClass="entr" presetSubtype="2"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p:tgtEl>
                                          <p:spTgt spid="21"/>
                                        </p:tgtEl>
                                        <p:attrNameLst>
                                          <p:attrName>ppt_x</p:attrName>
                                        </p:attrNameLst>
                                      </p:cBhvr>
                                      <p:tavLst>
                                        <p:tav tm="0">
                                          <p:val>
                                            <p:strVal val="#ppt_x+#ppt_w*1.125000"/>
                                          </p:val>
                                        </p:tav>
                                        <p:tav tm="100000">
                                          <p:val>
                                            <p:strVal val="#ppt_x"/>
                                          </p:val>
                                        </p:tav>
                                      </p:tavLst>
                                    </p:anim>
                                    <p:animEffect transition="in" filter="wipe(left)">
                                      <p:cBhvr>
                                        <p:cTn id="13" dur="500"/>
                                        <p:tgtEl>
                                          <p:spTgt spid="21"/>
                                        </p:tgtEl>
                                      </p:cBhvr>
                                    </p:animEffect>
                                  </p:childTnLst>
                                </p:cTn>
                              </p:par>
                            </p:childTnLst>
                          </p:cTn>
                        </p:par>
                        <p:par>
                          <p:cTn id="14" fill="hold">
                            <p:stCondLst>
                              <p:cond delay="1500"/>
                            </p:stCondLst>
                            <p:childTnLst>
                              <p:par>
                                <p:cTn id="15" presetID="12" presetClass="entr" presetSubtype="8" fill="hold" nodeType="after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750"/>
                                        <p:tgtEl>
                                          <p:spTgt spid="7"/>
                                        </p:tgtEl>
                                        <p:attrNameLst>
                                          <p:attrName>ppt_x</p:attrName>
                                        </p:attrNameLst>
                                      </p:cBhvr>
                                      <p:tavLst>
                                        <p:tav tm="0">
                                          <p:val>
                                            <p:strVal val="#ppt_x-#ppt_w*1.125000"/>
                                          </p:val>
                                        </p:tav>
                                        <p:tav tm="100000">
                                          <p:val>
                                            <p:strVal val="#ppt_x"/>
                                          </p:val>
                                        </p:tav>
                                      </p:tavLst>
                                    </p:anim>
                                    <p:animEffect transition="in" filter="wipe(right)">
                                      <p:cBhvr>
                                        <p:cTn id="18" dur="750"/>
                                        <p:tgtEl>
                                          <p:spTgt spid="7"/>
                                        </p:tgtEl>
                                      </p:cBhvr>
                                    </p:animEffect>
                                  </p:childTnLst>
                                </p:cTn>
                              </p:par>
                            </p:childTnLst>
                          </p:cTn>
                        </p:par>
                        <p:par>
                          <p:cTn id="19" fill="hold">
                            <p:stCondLst>
                              <p:cond delay="2500"/>
                            </p:stCondLst>
                            <p:childTnLst>
                              <p:par>
                                <p:cTn id="20" presetID="12" presetClass="entr" presetSubtype="8"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p:tgtEl>
                                          <p:spTgt spid="37"/>
                                        </p:tgtEl>
                                        <p:attrNameLst>
                                          <p:attrName>ppt_x</p:attrName>
                                        </p:attrNameLst>
                                      </p:cBhvr>
                                      <p:tavLst>
                                        <p:tav tm="0">
                                          <p:val>
                                            <p:strVal val="#ppt_x-#ppt_w*1.125000"/>
                                          </p:val>
                                        </p:tav>
                                        <p:tav tm="100000">
                                          <p:val>
                                            <p:strVal val="#ppt_x"/>
                                          </p:val>
                                        </p:tav>
                                      </p:tavLst>
                                    </p:anim>
                                    <p:animEffect transition="in" filter="wipe(right)">
                                      <p:cBhvr>
                                        <p:cTn id="23" dur="500"/>
                                        <p:tgtEl>
                                          <p:spTgt spid="37"/>
                                        </p:tgtEl>
                                      </p:cBhvr>
                                    </p:animEffect>
                                  </p:childTnLst>
                                </p:cTn>
                              </p:par>
                            </p:childTnLst>
                          </p:cTn>
                        </p:par>
                        <p:par>
                          <p:cTn id="24" fill="hold">
                            <p:stCondLst>
                              <p:cond delay="3000"/>
                            </p:stCondLst>
                            <p:childTnLst>
                              <p:par>
                                <p:cTn id="25" presetID="12" presetClass="entr" presetSubtype="2" fill="hold" nodeType="afterEffect">
                                  <p:stCondLst>
                                    <p:cond delay="25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750"/>
                                        <p:tgtEl>
                                          <p:spTgt spid="10"/>
                                        </p:tgtEl>
                                        <p:attrNameLst>
                                          <p:attrName>ppt_x</p:attrName>
                                        </p:attrNameLst>
                                      </p:cBhvr>
                                      <p:tavLst>
                                        <p:tav tm="0">
                                          <p:val>
                                            <p:strVal val="#ppt_x+#ppt_w*1.125000"/>
                                          </p:val>
                                        </p:tav>
                                        <p:tav tm="100000">
                                          <p:val>
                                            <p:strVal val="#ppt_x"/>
                                          </p:val>
                                        </p:tav>
                                      </p:tavLst>
                                    </p:anim>
                                    <p:animEffect transition="in" filter="wipe(left)">
                                      <p:cBhvr>
                                        <p:cTn id="28" dur="750"/>
                                        <p:tgtEl>
                                          <p:spTgt spid="10"/>
                                        </p:tgtEl>
                                      </p:cBhvr>
                                    </p:animEffect>
                                  </p:childTnLst>
                                </p:cTn>
                              </p:par>
                            </p:childTnLst>
                          </p:cTn>
                        </p:par>
                        <p:par>
                          <p:cTn id="29" fill="hold">
                            <p:stCondLst>
                              <p:cond delay="4000"/>
                            </p:stCondLst>
                            <p:childTnLst>
                              <p:par>
                                <p:cTn id="30" presetID="1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p:tgtEl>
                                          <p:spTgt spid="36"/>
                                        </p:tgtEl>
                                        <p:attrNameLst>
                                          <p:attrName>ppt_x</p:attrName>
                                        </p:attrNameLst>
                                      </p:cBhvr>
                                      <p:tavLst>
                                        <p:tav tm="0">
                                          <p:val>
                                            <p:strVal val="#ppt_x+#ppt_w*1.125000"/>
                                          </p:val>
                                        </p:tav>
                                        <p:tav tm="100000">
                                          <p:val>
                                            <p:strVal val="#ppt_x"/>
                                          </p:val>
                                        </p:tav>
                                      </p:tavLst>
                                    </p:anim>
                                    <p:animEffect transition="in" filter="wipe(left)">
                                      <p:cBhvr>
                                        <p:cTn id="33" dur="500"/>
                                        <p:tgtEl>
                                          <p:spTgt spid="36"/>
                                        </p:tgtEl>
                                      </p:cBhvr>
                                    </p:animEffect>
                                  </p:childTnLst>
                                </p:cTn>
                              </p:par>
                            </p:childTnLst>
                          </p:cTn>
                        </p:par>
                        <p:par>
                          <p:cTn id="34" fill="hold">
                            <p:stCondLst>
                              <p:cond delay="4500"/>
                            </p:stCondLst>
                            <p:childTnLst>
                              <p:par>
                                <p:cTn id="35" presetID="53" presetClass="entr" presetSubtype="16" fill="hold" nodeType="afterEffect">
                                  <p:stCondLst>
                                    <p:cond delay="250"/>
                                  </p:stCondLst>
                                  <p:childTnLst>
                                    <p:set>
                                      <p:cBhvr>
                                        <p:cTn id="36" dur="1" fill="hold">
                                          <p:stCondLst>
                                            <p:cond delay="0"/>
                                          </p:stCondLst>
                                        </p:cTn>
                                        <p:tgtEl>
                                          <p:spTgt spid="13"/>
                                        </p:tgtEl>
                                        <p:attrNameLst>
                                          <p:attrName>style.visibility</p:attrName>
                                        </p:attrNameLst>
                                      </p:cBhvr>
                                      <p:to>
                                        <p:strVal val="visible"/>
                                      </p:to>
                                    </p:set>
                                    <p:anim calcmode="lin" valueType="num">
                                      <p:cBhvr>
                                        <p:cTn id="37" dur="750" fill="hold"/>
                                        <p:tgtEl>
                                          <p:spTgt spid="13"/>
                                        </p:tgtEl>
                                        <p:attrNameLst>
                                          <p:attrName>ppt_w</p:attrName>
                                        </p:attrNameLst>
                                      </p:cBhvr>
                                      <p:tavLst>
                                        <p:tav tm="0">
                                          <p:val>
                                            <p:fltVal val="0"/>
                                          </p:val>
                                        </p:tav>
                                        <p:tav tm="100000">
                                          <p:val>
                                            <p:strVal val="#ppt_w"/>
                                          </p:val>
                                        </p:tav>
                                      </p:tavLst>
                                    </p:anim>
                                    <p:anim calcmode="lin" valueType="num">
                                      <p:cBhvr>
                                        <p:cTn id="38" dur="750" fill="hold"/>
                                        <p:tgtEl>
                                          <p:spTgt spid="13"/>
                                        </p:tgtEl>
                                        <p:attrNameLst>
                                          <p:attrName>ppt_h</p:attrName>
                                        </p:attrNameLst>
                                      </p:cBhvr>
                                      <p:tavLst>
                                        <p:tav tm="0">
                                          <p:val>
                                            <p:fltVal val="0"/>
                                          </p:val>
                                        </p:tav>
                                        <p:tav tm="100000">
                                          <p:val>
                                            <p:strVal val="#ppt_h"/>
                                          </p:val>
                                        </p:tav>
                                      </p:tavLst>
                                    </p:anim>
                                    <p:animEffect transition="in" filter="fade">
                                      <p:cBhvr>
                                        <p:cTn id="39" dur="750"/>
                                        <p:tgtEl>
                                          <p:spTgt spid="13"/>
                                        </p:tgtEl>
                                      </p:cBhvr>
                                    </p:animEffect>
                                  </p:childTnLst>
                                </p:cTn>
                              </p:par>
                            </p:childTnLst>
                          </p:cTn>
                        </p:par>
                        <p:par>
                          <p:cTn id="40" fill="hold">
                            <p:stCondLst>
                              <p:cond delay="5500"/>
                            </p:stCondLst>
                            <p:childTnLst>
                              <p:par>
                                <p:cTn id="41" presetID="12" presetClass="entr" presetSubtype="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p:tgtEl>
                                          <p:spTgt spid="20"/>
                                        </p:tgtEl>
                                        <p:attrNameLst>
                                          <p:attrName>ppt_y</p:attrName>
                                        </p:attrNameLst>
                                      </p:cBhvr>
                                      <p:tavLst>
                                        <p:tav tm="0">
                                          <p:val>
                                            <p:strVal val="#ppt_y-#ppt_h*1.125000"/>
                                          </p:val>
                                        </p:tav>
                                        <p:tav tm="100000">
                                          <p:val>
                                            <p:strVal val="#ppt_y"/>
                                          </p:val>
                                        </p:tav>
                                      </p:tavLst>
                                    </p:anim>
                                    <p:animEffect transition="in" filter="wipe(down)">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4866353" y="1227803"/>
            <a:ext cx="2459294" cy="2459294"/>
            <a:chOff x="4866353" y="1227803"/>
            <a:chExt cx="2459294" cy="2459294"/>
          </a:xfrm>
        </p:grpSpPr>
        <p:sp>
          <p:nvSpPr>
            <p:cNvPr id="5" name="椭圆 4"/>
            <p:cNvSpPr/>
            <p:nvPr/>
          </p:nvSpPr>
          <p:spPr>
            <a:xfrm>
              <a:off x="4866353" y="1227803"/>
              <a:ext cx="2459294" cy="2459294"/>
            </a:xfrm>
            <a:prstGeom prst="ellipse">
              <a:avLst/>
            </a:prstGeom>
            <a:solidFill>
              <a:srgbClr val="2980B9"/>
            </a:solidFill>
            <a:ln w="1016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282562" y="1672620"/>
              <a:ext cx="1626877" cy="1569660"/>
            </a:xfrm>
            <a:prstGeom prst="rect">
              <a:avLst/>
            </a:prstGeom>
            <a:noFill/>
          </p:spPr>
          <p:txBody>
            <a:bodyPr wrap="square" rtlCol="0">
              <a:spAutoFit/>
            </a:bodyPr>
            <a:lstStyle/>
            <a:p>
              <a:r>
                <a:rPr lang="en-US" altLang="zh-CN" sz="9600" b="1">
                  <a:solidFill>
                    <a:schemeClr val="bg1"/>
                  </a:solidFill>
                  <a:latin typeface="Segoe UI" panose="020B0502040204020203" pitchFamily="34" charset="0"/>
                  <a:ea typeface="Segoe UI" panose="020B0502040204020203" pitchFamily="34" charset="0"/>
                  <a:cs typeface="Segoe UI" panose="020B0502040204020203" pitchFamily="34" charset="0"/>
                </a:rPr>
                <a:t>03</a:t>
              </a:r>
              <a:endParaRPr lang="zh-CN" altLang="en-US" sz="9600" b="1">
                <a:solidFill>
                  <a:schemeClr val="bg1"/>
                </a:solidFill>
                <a:latin typeface="Segoe UI" panose="020B0502040204020203" pitchFamily="34" charset="0"/>
                <a:cs typeface="Segoe UI" panose="020B0502040204020203" pitchFamily="34" charset="0"/>
              </a:endParaRPr>
            </a:p>
          </p:txBody>
        </p:sp>
      </p:grpSp>
      <p:grpSp>
        <p:nvGrpSpPr>
          <p:cNvPr id="3" name="组合 2"/>
          <p:cNvGrpSpPr/>
          <p:nvPr/>
        </p:nvGrpSpPr>
        <p:grpSpPr>
          <a:xfrm>
            <a:off x="1733550" y="4111764"/>
            <a:ext cx="8724899" cy="1446550"/>
            <a:chOff x="1733550" y="4111764"/>
            <a:chExt cx="8724899" cy="1446550"/>
          </a:xfrm>
        </p:grpSpPr>
        <p:sp>
          <p:nvSpPr>
            <p:cNvPr id="7" name="文本框 6"/>
            <p:cNvSpPr txBox="1"/>
            <p:nvPr/>
          </p:nvSpPr>
          <p:spPr>
            <a:xfrm>
              <a:off x="1885950" y="4111764"/>
              <a:ext cx="8420100" cy="707886"/>
            </a:xfrm>
            <a:prstGeom prst="rect">
              <a:avLst/>
            </a:prstGeom>
            <a:noFill/>
          </p:spPr>
          <p:txBody>
            <a:bodyPr wrap="square" rtlCol="0">
              <a:spAutoFit/>
            </a:bodyPr>
            <a:lstStyle/>
            <a:p>
              <a:pPr algn="ctr"/>
              <a:r>
                <a:rPr lang="en-US" altLang="zh-CN" sz="4000" b="1">
                  <a:latin typeface="Segoe UI" panose="020B0502040204020203" pitchFamily="34" charset="0"/>
                  <a:ea typeface="Segoe UI" panose="020B0502040204020203" pitchFamily="34" charset="0"/>
                  <a:cs typeface="Segoe UI" panose="020B0502040204020203" pitchFamily="34" charset="0"/>
                </a:rPr>
                <a:t>LOREM IPSUM DOLOR SIT AMET</a:t>
              </a:r>
              <a:endParaRPr lang="zh-CN" altLang="en-US" sz="4000" b="1">
                <a:latin typeface="Segoe UI" panose="020B0502040204020203" pitchFamily="34" charset="0"/>
                <a:cs typeface="Segoe UI" panose="020B0502040204020203" pitchFamily="34" charset="0"/>
              </a:endParaRPr>
            </a:p>
          </p:txBody>
        </p:sp>
        <p:sp>
          <p:nvSpPr>
            <p:cNvPr id="8" name="文本框 7"/>
            <p:cNvSpPr txBox="1"/>
            <p:nvPr/>
          </p:nvSpPr>
          <p:spPr>
            <a:xfrm>
              <a:off x="1733550" y="4819650"/>
              <a:ext cx="8724899" cy="738664"/>
            </a:xfrm>
            <a:prstGeom prst="rect">
              <a:avLst/>
            </a:prstGeom>
            <a:noFill/>
          </p:spPr>
          <p:txBody>
            <a:bodyPr wrap="square" rtlCol="0">
              <a:spAutoFit/>
            </a:bodyPr>
            <a:lstStyle/>
            <a:p>
              <a:pPr algn="ctr"/>
              <a:r>
                <a:rPr lang="en-US" altLang="zh-CN" sz="1400" dirty="0">
                  <a:latin typeface="Segoe UI" panose="020B0502040204020203" pitchFamily="34" charset="0"/>
                  <a:ea typeface="Segoe UI" panose="020B0502040204020203" pitchFamily="34" charset="0"/>
                  <a:cs typeface="Segoe UI" panose="020B0502040204020203" pitchFamily="34" charset="0"/>
                </a:rPr>
                <a:t>Lorem ipsum dolor sit amet, consectetuer adipiscing elit. Maecenas porttitor congue massa. Fusce posuere, magna sed pulvinar ultricies, purus lectus malesuada libero, sit amet commodo magna eros quis urna.</a:t>
              </a:r>
            </a:p>
            <a:p>
              <a:pPr algn="ctr"/>
              <a:endParaRPr lang="en-US" altLang="zh-CN" sz="1400" dirty="0">
                <a:latin typeface="Segoe UI" panose="020B0502040204020203" pitchFamily="34" charset="0"/>
                <a:ea typeface="Segoe UI" panose="020B0502040204020203" pitchFamily="34" charset="0"/>
                <a:cs typeface="Segoe UI" panose="020B0502040204020203" pitchFamily="34" charset="0"/>
              </a:endParaRPr>
            </a:p>
          </p:txBody>
        </p:sp>
        <p:cxnSp>
          <p:nvCxnSpPr>
            <p:cNvPr id="12" name="直接连接符 11"/>
            <p:cNvCxnSpPr>
              <a:cxnSpLocks/>
            </p:cNvCxnSpPr>
            <p:nvPr/>
          </p:nvCxnSpPr>
          <p:spPr>
            <a:xfrm>
              <a:off x="2185987" y="4781550"/>
              <a:ext cx="7872413" cy="0"/>
            </a:xfrm>
            <a:prstGeom prst="line">
              <a:avLst/>
            </a:prstGeom>
            <a:ln w="12700">
              <a:solidFill>
                <a:schemeClr val="bg1">
                  <a:lumMod val="65000"/>
                  <a:alpha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29228438"/>
      </p:ext>
    </p:extLst>
  </p:cSld>
  <p:clrMapOvr>
    <a:masterClrMapping/>
  </p:clrMapOvr>
  <mc:AlternateContent xmlns:mc="http://schemas.openxmlformats.org/markup-compatibility/2006" xmlns:p14="http://schemas.microsoft.com/office/powerpoint/2010/main">
    <mc:Choice Requires="p14">
      <p:transition spd="slow" p14:dur="1500" advTm="2500">
        <p:split orient="vert"/>
      </p:transition>
    </mc:Choice>
    <mc:Fallback xmlns="">
      <p:transition spd="slow" advTm="25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500"/>
                                        <p:tgtEl>
                                          <p:spTgt spid="2"/>
                                        </p:tgtEl>
                                      </p:cBhvr>
                                    </p:animEffect>
                                  </p:childTnLst>
                                </p:cTn>
                              </p:par>
                              <p:par>
                                <p:cTn id="8" presetID="21" presetClass="entr" presetSubtype="2"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2)">
                                      <p:cBhvr>
                                        <p:cTn id="10"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p:cNvSpPr/>
          <p:nvPr/>
        </p:nvSpPr>
        <p:spPr>
          <a:xfrm>
            <a:off x="6494785" y="1648353"/>
            <a:ext cx="2112105" cy="2134519"/>
          </a:xfrm>
          <a:prstGeom prst="rect">
            <a:avLst/>
          </a:prstGeom>
          <a:blipFill>
            <a:blip r:embed="rId2"/>
            <a:stretch>
              <a:fillRect/>
            </a:stretch>
          </a:blipFill>
          <a:ln w="635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4" name="TextBox 13"/>
          <p:cNvSpPr txBox="1"/>
          <p:nvPr/>
        </p:nvSpPr>
        <p:spPr>
          <a:xfrm>
            <a:off x="6644980" y="4003477"/>
            <a:ext cx="1811714" cy="400110"/>
          </a:xfrm>
          <a:prstGeom prst="rect">
            <a:avLst/>
          </a:prstGeom>
          <a:noFill/>
        </p:spPr>
        <p:txBody>
          <a:bodyPr wrap="none" rtlCol="0">
            <a:spAutoFit/>
          </a:bodyPr>
          <a:lstStyle/>
          <a:p>
            <a:pPr defTabSz="914377"/>
            <a:r>
              <a:rPr lang="en-US" altLang="zh-CN" sz="2000" b="1">
                <a:solidFill>
                  <a:srgbClr val="EA9C12"/>
                </a:solidFill>
                <a:latin typeface="Segoe UI" panose="020B0502040204020203" pitchFamily="34" charset="0"/>
                <a:cs typeface="Segoe UI" panose="020B0502040204020203" pitchFamily="34" charset="0"/>
              </a:rPr>
              <a:t>ENTER NAME</a:t>
            </a:r>
            <a:endParaRPr lang="en-GB" altLang="zh-CN" sz="2000" b="1">
              <a:solidFill>
                <a:srgbClr val="EA9C12"/>
              </a:solidFill>
              <a:latin typeface="Segoe UI" panose="020B0502040204020203" pitchFamily="34" charset="0"/>
              <a:cs typeface="Segoe UI" panose="020B0502040204020203" pitchFamily="34" charset="0"/>
            </a:endParaRPr>
          </a:p>
        </p:txBody>
      </p:sp>
      <p:sp>
        <p:nvSpPr>
          <p:cNvPr id="21" name="Rectangle 20"/>
          <p:cNvSpPr/>
          <p:nvPr/>
        </p:nvSpPr>
        <p:spPr>
          <a:xfrm>
            <a:off x="7134472" y="4432142"/>
            <a:ext cx="832731" cy="5412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5" name="Rectangle 24"/>
          <p:cNvSpPr/>
          <p:nvPr/>
        </p:nvSpPr>
        <p:spPr>
          <a:xfrm>
            <a:off x="6461705" y="4601625"/>
            <a:ext cx="2112105" cy="830997"/>
          </a:xfrm>
          <a:prstGeom prst="rect">
            <a:avLst/>
          </a:prstGeom>
        </p:spPr>
        <p:txBody>
          <a:bodyPr wrap="square">
            <a:spAutoFit/>
          </a:bodyPr>
          <a:lstStyle/>
          <a:p>
            <a:pPr algn="dist" defTabSz="914377"/>
            <a:r>
              <a:rPr lang="en-US" altLang="zh-CN" sz="1200">
                <a:latin typeface="Segoe UI" panose="020B0502040204020203" pitchFamily="34" charset="0"/>
                <a:ea typeface="Segoe UI" panose="020B0502040204020203" pitchFamily="34" charset="0"/>
                <a:cs typeface="Segoe UI" panose="020B0502040204020203" pitchFamily="34" charset="0"/>
              </a:rPr>
              <a:t>Lorem ipsum dolor sit amet, consectetuer adipiscing elit. Maecenas porttitor congue massa. Fusce posuere.</a:t>
            </a:r>
            <a:endParaRPr lang="en-GB" altLang="zh-CN" sz="1200">
              <a:solidFill>
                <a:srgbClr val="5C5C5C"/>
              </a:solidFill>
              <a:latin typeface="Segoe UI" panose="020B0502040204020203" pitchFamily="34" charset="0"/>
              <a:cs typeface="Segoe UI" panose="020B0502040204020203" pitchFamily="34" charset="0"/>
            </a:endParaRPr>
          </a:p>
        </p:txBody>
      </p:sp>
      <p:sp>
        <p:nvSpPr>
          <p:cNvPr id="29" name="Rectangle 28"/>
          <p:cNvSpPr/>
          <p:nvPr/>
        </p:nvSpPr>
        <p:spPr>
          <a:xfrm>
            <a:off x="732397" y="1649093"/>
            <a:ext cx="2112105" cy="2134519"/>
          </a:xfrm>
          <a:prstGeom prst="rect">
            <a:avLst/>
          </a:prstGeom>
          <a:blipFill dpi="0" rotWithShape="1">
            <a:blip r:embed="rId3"/>
            <a:srcRect/>
            <a:stretch>
              <a:fillRect/>
            </a:stretch>
          </a:blipFill>
          <a:ln w="63500">
            <a:solidFill>
              <a:srgbClr val="257D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1" name="TextBox 10"/>
          <p:cNvSpPr txBox="1"/>
          <p:nvPr/>
        </p:nvSpPr>
        <p:spPr>
          <a:xfrm>
            <a:off x="882592" y="4003477"/>
            <a:ext cx="1811714" cy="400110"/>
          </a:xfrm>
          <a:prstGeom prst="rect">
            <a:avLst/>
          </a:prstGeom>
          <a:noFill/>
        </p:spPr>
        <p:txBody>
          <a:bodyPr wrap="none" rtlCol="0">
            <a:spAutoFit/>
          </a:bodyPr>
          <a:lstStyle/>
          <a:p>
            <a:pPr defTabSz="914377"/>
            <a:r>
              <a:rPr lang="en-US" sz="2000" b="1">
                <a:solidFill>
                  <a:srgbClr val="257DB7"/>
                </a:solidFill>
                <a:latin typeface="Segoe UI" panose="020B0502040204020203" pitchFamily="34" charset="0"/>
                <a:cs typeface="Segoe UI" panose="020B0502040204020203" pitchFamily="34" charset="0"/>
              </a:rPr>
              <a:t>ENTER NAME</a:t>
            </a:r>
            <a:endParaRPr lang="en-GB" sz="2000" b="1">
              <a:solidFill>
                <a:srgbClr val="257DB7"/>
              </a:solidFill>
              <a:latin typeface="Segoe UI" panose="020B0502040204020203" pitchFamily="34" charset="0"/>
              <a:cs typeface="Segoe UI" panose="020B0502040204020203" pitchFamily="34" charset="0"/>
            </a:endParaRPr>
          </a:p>
        </p:txBody>
      </p:sp>
      <p:sp>
        <p:nvSpPr>
          <p:cNvPr id="19" name="Rectangle 18"/>
          <p:cNvSpPr/>
          <p:nvPr/>
        </p:nvSpPr>
        <p:spPr>
          <a:xfrm>
            <a:off x="1372084" y="4432142"/>
            <a:ext cx="832731" cy="54127"/>
          </a:xfrm>
          <a:prstGeom prst="rect">
            <a:avLst/>
          </a:prstGeom>
          <a:solidFill>
            <a:srgbClr val="257D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3" name="Rectangle 22"/>
          <p:cNvSpPr/>
          <p:nvPr/>
        </p:nvSpPr>
        <p:spPr>
          <a:xfrm>
            <a:off x="728153" y="4601625"/>
            <a:ext cx="2110496" cy="830997"/>
          </a:xfrm>
          <a:prstGeom prst="rect">
            <a:avLst/>
          </a:prstGeom>
        </p:spPr>
        <p:txBody>
          <a:bodyPr wrap="square">
            <a:spAutoFit/>
          </a:bodyPr>
          <a:lstStyle/>
          <a:p>
            <a:pPr algn="dist" defTabSz="914377"/>
            <a:r>
              <a:rPr lang="en-US" altLang="zh-CN" sz="1200">
                <a:latin typeface="Segoe UI" panose="020B0502040204020203" pitchFamily="34" charset="0"/>
                <a:ea typeface="Segoe UI" panose="020B0502040204020203" pitchFamily="34" charset="0"/>
                <a:cs typeface="Segoe UI" panose="020B0502040204020203" pitchFamily="34" charset="0"/>
              </a:rPr>
              <a:t>Lorem ipsum dolor sit amet, consectetuer adipiscing elit. Maecenas porttitor congue massa. Fusce posuere.</a:t>
            </a:r>
            <a:endParaRPr lang="en-GB" sz="1200">
              <a:solidFill>
                <a:srgbClr val="5C5C5C"/>
              </a:solidFill>
              <a:latin typeface="Segoe UI" panose="020B0502040204020203" pitchFamily="34" charset="0"/>
              <a:cs typeface="Segoe UI" panose="020B0502040204020203" pitchFamily="34" charset="0"/>
            </a:endParaRPr>
          </a:p>
        </p:txBody>
      </p:sp>
      <p:sp>
        <p:nvSpPr>
          <p:cNvPr id="30" name="Rectangle 29"/>
          <p:cNvSpPr/>
          <p:nvPr/>
        </p:nvSpPr>
        <p:spPr>
          <a:xfrm>
            <a:off x="3593169" y="1669501"/>
            <a:ext cx="2112105" cy="2134519"/>
          </a:xfrm>
          <a:prstGeom prst="rect">
            <a:avLst/>
          </a:prstGeom>
          <a:blipFill>
            <a:blip r:embed="rId2"/>
            <a:stretch>
              <a:fillRect/>
            </a:stretch>
          </a:blipFill>
          <a:ln w="63500">
            <a:solidFill>
              <a:srgbClr val="99BA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2" name="TextBox 11"/>
          <p:cNvSpPr txBox="1"/>
          <p:nvPr/>
        </p:nvSpPr>
        <p:spPr>
          <a:xfrm>
            <a:off x="3743364" y="4003479"/>
            <a:ext cx="1811714" cy="400110"/>
          </a:xfrm>
          <a:prstGeom prst="rect">
            <a:avLst/>
          </a:prstGeom>
          <a:noFill/>
        </p:spPr>
        <p:txBody>
          <a:bodyPr wrap="none" rtlCol="0">
            <a:spAutoFit/>
          </a:bodyPr>
          <a:lstStyle/>
          <a:p>
            <a:pPr defTabSz="914377"/>
            <a:r>
              <a:rPr lang="en-US" altLang="zh-CN" sz="2000" b="1">
                <a:solidFill>
                  <a:srgbClr val="99BA56"/>
                </a:solidFill>
                <a:latin typeface="Segoe UI" panose="020B0502040204020203" pitchFamily="34" charset="0"/>
                <a:cs typeface="Segoe UI" panose="020B0502040204020203" pitchFamily="34" charset="0"/>
              </a:rPr>
              <a:t>ENTER NAME</a:t>
            </a:r>
            <a:endParaRPr lang="en-GB" altLang="zh-CN" sz="2000" b="1">
              <a:solidFill>
                <a:srgbClr val="99BA56"/>
              </a:solidFill>
              <a:latin typeface="Segoe UI" panose="020B0502040204020203" pitchFamily="34" charset="0"/>
              <a:cs typeface="Segoe UI" panose="020B0502040204020203" pitchFamily="34" charset="0"/>
            </a:endParaRPr>
          </a:p>
        </p:txBody>
      </p:sp>
      <p:sp>
        <p:nvSpPr>
          <p:cNvPr id="20" name="Rectangle 19"/>
          <p:cNvSpPr/>
          <p:nvPr/>
        </p:nvSpPr>
        <p:spPr>
          <a:xfrm>
            <a:off x="4232856" y="4432142"/>
            <a:ext cx="832731" cy="54127"/>
          </a:xfrm>
          <a:prstGeom prst="rect">
            <a:avLst/>
          </a:prstGeom>
          <a:solidFill>
            <a:srgbClr val="99B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4" name="Rectangle 23"/>
          <p:cNvSpPr/>
          <p:nvPr/>
        </p:nvSpPr>
        <p:spPr>
          <a:xfrm>
            <a:off x="3587317" y="4601625"/>
            <a:ext cx="2112105" cy="830997"/>
          </a:xfrm>
          <a:prstGeom prst="rect">
            <a:avLst/>
          </a:prstGeom>
        </p:spPr>
        <p:txBody>
          <a:bodyPr wrap="square">
            <a:spAutoFit/>
          </a:bodyPr>
          <a:lstStyle/>
          <a:p>
            <a:pPr algn="dist" defTabSz="914377"/>
            <a:r>
              <a:rPr lang="en-US" altLang="zh-CN" sz="1200">
                <a:latin typeface="Segoe UI" panose="020B0502040204020203" pitchFamily="34" charset="0"/>
                <a:ea typeface="Segoe UI" panose="020B0502040204020203" pitchFamily="34" charset="0"/>
                <a:cs typeface="Segoe UI" panose="020B0502040204020203" pitchFamily="34" charset="0"/>
              </a:rPr>
              <a:t>Lorem ipsum dolor sit amet, consectetuer adipiscing elit. Maecenas porttitor congue massa. Fusce posuere.</a:t>
            </a:r>
            <a:endParaRPr lang="en-GB" altLang="zh-CN" sz="1200">
              <a:solidFill>
                <a:srgbClr val="5C5C5C"/>
              </a:solidFill>
              <a:latin typeface="Segoe UI" panose="020B0502040204020203" pitchFamily="34" charset="0"/>
              <a:cs typeface="Segoe UI" panose="020B0502040204020203" pitchFamily="34" charset="0"/>
            </a:endParaRPr>
          </a:p>
        </p:txBody>
      </p:sp>
      <p:sp>
        <p:nvSpPr>
          <p:cNvPr id="32" name="Rectangle 31"/>
          <p:cNvSpPr/>
          <p:nvPr/>
        </p:nvSpPr>
        <p:spPr>
          <a:xfrm>
            <a:off x="9351742" y="1648353"/>
            <a:ext cx="2112105" cy="2134519"/>
          </a:xfrm>
          <a:prstGeom prst="rect">
            <a:avLst/>
          </a:prstGeom>
          <a:blipFill>
            <a:blip r:embed="rId2"/>
            <a:stretch>
              <a:fillRect/>
            </a:stretch>
          </a:blipFill>
          <a:ln w="63500">
            <a:solidFill>
              <a:srgbClr val="C039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3" name="TextBox 12"/>
          <p:cNvSpPr txBox="1"/>
          <p:nvPr/>
        </p:nvSpPr>
        <p:spPr>
          <a:xfrm>
            <a:off x="9501937" y="4003477"/>
            <a:ext cx="1811714" cy="400110"/>
          </a:xfrm>
          <a:prstGeom prst="rect">
            <a:avLst/>
          </a:prstGeom>
          <a:noFill/>
        </p:spPr>
        <p:txBody>
          <a:bodyPr wrap="none" rtlCol="0">
            <a:spAutoFit/>
          </a:bodyPr>
          <a:lstStyle/>
          <a:p>
            <a:pPr defTabSz="914377"/>
            <a:r>
              <a:rPr lang="en-US" altLang="zh-CN" sz="2000" b="1">
                <a:solidFill>
                  <a:srgbClr val="C0392B"/>
                </a:solidFill>
                <a:latin typeface="Segoe UI" panose="020B0502040204020203" pitchFamily="34" charset="0"/>
                <a:cs typeface="Segoe UI" panose="020B0502040204020203" pitchFamily="34" charset="0"/>
              </a:rPr>
              <a:t>ENTER NAME</a:t>
            </a:r>
            <a:endParaRPr lang="en-GB" altLang="zh-CN" sz="2000" b="1">
              <a:solidFill>
                <a:srgbClr val="C0392B"/>
              </a:solidFill>
              <a:latin typeface="Segoe UI" panose="020B0502040204020203" pitchFamily="34" charset="0"/>
              <a:cs typeface="Segoe UI" panose="020B0502040204020203" pitchFamily="34" charset="0"/>
            </a:endParaRPr>
          </a:p>
        </p:txBody>
      </p:sp>
      <p:sp>
        <p:nvSpPr>
          <p:cNvPr id="22" name="Rectangle 21"/>
          <p:cNvSpPr/>
          <p:nvPr/>
        </p:nvSpPr>
        <p:spPr>
          <a:xfrm>
            <a:off x="9991429" y="4432142"/>
            <a:ext cx="832731" cy="54127"/>
          </a:xfrm>
          <a:prstGeom prst="rect">
            <a:avLst/>
          </a:prstGeom>
          <a:solidFill>
            <a:srgbClr val="C039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6" name="Rectangle 25"/>
          <p:cNvSpPr/>
          <p:nvPr/>
        </p:nvSpPr>
        <p:spPr>
          <a:xfrm>
            <a:off x="9336090" y="4601625"/>
            <a:ext cx="2112105" cy="830997"/>
          </a:xfrm>
          <a:prstGeom prst="rect">
            <a:avLst/>
          </a:prstGeom>
        </p:spPr>
        <p:txBody>
          <a:bodyPr wrap="square">
            <a:spAutoFit/>
          </a:bodyPr>
          <a:lstStyle/>
          <a:p>
            <a:pPr algn="dist" defTabSz="914377"/>
            <a:r>
              <a:rPr lang="en-US" altLang="zh-CN" sz="1200">
                <a:latin typeface="Segoe UI" panose="020B0502040204020203" pitchFamily="34" charset="0"/>
                <a:ea typeface="Segoe UI" panose="020B0502040204020203" pitchFamily="34" charset="0"/>
                <a:cs typeface="Segoe UI" panose="020B0502040204020203" pitchFamily="34" charset="0"/>
              </a:rPr>
              <a:t>Lorem ipsum dolor sit amet, consectetuer adipiscing elit. Maecenas porttitor congue massa. Fusce posuere.</a:t>
            </a:r>
            <a:endParaRPr lang="en-GB" altLang="zh-CN" sz="1200">
              <a:solidFill>
                <a:srgbClr val="5C5C5C"/>
              </a:solidFill>
              <a:latin typeface="Segoe UI" panose="020B0502040204020203" pitchFamily="34" charset="0"/>
              <a:cs typeface="Segoe UI" panose="020B0502040204020203" pitchFamily="34" charset="0"/>
            </a:endParaRPr>
          </a:p>
        </p:txBody>
      </p:sp>
      <p:sp>
        <p:nvSpPr>
          <p:cNvPr id="47" name="TextBox 39"/>
          <p:cNvSpPr txBox="1"/>
          <p:nvPr/>
        </p:nvSpPr>
        <p:spPr>
          <a:xfrm>
            <a:off x="897777" y="7107202"/>
            <a:ext cx="1451038" cy="400110"/>
          </a:xfrm>
          <a:prstGeom prst="rect">
            <a:avLst/>
          </a:prstGeom>
          <a:noFill/>
        </p:spPr>
        <p:txBody>
          <a:bodyPr wrap="none" rtlCol="0">
            <a:spAutoFit/>
          </a:bodyPr>
          <a:lstStyle/>
          <a:p>
            <a:pPr defTabSz="914377"/>
            <a:r>
              <a:rPr lang="en-US" altLang="zh-CN" sz="2000" b="1">
                <a:solidFill>
                  <a:srgbClr val="257DB7"/>
                </a:solidFill>
                <a:latin typeface="Segoe UI" panose="020B0502040204020203" pitchFamily="34" charset="0"/>
                <a:cs typeface="Segoe UI" panose="020B0502040204020203" pitchFamily="34" charset="0"/>
              </a:rPr>
              <a:t>KEYWORD</a:t>
            </a:r>
            <a:endParaRPr lang="en-GB" altLang="zh-CN" sz="2000" b="1">
              <a:solidFill>
                <a:srgbClr val="257DB7"/>
              </a:solidFill>
              <a:latin typeface="Segoe UI" panose="020B0502040204020203" pitchFamily="34" charset="0"/>
              <a:cs typeface="Segoe UI" panose="020B0502040204020203" pitchFamily="34" charset="0"/>
            </a:endParaRPr>
          </a:p>
        </p:txBody>
      </p:sp>
      <p:sp>
        <p:nvSpPr>
          <p:cNvPr id="48" name="TextBox 39"/>
          <p:cNvSpPr txBox="1"/>
          <p:nvPr/>
        </p:nvSpPr>
        <p:spPr>
          <a:xfrm>
            <a:off x="3898380" y="7107202"/>
            <a:ext cx="1451038" cy="400110"/>
          </a:xfrm>
          <a:prstGeom prst="rect">
            <a:avLst/>
          </a:prstGeom>
          <a:noFill/>
        </p:spPr>
        <p:txBody>
          <a:bodyPr wrap="none" rtlCol="0">
            <a:spAutoFit/>
          </a:bodyPr>
          <a:lstStyle/>
          <a:p>
            <a:pPr defTabSz="914377"/>
            <a:r>
              <a:rPr lang="en-US" altLang="zh-CN" sz="2000" b="1">
                <a:solidFill>
                  <a:srgbClr val="99BA56"/>
                </a:solidFill>
                <a:latin typeface="Segoe UI" panose="020B0502040204020203" pitchFamily="34" charset="0"/>
                <a:cs typeface="Segoe UI" panose="020B0502040204020203" pitchFamily="34" charset="0"/>
              </a:rPr>
              <a:t>KEYWORD</a:t>
            </a:r>
            <a:endParaRPr lang="en-GB" altLang="zh-CN" sz="2000" b="1">
              <a:solidFill>
                <a:srgbClr val="99BA56"/>
              </a:solidFill>
              <a:latin typeface="Segoe UI" panose="020B0502040204020203" pitchFamily="34" charset="0"/>
              <a:cs typeface="Segoe UI" panose="020B0502040204020203" pitchFamily="34" charset="0"/>
            </a:endParaRPr>
          </a:p>
        </p:txBody>
      </p:sp>
      <p:sp>
        <p:nvSpPr>
          <p:cNvPr id="49" name="TextBox 39"/>
          <p:cNvSpPr txBox="1"/>
          <p:nvPr/>
        </p:nvSpPr>
        <p:spPr>
          <a:xfrm>
            <a:off x="6913492" y="7107202"/>
            <a:ext cx="1451038" cy="400110"/>
          </a:xfrm>
          <a:prstGeom prst="rect">
            <a:avLst/>
          </a:prstGeom>
          <a:noFill/>
        </p:spPr>
        <p:txBody>
          <a:bodyPr wrap="none" rtlCol="0">
            <a:spAutoFit/>
          </a:bodyPr>
          <a:lstStyle/>
          <a:p>
            <a:pPr defTabSz="914377"/>
            <a:r>
              <a:rPr lang="en-US" altLang="zh-CN" sz="2000" b="1">
                <a:solidFill>
                  <a:srgbClr val="EA9C12"/>
                </a:solidFill>
                <a:latin typeface="Segoe UI" panose="020B0502040204020203" pitchFamily="34" charset="0"/>
                <a:cs typeface="Segoe UI" panose="020B0502040204020203" pitchFamily="34" charset="0"/>
              </a:rPr>
              <a:t>KEYWORD</a:t>
            </a:r>
            <a:endParaRPr lang="en-GB" altLang="zh-CN" sz="2000" b="1">
              <a:solidFill>
                <a:srgbClr val="EA9C12"/>
              </a:solidFill>
              <a:latin typeface="Segoe UI" panose="020B0502040204020203" pitchFamily="34" charset="0"/>
              <a:cs typeface="Segoe UI" panose="020B0502040204020203" pitchFamily="34" charset="0"/>
            </a:endParaRPr>
          </a:p>
        </p:txBody>
      </p:sp>
      <p:sp>
        <p:nvSpPr>
          <p:cNvPr id="50" name="TextBox 39"/>
          <p:cNvSpPr txBox="1"/>
          <p:nvPr/>
        </p:nvSpPr>
        <p:spPr>
          <a:xfrm>
            <a:off x="9951226" y="7107202"/>
            <a:ext cx="1451038" cy="400110"/>
          </a:xfrm>
          <a:prstGeom prst="rect">
            <a:avLst/>
          </a:prstGeom>
          <a:noFill/>
        </p:spPr>
        <p:txBody>
          <a:bodyPr wrap="none" rtlCol="0">
            <a:spAutoFit/>
          </a:bodyPr>
          <a:lstStyle/>
          <a:p>
            <a:pPr defTabSz="914377"/>
            <a:r>
              <a:rPr lang="en-US" altLang="zh-CN" sz="2000" b="1">
                <a:solidFill>
                  <a:srgbClr val="C0392B"/>
                </a:solidFill>
                <a:latin typeface="Segoe UI" panose="020B0502040204020203" pitchFamily="34" charset="0"/>
                <a:cs typeface="Segoe UI" panose="020B0502040204020203" pitchFamily="34" charset="0"/>
              </a:rPr>
              <a:t>KEYWORD</a:t>
            </a:r>
            <a:endParaRPr lang="en-GB" altLang="zh-CN" sz="2000" b="1">
              <a:solidFill>
                <a:srgbClr val="C0392B"/>
              </a:solidFill>
              <a:latin typeface="Segoe UI" panose="020B0502040204020203" pitchFamily="34" charset="0"/>
              <a:cs typeface="Segoe UI" panose="020B0502040204020203" pitchFamily="34" charset="0"/>
            </a:endParaRPr>
          </a:p>
        </p:txBody>
      </p:sp>
      <p:grpSp>
        <p:nvGrpSpPr>
          <p:cNvPr id="2" name="组合 1"/>
          <p:cNvGrpSpPr/>
          <p:nvPr/>
        </p:nvGrpSpPr>
        <p:grpSpPr>
          <a:xfrm>
            <a:off x="3072264" y="175904"/>
            <a:ext cx="6090501" cy="775734"/>
            <a:chOff x="3072264" y="175904"/>
            <a:chExt cx="6090501" cy="775734"/>
          </a:xfrm>
        </p:grpSpPr>
        <p:sp>
          <p:nvSpPr>
            <p:cNvPr id="9" name="文本框 8"/>
            <p:cNvSpPr txBox="1"/>
            <p:nvPr/>
          </p:nvSpPr>
          <p:spPr>
            <a:xfrm>
              <a:off x="4128923" y="175904"/>
              <a:ext cx="3934154" cy="738664"/>
            </a:xfrm>
            <a:prstGeom prst="rect">
              <a:avLst/>
            </a:prstGeom>
            <a:noFill/>
          </p:spPr>
          <p:txBody>
            <a:bodyPr wrap="none" rtlCol="0">
              <a:spAutoFit/>
            </a:bodyPr>
            <a:lstStyle/>
            <a:p>
              <a:r>
                <a:rPr lang="en-US" altLang="zh-CN" sz="4200" b="1">
                  <a:latin typeface="Segoe UI" panose="020B0502040204020203" pitchFamily="34" charset="0"/>
                  <a:ea typeface="Segoe UI" panose="020B0502040204020203" pitchFamily="34" charset="0"/>
                  <a:cs typeface="Segoe UI" panose="020B0502040204020203" pitchFamily="34" charset="0"/>
                </a:rPr>
                <a:t>Excellent Team</a:t>
              </a:r>
              <a:endParaRPr lang="zh-CN" altLang="en-US" sz="4200" b="1">
                <a:latin typeface="Segoe UI" panose="020B0502040204020203" pitchFamily="34" charset="0"/>
                <a:cs typeface="Segoe UI" panose="020B0502040204020203" pitchFamily="34" charset="0"/>
              </a:endParaRPr>
            </a:p>
          </p:txBody>
        </p:sp>
        <p:cxnSp>
          <p:nvCxnSpPr>
            <p:cNvPr id="59" name="直接连接符 58"/>
            <p:cNvCxnSpPr>
              <a:cxnSpLocks/>
            </p:cNvCxnSpPr>
            <p:nvPr/>
          </p:nvCxnSpPr>
          <p:spPr>
            <a:xfrm>
              <a:off x="3072264" y="951638"/>
              <a:ext cx="6090501" cy="0"/>
            </a:xfrm>
            <a:prstGeom prst="line">
              <a:avLst/>
            </a:prstGeom>
            <a:ln w="12700">
              <a:solidFill>
                <a:schemeClr val="bg1">
                  <a:lumMod val="65000"/>
                  <a:alpha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0636952"/>
      </p:ext>
    </p:extLst>
  </p:cSld>
  <p:clrMapOvr>
    <a:masterClrMapping/>
  </p:clrMapOvr>
  <p:transition spd="slow" advTm="1475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25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500"/>
                                        <p:tgtEl>
                                          <p:spTgt spid="19"/>
                                        </p:tgtEl>
                                      </p:cBhvr>
                                    </p:animEffect>
                                  </p:childTnLst>
                                </p:cTn>
                              </p:par>
                            </p:childTnLst>
                          </p:cTn>
                        </p:par>
                        <p:par>
                          <p:cTn id="25" fill="hold">
                            <p:stCondLst>
                              <p:cond delay="1000"/>
                            </p:stCondLst>
                            <p:childTnLst>
                              <p:par>
                                <p:cTn id="26" presetID="12" presetClass="entr" presetSubtype="1"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p:tgtEl>
                                          <p:spTgt spid="23"/>
                                        </p:tgtEl>
                                        <p:attrNameLst>
                                          <p:attrName>ppt_y</p:attrName>
                                        </p:attrNameLst>
                                      </p:cBhvr>
                                      <p:tavLst>
                                        <p:tav tm="0">
                                          <p:val>
                                            <p:strVal val="#ppt_y-#ppt_h*1.125000"/>
                                          </p:val>
                                        </p:tav>
                                        <p:tav tm="100000">
                                          <p:val>
                                            <p:strVal val="#ppt_y"/>
                                          </p:val>
                                        </p:tav>
                                      </p:tavLst>
                                    </p:anim>
                                    <p:animEffect transition="in" filter="wipe(down)">
                                      <p:cBhvr>
                                        <p:cTn id="29" dur="500"/>
                                        <p:tgtEl>
                                          <p:spTgt spid="23"/>
                                        </p:tgtEl>
                                      </p:cBhvr>
                                    </p:animEffect>
                                  </p:childTnLst>
                                </p:cTn>
                              </p:par>
                            </p:childTnLst>
                          </p:cTn>
                        </p:par>
                        <p:par>
                          <p:cTn id="30" fill="hold">
                            <p:stCondLst>
                              <p:cond delay="1500"/>
                            </p:stCondLst>
                            <p:childTnLst>
                              <p:par>
                                <p:cTn id="31" presetID="47" presetClass="entr" presetSubtype="0" fill="hold" grpId="0" nodeType="afterEffect">
                                  <p:stCondLst>
                                    <p:cond delay="50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10" presetClass="entr" presetSubtype="0" fill="hold" grpId="0" nodeType="afterEffect">
                                  <p:stCondLst>
                                    <p:cond delay="25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par>
                          <p:cTn id="44" fill="hold">
                            <p:stCondLst>
                              <p:cond delay="4250"/>
                            </p:stCondLst>
                            <p:childTnLst>
                              <p:par>
                                <p:cTn id="45" presetID="12" presetClass="entr" presetSubtype="1"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p:tgtEl>
                                          <p:spTgt spid="24"/>
                                        </p:tgtEl>
                                        <p:attrNameLst>
                                          <p:attrName>ppt_y</p:attrName>
                                        </p:attrNameLst>
                                      </p:cBhvr>
                                      <p:tavLst>
                                        <p:tav tm="0">
                                          <p:val>
                                            <p:strVal val="#ppt_y-#ppt_h*1.125000"/>
                                          </p:val>
                                        </p:tav>
                                        <p:tav tm="100000">
                                          <p:val>
                                            <p:strVal val="#ppt_y"/>
                                          </p:val>
                                        </p:tav>
                                      </p:tavLst>
                                    </p:anim>
                                    <p:animEffect transition="in" filter="wipe(down)">
                                      <p:cBhvr>
                                        <p:cTn id="48" dur="500"/>
                                        <p:tgtEl>
                                          <p:spTgt spid="24"/>
                                        </p:tgtEl>
                                      </p:cBhvr>
                                    </p:animEffect>
                                  </p:childTnLst>
                                </p:cTn>
                              </p:par>
                            </p:childTnLst>
                          </p:cTn>
                        </p:par>
                        <p:par>
                          <p:cTn id="49" fill="hold">
                            <p:stCondLst>
                              <p:cond delay="4750"/>
                            </p:stCondLst>
                            <p:childTnLst>
                              <p:par>
                                <p:cTn id="50" presetID="47" presetClass="entr" presetSubtype="0" fill="hold" grpId="0" nodeType="afterEffect">
                                  <p:stCondLst>
                                    <p:cond delay="50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childTnLst>
                          </p:cTn>
                        </p:par>
                        <p:par>
                          <p:cTn id="55" fill="hold">
                            <p:stCondLst>
                              <p:cond delay="6250"/>
                            </p:stCondLst>
                            <p:childTnLst>
                              <p:par>
                                <p:cTn id="56" presetID="10" presetClass="entr" presetSubtype="0" fill="hold" grpId="0" nodeType="afterEffect">
                                  <p:stCondLst>
                                    <p:cond delay="25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childTnLst>
                          </p:cTn>
                        </p:par>
                        <p:par>
                          <p:cTn id="59" fill="hold">
                            <p:stCondLst>
                              <p:cond delay="7000"/>
                            </p:stCondLst>
                            <p:childTnLst>
                              <p:par>
                                <p:cTn id="60" presetID="22" presetClass="entr" presetSubtype="8"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childTnLst>
                          </p:cTn>
                        </p:par>
                        <p:par>
                          <p:cTn id="63" fill="hold">
                            <p:stCondLst>
                              <p:cond delay="7500"/>
                            </p:stCondLst>
                            <p:childTnLst>
                              <p:par>
                                <p:cTn id="64" presetID="12" presetClass="entr" presetSubtype="1"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additive="base">
                                        <p:cTn id="66" dur="500"/>
                                        <p:tgtEl>
                                          <p:spTgt spid="25"/>
                                        </p:tgtEl>
                                        <p:attrNameLst>
                                          <p:attrName>ppt_y</p:attrName>
                                        </p:attrNameLst>
                                      </p:cBhvr>
                                      <p:tavLst>
                                        <p:tav tm="0">
                                          <p:val>
                                            <p:strVal val="#ppt_y-#ppt_h*1.125000"/>
                                          </p:val>
                                        </p:tav>
                                        <p:tav tm="100000">
                                          <p:val>
                                            <p:strVal val="#ppt_y"/>
                                          </p:val>
                                        </p:tav>
                                      </p:tavLst>
                                    </p:anim>
                                    <p:animEffect transition="in" filter="wipe(down)">
                                      <p:cBhvr>
                                        <p:cTn id="67" dur="500"/>
                                        <p:tgtEl>
                                          <p:spTgt spid="25"/>
                                        </p:tgtEl>
                                      </p:cBhvr>
                                    </p:animEffect>
                                  </p:childTnLst>
                                </p:cTn>
                              </p:par>
                            </p:childTnLst>
                          </p:cTn>
                        </p:par>
                        <p:par>
                          <p:cTn id="68" fill="hold">
                            <p:stCondLst>
                              <p:cond delay="8000"/>
                            </p:stCondLst>
                            <p:childTnLst>
                              <p:par>
                                <p:cTn id="69" presetID="47" presetClass="entr" presetSubtype="0" fill="hold" grpId="0" nodeType="afterEffect">
                                  <p:stCondLst>
                                    <p:cond delay="50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1000"/>
                                        <p:tgtEl>
                                          <p:spTgt spid="32"/>
                                        </p:tgtEl>
                                      </p:cBhvr>
                                    </p:animEffect>
                                    <p:anim calcmode="lin" valueType="num">
                                      <p:cBhvr>
                                        <p:cTn id="72" dur="1000" fill="hold"/>
                                        <p:tgtEl>
                                          <p:spTgt spid="32"/>
                                        </p:tgtEl>
                                        <p:attrNameLst>
                                          <p:attrName>ppt_x</p:attrName>
                                        </p:attrNameLst>
                                      </p:cBhvr>
                                      <p:tavLst>
                                        <p:tav tm="0">
                                          <p:val>
                                            <p:strVal val="#ppt_x"/>
                                          </p:val>
                                        </p:tav>
                                        <p:tav tm="100000">
                                          <p:val>
                                            <p:strVal val="#ppt_x"/>
                                          </p:val>
                                        </p:tav>
                                      </p:tavLst>
                                    </p:anim>
                                    <p:anim calcmode="lin" valueType="num">
                                      <p:cBhvr>
                                        <p:cTn id="73" dur="1000" fill="hold"/>
                                        <p:tgtEl>
                                          <p:spTgt spid="32"/>
                                        </p:tgtEl>
                                        <p:attrNameLst>
                                          <p:attrName>ppt_y</p:attrName>
                                        </p:attrNameLst>
                                      </p:cBhvr>
                                      <p:tavLst>
                                        <p:tav tm="0">
                                          <p:val>
                                            <p:strVal val="#ppt_y-.1"/>
                                          </p:val>
                                        </p:tav>
                                        <p:tav tm="100000">
                                          <p:val>
                                            <p:strVal val="#ppt_y"/>
                                          </p:val>
                                        </p:tav>
                                      </p:tavLst>
                                    </p:anim>
                                  </p:childTnLst>
                                </p:cTn>
                              </p:par>
                            </p:childTnLst>
                          </p:cTn>
                        </p:par>
                        <p:par>
                          <p:cTn id="74" fill="hold">
                            <p:stCondLst>
                              <p:cond delay="9500"/>
                            </p:stCondLst>
                            <p:childTnLst>
                              <p:par>
                                <p:cTn id="75" presetID="10" presetClass="entr" presetSubtype="0" fill="hold" grpId="0" nodeType="afterEffect">
                                  <p:stCondLst>
                                    <p:cond delay="25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500"/>
                                        <p:tgtEl>
                                          <p:spTgt spid="13"/>
                                        </p:tgtEl>
                                      </p:cBhvr>
                                    </p:animEffect>
                                  </p:childTnLst>
                                </p:cTn>
                              </p:par>
                            </p:childTnLst>
                          </p:cTn>
                        </p:par>
                        <p:par>
                          <p:cTn id="78" fill="hold">
                            <p:stCondLst>
                              <p:cond delay="10250"/>
                            </p:stCondLst>
                            <p:childTnLst>
                              <p:par>
                                <p:cTn id="79" presetID="22" presetClass="entr" presetSubtype="8"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wipe(left)">
                                      <p:cBhvr>
                                        <p:cTn id="81" dur="500"/>
                                        <p:tgtEl>
                                          <p:spTgt spid="22"/>
                                        </p:tgtEl>
                                      </p:cBhvr>
                                    </p:animEffect>
                                  </p:childTnLst>
                                </p:cTn>
                              </p:par>
                            </p:childTnLst>
                          </p:cTn>
                        </p:par>
                        <p:par>
                          <p:cTn id="82" fill="hold">
                            <p:stCondLst>
                              <p:cond delay="10750"/>
                            </p:stCondLst>
                            <p:childTnLst>
                              <p:par>
                                <p:cTn id="83" presetID="12" presetClass="entr" presetSubtype="1"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p:tgtEl>
                                          <p:spTgt spid="26"/>
                                        </p:tgtEl>
                                        <p:attrNameLst>
                                          <p:attrName>ppt_y</p:attrName>
                                        </p:attrNameLst>
                                      </p:cBhvr>
                                      <p:tavLst>
                                        <p:tav tm="0">
                                          <p:val>
                                            <p:strVal val="#ppt_y-#ppt_h*1.125000"/>
                                          </p:val>
                                        </p:tav>
                                        <p:tav tm="100000">
                                          <p:val>
                                            <p:strVal val="#ppt_y"/>
                                          </p:val>
                                        </p:tav>
                                      </p:tavLst>
                                    </p:anim>
                                    <p:animEffect transition="in" filter="wipe(down)">
                                      <p:cBhvr>
                                        <p:cTn id="8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4" grpId="0"/>
      <p:bldP spid="21" grpId="0" animBg="1"/>
      <p:bldP spid="25" grpId="0"/>
      <p:bldP spid="29" grpId="0" animBg="1"/>
      <p:bldP spid="11" grpId="0"/>
      <p:bldP spid="19" grpId="0" animBg="1"/>
      <p:bldP spid="23" grpId="0"/>
      <p:bldP spid="30" grpId="0" animBg="1"/>
      <p:bldP spid="12" grpId="0"/>
      <p:bldP spid="20" grpId="0" animBg="1"/>
      <p:bldP spid="24" grpId="0"/>
      <p:bldP spid="32" grpId="0" animBg="1"/>
      <p:bldP spid="13" grpId="0"/>
      <p:bldP spid="22" grpId="0" animBg="1"/>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286469" y="1559390"/>
            <a:ext cx="3840000" cy="4625013"/>
            <a:chOff x="4286469" y="1559390"/>
            <a:chExt cx="3840000" cy="4625013"/>
          </a:xfrm>
        </p:grpSpPr>
        <p:sp>
          <p:nvSpPr>
            <p:cNvPr id="6" name="任意多边形 19"/>
            <p:cNvSpPr/>
            <p:nvPr/>
          </p:nvSpPr>
          <p:spPr>
            <a:xfrm>
              <a:off x="4600733" y="2150661"/>
              <a:ext cx="3267136" cy="4033742"/>
            </a:xfrm>
            <a:custGeom>
              <a:avLst/>
              <a:gdLst>
                <a:gd name="connsiteX0" fmla="*/ 1743740 w 3742661"/>
                <a:gd name="connsiteY0" fmla="*/ 4476307 h 4476307"/>
                <a:gd name="connsiteX1" fmla="*/ 1796903 w 3742661"/>
                <a:gd name="connsiteY1" fmla="*/ 3785190 h 4476307"/>
                <a:gd name="connsiteX2" fmla="*/ 1307805 w 3742661"/>
                <a:gd name="connsiteY2" fmla="*/ 3381153 h 4476307"/>
                <a:gd name="connsiteX3" fmla="*/ 31898 w 3742661"/>
                <a:gd name="connsiteY3" fmla="*/ 2945218 h 4476307"/>
                <a:gd name="connsiteX4" fmla="*/ 1127052 w 3742661"/>
                <a:gd name="connsiteY4" fmla="*/ 3242930 h 4476307"/>
                <a:gd name="connsiteX5" fmla="*/ 393405 w 3742661"/>
                <a:gd name="connsiteY5" fmla="*/ 2456121 h 4476307"/>
                <a:gd name="connsiteX6" fmla="*/ 1775638 w 3742661"/>
                <a:gd name="connsiteY6" fmla="*/ 3519376 h 4476307"/>
                <a:gd name="connsiteX7" fmla="*/ 1679945 w 3742661"/>
                <a:gd name="connsiteY7" fmla="*/ 2392325 h 4476307"/>
                <a:gd name="connsiteX8" fmla="*/ 0 w 3742661"/>
                <a:gd name="connsiteY8" fmla="*/ 754911 h 4476307"/>
                <a:gd name="connsiteX9" fmla="*/ 988828 w 3742661"/>
                <a:gd name="connsiteY9" fmla="*/ 1924493 h 4476307"/>
                <a:gd name="connsiteX10" fmla="*/ 1137684 w 3742661"/>
                <a:gd name="connsiteY10" fmla="*/ 861237 h 4476307"/>
                <a:gd name="connsiteX11" fmla="*/ 1222745 w 3742661"/>
                <a:gd name="connsiteY11" fmla="*/ 2062716 h 4476307"/>
                <a:gd name="connsiteX12" fmla="*/ 1690577 w 3742661"/>
                <a:gd name="connsiteY12" fmla="*/ 2190307 h 4476307"/>
                <a:gd name="connsiteX13" fmla="*/ 1956391 w 3742661"/>
                <a:gd name="connsiteY13" fmla="*/ 0 h 4476307"/>
                <a:gd name="connsiteX14" fmla="*/ 2083982 w 3742661"/>
                <a:gd name="connsiteY14" fmla="*/ 978195 h 4476307"/>
                <a:gd name="connsiteX15" fmla="*/ 1881963 w 3742661"/>
                <a:gd name="connsiteY15" fmla="*/ 2232837 h 4476307"/>
                <a:gd name="connsiteX16" fmla="*/ 2041452 w 3742661"/>
                <a:gd name="connsiteY16" fmla="*/ 3030279 h 4476307"/>
                <a:gd name="connsiteX17" fmla="*/ 2647507 w 3742661"/>
                <a:gd name="connsiteY17" fmla="*/ 2519916 h 4476307"/>
                <a:gd name="connsiteX18" fmla="*/ 2849526 w 3742661"/>
                <a:gd name="connsiteY18" fmla="*/ 1307804 h 4476307"/>
                <a:gd name="connsiteX19" fmla="*/ 2838893 w 3742661"/>
                <a:gd name="connsiteY19" fmla="*/ 2371060 h 4476307"/>
                <a:gd name="connsiteX20" fmla="*/ 3742661 w 3742661"/>
                <a:gd name="connsiteY20" fmla="*/ 1148316 h 4476307"/>
                <a:gd name="connsiteX21" fmla="*/ 2222205 w 3742661"/>
                <a:gd name="connsiteY21" fmla="*/ 3370521 h 4476307"/>
                <a:gd name="connsiteX22" fmla="*/ 2169042 w 3742661"/>
                <a:gd name="connsiteY22" fmla="*/ 3817088 h 4476307"/>
                <a:gd name="connsiteX23" fmla="*/ 3317358 w 3742661"/>
                <a:gd name="connsiteY23" fmla="*/ 3094074 h 4476307"/>
                <a:gd name="connsiteX24" fmla="*/ 2190307 w 3742661"/>
                <a:gd name="connsiteY24" fmla="*/ 4051004 h 4476307"/>
                <a:gd name="connsiteX25" fmla="*/ 2232838 w 3742661"/>
                <a:gd name="connsiteY25" fmla="*/ 4476307 h 4476307"/>
                <a:gd name="connsiteX26" fmla="*/ 1743740 w 3742661"/>
                <a:gd name="connsiteY26" fmla="*/ 4476307 h 4476307"/>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1743740 w 3742661"/>
                <a:gd name="connsiteY26"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0307 w 3742661"/>
                <a:gd name="connsiteY24" fmla="*/ 4051004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41452 w 3742661"/>
                <a:gd name="connsiteY16" fmla="*/ 3030279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849526 w 3742661"/>
                <a:gd name="connsiteY18" fmla="*/ 1307804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38893 w 3742661"/>
                <a:gd name="connsiteY19" fmla="*/ 2371060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42661"/>
                <a:gd name="connsiteY0" fmla="*/ 4492350 h 4492350"/>
                <a:gd name="connsiteX1" fmla="*/ 1796903 w 3742661"/>
                <a:gd name="connsiteY1" fmla="*/ 3785190 h 4492350"/>
                <a:gd name="connsiteX2" fmla="*/ 1307805 w 3742661"/>
                <a:gd name="connsiteY2" fmla="*/ 3381153 h 4492350"/>
                <a:gd name="connsiteX3" fmla="*/ 31898 w 3742661"/>
                <a:gd name="connsiteY3" fmla="*/ 2945218 h 4492350"/>
                <a:gd name="connsiteX4" fmla="*/ 1127052 w 3742661"/>
                <a:gd name="connsiteY4" fmla="*/ 3242930 h 4492350"/>
                <a:gd name="connsiteX5" fmla="*/ 393405 w 3742661"/>
                <a:gd name="connsiteY5" fmla="*/ 2456121 h 4492350"/>
                <a:gd name="connsiteX6" fmla="*/ 1775638 w 3742661"/>
                <a:gd name="connsiteY6" fmla="*/ 3519376 h 4492350"/>
                <a:gd name="connsiteX7" fmla="*/ 1679945 w 3742661"/>
                <a:gd name="connsiteY7" fmla="*/ 2392325 h 4492350"/>
                <a:gd name="connsiteX8" fmla="*/ 0 w 3742661"/>
                <a:gd name="connsiteY8" fmla="*/ 754911 h 4492350"/>
                <a:gd name="connsiteX9" fmla="*/ 988828 w 3742661"/>
                <a:gd name="connsiteY9" fmla="*/ 1924493 h 4492350"/>
                <a:gd name="connsiteX10" fmla="*/ 1137684 w 3742661"/>
                <a:gd name="connsiteY10" fmla="*/ 861237 h 4492350"/>
                <a:gd name="connsiteX11" fmla="*/ 1222745 w 3742661"/>
                <a:gd name="connsiteY11" fmla="*/ 2062716 h 4492350"/>
                <a:gd name="connsiteX12" fmla="*/ 1690577 w 3742661"/>
                <a:gd name="connsiteY12" fmla="*/ 2190307 h 4492350"/>
                <a:gd name="connsiteX13" fmla="*/ 1956391 w 3742661"/>
                <a:gd name="connsiteY13" fmla="*/ 0 h 4492350"/>
                <a:gd name="connsiteX14" fmla="*/ 2083982 w 3742661"/>
                <a:gd name="connsiteY14" fmla="*/ 978195 h 4492350"/>
                <a:gd name="connsiteX15" fmla="*/ 1881963 w 3742661"/>
                <a:gd name="connsiteY15" fmla="*/ 2232837 h 4492350"/>
                <a:gd name="connsiteX16" fmla="*/ 2057494 w 3742661"/>
                <a:gd name="connsiteY16" fmla="*/ 3046321 h 4492350"/>
                <a:gd name="connsiteX17" fmla="*/ 2647507 w 3742661"/>
                <a:gd name="connsiteY17" fmla="*/ 2519916 h 4492350"/>
                <a:gd name="connsiteX18" fmla="*/ 2913694 w 3742661"/>
                <a:gd name="connsiteY18" fmla="*/ 1291762 h 4492350"/>
                <a:gd name="connsiteX19" fmla="*/ 2806809 w 3742661"/>
                <a:gd name="connsiteY19" fmla="*/ 2383091 h 4492350"/>
                <a:gd name="connsiteX20" fmla="*/ 3742661 w 3742661"/>
                <a:gd name="connsiteY20" fmla="*/ 1148316 h 4492350"/>
                <a:gd name="connsiteX21" fmla="*/ 2222205 w 3742661"/>
                <a:gd name="connsiteY21" fmla="*/ 3370521 h 4492350"/>
                <a:gd name="connsiteX22" fmla="*/ 2169042 w 3742661"/>
                <a:gd name="connsiteY22" fmla="*/ 3817088 h 4492350"/>
                <a:gd name="connsiteX23" fmla="*/ 3317358 w 3742661"/>
                <a:gd name="connsiteY23" fmla="*/ 3094074 h 4492350"/>
                <a:gd name="connsiteX24" fmla="*/ 2194317 w 3742661"/>
                <a:gd name="connsiteY24" fmla="*/ 4030951 h 4492350"/>
                <a:gd name="connsiteX25" fmla="*/ 2232838 w 3742661"/>
                <a:gd name="connsiteY25" fmla="*/ 4476307 h 4492350"/>
                <a:gd name="connsiteX26" fmla="*/ 2218194 w 3742661"/>
                <a:gd name="connsiteY26" fmla="*/ 4491415 h 4492350"/>
                <a:gd name="connsiteX27" fmla="*/ 1743740 w 3742661"/>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718598"/>
                <a:gd name="connsiteY0" fmla="*/ 4492350 h 4492350"/>
                <a:gd name="connsiteX1" fmla="*/ 1796903 w 3718598"/>
                <a:gd name="connsiteY1" fmla="*/ 3785190 h 4492350"/>
                <a:gd name="connsiteX2" fmla="*/ 1307805 w 3718598"/>
                <a:gd name="connsiteY2" fmla="*/ 3381153 h 4492350"/>
                <a:gd name="connsiteX3" fmla="*/ 31898 w 3718598"/>
                <a:gd name="connsiteY3" fmla="*/ 2945218 h 4492350"/>
                <a:gd name="connsiteX4" fmla="*/ 1127052 w 3718598"/>
                <a:gd name="connsiteY4" fmla="*/ 3242930 h 4492350"/>
                <a:gd name="connsiteX5" fmla="*/ 393405 w 3718598"/>
                <a:gd name="connsiteY5" fmla="*/ 2456121 h 4492350"/>
                <a:gd name="connsiteX6" fmla="*/ 1775638 w 3718598"/>
                <a:gd name="connsiteY6" fmla="*/ 3519376 h 4492350"/>
                <a:gd name="connsiteX7" fmla="*/ 1679945 w 3718598"/>
                <a:gd name="connsiteY7" fmla="*/ 2392325 h 4492350"/>
                <a:gd name="connsiteX8" fmla="*/ 0 w 3718598"/>
                <a:gd name="connsiteY8" fmla="*/ 754911 h 4492350"/>
                <a:gd name="connsiteX9" fmla="*/ 988828 w 3718598"/>
                <a:gd name="connsiteY9" fmla="*/ 1924493 h 4492350"/>
                <a:gd name="connsiteX10" fmla="*/ 1137684 w 3718598"/>
                <a:gd name="connsiteY10" fmla="*/ 861237 h 4492350"/>
                <a:gd name="connsiteX11" fmla="*/ 1222745 w 3718598"/>
                <a:gd name="connsiteY11" fmla="*/ 2062716 h 4492350"/>
                <a:gd name="connsiteX12" fmla="*/ 1690577 w 3718598"/>
                <a:gd name="connsiteY12" fmla="*/ 2190307 h 4492350"/>
                <a:gd name="connsiteX13" fmla="*/ 1956391 w 3718598"/>
                <a:gd name="connsiteY13" fmla="*/ 0 h 4492350"/>
                <a:gd name="connsiteX14" fmla="*/ 2083982 w 3718598"/>
                <a:gd name="connsiteY14" fmla="*/ 978195 h 4492350"/>
                <a:gd name="connsiteX15" fmla="*/ 1881963 w 3718598"/>
                <a:gd name="connsiteY15" fmla="*/ 2232837 h 4492350"/>
                <a:gd name="connsiteX16" fmla="*/ 2057494 w 3718598"/>
                <a:gd name="connsiteY16" fmla="*/ 3046321 h 4492350"/>
                <a:gd name="connsiteX17" fmla="*/ 2647507 w 3718598"/>
                <a:gd name="connsiteY17" fmla="*/ 2519916 h 4492350"/>
                <a:gd name="connsiteX18" fmla="*/ 2913694 w 3718598"/>
                <a:gd name="connsiteY18" fmla="*/ 1291762 h 4492350"/>
                <a:gd name="connsiteX19" fmla="*/ 2806809 w 3718598"/>
                <a:gd name="connsiteY19" fmla="*/ 2383091 h 4492350"/>
                <a:gd name="connsiteX20" fmla="*/ 3718598 w 3718598"/>
                <a:gd name="connsiteY20" fmla="*/ 1120242 h 4492350"/>
                <a:gd name="connsiteX21" fmla="*/ 2222205 w 3718598"/>
                <a:gd name="connsiteY21" fmla="*/ 3370521 h 4492350"/>
                <a:gd name="connsiteX22" fmla="*/ 2169042 w 3718598"/>
                <a:gd name="connsiteY22" fmla="*/ 3817088 h 4492350"/>
                <a:gd name="connsiteX23" fmla="*/ 3317358 w 3718598"/>
                <a:gd name="connsiteY23" fmla="*/ 3094074 h 4492350"/>
                <a:gd name="connsiteX24" fmla="*/ 2194317 w 3718598"/>
                <a:gd name="connsiteY24" fmla="*/ 4030951 h 4492350"/>
                <a:gd name="connsiteX25" fmla="*/ 2232838 w 3718598"/>
                <a:gd name="connsiteY25" fmla="*/ 4476307 h 4492350"/>
                <a:gd name="connsiteX26" fmla="*/ 2218194 w 3718598"/>
                <a:gd name="connsiteY26" fmla="*/ 4491415 h 4492350"/>
                <a:gd name="connsiteX27" fmla="*/ 1743740 w 3718598"/>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83982 w 3694535"/>
                <a:gd name="connsiteY14" fmla="*/ 978195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232837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3651 h 4523651"/>
                <a:gd name="connsiteX1" fmla="*/ 1796903 w 3694535"/>
                <a:gd name="connsiteY1" fmla="*/ 3816491 h 4523651"/>
                <a:gd name="connsiteX2" fmla="*/ 1307805 w 3694535"/>
                <a:gd name="connsiteY2" fmla="*/ 3412454 h 4523651"/>
                <a:gd name="connsiteX3" fmla="*/ 31898 w 3694535"/>
                <a:gd name="connsiteY3" fmla="*/ 2976519 h 4523651"/>
                <a:gd name="connsiteX4" fmla="*/ 1127052 w 3694535"/>
                <a:gd name="connsiteY4" fmla="*/ 3274231 h 4523651"/>
                <a:gd name="connsiteX5" fmla="*/ 393405 w 3694535"/>
                <a:gd name="connsiteY5" fmla="*/ 2487422 h 4523651"/>
                <a:gd name="connsiteX6" fmla="*/ 1775638 w 3694535"/>
                <a:gd name="connsiteY6" fmla="*/ 3550677 h 4523651"/>
                <a:gd name="connsiteX7" fmla="*/ 1679945 w 3694535"/>
                <a:gd name="connsiteY7" fmla="*/ 2423626 h 4523651"/>
                <a:gd name="connsiteX8" fmla="*/ 0 w 3694535"/>
                <a:gd name="connsiteY8" fmla="*/ 786212 h 4523651"/>
                <a:gd name="connsiteX9" fmla="*/ 988828 w 3694535"/>
                <a:gd name="connsiteY9" fmla="*/ 1955794 h 4523651"/>
                <a:gd name="connsiteX10" fmla="*/ 1137684 w 3694535"/>
                <a:gd name="connsiteY10" fmla="*/ 892538 h 4523651"/>
                <a:gd name="connsiteX11" fmla="*/ 1222745 w 3694535"/>
                <a:gd name="connsiteY11" fmla="*/ 2094017 h 4523651"/>
                <a:gd name="connsiteX12" fmla="*/ 1690577 w 3694535"/>
                <a:gd name="connsiteY12" fmla="*/ 2221608 h 4523651"/>
                <a:gd name="connsiteX13" fmla="*/ 1956391 w 3694535"/>
                <a:gd name="connsiteY13" fmla="*/ 31301 h 4523651"/>
                <a:gd name="connsiteX14" fmla="*/ 2027834 w 3694535"/>
                <a:gd name="connsiteY14" fmla="*/ 1017517 h 4523651"/>
                <a:gd name="connsiteX15" fmla="*/ 1881963 w 3694535"/>
                <a:gd name="connsiteY15" fmla="*/ 2264138 h 4523651"/>
                <a:gd name="connsiteX16" fmla="*/ 2057494 w 3694535"/>
                <a:gd name="connsiteY16" fmla="*/ 3077622 h 4523651"/>
                <a:gd name="connsiteX17" fmla="*/ 2647507 w 3694535"/>
                <a:gd name="connsiteY17" fmla="*/ 2551217 h 4523651"/>
                <a:gd name="connsiteX18" fmla="*/ 2913694 w 3694535"/>
                <a:gd name="connsiteY18" fmla="*/ 1323063 h 4523651"/>
                <a:gd name="connsiteX19" fmla="*/ 2806809 w 3694535"/>
                <a:gd name="connsiteY19" fmla="*/ 2414392 h 4523651"/>
                <a:gd name="connsiteX20" fmla="*/ 3694535 w 3694535"/>
                <a:gd name="connsiteY20" fmla="*/ 1155553 h 4523651"/>
                <a:gd name="connsiteX21" fmla="*/ 2222205 w 3694535"/>
                <a:gd name="connsiteY21" fmla="*/ 3401822 h 4523651"/>
                <a:gd name="connsiteX22" fmla="*/ 2169042 w 3694535"/>
                <a:gd name="connsiteY22" fmla="*/ 3848389 h 4523651"/>
                <a:gd name="connsiteX23" fmla="*/ 3317358 w 3694535"/>
                <a:gd name="connsiteY23" fmla="*/ 3125375 h 4523651"/>
                <a:gd name="connsiteX24" fmla="*/ 2194317 w 3694535"/>
                <a:gd name="connsiteY24" fmla="*/ 4062252 h 4523651"/>
                <a:gd name="connsiteX25" fmla="*/ 2232838 w 3694535"/>
                <a:gd name="connsiteY25" fmla="*/ 4507608 h 4523651"/>
                <a:gd name="connsiteX26" fmla="*/ 2218194 w 3694535"/>
                <a:gd name="connsiteY26" fmla="*/ 4522716 h 4523651"/>
                <a:gd name="connsiteX27" fmla="*/ 1743740 w 3694535"/>
                <a:gd name="connsiteY27" fmla="*/ 4523651 h 4523651"/>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9 h 4522819"/>
                <a:gd name="connsiteX1" fmla="*/ 1796903 w 3694535"/>
                <a:gd name="connsiteY1" fmla="*/ 3815659 h 4522819"/>
                <a:gd name="connsiteX2" fmla="*/ 1307805 w 3694535"/>
                <a:gd name="connsiteY2" fmla="*/ 3411622 h 4522819"/>
                <a:gd name="connsiteX3" fmla="*/ 31898 w 3694535"/>
                <a:gd name="connsiteY3" fmla="*/ 2975687 h 4522819"/>
                <a:gd name="connsiteX4" fmla="*/ 1127052 w 3694535"/>
                <a:gd name="connsiteY4" fmla="*/ 3273399 h 4522819"/>
                <a:gd name="connsiteX5" fmla="*/ 393405 w 3694535"/>
                <a:gd name="connsiteY5" fmla="*/ 2486590 h 4522819"/>
                <a:gd name="connsiteX6" fmla="*/ 1775638 w 3694535"/>
                <a:gd name="connsiteY6" fmla="*/ 3549845 h 4522819"/>
                <a:gd name="connsiteX7" fmla="*/ 1679945 w 3694535"/>
                <a:gd name="connsiteY7" fmla="*/ 2422794 h 4522819"/>
                <a:gd name="connsiteX8" fmla="*/ 0 w 3694535"/>
                <a:gd name="connsiteY8" fmla="*/ 785380 h 4522819"/>
                <a:gd name="connsiteX9" fmla="*/ 988828 w 3694535"/>
                <a:gd name="connsiteY9" fmla="*/ 1954962 h 4522819"/>
                <a:gd name="connsiteX10" fmla="*/ 1137684 w 3694535"/>
                <a:gd name="connsiteY10" fmla="*/ 891706 h 4522819"/>
                <a:gd name="connsiteX11" fmla="*/ 1222745 w 3694535"/>
                <a:gd name="connsiteY11" fmla="*/ 2093185 h 4522819"/>
                <a:gd name="connsiteX12" fmla="*/ 1690577 w 3694535"/>
                <a:gd name="connsiteY12" fmla="*/ 2220776 h 4522819"/>
                <a:gd name="connsiteX13" fmla="*/ 1956391 w 3694535"/>
                <a:gd name="connsiteY13" fmla="*/ 30469 h 4522819"/>
                <a:gd name="connsiteX14" fmla="*/ 2027834 w 3694535"/>
                <a:gd name="connsiteY14" fmla="*/ 1016685 h 4522819"/>
                <a:gd name="connsiteX15" fmla="*/ 1881963 w 3694535"/>
                <a:gd name="connsiteY15" fmla="*/ 2090854 h 4522819"/>
                <a:gd name="connsiteX16" fmla="*/ 2057494 w 3694535"/>
                <a:gd name="connsiteY16" fmla="*/ 3076790 h 4522819"/>
                <a:gd name="connsiteX17" fmla="*/ 2647507 w 3694535"/>
                <a:gd name="connsiteY17" fmla="*/ 2550385 h 4522819"/>
                <a:gd name="connsiteX18" fmla="*/ 2913694 w 3694535"/>
                <a:gd name="connsiteY18" fmla="*/ 1322231 h 4522819"/>
                <a:gd name="connsiteX19" fmla="*/ 2806809 w 3694535"/>
                <a:gd name="connsiteY19" fmla="*/ 2413560 h 4522819"/>
                <a:gd name="connsiteX20" fmla="*/ 3694535 w 3694535"/>
                <a:gd name="connsiteY20" fmla="*/ 1154721 h 4522819"/>
                <a:gd name="connsiteX21" fmla="*/ 2222205 w 3694535"/>
                <a:gd name="connsiteY21" fmla="*/ 3400990 h 4522819"/>
                <a:gd name="connsiteX22" fmla="*/ 2169042 w 3694535"/>
                <a:gd name="connsiteY22" fmla="*/ 3847557 h 4522819"/>
                <a:gd name="connsiteX23" fmla="*/ 3317358 w 3694535"/>
                <a:gd name="connsiteY23" fmla="*/ 3124543 h 4522819"/>
                <a:gd name="connsiteX24" fmla="*/ 2194317 w 3694535"/>
                <a:gd name="connsiteY24" fmla="*/ 4061420 h 4522819"/>
                <a:gd name="connsiteX25" fmla="*/ 2232838 w 3694535"/>
                <a:gd name="connsiteY25" fmla="*/ 4506776 h 4522819"/>
                <a:gd name="connsiteX26" fmla="*/ 2218194 w 3694535"/>
                <a:gd name="connsiteY26" fmla="*/ 4521884 h 4522819"/>
                <a:gd name="connsiteX27" fmla="*/ 1743740 w 3694535"/>
                <a:gd name="connsiteY27" fmla="*/ 4522819 h 4522819"/>
                <a:gd name="connsiteX0" fmla="*/ 1743740 w 3694535"/>
                <a:gd name="connsiteY0" fmla="*/ 4522814 h 4522814"/>
                <a:gd name="connsiteX1" fmla="*/ 1796903 w 3694535"/>
                <a:gd name="connsiteY1" fmla="*/ 3815654 h 4522814"/>
                <a:gd name="connsiteX2" fmla="*/ 1307805 w 3694535"/>
                <a:gd name="connsiteY2" fmla="*/ 3411617 h 4522814"/>
                <a:gd name="connsiteX3" fmla="*/ 31898 w 3694535"/>
                <a:gd name="connsiteY3" fmla="*/ 2975682 h 4522814"/>
                <a:gd name="connsiteX4" fmla="*/ 1127052 w 3694535"/>
                <a:gd name="connsiteY4" fmla="*/ 3273394 h 4522814"/>
                <a:gd name="connsiteX5" fmla="*/ 393405 w 3694535"/>
                <a:gd name="connsiteY5" fmla="*/ 2486585 h 4522814"/>
                <a:gd name="connsiteX6" fmla="*/ 1775638 w 3694535"/>
                <a:gd name="connsiteY6" fmla="*/ 3549840 h 4522814"/>
                <a:gd name="connsiteX7" fmla="*/ 1679945 w 3694535"/>
                <a:gd name="connsiteY7" fmla="*/ 2422789 h 4522814"/>
                <a:gd name="connsiteX8" fmla="*/ 0 w 3694535"/>
                <a:gd name="connsiteY8" fmla="*/ 785375 h 4522814"/>
                <a:gd name="connsiteX9" fmla="*/ 988828 w 3694535"/>
                <a:gd name="connsiteY9" fmla="*/ 1954957 h 4522814"/>
                <a:gd name="connsiteX10" fmla="*/ 1137684 w 3694535"/>
                <a:gd name="connsiteY10" fmla="*/ 891701 h 4522814"/>
                <a:gd name="connsiteX11" fmla="*/ 1222745 w 3694535"/>
                <a:gd name="connsiteY11" fmla="*/ 2093180 h 4522814"/>
                <a:gd name="connsiteX12" fmla="*/ 1690577 w 3694535"/>
                <a:gd name="connsiteY12" fmla="*/ 2220771 h 4522814"/>
                <a:gd name="connsiteX13" fmla="*/ 1956391 w 3694535"/>
                <a:gd name="connsiteY13" fmla="*/ 30464 h 4522814"/>
                <a:gd name="connsiteX14" fmla="*/ 2027834 w 3694535"/>
                <a:gd name="connsiteY14" fmla="*/ 1016680 h 4522814"/>
                <a:gd name="connsiteX15" fmla="*/ 1881963 w 3694535"/>
                <a:gd name="connsiteY15" fmla="*/ 2090849 h 4522814"/>
                <a:gd name="connsiteX16" fmla="*/ 2057494 w 3694535"/>
                <a:gd name="connsiteY16" fmla="*/ 3076785 h 4522814"/>
                <a:gd name="connsiteX17" fmla="*/ 2647507 w 3694535"/>
                <a:gd name="connsiteY17" fmla="*/ 2550380 h 4522814"/>
                <a:gd name="connsiteX18" fmla="*/ 2913694 w 3694535"/>
                <a:gd name="connsiteY18" fmla="*/ 1322226 h 4522814"/>
                <a:gd name="connsiteX19" fmla="*/ 2806809 w 3694535"/>
                <a:gd name="connsiteY19" fmla="*/ 2413555 h 4522814"/>
                <a:gd name="connsiteX20" fmla="*/ 3694535 w 3694535"/>
                <a:gd name="connsiteY20" fmla="*/ 1154716 h 4522814"/>
                <a:gd name="connsiteX21" fmla="*/ 2222205 w 3694535"/>
                <a:gd name="connsiteY21" fmla="*/ 3400985 h 4522814"/>
                <a:gd name="connsiteX22" fmla="*/ 2169042 w 3694535"/>
                <a:gd name="connsiteY22" fmla="*/ 3847552 h 4522814"/>
                <a:gd name="connsiteX23" fmla="*/ 3317358 w 3694535"/>
                <a:gd name="connsiteY23" fmla="*/ 3124538 h 4522814"/>
                <a:gd name="connsiteX24" fmla="*/ 2194317 w 3694535"/>
                <a:gd name="connsiteY24" fmla="*/ 4061415 h 4522814"/>
                <a:gd name="connsiteX25" fmla="*/ 2232838 w 3694535"/>
                <a:gd name="connsiteY25" fmla="*/ 4506771 h 4522814"/>
                <a:gd name="connsiteX26" fmla="*/ 2218194 w 3694535"/>
                <a:gd name="connsiteY26" fmla="*/ 4521879 h 4522814"/>
                <a:gd name="connsiteX27" fmla="*/ 1743740 w 3694535"/>
                <a:gd name="connsiteY27" fmla="*/ 4522814 h 4522814"/>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79945 w 3694535"/>
                <a:gd name="connsiteY7" fmla="*/ 2392325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690577 w 3694535"/>
                <a:gd name="connsiteY12" fmla="*/ 2190307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222745 w 3694535"/>
                <a:gd name="connsiteY11" fmla="*/ 2062716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37684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113621 w 3694535"/>
                <a:gd name="connsiteY10" fmla="*/ 861237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43740 w 3694535"/>
                <a:gd name="connsiteY0" fmla="*/ 4492350 h 4492350"/>
                <a:gd name="connsiteX1" fmla="*/ 1796903 w 3694535"/>
                <a:gd name="connsiteY1" fmla="*/ 3785190 h 4492350"/>
                <a:gd name="connsiteX2" fmla="*/ 1307805 w 3694535"/>
                <a:gd name="connsiteY2" fmla="*/ 3381153 h 4492350"/>
                <a:gd name="connsiteX3" fmla="*/ 31898 w 3694535"/>
                <a:gd name="connsiteY3" fmla="*/ 2945218 h 4492350"/>
                <a:gd name="connsiteX4" fmla="*/ 1127052 w 3694535"/>
                <a:gd name="connsiteY4" fmla="*/ 3242930 h 4492350"/>
                <a:gd name="connsiteX5" fmla="*/ 393405 w 3694535"/>
                <a:gd name="connsiteY5" fmla="*/ 2456121 h 4492350"/>
                <a:gd name="connsiteX6" fmla="*/ 1775638 w 3694535"/>
                <a:gd name="connsiteY6" fmla="*/ 3519376 h 4492350"/>
                <a:gd name="connsiteX7" fmla="*/ 1683956 w 3694535"/>
                <a:gd name="connsiteY7" fmla="*/ 2424409 h 4492350"/>
                <a:gd name="connsiteX8" fmla="*/ 0 w 3694535"/>
                <a:gd name="connsiteY8" fmla="*/ 754911 h 4492350"/>
                <a:gd name="connsiteX9" fmla="*/ 988828 w 3694535"/>
                <a:gd name="connsiteY9" fmla="*/ 1924493 h 4492350"/>
                <a:gd name="connsiteX10" fmla="*/ 1093568 w 3694535"/>
                <a:gd name="connsiteY10" fmla="*/ 857226 h 4492350"/>
                <a:gd name="connsiteX11" fmla="*/ 1194671 w 3694535"/>
                <a:gd name="connsiteY11" fmla="*/ 2026621 h 4492350"/>
                <a:gd name="connsiteX12" fmla="*/ 1714640 w 3694535"/>
                <a:gd name="connsiteY12" fmla="*/ 2194318 h 4492350"/>
                <a:gd name="connsiteX13" fmla="*/ 1956391 w 3694535"/>
                <a:gd name="connsiteY13" fmla="*/ 0 h 4492350"/>
                <a:gd name="connsiteX14" fmla="*/ 2027834 w 3694535"/>
                <a:gd name="connsiteY14" fmla="*/ 986216 h 4492350"/>
                <a:gd name="connsiteX15" fmla="*/ 1881963 w 3694535"/>
                <a:gd name="connsiteY15" fmla="*/ 2060385 h 4492350"/>
                <a:gd name="connsiteX16" fmla="*/ 2057494 w 3694535"/>
                <a:gd name="connsiteY16" fmla="*/ 3046321 h 4492350"/>
                <a:gd name="connsiteX17" fmla="*/ 2647507 w 3694535"/>
                <a:gd name="connsiteY17" fmla="*/ 2519916 h 4492350"/>
                <a:gd name="connsiteX18" fmla="*/ 2913694 w 3694535"/>
                <a:gd name="connsiteY18" fmla="*/ 1291762 h 4492350"/>
                <a:gd name="connsiteX19" fmla="*/ 2806809 w 3694535"/>
                <a:gd name="connsiteY19" fmla="*/ 2383091 h 4492350"/>
                <a:gd name="connsiteX20" fmla="*/ 3694535 w 3694535"/>
                <a:gd name="connsiteY20" fmla="*/ 1124252 h 4492350"/>
                <a:gd name="connsiteX21" fmla="*/ 2222205 w 3694535"/>
                <a:gd name="connsiteY21" fmla="*/ 3370521 h 4492350"/>
                <a:gd name="connsiteX22" fmla="*/ 2169042 w 3694535"/>
                <a:gd name="connsiteY22" fmla="*/ 3817088 h 4492350"/>
                <a:gd name="connsiteX23" fmla="*/ 3317358 w 3694535"/>
                <a:gd name="connsiteY23" fmla="*/ 3094074 h 4492350"/>
                <a:gd name="connsiteX24" fmla="*/ 2194317 w 3694535"/>
                <a:gd name="connsiteY24" fmla="*/ 4030951 h 4492350"/>
                <a:gd name="connsiteX25" fmla="*/ 2232838 w 3694535"/>
                <a:gd name="connsiteY25" fmla="*/ 4476307 h 4492350"/>
                <a:gd name="connsiteX26" fmla="*/ 2218194 w 3694535"/>
                <a:gd name="connsiteY26" fmla="*/ 4491415 h 4492350"/>
                <a:gd name="connsiteX27" fmla="*/ 1743740 w 3694535"/>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24409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8208 w 3662637"/>
                <a:gd name="connsiteY8" fmla="*/ 750901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61507 w 3662637"/>
                <a:gd name="connsiteY5" fmla="*/ 2456121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095154 w 3662637"/>
                <a:gd name="connsiteY4" fmla="*/ 324293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711842 w 3662637"/>
                <a:gd name="connsiteY0" fmla="*/ 4492350 h 4492350"/>
                <a:gd name="connsiteX1" fmla="*/ 1765005 w 3662637"/>
                <a:gd name="connsiteY1" fmla="*/ 3785190 h 4492350"/>
                <a:gd name="connsiteX2" fmla="*/ 1275907 w 3662637"/>
                <a:gd name="connsiteY2" fmla="*/ 3381153 h 4492350"/>
                <a:gd name="connsiteX3" fmla="*/ 0 w 3662637"/>
                <a:gd name="connsiteY3" fmla="*/ 2945218 h 4492350"/>
                <a:gd name="connsiteX4" fmla="*/ 1111196 w 3662637"/>
                <a:gd name="connsiteY4" fmla="*/ 3238920 h 4492350"/>
                <a:gd name="connsiteX5" fmla="*/ 381560 w 3662637"/>
                <a:gd name="connsiteY5" fmla="*/ 2432058 h 4492350"/>
                <a:gd name="connsiteX6" fmla="*/ 1743740 w 3662637"/>
                <a:gd name="connsiteY6" fmla="*/ 3519376 h 4492350"/>
                <a:gd name="connsiteX7" fmla="*/ 1652058 w 3662637"/>
                <a:gd name="connsiteY7" fmla="*/ 2400346 h 4492350"/>
                <a:gd name="connsiteX8" fmla="*/ 28261 w 3662637"/>
                <a:gd name="connsiteY8" fmla="*/ 742880 h 4492350"/>
                <a:gd name="connsiteX9" fmla="*/ 956930 w 3662637"/>
                <a:gd name="connsiteY9" fmla="*/ 1924493 h 4492350"/>
                <a:gd name="connsiteX10" fmla="*/ 1061670 w 3662637"/>
                <a:gd name="connsiteY10" fmla="*/ 857226 h 4492350"/>
                <a:gd name="connsiteX11" fmla="*/ 1162773 w 3662637"/>
                <a:gd name="connsiteY11" fmla="*/ 2026621 h 4492350"/>
                <a:gd name="connsiteX12" fmla="*/ 1682742 w 3662637"/>
                <a:gd name="connsiteY12" fmla="*/ 2194318 h 4492350"/>
                <a:gd name="connsiteX13" fmla="*/ 1924493 w 3662637"/>
                <a:gd name="connsiteY13" fmla="*/ 0 h 4492350"/>
                <a:gd name="connsiteX14" fmla="*/ 1995936 w 3662637"/>
                <a:gd name="connsiteY14" fmla="*/ 986216 h 4492350"/>
                <a:gd name="connsiteX15" fmla="*/ 1850065 w 3662637"/>
                <a:gd name="connsiteY15" fmla="*/ 2060385 h 4492350"/>
                <a:gd name="connsiteX16" fmla="*/ 2025596 w 3662637"/>
                <a:gd name="connsiteY16" fmla="*/ 3046321 h 4492350"/>
                <a:gd name="connsiteX17" fmla="*/ 2615609 w 3662637"/>
                <a:gd name="connsiteY17" fmla="*/ 2519916 h 4492350"/>
                <a:gd name="connsiteX18" fmla="*/ 2881796 w 3662637"/>
                <a:gd name="connsiteY18" fmla="*/ 1291762 h 4492350"/>
                <a:gd name="connsiteX19" fmla="*/ 2774911 w 3662637"/>
                <a:gd name="connsiteY19" fmla="*/ 2383091 h 4492350"/>
                <a:gd name="connsiteX20" fmla="*/ 3662637 w 3662637"/>
                <a:gd name="connsiteY20" fmla="*/ 1124252 h 4492350"/>
                <a:gd name="connsiteX21" fmla="*/ 2190307 w 3662637"/>
                <a:gd name="connsiteY21" fmla="*/ 3370521 h 4492350"/>
                <a:gd name="connsiteX22" fmla="*/ 2137144 w 3662637"/>
                <a:gd name="connsiteY22" fmla="*/ 3817088 h 4492350"/>
                <a:gd name="connsiteX23" fmla="*/ 3285460 w 3662637"/>
                <a:gd name="connsiteY23" fmla="*/ 3094074 h 4492350"/>
                <a:gd name="connsiteX24" fmla="*/ 2162419 w 3662637"/>
                <a:gd name="connsiteY24" fmla="*/ 4030951 h 4492350"/>
                <a:gd name="connsiteX25" fmla="*/ 2200940 w 3662637"/>
                <a:gd name="connsiteY25" fmla="*/ 4476307 h 4492350"/>
                <a:gd name="connsiteX26" fmla="*/ 2186296 w 3662637"/>
                <a:gd name="connsiteY26" fmla="*/ 4491415 h 4492350"/>
                <a:gd name="connsiteX27" fmla="*/ 1711842 w 3662637"/>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51844 w 3638574"/>
                <a:gd name="connsiteY2" fmla="*/ 3381153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57497 w 3638574"/>
                <a:gd name="connsiteY5" fmla="*/ 2432058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65518 w 3638574"/>
                <a:gd name="connsiteY5" fmla="*/ 2420026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58679 w 3638574"/>
                <a:gd name="connsiteY12" fmla="*/ 2194318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40942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19873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13081 w 3638574"/>
                <a:gd name="connsiteY22" fmla="*/ 3817088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 name="connsiteX0" fmla="*/ 1687779 w 3638574"/>
                <a:gd name="connsiteY0" fmla="*/ 4492350 h 4492350"/>
                <a:gd name="connsiteX1" fmla="*/ 1703018 w 3638574"/>
                <a:gd name="connsiteY1" fmla="*/ 3785190 h 4492350"/>
                <a:gd name="connsiteX2" fmla="*/ 1239812 w 3638574"/>
                <a:gd name="connsiteY2" fmla="*/ 3369121 h 4492350"/>
                <a:gd name="connsiteX3" fmla="*/ 0 w 3638574"/>
                <a:gd name="connsiteY3" fmla="*/ 2917145 h 4492350"/>
                <a:gd name="connsiteX4" fmla="*/ 1087133 w 3638574"/>
                <a:gd name="connsiteY4" fmla="*/ 3238920 h 4492350"/>
                <a:gd name="connsiteX5" fmla="*/ 389581 w 3638574"/>
                <a:gd name="connsiteY5" fmla="*/ 2412005 h 4492350"/>
                <a:gd name="connsiteX6" fmla="*/ 1719677 w 3638574"/>
                <a:gd name="connsiteY6" fmla="*/ 3519376 h 4492350"/>
                <a:gd name="connsiteX7" fmla="*/ 1627995 w 3638574"/>
                <a:gd name="connsiteY7" fmla="*/ 2400346 h 4492350"/>
                <a:gd name="connsiteX8" fmla="*/ 4198 w 3638574"/>
                <a:gd name="connsiteY8" fmla="*/ 742880 h 4492350"/>
                <a:gd name="connsiteX9" fmla="*/ 932867 w 3638574"/>
                <a:gd name="connsiteY9" fmla="*/ 1924493 h 4492350"/>
                <a:gd name="connsiteX10" fmla="*/ 1037607 w 3638574"/>
                <a:gd name="connsiteY10" fmla="*/ 857226 h 4492350"/>
                <a:gd name="connsiteX11" fmla="*/ 1138710 w 3638574"/>
                <a:gd name="connsiteY11" fmla="*/ 2026621 h 4492350"/>
                <a:gd name="connsiteX12" fmla="*/ 1646038 w 3638574"/>
                <a:gd name="connsiteY12" fmla="*/ 2198532 h 4492350"/>
                <a:gd name="connsiteX13" fmla="*/ 1900430 w 3638574"/>
                <a:gd name="connsiteY13" fmla="*/ 0 h 4492350"/>
                <a:gd name="connsiteX14" fmla="*/ 1971873 w 3638574"/>
                <a:gd name="connsiteY14" fmla="*/ 986216 h 4492350"/>
                <a:gd name="connsiteX15" fmla="*/ 1826002 w 3638574"/>
                <a:gd name="connsiteY15" fmla="*/ 2060385 h 4492350"/>
                <a:gd name="connsiteX16" fmla="*/ 2001533 w 3638574"/>
                <a:gd name="connsiteY16" fmla="*/ 3046321 h 4492350"/>
                <a:gd name="connsiteX17" fmla="*/ 2591546 w 3638574"/>
                <a:gd name="connsiteY17" fmla="*/ 2519916 h 4492350"/>
                <a:gd name="connsiteX18" fmla="*/ 2857733 w 3638574"/>
                <a:gd name="connsiteY18" fmla="*/ 1291762 h 4492350"/>
                <a:gd name="connsiteX19" fmla="*/ 2750848 w 3638574"/>
                <a:gd name="connsiteY19" fmla="*/ 2383091 h 4492350"/>
                <a:gd name="connsiteX20" fmla="*/ 3638574 w 3638574"/>
                <a:gd name="connsiteY20" fmla="*/ 1124252 h 4492350"/>
                <a:gd name="connsiteX21" fmla="*/ 2166244 w 3638574"/>
                <a:gd name="connsiteY21" fmla="*/ 3370521 h 4492350"/>
                <a:gd name="connsiteX22" fmla="*/ 2121509 w 3638574"/>
                <a:gd name="connsiteY22" fmla="*/ 3808660 h 4492350"/>
                <a:gd name="connsiteX23" fmla="*/ 3261397 w 3638574"/>
                <a:gd name="connsiteY23" fmla="*/ 3094074 h 4492350"/>
                <a:gd name="connsiteX24" fmla="*/ 2138356 w 3638574"/>
                <a:gd name="connsiteY24" fmla="*/ 4030951 h 4492350"/>
                <a:gd name="connsiteX25" fmla="*/ 2176877 w 3638574"/>
                <a:gd name="connsiteY25" fmla="*/ 4476307 h 4492350"/>
                <a:gd name="connsiteX26" fmla="*/ 2162233 w 3638574"/>
                <a:gd name="connsiteY26" fmla="*/ 4491415 h 4492350"/>
                <a:gd name="connsiteX27" fmla="*/ 1687779 w 3638574"/>
                <a:gd name="connsiteY27" fmla="*/ 4492350 h 4492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38574" h="4492350">
                  <a:moveTo>
                    <a:pt x="1687779" y="4492350"/>
                  </a:moveTo>
                  <a:cubicBezTo>
                    <a:pt x="1649353" y="4280693"/>
                    <a:pt x="1685297" y="4020910"/>
                    <a:pt x="1703018" y="3785190"/>
                  </a:cubicBezTo>
                  <a:lnTo>
                    <a:pt x="1239812" y="3369121"/>
                  </a:lnTo>
                  <a:cubicBezTo>
                    <a:pt x="710236" y="3436368"/>
                    <a:pt x="325039" y="3138656"/>
                    <a:pt x="0" y="2917145"/>
                  </a:cubicBezTo>
                  <a:cubicBezTo>
                    <a:pt x="370399" y="3119320"/>
                    <a:pt x="1037576" y="3333525"/>
                    <a:pt x="1087133" y="3238920"/>
                  </a:cubicBezTo>
                  <a:cubicBezTo>
                    <a:pt x="945521" y="3141082"/>
                    <a:pt x="539214" y="2730422"/>
                    <a:pt x="389581" y="2412005"/>
                  </a:cubicBezTo>
                  <a:cubicBezTo>
                    <a:pt x="859682" y="2946896"/>
                    <a:pt x="1430048" y="3277253"/>
                    <a:pt x="1719677" y="3519376"/>
                  </a:cubicBezTo>
                  <a:cubicBezTo>
                    <a:pt x="1735906" y="3304113"/>
                    <a:pt x="1659893" y="2776030"/>
                    <a:pt x="1627995" y="2400346"/>
                  </a:cubicBezTo>
                  <a:cubicBezTo>
                    <a:pt x="725782" y="2160678"/>
                    <a:pt x="172484" y="1536000"/>
                    <a:pt x="4198" y="742880"/>
                  </a:cubicBezTo>
                  <a:cubicBezTo>
                    <a:pt x="248250" y="1210277"/>
                    <a:pt x="456205" y="1649601"/>
                    <a:pt x="932867" y="1924493"/>
                  </a:cubicBezTo>
                  <a:cubicBezTo>
                    <a:pt x="1158949" y="1666327"/>
                    <a:pt x="1108304" y="1211645"/>
                    <a:pt x="1037607" y="857226"/>
                  </a:cubicBezTo>
                  <a:cubicBezTo>
                    <a:pt x="1222371" y="1153446"/>
                    <a:pt x="1266767" y="1586023"/>
                    <a:pt x="1138710" y="2026621"/>
                  </a:cubicBezTo>
                  <a:cubicBezTo>
                    <a:pt x="1250538" y="2109256"/>
                    <a:pt x="1570304" y="2252254"/>
                    <a:pt x="1646038" y="2198532"/>
                  </a:cubicBezTo>
                  <a:cubicBezTo>
                    <a:pt x="1690527" y="1476450"/>
                    <a:pt x="1904067" y="874481"/>
                    <a:pt x="1900430" y="0"/>
                  </a:cubicBezTo>
                  <a:cubicBezTo>
                    <a:pt x="1976693" y="192349"/>
                    <a:pt x="2015482" y="645373"/>
                    <a:pt x="1971873" y="986216"/>
                  </a:cubicBezTo>
                  <a:cubicBezTo>
                    <a:pt x="1947436" y="1177213"/>
                    <a:pt x="1846749" y="1657958"/>
                    <a:pt x="1826002" y="2060385"/>
                  </a:cubicBezTo>
                  <a:cubicBezTo>
                    <a:pt x="1811014" y="2351099"/>
                    <a:pt x="1951043" y="3007770"/>
                    <a:pt x="2001533" y="3046321"/>
                  </a:cubicBezTo>
                  <a:cubicBezTo>
                    <a:pt x="2041794" y="3055338"/>
                    <a:pt x="2575349" y="2567047"/>
                    <a:pt x="2591546" y="2519916"/>
                  </a:cubicBezTo>
                  <a:cubicBezTo>
                    <a:pt x="2482423" y="2107858"/>
                    <a:pt x="2569814" y="1503293"/>
                    <a:pt x="2857733" y="1291762"/>
                  </a:cubicBezTo>
                  <a:cubicBezTo>
                    <a:pt x="2648315" y="1639496"/>
                    <a:pt x="2663487" y="2195777"/>
                    <a:pt x="2750848" y="2383091"/>
                  </a:cubicBezTo>
                  <a:cubicBezTo>
                    <a:pt x="3066810" y="2282983"/>
                    <a:pt x="3503085" y="1513118"/>
                    <a:pt x="3638574" y="1124252"/>
                  </a:cubicBezTo>
                  <a:cubicBezTo>
                    <a:pt x="3492704" y="2254009"/>
                    <a:pt x="2460505" y="2814271"/>
                    <a:pt x="2166244" y="3370521"/>
                  </a:cubicBezTo>
                  <a:cubicBezTo>
                    <a:pt x="2148523" y="3519377"/>
                    <a:pt x="2147251" y="3667825"/>
                    <a:pt x="2121509" y="3808660"/>
                  </a:cubicBezTo>
                  <a:cubicBezTo>
                    <a:pt x="2452144" y="3808286"/>
                    <a:pt x="3159362" y="3298984"/>
                    <a:pt x="3261397" y="3094074"/>
                  </a:cubicBezTo>
                  <a:cubicBezTo>
                    <a:pt x="3262702" y="3429094"/>
                    <a:pt x="2493987" y="3820258"/>
                    <a:pt x="2138356" y="4030951"/>
                  </a:cubicBezTo>
                  <a:cubicBezTo>
                    <a:pt x="2116438" y="4040371"/>
                    <a:pt x="2182753" y="4334539"/>
                    <a:pt x="2176877" y="4476307"/>
                  </a:cubicBezTo>
                  <a:cubicBezTo>
                    <a:pt x="2170659" y="4477332"/>
                    <a:pt x="2168451" y="4490390"/>
                    <a:pt x="2162233" y="4491415"/>
                  </a:cubicBezTo>
                  <a:lnTo>
                    <a:pt x="1687779" y="4492350"/>
                  </a:lnTo>
                  <a:close/>
                </a:path>
              </a:pathLst>
            </a:custGeom>
            <a:solidFill>
              <a:schemeClr val="tx2">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a:solidFill>
                  <a:srgbClr val="FFFFFF"/>
                </a:solidFill>
                <a:latin typeface="Segoe UI" panose="020B0502040204020203" pitchFamily="34" charset="0"/>
                <a:cs typeface="Segoe UI" panose="020B0502040204020203" pitchFamily="34" charset="0"/>
              </a:endParaRPr>
            </a:p>
          </p:txBody>
        </p:sp>
        <p:sp>
          <p:nvSpPr>
            <p:cNvPr id="7" name="椭圆 20"/>
            <p:cNvSpPr>
              <a:spLocks noChangeAspect="1"/>
            </p:cNvSpPr>
            <p:nvPr/>
          </p:nvSpPr>
          <p:spPr>
            <a:xfrm>
              <a:off x="6015841" y="1559390"/>
              <a:ext cx="517200" cy="517199"/>
            </a:xfrm>
            <a:prstGeom prst="ellipse">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dirty="0">
                <a:solidFill>
                  <a:srgbClr val="FFFFFF"/>
                </a:solidFill>
                <a:latin typeface="Segoe UI" panose="020B0502040204020203" pitchFamily="34" charset="0"/>
                <a:cs typeface="Segoe UI" panose="020B0502040204020203" pitchFamily="34" charset="0"/>
              </a:endParaRPr>
            </a:p>
          </p:txBody>
        </p:sp>
        <p:sp>
          <p:nvSpPr>
            <p:cNvPr id="8" name="椭圆 21"/>
            <p:cNvSpPr>
              <a:spLocks noChangeAspect="1"/>
            </p:cNvSpPr>
            <p:nvPr/>
          </p:nvSpPr>
          <p:spPr>
            <a:xfrm>
              <a:off x="7609269" y="2568158"/>
              <a:ext cx="517200" cy="517199"/>
            </a:xfrm>
            <a:prstGeom prst="ellipse">
              <a:avLst/>
            </a:prstGeom>
            <a:solidFill>
              <a:srgbClr val="C0392B">
                <a:alpha val="7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dirty="0">
                <a:solidFill>
                  <a:srgbClr val="FFFFFF"/>
                </a:solidFill>
                <a:latin typeface="Segoe UI" panose="020B0502040204020203" pitchFamily="34" charset="0"/>
                <a:cs typeface="Segoe UI" panose="020B0502040204020203" pitchFamily="34" charset="0"/>
              </a:endParaRPr>
            </a:p>
          </p:txBody>
        </p:sp>
        <p:sp>
          <p:nvSpPr>
            <p:cNvPr id="9" name="椭圆 22"/>
            <p:cNvSpPr>
              <a:spLocks noChangeAspect="1"/>
            </p:cNvSpPr>
            <p:nvPr/>
          </p:nvSpPr>
          <p:spPr>
            <a:xfrm>
              <a:off x="4342133" y="2227897"/>
              <a:ext cx="517200" cy="517199"/>
            </a:xfrm>
            <a:prstGeom prst="ellipse">
              <a:avLst/>
            </a:prstGeom>
            <a:solidFill>
              <a:srgbClr val="EA9C1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dirty="0">
                <a:solidFill>
                  <a:prstClr val="white"/>
                </a:solidFill>
                <a:latin typeface="Segoe UI" panose="020B0502040204020203" pitchFamily="34" charset="0"/>
                <a:cs typeface="Segoe UI" panose="020B0502040204020203" pitchFamily="34" charset="0"/>
              </a:endParaRPr>
            </a:p>
          </p:txBody>
        </p:sp>
        <p:sp>
          <p:nvSpPr>
            <p:cNvPr id="10" name="椭圆 23"/>
            <p:cNvSpPr>
              <a:spLocks noChangeAspect="1"/>
            </p:cNvSpPr>
            <p:nvPr/>
          </p:nvSpPr>
          <p:spPr>
            <a:xfrm>
              <a:off x="4286469" y="4207499"/>
              <a:ext cx="517200" cy="517199"/>
            </a:xfrm>
            <a:prstGeom prst="ellipse">
              <a:avLst/>
            </a:prstGeom>
            <a:solidFill>
              <a:srgbClr val="99BA5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dirty="0">
                <a:solidFill>
                  <a:srgbClr val="FFFFFF"/>
                </a:solidFill>
                <a:latin typeface="Segoe UI" panose="020B0502040204020203" pitchFamily="34" charset="0"/>
                <a:cs typeface="Segoe UI" panose="020B0502040204020203" pitchFamily="34" charset="0"/>
              </a:endParaRPr>
            </a:p>
          </p:txBody>
        </p:sp>
        <p:sp>
          <p:nvSpPr>
            <p:cNvPr id="11" name="椭圆 24"/>
            <p:cNvSpPr>
              <a:spLocks noChangeAspect="1"/>
            </p:cNvSpPr>
            <p:nvPr/>
          </p:nvSpPr>
          <p:spPr>
            <a:xfrm>
              <a:off x="7350669" y="4337635"/>
              <a:ext cx="517200" cy="517199"/>
            </a:xfrm>
            <a:prstGeom prst="ellipse">
              <a:avLst/>
            </a:prstGeom>
            <a:solidFill>
              <a:srgbClr val="16587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dirty="0">
                <a:solidFill>
                  <a:srgbClr val="FFFFFF"/>
                </a:solidFill>
                <a:latin typeface="Segoe UI" panose="020B0502040204020203" pitchFamily="34" charset="0"/>
                <a:cs typeface="Segoe UI" panose="020B0502040204020203" pitchFamily="34" charset="0"/>
              </a:endParaRPr>
            </a:p>
          </p:txBody>
        </p:sp>
        <p:sp>
          <p:nvSpPr>
            <p:cNvPr id="12" name="椭圆 25"/>
            <p:cNvSpPr>
              <a:spLocks noChangeAspect="1"/>
            </p:cNvSpPr>
            <p:nvPr/>
          </p:nvSpPr>
          <p:spPr>
            <a:xfrm>
              <a:off x="6861301" y="2759011"/>
              <a:ext cx="517200" cy="517199"/>
            </a:xfrm>
            <a:prstGeom prst="ellipse">
              <a:avLst/>
            </a:prstGeom>
            <a:solidFill>
              <a:srgbClr val="EA9C12">
                <a:alpha val="64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dirty="0">
                <a:solidFill>
                  <a:srgbClr val="FFFFFF"/>
                </a:solidFill>
                <a:latin typeface="Segoe UI" panose="020B0502040204020203" pitchFamily="34" charset="0"/>
                <a:cs typeface="Segoe UI" panose="020B0502040204020203" pitchFamily="34" charset="0"/>
              </a:endParaRPr>
            </a:p>
          </p:txBody>
        </p:sp>
        <p:sp>
          <p:nvSpPr>
            <p:cNvPr id="13" name="椭圆 26"/>
            <p:cNvSpPr>
              <a:spLocks noChangeAspect="1"/>
            </p:cNvSpPr>
            <p:nvPr/>
          </p:nvSpPr>
          <p:spPr>
            <a:xfrm>
              <a:off x="5285289" y="2368906"/>
              <a:ext cx="517200" cy="517199"/>
            </a:xfrm>
            <a:prstGeom prst="ellipse">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sz="1467" dirty="0">
                <a:solidFill>
                  <a:srgbClr val="FFFFFF"/>
                </a:solidFill>
                <a:latin typeface="Segoe UI" panose="020B0502040204020203" pitchFamily="34" charset="0"/>
                <a:cs typeface="Segoe UI" panose="020B0502040204020203" pitchFamily="34" charset="0"/>
              </a:endParaRPr>
            </a:p>
          </p:txBody>
        </p:sp>
        <p:sp>
          <p:nvSpPr>
            <p:cNvPr id="14" name="椭圆 27"/>
            <p:cNvSpPr>
              <a:spLocks noChangeAspect="1"/>
            </p:cNvSpPr>
            <p:nvPr/>
          </p:nvSpPr>
          <p:spPr>
            <a:xfrm>
              <a:off x="6296004" y="3473381"/>
              <a:ext cx="258600" cy="258599"/>
            </a:xfrm>
            <a:prstGeom prst="ellipse">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a:solidFill>
                  <a:srgbClr val="FFFFFF"/>
                </a:solidFill>
                <a:latin typeface="Segoe UI" panose="020B0502040204020203" pitchFamily="34" charset="0"/>
                <a:cs typeface="Segoe UI" panose="020B0502040204020203" pitchFamily="34" charset="0"/>
              </a:endParaRPr>
            </a:p>
          </p:txBody>
        </p:sp>
        <p:sp>
          <p:nvSpPr>
            <p:cNvPr id="15" name="椭圆 28"/>
            <p:cNvSpPr>
              <a:spLocks noChangeAspect="1"/>
            </p:cNvSpPr>
            <p:nvPr/>
          </p:nvSpPr>
          <p:spPr>
            <a:xfrm>
              <a:off x="7313630" y="3399966"/>
              <a:ext cx="258600" cy="258599"/>
            </a:xfrm>
            <a:prstGeom prst="ellipse">
              <a:avLst/>
            </a:prstGeom>
            <a:solidFill>
              <a:srgbClr val="EA9C1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a:solidFill>
                  <a:srgbClr val="FFFFFF"/>
                </a:solidFill>
                <a:latin typeface="Segoe UI" panose="020B0502040204020203" pitchFamily="34" charset="0"/>
                <a:cs typeface="Segoe UI" panose="020B0502040204020203" pitchFamily="34" charset="0"/>
              </a:endParaRPr>
            </a:p>
          </p:txBody>
        </p:sp>
        <p:sp>
          <p:nvSpPr>
            <p:cNvPr id="16" name="椭圆 29"/>
            <p:cNvSpPr>
              <a:spLocks noChangeAspect="1"/>
            </p:cNvSpPr>
            <p:nvPr/>
          </p:nvSpPr>
          <p:spPr>
            <a:xfrm>
              <a:off x="5966630" y="2886105"/>
              <a:ext cx="258600" cy="258599"/>
            </a:xfrm>
            <a:prstGeom prst="ellipse">
              <a:avLst/>
            </a:prstGeom>
            <a:solidFill>
              <a:srgbClr val="99BA56">
                <a:alpha val="89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a:solidFill>
                  <a:srgbClr val="FFFFFF"/>
                </a:solidFill>
                <a:latin typeface="Segoe UI" panose="020B0502040204020203" pitchFamily="34" charset="0"/>
                <a:cs typeface="Segoe UI" panose="020B0502040204020203" pitchFamily="34" charset="0"/>
              </a:endParaRPr>
            </a:p>
          </p:txBody>
        </p:sp>
        <p:sp>
          <p:nvSpPr>
            <p:cNvPr id="17" name="椭圆 30"/>
            <p:cNvSpPr>
              <a:spLocks noChangeAspect="1"/>
            </p:cNvSpPr>
            <p:nvPr/>
          </p:nvSpPr>
          <p:spPr>
            <a:xfrm>
              <a:off x="5054521" y="3290125"/>
              <a:ext cx="258600" cy="258599"/>
            </a:xfrm>
            <a:prstGeom prst="ellipse">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a:solidFill>
                  <a:srgbClr val="FFFFFF"/>
                </a:solidFill>
                <a:latin typeface="Segoe UI" panose="020B0502040204020203" pitchFamily="34" charset="0"/>
                <a:cs typeface="Segoe UI" panose="020B0502040204020203" pitchFamily="34" charset="0"/>
              </a:endParaRPr>
            </a:p>
          </p:txBody>
        </p:sp>
        <p:sp>
          <p:nvSpPr>
            <p:cNvPr id="18" name="椭圆 31"/>
            <p:cNvSpPr>
              <a:spLocks noChangeAspect="1"/>
            </p:cNvSpPr>
            <p:nvPr/>
          </p:nvSpPr>
          <p:spPr>
            <a:xfrm>
              <a:off x="4903212" y="4079036"/>
              <a:ext cx="258600" cy="258599"/>
            </a:xfrm>
            <a:prstGeom prst="ellipse">
              <a:avLst/>
            </a:prstGeom>
            <a:solidFill>
              <a:srgbClr val="C0392B"/>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a:solidFill>
                  <a:srgbClr val="FFFFFF"/>
                </a:solidFill>
                <a:latin typeface="Segoe UI" panose="020B0502040204020203" pitchFamily="34" charset="0"/>
                <a:cs typeface="Segoe UI" panose="020B0502040204020203" pitchFamily="34" charset="0"/>
              </a:endParaRPr>
            </a:p>
          </p:txBody>
        </p:sp>
        <p:sp>
          <p:nvSpPr>
            <p:cNvPr id="19" name="椭圆 32"/>
            <p:cNvSpPr>
              <a:spLocks noChangeAspect="1"/>
            </p:cNvSpPr>
            <p:nvPr/>
          </p:nvSpPr>
          <p:spPr>
            <a:xfrm>
              <a:off x="5585637" y="4637982"/>
              <a:ext cx="258600" cy="258599"/>
            </a:xfrm>
            <a:prstGeom prst="ellipse">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a:solidFill>
                  <a:srgbClr val="FFFFFF"/>
                </a:solidFill>
                <a:latin typeface="Segoe UI" panose="020B0502040204020203" pitchFamily="34" charset="0"/>
                <a:cs typeface="Segoe UI" panose="020B0502040204020203" pitchFamily="34" charset="0"/>
              </a:endParaRPr>
            </a:p>
          </p:txBody>
        </p:sp>
        <p:sp>
          <p:nvSpPr>
            <p:cNvPr id="20" name="椭圆 33"/>
            <p:cNvSpPr>
              <a:spLocks noChangeAspect="1"/>
            </p:cNvSpPr>
            <p:nvPr/>
          </p:nvSpPr>
          <p:spPr>
            <a:xfrm>
              <a:off x="6419510" y="4337635"/>
              <a:ext cx="258600" cy="258599"/>
            </a:xfrm>
            <a:prstGeom prst="ellipse">
              <a:avLst/>
            </a:prstGeom>
            <a:solidFill>
              <a:srgbClr val="16587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a:solidFill>
                  <a:srgbClr val="FFFFFF"/>
                </a:solidFill>
                <a:latin typeface="Segoe UI" panose="020B0502040204020203" pitchFamily="34" charset="0"/>
                <a:cs typeface="Segoe UI" panose="020B0502040204020203" pitchFamily="34" charset="0"/>
              </a:endParaRPr>
            </a:p>
          </p:txBody>
        </p:sp>
        <p:sp>
          <p:nvSpPr>
            <p:cNvPr id="21" name="椭圆 34"/>
            <p:cNvSpPr>
              <a:spLocks noChangeAspect="1"/>
            </p:cNvSpPr>
            <p:nvPr/>
          </p:nvSpPr>
          <p:spPr>
            <a:xfrm>
              <a:off x="6812662" y="5062018"/>
              <a:ext cx="258600" cy="258599"/>
            </a:xfrm>
            <a:prstGeom prst="ellipse">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zh-CN" altLang="en-US">
                <a:solidFill>
                  <a:srgbClr val="FFFFFF"/>
                </a:solidFill>
                <a:latin typeface="Segoe UI" panose="020B0502040204020203" pitchFamily="34" charset="0"/>
                <a:cs typeface="Segoe UI" panose="020B0502040204020203" pitchFamily="34" charset="0"/>
              </a:endParaRPr>
            </a:p>
          </p:txBody>
        </p:sp>
      </p:grpSp>
      <p:cxnSp>
        <p:nvCxnSpPr>
          <p:cNvPr id="23" name="Straight Connector 22"/>
          <p:cNvCxnSpPr/>
          <p:nvPr/>
        </p:nvCxnSpPr>
        <p:spPr>
          <a:xfrm>
            <a:off x="1119720" y="6184403"/>
            <a:ext cx="9952421" cy="0"/>
          </a:xfrm>
          <a:prstGeom prst="line">
            <a:avLst/>
          </a:prstGeom>
          <a:ln cap="sq">
            <a:solidFill>
              <a:schemeClr val="tx2">
                <a:lumMod val="60000"/>
                <a:lumOff val="4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04802" y="1918919"/>
            <a:ext cx="3603176" cy="1047904"/>
            <a:chOff x="304802" y="1918919"/>
            <a:chExt cx="3603176" cy="1047904"/>
          </a:xfrm>
        </p:grpSpPr>
        <p:sp>
          <p:nvSpPr>
            <p:cNvPr id="25" name="TextBox 24"/>
            <p:cNvSpPr txBox="1"/>
            <p:nvPr/>
          </p:nvSpPr>
          <p:spPr>
            <a:xfrm>
              <a:off x="2456940" y="1918919"/>
              <a:ext cx="1451038" cy="400110"/>
            </a:xfrm>
            <a:prstGeom prst="rect">
              <a:avLst/>
            </a:prstGeom>
            <a:noFill/>
          </p:spPr>
          <p:txBody>
            <a:bodyPr wrap="none" rtlCol="0">
              <a:spAutoFit/>
            </a:bodyPr>
            <a:lstStyle/>
            <a:p>
              <a:pPr defTabSz="914377"/>
              <a:r>
                <a:rPr lang="en-US" sz="2000" b="1">
                  <a:solidFill>
                    <a:srgbClr val="1B6AA3"/>
                  </a:solidFill>
                  <a:latin typeface="Segoe UI" panose="020B0502040204020203" pitchFamily="34" charset="0"/>
                  <a:cs typeface="Segoe UI" panose="020B0502040204020203" pitchFamily="34" charset="0"/>
                </a:rPr>
                <a:t>KEYWORD</a:t>
              </a:r>
              <a:endParaRPr lang="en-GB" sz="2000" b="1">
                <a:solidFill>
                  <a:srgbClr val="1B6AA3"/>
                </a:solidFill>
                <a:latin typeface="Segoe UI" panose="020B0502040204020203" pitchFamily="34" charset="0"/>
                <a:cs typeface="Segoe UI" panose="020B0502040204020203" pitchFamily="34" charset="0"/>
              </a:endParaRPr>
            </a:p>
          </p:txBody>
        </p:sp>
        <p:sp>
          <p:nvSpPr>
            <p:cNvPr id="26" name="TextBox 25"/>
            <p:cNvSpPr txBox="1"/>
            <p:nvPr/>
          </p:nvSpPr>
          <p:spPr>
            <a:xfrm>
              <a:off x="304802" y="2259128"/>
              <a:ext cx="3547966" cy="707695"/>
            </a:xfrm>
            <a:prstGeom prst="rect">
              <a:avLst/>
            </a:prstGeom>
            <a:noFill/>
          </p:spPr>
          <p:txBody>
            <a:bodyPr wrap="square" rtlCol="0">
              <a:spAutoFit/>
            </a:bodyPr>
            <a:lstStyle/>
            <a:p>
              <a:pPr algn="just" defTabSz="914377"/>
              <a:r>
                <a:rPr lang="en-GB" sz="1333">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 laoreet dolore magna.</a:t>
              </a:r>
            </a:p>
          </p:txBody>
        </p:sp>
      </p:grpSp>
      <p:grpSp>
        <p:nvGrpSpPr>
          <p:cNvPr id="29" name="Group 28"/>
          <p:cNvGrpSpPr/>
          <p:nvPr/>
        </p:nvGrpSpPr>
        <p:grpSpPr>
          <a:xfrm>
            <a:off x="8274972" y="1918919"/>
            <a:ext cx="3464434" cy="1047904"/>
            <a:chOff x="6206229" y="1373876"/>
            <a:chExt cx="2598325" cy="785928"/>
          </a:xfrm>
        </p:grpSpPr>
        <p:sp>
          <p:nvSpPr>
            <p:cNvPr id="27" name="TextBox 26"/>
            <p:cNvSpPr txBox="1"/>
            <p:nvPr/>
          </p:nvSpPr>
          <p:spPr>
            <a:xfrm>
              <a:off x="6206229" y="1373876"/>
              <a:ext cx="1088278" cy="300083"/>
            </a:xfrm>
            <a:prstGeom prst="rect">
              <a:avLst/>
            </a:prstGeom>
            <a:noFill/>
          </p:spPr>
          <p:txBody>
            <a:bodyPr wrap="none" rtlCol="0">
              <a:spAutoFit/>
            </a:bodyPr>
            <a:lstStyle/>
            <a:p>
              <a:pPr defTabSz="914377"/>
              <a:r>
                <a:rPr lang="en-US" altLang="zh-CN" sz="2000" b="1">
                  <a:solidFill>
                    <a:srgbClr val="99BA56"/>
                  </a:solidFill>
                  <a:latin typeface="Segoe UI" panose="020B0502040204020203" pitchFamily="34" charset="0"/>
                  <a:cs typeface="Segoe UI" panose="020B0502040204020203" pitchFamily="34" charset="0"/>
                </a:rPr>
                <a:t>KEYWORD</a:t>
              </a:r>
              <a:endParaRPr lang="en-GB" altLang="zh-CN" sz="2000" b="1">
                <a:solidFill>
                  <a:srgbClr val="99BA56"/>
                </a:solidFill>
                <a:latin typeface="Segoe UI" panose="020B0502040204020203" pitchFamily="34" charset="0"/>
                <a:cs typeface="Segoe UI" panose="020B0502040204020203" pitchFamily="34" charset="0"/>
              </a:endParaRPr>
            </a:p>
          </p:txBody>
        </p:sp>
        <p:sp>
          <p:nvSpPr>
            <p:cNvPr id="28" name="TextBox 27"/>
            <p:cNvSpPr txBox="1"/>
            <p:nvPr/>
          </p:nvSpPr>
          <p:spPr>
            <a:xfrm>
              <a:off x="6220369" y="1629033"/>
              <a:ext cx="2584185" cy="530771"/>
            </a:xfrm>
            <a:prstGeom prst="rect">
              <a:avLst/>
            </a:prstGeom>
            <a:noFill/>
          </p:spPr>
          <p:txBody>
            <a:bodyPr wrap="square" rtlCol="0">
              <a:spAutoFit/>
            </a:bodyPr>
            <a:lstStyle/>
            <a:p>
              <a:pPr algn="dist" defTabSz="914377"/>
              <a:r>
                <a:rPr lang="en-GB" sz="1333">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 laoreet dolore magna.</a:t>
              </a:r>
            </a:p>
          </p:txBody>
        </p:sp>
      </p:grpSp>
      <p:sp>
        <p:nvSpPr>
          <p:cNvPr id="30" name="Freeform 26"/>
          <p:cNvSpPr>
            <a:spLocks/>
          </p:cNvSpPr>
          <p:nvPr/>
        </p:nvSpPr>
        <p:spPr bwMode="auto">
          <a:xfrm>
            <a:off x="3399378" y="4809054"/>
            <a:ext cx="319436" cy="33128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914377"/>
            <a:endParaRPr lang="en-US" dirty="0">
              <a:solidFill>
                <a:srgbClr val="5C5C5C"/>
              </a:solidFill>
              <a:latin typeface="Segoe UI" panose="020B0502040204020203" pitchFamily="34" charset="0"/>
              <a:cs typeface="Segoe UI" panose="020B0502040204020203" pitchFamily="34" charset="0"/>
            </a:endParaRPr>
          </a:p>
        </p:txBody>
      </p:sp>
      <p:grpSp>
        <p:nvGrpSpPr>
          <p:cNvPr id="32" name="Group 31"/>
          <p:cNvGrpSpPr/>
          <p:nvPr/>
        </p:nvGrpSpPr>
        <p:grpSpPr>
          <a:xfrm>
            <a:off x="593402" y="4200565"/>
            <a:ext cx="3503916" cy="1046057"/>
            <a:chOff x="445051" y="3085112"/>
            <a:chExt cx="2627937" cy="784543"/>
          </a:xfrm>
        </p:grpSpPr>
        <p:sp>
          <p:nvSpPr>
            <p:cNvPr id="35" name="TextBox 34"/>
            <p:cNvSpPr txBox="1"/>
            <p:nvPr/>
          </p:nvSpPr>
          <p:spPr>
            <a:xfrm>
              <a:off x="1983987" y="3085112"/>
              <a:ext cx="1089001" cy="300083"/>
            </a:xfrm>
            <a:prstGeom prst="rect">
              <a:avLst/>
            </a:prstGeom>
            <a:noFill/>
          </p:spPr>
          <p:txBody>
            <a:bodyPr wrap="none" rtlCol="0">
              <a:spAutoFit/>
            </a:bodyPr>
            <a:lstStyle/>
            <a:p>
              <a:pPr defTabSz="914377"/>
              <a:r>
                <a:rPr lang="en-US" altLang="zh-CN" sz="2000" b="1">
                  <a:solidFill>
                    <a:srgbClr val="EA9C12"/>
                  </a:solidFill>
                  <a:latin typeface="Segoe UI" panose="020B0502040204020203" pitchFamily="34" charset="0"/>
                  <a:cs typeface="Segoe UI" panose="020B0502040204020203" pitchFamily="34" charset="0"/>
                </a:rPr>
                <a:t>KEYWORD</a:t>
              </a:r>
              <a:endParaRPr lang="en-GB" altLang="zh-CN" sz="2000" b="1">
                <a:solidFill>
                  <a:srgbClr val="EA9C12"/>
                </a:solidFill>
                <a:latin typeface="Segoe UI" panose="020B0502040204020203" pitchFamily="34" charset="0"/>
                <a:cs typeface="Segoe UI" panose="020B0502040204020203" pitchFamily="34" charset="0"/>
              </a:endParaRPr>
            </a:p>
          </p:txBody>
        </p:sp>
        <p:sp>
          <p:nvSpPr>
            <p:cNvPr id="36" name="TextBox 35"/>
            <p:cNvSpPr txBox="1"/>
            <p:nvPr/>
          </p:nvSpPr>
          <p:spPr>
            <a:xfrm>
              <a:off x="445051" y="3338884"/>
              <a:ext cx="2602901" cy="530771"/>
            </a:xfrm>
            <a:prstGeom prst="rect">
              <a:avLst/>
            </a:prstGeom>
            <a:noFill/>
          </p:spPr>
          <p:txBody>
            <a:bodyPr wrap="square" rtlCol="0">
              <a:spAutoFit/>
            </a:bodyPr>
            <a:lstStyle/>
            <a:p>
              <a:pPr algn="dist" defTabSz="914377"/>
              <a:r>
                <a:rPr lang="en-GB" sz="1333">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 laoreet dolore magna.</a:t>
              </a:r>
            </a:p>
          </p:txBody>
        </p:sp>
      </p:grpSp>
      <p:grpSp>
        <p:nvGrpSpPr>
          <p:cNvPr id="31" name="Group 30"/>
          <p:cNvGrpSpPr/>
          <p:nvPr/>
        </p:nvGrpSpPr>
        <p:grpSpPr>
          <a:xfrm>
            <a:off x="8098191" y="4131075"/>
            <a:ext cx="3484212" cy="1047904"/>
            <a:chOff x="6073642" y="3032992"/>
            <a:chExt cx="2613158" cy="785928"/>
          </a:xfrm>
        </p:grpSpPr>
        <p:sp>
          <p:nvSpPr>
            <p:cNvPr id="37" name="TextBox 36"/>
            <p:cNvSpPr txBox="1"/>
            <p:nvPr/>
          </p:nvSpPr>
          <p:spPr>
            <a:xfrm>
              <a:off x="6073642" y="3032992"/>
              <a:ext cx="1088278" cy="300083"/>
            </a:xfrm>
            <a:prstGeom prst="rect">
              <a:avLst/>
            </a:prstGeom>
            <a:noFill/>
          </p:spPr>
          <p:txBody>
            <a:bodyPr wrap="none" rtlCol="0">
              <a:spAutoFit/>
            </a:bodyPr>
            <a:lstStyle/>
            <a:p>
              <a:pPr defTabSz="914377"/>
              <a:r>
                <a:rPr lang="en-US" altLang="zh-CN" sz="2000" b="1">
                  <a:solidFill>
                    <a:srgbClr val="C0392B"/>
                  </a:solidFill>
                  <a:latin typeface="Segoe UI" panose="020B0502040204020203" pitchFamily="34" charset="0"/>
                  <a:cs typeface="Segoe UI" panose="020B0502040204020203" pitchFamily="34" charset="0"/>
                </a:rPr>
                <a:t>KEYWORD</a:t>
              </a:r>
              <a:endParaRPr lang="en-GB" altLang="zh-CN" sz="2000" b="1">
                <a:solidFill>
                  <a:srgbClr val="C0392B"/>
                </a:solidFill>
                <a:latin typeface="Segoe UI" panose="020B0502040204020203" pitchFamily="34" charset="0"/>
                <a:cs typeface="Segoe UI" panose="020B0502040204020203" pitchFamily="34" charset="0"/>
              </a:endParaRPr>
            </a:p>
          </p:txBody>
        </p:sp>
        <p:sp>
          <p:nvSpPr>
            <p:cNvPr id="38" name="TextBox 37"/>
            <p:cNvSpPr txBox="1"/>
            <p:nvPr/>
          </p:nvSpPr>
          <p:spPr>
            <a:xfrm>
              <a:off x="6094852" y="3288149"/>
              <a:ext cx="2591948" cy="530771"/>
            </a:xfrm>
            <a:prstGeom prst="rect">
              <a:avLst/>
            </a:prstGeom>
            <a:noFill/>
          </p:spPr>
          <p:txBody>
            <a:bodyPr wrap="square" rtlCol="0">
              <a:spAutoFit/>
            </a:bodyPr>
            <a:lstStyle/>
            <a:p>
              <a:pPr algn="dist" defTabSz="914377"/>
              <a:r>
                <a:rPr lang="en-GB" sz="1333">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 laoreet dolore magna.</a:t>
              </a:r>
            </a:p>
          </p:txBody>
        </p:sp>
      </p:grpSp>
      <p:sp>
        <p:nvSpPr>
          <p:cNvPr id="53" name="TextBox 39"/>
          <p:cNvSpPr txBox="1"/>
          <p:nvPr/>
        </p:nvSpPr>
        <p:spPr>
          <a:xfrm>
            <a:off x="897777" y="7107202"/>
            <a:ext cx="1451038" cy="400110"/>
          </a:xfrm>
          <a:prstGeom prst="rect">
            <a:avLst/>
          </a:prstGeom>
          <a:noFill/>
        </p:spPr>
        <p:txBody>
          <a:bodyPr wrap="none" rtlCol="0">
            <a:spAutoFit/>
          </a:bodyPr>
          <a:lstStyle/>
          <a:p>
            <a:pPr defTabSz="914377"/>
            <a:r>
              <a:rPr lang="en-US" altLang="zh-CN" sz="2000" b="1">
                <a:solidFill>
                  <a:srgbClr val="257DB7"/>
                </a:solidFill>
                <a:latin typeface="Segoe UI" panose="020B0502040204020203" pitchFamily="34" charset="0"/>
                <a:cs typeface="Segoe UI" panose="020B0502040204020203" pitchFamily="34" charset="0"/>
              </a:rPr>
              <a:t>KEYWORD</a:t>
            </a:r>
            <a:endParaRPr lang="en-GB" altLang="zh-CN" sz="2000" b="1">
              <a:solidFill>
                <a:srgbClr val="257DB7"/>
              </a:solidFill>
              <a:latin typeface="Segoe UI" panose="020B0502040204020203" pitchFamily="34" charset="0"/>
              <a:cs typeface="Segoe UI" panose="020B0502040204020203" pitchFamily="34" charset="0"/>
            </a:endParaRPr>
          </a:p>
        </p:txBody>
      </p:sp>
      <p:sp>
        <p:nvSpPr>
          <p:cNvPr id="54" name="TextBox 39"/>
          <p:cNvSpPr txBox="1"/>
          <p:nvPr/>
        </p:nvSpPr>
        <p:spPr>
          <a:xfrm>
            <a:off x="3898380" y="7107202"/>
            <a:ext cx="1451038" cy="400110"/>
          </a:xfrm>
          <a:prstGeom prst="rect">
            <a:avLst/>
          </a:prstGeom>
          <a:noFill/>
        </p:spPr>
        <p:txBody>
          <a:bodyPr wrap="none" rtlCol="0">
            <a:spAutoFit/>
          </a:bodyPr>
          <a:lstStyle/>
          <a:p>
            <a:pPr defTabSz="914377"/>
            <a:r>
              <a:rPr lang="en-US" altLang="zh-CN" sz="2000" b="1">
                <a:solidFill>
                  <a:srgbClr val="99BA56"/>
                </a:solidFill>
                <a:latin typeface="Segoe UI" panose="020B0502040204020203" pitchFamily="34" charset="0"/>
                <a:cs typeface="Segoe UI" panose="020B0502040204020203" pitchFamily="34" charset="0"/>
              </a:rPr>
              <a:t>KEYWORD</a:t>
            </a:r>
            <a:endParaRPr lang="en-GB" altLang="zh-CN" sz="2000" b="1">
              <a:solidFill>
                <a:srgbClr val="99BA56"/>
              </a:solidFill>
              <a:latin typeface="Segoe UI" panose="020B0502040204020203" pitchFamily="34" charset="0"/>
              <a:cs typeface="Segoe UI" panose="020B0502040204020203" pitchFamily="34" charset="0"/>
            </a:endParaRPr>
          </a:p>
        </p:txBody>
      </p:sp>
      <p:sp>
        <p:nvSpPr>
          <p:cNvPr id="55" name="TextBox 39"/>
          <p:cNvSpPr txBox="1"/>
          <p:nvPr/>
        </p:nvSpPr>
        <p:spPr>
          <a:xfrm>
            <a:off x="6913492" y="7107202"/>
            <a:ext cx="1451038" cy="400110"/>
          </a:xfrm>
          <a:prstGeom prst="rect">
            <a:avLst/>
          </a:prstGeom>
          <a:noFill/>
        </p:spPr>
        <p:txBody>
          <a:bodyPr wrap="none" rtlCol="0">
            <a:spAutoFit/>
          </a:bodyPr>
          <a:lstStyle/>
          <a:p>
            <a:pPr defTabSz="914377"/>
            <a:r>
              <a:rPr lang="en-US" altLang="zh-CN" sz="2000" b="1">
                <a:solidFill>
                  <a:srgbClr val="EA9C12"/>
                </a:solidFill>
                <a:latin typeface="Segoe UI" panose="020B0502040204020203" pitchFamily="34" charset="0"/>
                <a:cs typeface="Segoe UI" panose="020B0502040204020203" pitchFamily="34" charset="0"/>
              </a:rPr>
              <a:t>KEYWORD</a:t>
            </a:r>
            <a:endParaRPr lang="en-GB" altLang="zh-CN" sz="2000" b="1">
              <a:solidFill>
                <a:srgbClr val="EA9C12"/>
              </a:solidFill>
              <a:latin typeface="Segoe UI" panose="020B0502040204020203" pitchFamily="34" charset="0"/>
              <a:cs typeface="Segoe UI" panose="020B0502040204020203" pitchFamily="34" charset="0"/>
            </a:endParaRPr>
          </a:p>
        </p:txBody>
      </p:sp>
      <p:sp>
        <p:nvSpPr>
          <p:cNvPr id="56" name="TextBox 39"/>
          <p:cNvSpPr txBox="1"/>
          <p:nvPr/>
        </p:nvSpPr>
        <p:spPr>
          <a:xfrm>
            <a:off x="9951226" y="7107202"/>
            <a:ext cx="1451038" cy="400110"/>
          </a:xfrm>
          <a:prstGeom prst="rect">
            <a:avLst/>
          </a:prstGeom>
          <a:noFill/>
        </p:spPr>
        <p:txBody>
          <a:bodyPr wrap="none" rtlCol="0">
            <a:spAutoFit/>
          </a:bodyPr>
          <a:lstStyle/>
          <a:p>
            <a:pPr defTabSz="914377"/>
            <a:r>
              <a:rPr lang="en-US" altLang="zh-CN" sz="2000" b="1">
                <a:solidFill>
                  <a:srgbClr val="C0392B"/>
                </a:solidFill>
                <a:latin typeface="Segoe UI" panose="020B0502040204020203" pitchFamily="34" charset="0"/>
                <a:cs typeface="Segoe UI" panose="020B0502040204020203" pitchFamily="34" charset="0"/>
              </a:rPr>
              <a:t>KEYWORD</a:t>
            </a:r>
            <a:endParaRPr lang="en-GB" altLang="zh-CN" sz="2000" b="1">
              <a:solidFill>
                <a:srgbClr val="C0392B"/>
              </a:solidFill>
              <a:latin typeface="Segoe UI" panose="020B0502040204020203" pitchFamily="34" charset="0"/>
              <a:cs typeface="Segoe UI" panose="020B0502040204020203" pitchFamily="34" charset="0"/>
            </a:endParaRPr>
          </a:p>
        </p:txBody>
      </p:sp>
      <p:grpSp>
        <p:nvGrpSpPr>
          <p:cNvPr id="2" name="组合 1"/>
          <p:cNvGrpSpPr/>
          <p:nvPr/>
        </p:nvGrpSpPr>
        <p:grpSpPr>
          <a:xfrm>
            <a:off x="3072264" y="175904"/>
            <a:ext cx="6090501" cy="775734"/>
            <a:chOff x="3072264" y="175904"/>
            <a:chExt cx="6090501" cy="775734"/>
          </a:xfrm>
        </p:grpSpPr>
        <p:sp>
          <p:nvSpPr>
            <p:cNvPr id="51" name="文本框 50"/>
            <p:cNvSpPr txBox="1"/>
            <p:nvPr/>
          </p:nvSpPr>
          <p:spPr>
            <a:xfrm>
              <a:off x="3785591" y="175904"/>
              <a:ext cx="4620817" cy="738664"/>
            </a:xfrm>
            <a:prstGeom prst="rect">
              <a:avLst/>
            </a:prstGeom>
            <a:noFill/>
          </p:spPr>
          <p:txBody>
            <a:bodyPr wrap="none" rtlCol="0">
              <a:spAutoFit/>
            </a:bodyPr>
            <a:lstStyle/>
            <a:p>
              <a:r>
                <a:rPr lang="en-US" altLang="zh-CN" sz="4200" b="1">
                  <a:latin typeface="Segoe UI" panose="020B0502040204020203" pitchFamily="34" charset="0"/>
                  <a:ea typeface="Segoe UI" panose="020B0502040204020203" pitchFamily="34" charset="0"/>
                  <a:cs typeface="Segoe UI" panose="020B0502040204020203" pitchFamily="34" charset="0"/>
                </a:rPr>
                <a:t>Tree Social Media</a:t>
              </a:r>
              <a:endParaRPr lang="zh-CN" altLang="en-US" sz="4200" b="1">
                <a:latin typeface="Segoe UI" panose="020B0502040204020203" pitchFamily="34" charset="0"/>
                <a:cs typeface="Segoe UI" panose="020B0502040204020203" pitchFamily="34" charset="0"/>
              </a:endParaRPr>
            </a:p>
          </p:txBody>
        </p:sp>
        <p:cxnSp>
          <p:nvCxnSpPr>
            <p:cNvPr id="58" name="直接连接符 57"/>
            <p:cNvCxnSpPr>
              <a:cxnSpLocks/>
            </p:cNvCxnSpPr>
            <p:nvPr/>
          </p:nvCxnSpPr>
          <p:spPr>
            <a:xfrm>
              <a:off x="3072264" y="951638"/>
              <a:ext cx="6090501" cy="0"/>
            </a:xfrm>
            <a:prstGeom prst="line">
              <a:avLst/>
            </a:prstGeom>
            <a:ln w="12700">
              <a:solidFill>
                <a:schemeClr val="bg1">
                  <a:lumMod val="65000"/>
                  <a:alpha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6044667"/>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250"/>
                                  </p:stCondLst>
                                  <p:childTnLst>
                                    <p:set>
                                      <p:cBhvr>
                                        <p:cTn id="12" dur="1" fill="hold">
                                          <p:stCondLst>
                                            <p:cond delay="0"/>
                                          </p:stCondLst>
                                        </p:cTn>
                                        <p:tgtEl>
                                          <p:spTgt spid="23"/>
                                        </p:tgtEl>
                                        <p:attrNameLst>
                                          <p:attrName>style.visibility</p:attrName>
                                        </p:attrNameLst>
                                      </p:cBhvr>
                                      <p:to>
                                        <p:strVal val="visible"/>
                                      </p:to>
                                    </p:set>
                                    <p:animEffect transition="in" filter="barn(outVertical)">
                                      <p:cBhvr>
                                        <p:cTn id="13" dur="750"/>
                                        <p:tgtEl>
                                          <p:spTgt spid="23"/>
                                        </p:tgtEl>
                                      </p:cBhvr>
                                    </p:animEffect>
                                  </p:childTnLst>
                                </p:cTn>
                              </p:par>
                            </p:childTnLst>
                          </p:cTn>
                        </p:par>
                        <p:par>
                          <p:cTn id="14" fill="hold">
                            <p:stCondLst>
                              <p:cond delay="2000"/>
                            </p:stCondLst>
                            <p:childTnLst>
                              <p:par>
                                <p:cTn id="15" presetID="22" presetClass="entr" presetSubtype="4" fill="hold" nodeType="afterEffect">
                                  <p:stCondLst>
                                    <p:cond delay="25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750"/>
                                        <p:tgtEl>
                                          <p:spTgt spid="3"/>
                                        </p:tgtEl>
                                      </p:cBhvr>
                                    </p:animEffect>
                                  </p:childTnLst>
                                </p:cTn>
                              </p:par>
                            </p:childTnLst>
                          </p:cTn>
                        </p:par>
                        <p:par>
                          <p:cTn id="18" fill="hold">
                            <p:stCondLst>
                              <p:cond delay="3000"/>
                            </p:stCondLst>
                            <p:childTnLst>
                              <p:par>
                                <p:cTn id="19" presetID="12" presetClass="entr" presetSubtype="2" fill="hold" nodeType="after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p:tgtEl>
                                          <p:spTgt spid="4"/>
                                        </p:tgtEl>
                                        <p:attrNameLst>
                                          <p:attrName>ppt_x</p:attrName>
                                        </p:attrNameLst>
                                      </p:cBhvr>
                                      <p:tavLst>
                                        <p:tav tm="0">
                                          <p:val>
                                            <p:strVal val="#ppt_x+#ppt_w*1.125000"/>
                                          </p:val>
                                        </p:tav>
                                        <p:tav tm="100000">
                                          <p:val>
                                            <p:strVal val="#ppt_x"/>
                                          </p:val>
                                        </p:tav>
                                      </p:tavLst>
                                    </p:anim>
                                    <p:animEffect transition="in" filter="wipe(left)">
                                      <p:cBhvr>
                                        <p:cTn id="22" dur="500"/>
                                        <p:tgtEl>
                                          <p:spTgt spid="4"/>
                                        </p:tgtEl>
                                      </p:cBhvr>
                                    </p:animEffect>
                                  </p:childTnLst>
                                </p:cTn>
                              </p:par>
                            </p:childTnLst>
                          </p:cTn>
                        </p:par>
                        <p:par>
                          <p:cTn id="23" fill="hold">
                            <p:stCondLst>
                              <p:cond delay="3750"/>
                            </p:stCondLst>
                            <p:childTnLst>
                              <p:par>
                                <p:cTn id="24" presetID="12" presetClass="entr" presetSubtype="2" fill="hold" nodeType="afterEffect">
                                  <p:stCondLst>
                                    <p:cond delay="25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p:tgtEl>
                                          <p:spTgt spid="32"/>
                                        </p:tgtEl>
                                        <p:attrNameLst>
                                          <p:attrName>ppt_x</p:attrName>
                                        </p:attrNameLst>
                                      </p:cBhvr>
                                      <p:tavLst>
                                        <p:tav tm="0">
                                          <p:val>
                                            <p:strVal val="#ppt_x+#ppt_w*1.125000"/>
                                          </p:val>
                                        </p:tav>
                                        <p:tav tm="100000">
                                          <p:val>
                                            <p:strVal val="#ppt_x"/>
                                          </p:val>
                                        </p:tav>
                                      </p:tavLst>
                                    </p:anim>
                                    <p:animEffect transition="in" filter="wipe(left)">
                                      <p:cBhvr>
                                        <p:cTn id="27" dur="500"/>
                                        <p:tgtEl>
                                          <p:spTgt spid="32"/>
                                        </p:tgtEl>
                                      </p:cBhvr>
                                    </p:animEffect>
                                  </p:childTnLst>
                                </p:cTn>
                              </p:par>
                            </p:childTnLst>
                          </p:cTn>
                        </p:par>
                        <p:par>
                          <p:cTn id="28" fill="hold">
                            <p:stCondLst>
                              <p:cond delay="4500"/>
                            </p:stCondLst>
                            <p:childTnLst>
                              <p:par>
                                <p:cTn id="29" presetID="12" presetClass="entr" presetSubtype="8" fill="hold" nodeType="afterEffect">
                                  <p:stCondLst>
                                    <p:cond delay="25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p:tgtEl>
                                          <p:spTgt spid="29"/>
                                        </p:tgtEl>
                                        <p:attrNameLst>
                                          <p:attrName>ppt_x</p:attrName>
                                        </p:attrNameLst>
                                      </p:cBhvr>
                                      <p:tavLst>
                                        <p:tav tm="0">
                                          <p:val>
                                            <p:strVal val="#ppt_x-#ppt_w*1.125000"/>
                                          </p:val>
                                        </p:tav>
                                        <p:tav tm="100000">
                                          <p:val>
                                            <p:strVal val="#ppt_x"/>
                                          </p:val>
                                        </p:tav>
                                      </p:tavLst>
                                    </p:anim>
                                    <p:animEffect transition="in" filter="wipe(right)">
                                      <p:cBhvr>
                                        <p:cTn id="32" dur="500"/>
                                        <p:tgtEl>
                                          <p:spTgt spid="29"/>
                                        </p:tgtEl>
                                      </p:cBhvr>
                                    </p:animEffect>
                                  </p:childTnLst>
                                </p:cTn>
                              </p:par>
                            </p:childTnLst>
                          </p:cTn>
                        </p:par>
                        <p:par>
                          <p:cTn id="33" fill="hold">
                            <p:stCondLst>
                              <p:cond delay="5250"/>
                            </p:stCondLst>
                            <p:childTnLst>
                              <p:par>
                                <p:cTn id="34" presetID="12" presetClass="entr" presetSubtype="8" fill="hold" nodeType="afterEffect">
                                  <p:stCondLst>
                                    <p:cond delay="25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p:tgtEl>
                                          <p:spTgt spid="31"/>
                                        </p:tgtEl>
                                        <p:attrNameLst>
                                          <p:attrName>ppt_x</p:attrName>
                                        </p:attrNameLst>
                                      </p:cBhvr>
                                      <p:tavLst>
                                        <p:tav tm="0">
                                          <p:val>
                                            <p:strVal val="#ppt_x-#ppt_w*1.125000"/>
                                          </p:val>
                                        </p:tav>
                                        <p:tav tm="100000">
                                          <p:val>
                                            <p:strVal val="#ppt_x"/>
                                          </p:val>
                                        </p:tav>
                                      </p:tavLst>
                                    </p:anim>
                                    <p:animEffect transition="in" filter="wipe(right)">
                                      <p:cBhvr>
                                        <p:cTn id="3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683461" y="1713419"/>
            <a:ext cx="728732" cy="1984775"/>
            <a:chOff x="9683461" y="1965145"/>
            <a:chExt cx="728732" cy="1984775"/>
          </a:xfrm>
        </p:grpSpPr>
        <p:sp>
          <p:nvSpPr>
            <p:cNvPr id="21" name="Rounded Rectangle 20"/>
            <p:cNvSpPr/>
            <p:nvPr/>
          </p:nvSpPr>
          <p:spPr>
            <a:xfrm>
              <a:off x="9683474" y="3814201"/>
              <a:ext cx="728719" cy="135719"/>
            </a:xfrm>
            <a:prstGeom prst="roundRect">
              <a:avLst>
                <a:gd name="adj" fmla="val 35128"/>
              </a:avLst>
            </a:prstGeom>
            <a:solidFill>
              <a:srgbClr val="A46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2" name="Rounded Rectangle 21"/>
            <p:cNvSpPr/>
            <p:nvPr/>
          </p:nvSpPr>
          <p:spPr>
            <a:xfrm>
              <a:off x="9683473" y="3607941"/>
              <a:ext cx="728719" cy="135719"/>
            </a:xfrm>
            <a:prstGeom prst="roundRect">
              <a:avLst>
                <a:gd name="adj" fmla="val 35128"/>
              </a:avLst>
            </a:prstGeom>
            <a:solidFill>
              <a:srgbClr val="A46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3" name="Rounded Rectangle 22"/>
            <p:cNvSpPr/>
            <p:nvPr/>
          </p:nvSpPr>
          <p:spPr>
            <a:xfrm>
              <a:off x="9683472" y="3401681"/>
              <a:ext cx="728719" cy="135719"/>
            </a:xfrm>
            <a:prstGeom prst="roundRect">
              <a:avLst>
                <a:gd name="adj" fmla="val 35128"/>
              </a:avLst>
            </a:prstGeom>
            <a:solidFill>
              <a:srgbClr val="A46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4" name="Rounded Rectangle 23"/>
            <p:cNvSpPr/>
            <p:nvPr/>
          </p:nvSpPr>
          <p:spPr>
            <a:xfrm>
              <a:off x="9683471" y="3195421"/>
              <a:ext cx="728719" cy="135719"/>
            </a:xfrm>
            <a:prstGeom prst="roundRect">
              <a:avLst>
                <a:gd name="adj" fmla="val 35128"/>
              </a:avLst>
            </a:prstGeom>
            <a:solidFill>
              <a:srgbClr val="A46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5" name="Rounded Rectangle 24"/>
            <p:cNvSpPr/>
            <p:nvPr/>
          </p:nvSpPr>
          <p:spPr>
            <a:xfrm>
              <a:off x="9683470" y="2988128"/>
              <a:ext cx="728719" cy="135719"/>
            </a:xfrm>
            <a:prstGeom prst="roundRect">
              <a:avLst>
                <a:gd name="adj" fmla="val 35128"/>
              </a:avLst>
            </a:prstGeom>
            <a:solidFill>
              <a:srgbClr val="A46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6" name="Rounded Rectangle 25"/>
            <p:cNvSpPr/>
            <p:nvPr/>
          </p:nvSpPr>
          <p:spPr>
            <a:xfrm>
              <a:off x="9683469" y="2781352"/>
              <a:ext cx="728719" cy="135719"/>
            </a:xfrm>
            <a:prstGeom prst="roundRect">
              <a:avLst>
                <a:gd name="adj" fmla="val 35128"/>
              </a:avLst>
            </a:prstGeom>
            <a:solidFill>
              <a:srgbClr val="A46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7" name="Rounded Rectangle 26"/>
            <p:cNvSpPr/>
            <p:nvPr/>
          </p:nvSpPr>
          <p:spPr>
            <a:xfrm>
              <a:off x="9683464" y="2574317"/>
              <a:ext cx="728719" cy="135719"/>
            </a:xfrm>
            <a:prstGeom prst="roundRect">
              <a:avLst>
                <a:gd name="adj" fmla="val 35128"/>
              </a:avLst>
            </a:prstGeom>
            <a:solidFill>
              <a:srgbClr val="A469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8" name="Rounded Rectangle 27"/>
            <p:cNvSpPr/>
            <p:nvPr/>
          </p:nvSpPr>
          <p:spPr>
            <a:xfrm>
              <a:off x="9683462" y="2375237"/>
              <a:ext cx="728719" cy="135719"/>
            </a:xfrm>
            <a:prstGeom prst="roundRect">
              <a:avLst>
                <a:gd name="adj" fmla="val 35128"/>
              </a:avLst>
            </a:prstGeom>
            <a:solidFill>
              <a:srgbClr val="AF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29" name="Rounded Rectangle 28"/>
            <p:cNvSpPr/>
            <p:nvPr/>
          </p:nvSpPr>
          <p:spPr>
            <a:xfrm>
              <a:off x="9683463" y="2168977"/>
              <a:ext cx="728719" cy="135719"/>
            </a:xfrm>
            <a:prstGeom prst="roundRect">
              <a:avLst>
                <a:gd name="adj" fmla="val 3512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30" name="Rounded Rectangle 29"/>
            <p:cNvSpPr/>
            <p:nvPr/>
          </p:nvSpPr>
          <p:spPr>
            <a:xfrm>
              <a:off x="9683461" y="1965145"/>
              <a:ext cx="728719" cy="135719"/>
            </a:xfrm>
            <a:prstGeom prst="roundRect">
              <a:avLst>
                <a:gd name="adj" fmla="val 3512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grpSp>
      <p:grpSp>
        <p:nvGrpSpPr>
          <p:cNvPr id="4" name="组合 3"/>
          <p:cNvGrpSpPr/>
          <p:nvPr/>
        </p:nvGrpSpPr>
        <p:grpSpPr>
          <a:xfrm>
            <a:off x="7441291" y="1727932"/>
            <a:ext cx="728732" cy="1984775"/>
            <a:chOff x="7441291" y="1979658"/>
            <a:chExt cx="728732" cy="1984775"/>
          </a:xfrm>
        </p:grpSpPr>
        <p:sp>
          <p:nvSpPr>
            <p:cNvPr id="67" name="Rounded Rectangle 66"/>
            <p:cNvSpPr/>
            <p:nvPr/>
          </p:nvSpPr>
          <p:spPr>
            <a:xfrm>
              <a:off x="7441304" y="3828714"/>
              <a:ext cx="728719" cy="135719"/>
            </a:xfrm>
            <a:prstGeom prst="roundRect">
              <a:avLst>
                <a:gd name="adj" fmla="val 35128"/>
              </a:avLst>
            </a:prstGeom>
            <a:solidFill>
              <a:srgbClr val="D97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68" name="Rounded Rectangle 67"/>
            <p:cNvSpPr/>
            <p:nvPr/>
          </p:nvSpPr>
          <p:spPr>
            <a:xfrm>
              <a:off x="7441303" y="3622454"/>
              <a:ext cx="728719" cy="135719"/>
            </a:xfrm>
            <a:prstGeom prst="roundRect">
              <a:avLst>
                <a:gd name="adj" fmla="val 35128"/>
              </a:avLst>
            </a:prstGeom>
            <a:solidFill>
              <a:srgbClr val="D97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69" name="Rounded Rectangle 68"/>
            <p:cNvSpPr/>
            <p:nvPr/>
          </p:nvSpPr>
          <p:spPr>
            <a:xfrm>
              <a:off x="7441302" y="3416194"/>
              <a:ext cx="728719" cy="135719"/>
            </a:xfrm>
            <a:prstGeom prst="roundRect">
              <a:avLst>
                <a:gd name="adj" fmla="val 35128"/>
              </a:avLst>
            </a:prstGeom>
            <a:solidFill>
              <a:srgbClr val="D97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70" name="Rounded Rectangle 69"/>
            <p:cNvSpPr/>
            <p:nvPr/>
          </p:nvSpPr>
          <p:spPr>
            <a:xfrm>
              <a:off x="7441301" y="3209934"/>
              <a:ext cx="728719" cy="135719"/>
            </a:xfrm>
            <a:prstGeom prst="roundRect">
              <a:avLst>
                <a:gd name="adj" fmla="val 35128"/>
              </a:avLst>
            </a:prstGeom>
            <a:solidFill>
              <a:srgbClr val="D97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71" name="Rounded Rectangle 70"/>
            <p:cNvSpPr/>
            <p:nvPr/>
          </p:nvSpPr>
          <p:spPr>
            <a:xfrm>
              <a:off x="7441300" y="3002641"/>
              <a:ext cx="728719" cy="135719"/>
            </a:xfrm>
            <a:prstGeom prst="roundRect">
              <a:avLst>
                <a:gd name="adj" fmla="val 35128"/>
              </a:avLst>
            </a:prstGeom>
            <a:solidFill>
              <a:srgbClr val="D97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72" name="Rounded Rectangle 71"/>
            <p:cNvSpPr/>
            <p:nvPr/>
          </p:nvSpPr>
          <p:spPr>
            <a:xfrm>
              <a:off x="7441299" y="2795865"/>
              <a:ext cx="728719" cy="135719"/>
            </a:xfrm>
            <a:prstGeom prst="roundRect">
              <a:avLst>
                <a:gd name="adj" fmla="val 35128"/>
              </a:avLst>
            </a:prstGeom>
            <a:solidFill>
              <a:srgbClr val="D971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73" name="Rounded Rectangle 72"/>
            <p:cNvSpPr/>
            <p:nvPr/>
          </p:nvSpPr>
          <p:spPr>
            <a:xfrm>
              <a:off x="7441294" y="2588830"/>
              <a:ext cx="728719" cy="135719"/>
            </a:xfrm>
            <a:prstGeom prst="roundRect">
              <a:avLst>
                <a:gd name="adj" fmla="val 3512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74" name="Rounded Rectangle 73"/>
            <p:cNvSpPr/>
            <p:nvPr/>
          </p:nvSpPr>
          <p:spPr>
            <a:xfrm>
              <a:off x="7441292" y="2389750"/>
              <a:ext cx="728719" cy="135719"/>
            </a:xfrm>
            <a:prstGeom prst="roundRect">
              <a:avLst>
                <a:gd name="adj" fmla="val 3512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75" name="Rounded Rectangle 74"/>
            <p:cNvSpPr/>
            <p:nvPr/>
          </p:nvSpPr>
          <p:spPr>
            <a:xfrm>
              <a:off x="7441293" y="2183490"/>
              <a:ext cx="728719" cy="135719"/>
            </a:xfrm>
            <a:prstGeom prst="roundRect">
              <a:avLst>
                <a:gd name="adj" fmla="val 3512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76" name="Rounded Rectangle 75"/>
            <p:cNvSpPr/>
            <p:nvPr/>
          </p:nvSpPr>
          <p:spPr>
            <a:xfrm>
              <a:off x="7441291" y="1979658"/>
              <a:ext cx="728719" cy="135719"/>
            </a:xfrm>
            <a:prstGeom prst="roundRect">
              <a:avLst>
                <a:gd name="adj" fmla="val 3512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grpSp>
      <p:grpSp>
        <p:nvGrpSpPr>
          <p:cNvPr id="10" name="组合 9"/>
          <p:cNvGrpSpPr/>
          <p:nvPr/>
        </p:nvGrpSpPr>
        <p:grpSpPr>
          <a:xfrm>
            <a:off x="8562376" y="1724471"/>
            <a:ext cx="728732" cy="1984775"/>
            <a:chOff x="8562376" y="1976197"/>
            <a:chExt cx="728732" cy="1984775"/>
          </a:xfrm>
        </p:grpSpPr>
        <p:sp>
          <p:nvSpPr>
            <p:cNvPr id="79" name="Rounded Rectangle 78"/>
            <p:cNvSpPr/>
            <p:nvPr/>
          </p:nvSpPr>
          <p:spPr>
            <a:xfrm>
              <a:off x="8562389" y="3825253"/>
              <a:ext cx="728719" cy="135719"/>
            </a:xfrm>
            <a:prstGeom prst="roundRect">
              <a:avLst>
                <a:gd name="adj" fmla="val 35128"/>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0" name="Rounded Rectangle 79"/>
            <p:cNvSpPr/>
            <p:nvPr/>
          </p:nvSpPr>
          <p:spPr>
            <a:xfrm>
              <a:off x="8562388" y="3618993"/>
              <a:ext cx="728719" cy="135719"/>
            </a:xfrm>
            <a:prstGeom prst="roundRect">
              <a:avLst>
                <a:gd name="adj" fmla="val 35128"/>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1" name="Rounded Rectangle 80"/>
            <p:cNvSpPr/>
            <p:nvPr/>
          </p:nvSpPr>
          <p:spPr>
            <a:xfrm>
              <a:off x="8562387" y="3412733"/>
              <a:ext cx="728719" cy="135719"/>
            </a:xfrm>
            <a:prstGeom prst="roundRect">
              <a:avLst>
                <a:gd name="adj" fmla="val 35128"/>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2" name="Rounded Rectangle 81"/>
            <p:cNvSpPr/>
            <p:nvPr/>
          </p:nvSpPr>
          <p:spPr>
            <a:xfrm>
              <a:off x="8562386" y="3206473"/>
              <a:ext cx="728719" cy="135719"/>
            </a:xfrm>
            <a:prstGeom prst="roundRect">
              <a:avLst>
                <a:gd name="adj" fmla="val 35128"/>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3" name="Rounded Rectangle 82"/>
            <p:cNvSpPr/>
            <p:nvPr/>
          </p:nvSpPr>
          <p:spPr>
            <a:xfrm>
              <a:off x="8562385" y="2999180"/>
              <a:ext cx="728719" cy="135719"/>
            </a:xfrm>
            <a:prstGeom prst="roundRect">
              <a:avLst>
                <a:gd name="adj" fmla="val 35128"/>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4" name="Rounded Rectangle 83"/>
            <p:cNvSpPr/>
            <p:nvPr/>
          </p:nvSpPr>
          <p:spPr>
            <a:xfrm>
              <a:off x="8562384" y="2792404"/>
              <a:ext cx="728719" cy="135719"/>
            </a:xfrm>
            <a:prstGeom prst="roundRect">
              <a:avLst>
                <a:gd name="adj" fmla="val 35128"/>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5" name="Rounded Rectangle 84"/>
            <p:cNvSpPr/>
            <p:nvPr/>
          </p:nvSpPr>
          <p:spPr>
            <a:xfrm>
              <a:off x="8562379" y="2585369"/>
              <a:ext cx="728719" cy="135719"/>
            </a:xfrm>
            <a:prstGeom prst="roundRect">
              <a:avLst>
                <a:gd name="adj" fmla="val 35128"/>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6" name="Rounded Rectangle 85"/>
            <p:cNvSpPr/>
            <p:nvPr/>
          </p:nvSpPr>
          <p:spPr>
            <a:xfrm>
              <a:off x="8562377" y="2386289"/>
              <a:ext cx="728719" cy="135719"/>
            </a:xfrm>
            <a:prstGeom prst="roundRect">
              <a:avLst>
                <a:gd name="adj" fmla="val 35128"/>
              </a:avLst>
            </a:prstGeom>
            <a:solidFill>
              <a:srgbClr val="1A6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7" name="Rounded Rectangle 86"/>
            <p:cNvSpPr/>
            <p:nvPr/>
          </p:nvSpPr>
          <p:spPr>
            <a:xfrm>
              <a:off x="8562378" y="2180029"/>
              <a:ext cx="728719" cy="135719"/>
            </a:xfrm>
            <a:prstGeom prst="roundRect">
              <a:avLst>
                <a:gd name="adj" fmla="val 35128"/>
              </a:avLst>
            </a:prstGeom>
            <a:solidFill>
              <a:srgbClr val="AF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8" name="Rounded Rectangle 87"/>
            <p:cNvSpPr/>
            <p:nvPr/>
          </p:nvSpPr>
          <p:spPr>
            <a:xfrm>
              <a:off x="8562376" y="1976197"/>
              <a:ext cx="728719" cy="135719"/>
            </a:xfrm>
            <a:prstGeom prst="roundRect">
              <a:avLst>
                <a:gd name="adj" fmla="val 35128"/>
              </a:avLst>
            </a:prstGeom>
            <a:solidFill>
              <a:srgbClr val="AF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grpSp>
      <p:grpSp>
        <p:nvGrpSpPr>
          <p:cNvPr id="3" name="组合 2"/>
          <p:cNvGrpSpPr/>
          <p:nvPr/>
        </p:nvGrpSpPr>
        <p:grpSpPr>
          <a:xfrm>
            <a:off x="6320192" y="1721010"/>
            <a:ext cx="728732" cy="1984775"/>
            <a:chOff x="6320192" y="1972736"/>
            <a:chExt cx="728732" cy="1984775"/>
          </a:xfrm>
        </p:grpSpPr>
        <p:sp>
          <p:nvSpPr>
            <p:cNvPr id="91" name="Rounded Rectangle 90"/>
            <p:cNvSpPr/>
            <p:nvPr/>
          </p:nvSpPr>
          <p:spPr>
            <a:xfrm>
              <a:off x="6320205" y="3821792"/>
              <a:ext cx="728719" cy="135719"/>
            </a:xfrm>
            <a:prstGeom prst="roundRect">
              <a:avLst>
                <a:gd name="adj" fmla="val 35128"/>
              </a:avLst>
            </a:prstGeom>
            <a:solidFill>
              <a:srgbClr val="EA3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92" name="Rounded Rectangle 91"/>
            <p:cNvSpPr/>
            <p:nvPr/>
          </p:nvSpPr>
          <p:spPr>
            <a:xfrm>
              <a:off x="6320204" y="3615532"/>
              <a:ext cx="728719" cy="135719"/>
            </a:xfrm>
            <a:prstGeom prst="roundRect">
              <a:avLst>
                <a:gd name="adj" fmla="val 35128"/>
              </a:avLst>
            </a:prstGeom>
            <a:solidFill>
              <a:srgbClr val="EA3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93" name="Rounded Rectangle 92"/>
            <p:cNvSpPr/>
            <p:nvPr/>
          </p:nvSpPr>
          <p:spPr>
            <a:xfrm>
              <a:off x="6320203" y="3409272"/>
              <a:ext cx="728719" cy="135719"/>
            </a:xfrm>
            <a:prstGeom prst="roundRect">
              <a:avLst>
                <a:gd name="adj" fmla="val 35128"/>
              </a:avLst>
            </a:prstGeom>
            <a:solidFill>
              <a:srgbClr val="EA3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94" name="Rounded Rectangle 93"/>
            <p:cNvSpPr/>
            <p:nvPr/>
          </p:nvSpPr>
          <p:spPr>
            <a:xfrm>
              <a:off x="6320202" y="3203012"/>
              <a:ext cx="728719" cy="135719"/>
            </a:xfrm>
            <a:prstGeom prst="roundRect">
              <a:avLst>
                <a:gd name="adj" fmla="val 35128"/>
              </a:avLst>
            </a:prstGeom>
            <a:solidFill>
              <a:srgbClr val="EA3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95" name="Rounded Rectangle 94"/>
            <p:cNvSpPr/>
            <p:nvPr/>
          </p:nvSpPr>
          <p:spPr>
            <a:xfrm>
              <a:off x="6320201" y="2995719"/>
              <a:ext cx="728719" cy="135719"/>
            </a:xfrm>
            <a:prstGeom prst="roundRect">
              <a:avLst>
                <a:gd name="adj" fmla="val 35128"/>
              </a:avLst>
            </a:prstGeom>
            <a:solidFill>
              <a:srgbClr val="EA3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96" name="Rounded Rectangle 95"/>
            <p:cNvSpPr/>
            <p:nvPr/>
          </p:nvSpPr>
          <p:spPr>
            <a:xfrm>
              <a:off x="6320200" y="2788943"/>
              <a:ext cx="728719" cy="135719"/>
            </a:xfrm>
            <a:prstGeom prst="roundRect">
              <a:avLst>
                <a:gd name="adj" fmla="val 35128"/>
              </a:avLst>
            </a:prstGeom>
            <a:solidFill>
              <a:srgbClr val="AF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97" name="Rounded Rectangle 96"/>
            <p:cNvSpPr/>
            <p:nvPr/>
          </p:nvSpPr>
          <p:spPr>
            <a:xfrm>
              <a:off x="6320195" y="2581908"/>
              <a:ext cx="728719" cy="135719"/>
            </a:xfrm>
            <a:prstGeom prst="roundRect">
              <a:avLst>
                <a:gd name="adj" fmla="val 35128"/>
              </a:avLst>
            </a:prstGeom>
            <a:solidFill>
              <a:srgbClr val="AF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98" name="Rounded Rectangle 97"/>
            <p:cNvSpPr/>
            <p:nvPr/>
          </p:nvSpPr>
          <p:spPr>
            <a:xfrm>
              <a:off x="6320193" y="2382828"/>
              <a:ext cx="728719" cy="135719"/>
            </a:xfrm>
            <a:prstGeom prst="roundRect">
              <a:avLst>
                <a:gd name="adj" fmla="val 35128"/>
              </a:avLst>
            </a:prstGeom>
            <a:solidFill>
              <a:srgbClr val="AF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99" name="Rounded Rectangle 98"/>
            <p:cNvSpPr/>
            <p:nvPr/>
          </p:nvSpPr>
          <p:spPr>
            <a:xfrm>
              <a:off x="6320194" y="2176568"/>
              <a:ext cx="728719" cy="135719"/>
            </a:xfrm>
            <a:prstGeom prst="roundRect">
              <a:avLst>
                <a:gd name="adj" fmla="val 3512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00" name="Rounded Rectangle 99"/>
            <p:cNvSpPr/>
            <p:nvPr/>
          </p:nvSpPr>
          <p:spPr>
            <a:xfrm>
              <a:off x="6320192" y="1972736"/>
              <a:ext cx="728719" cy="135719"/>
            </a:xfrm>
            <a:prstGeom prst="roundRect">
              <a:avLst>
                <a:gd name="adj" fmla="val 3512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grpSp>
      <p:grpSp>
        <p:nvGrpSpPr>
          <p:cNvPr id="12" name="组合 11"/>
          <p:cNvGrpSpPr/>
          <p:nvPr/>
        </p:nvGrpSpPr>
        <p:grpSpPr>
          <a:xfrm>
            <a:off x="10804535" y="1724471"/>
            <a:ext cx="728732" cy="1984775"/>
            <a:chOff x="10804535" y="1976197"/>
            <a:chExt cx="728732" cy="1984775"/>
          </a:xfrm>
        </p:grpSpPr>
        <p:sp>
          <p:nvSpPr>
            <p:cNvPr id="103" name="Rounded Rectangle 102"/>
            <p:cNvSpPr/>
            <p:nvPr/>
          </p:nvSpPr>
          <p:spPr>
            <a:xfrm>
              <a:off x="10804548" y="3825253"/>
              <a:ext cx="728719" cy="135719"/>
            </a:xfrm>
            <a:prstGeom prst="roundRect">
              <a:avLst>
                <a:gd name="adj" fmla="val 35128"/>
              </a:avLst>
            </a:prstGeom>
            <a:solidFill>
              <a:srgbClr val="33B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04" name="Rounded Rectangle 103"/>
            <p:cNvSpPr/>
            <p:nvPr/>
          </p:nvSpPr>
          <p:spPr>
            <a:xfrm>
              <a:off x="10804547" y="3618993"/>
              <a:ext cx="728719" cy="135719"/>
            </a:xfrm>
            <a:prstGeom prst="roundRect">
              <a:avLst>
                <a:gd name="adj" fmla="val 35128"/>
              </a:avLst>
            </a:prstGeom>
            <a:solidFill>
              <a:srgbClr val="33B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05" name="Rounded Rectangle 104"/>
            <p:cNvSpPr/>
            <p:nvPr/>
          </p:nvSpPr>
          <p:spPr>
            <a:xfrm>
              <a:off x="10804546" y="3412733"/>
              <a:ext cx="728719" cy="135719"/>
            </a:xfrm>
            <a:prstGeom prst="roundRect">
              <a:avLst>
                <a:gd name="adj" fmla="val 35128"/>
              </a:avLst>
            </a:prstGeom>
            <a:solidFill>
              <a:srgbClr val="33B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06" name="Rounded Rectangle 105"/>
            <p:cNvSpPr/>
            <p:nvPr/>
          </p:nvSpPr>
          <p:spPr>
            <a:xfrm>
              <a:off x="10804545" y="3206473"/>
              <a:ext cx="728719" cy="135719"/>
            </a:xfrm>
            <a:prstGeom prst="roundRect">
              <a:avLst>
                <a:gd name="adj" fmla="val 35128"/>
              </a:avLst>
            </a:prstGeom>
            <a:solidFill>
              <a:srgbClr val="33B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07" name="Rounded Rectangle 106"/>
            <p:cNvSpPr/>
            <p:nvPr/>
          </p:nvSpPr>
          <p:spPr>
            <a:xfrm>
              <a:off x="10804544" y="2999180"/>
              <a:ext cx="728719" cy="135719"/>
            </a:xfrm>
            <a:prstGeom prst="roundRect">
              <a:avLst>
                <a:gd name="adj" fmla="val 35128"/>
              </a:avLst>
            </a:prstGeom>
            <a:solidFill>
              <a:srgbClr val="33B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08" name="Rounded Rectangle 107"/>
            <p:cNvSpPr/>
            <p:nvPr/>
          </p:nvSpPr>
          <p:spPr>
            <a:xfrm>
              <a:off x="10804543" y="2792404"/>
              <a:ext cx="728719" cy="135719"/>
            </a:xfrm>
            <a:prstGeom prst="roundRect">
              <a:avLst>
                <a:gd name="adj" fmla="val 35128"/>
              </a:avLst>
            </a:prstGeom>
            <a:solidFill>
              <a:srgbClr val="33B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09" name="Rounded Rectangle 108"/>
            <p:cNvSpPr/>
            <p:nvPr/>
          </p:nvSpPr>
          <p:spPr>
            <a:xfrm>
              <a:off x="10804538" y="2585369"/>
              <a:ext cx="728719" cy="135719"/>
            </a:xfrm>
            <a:prstGeom prst="roundRect">
              <a:avLst>
                <a:gd name="adj" fmla="val 35128"/>
              </a:avLst>
            </a:prstGeom>
            <a:solidFill>
              <a:srgbClr val="AF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10" name="Rounded Rectangle 109"/>
            <p:cNvSpPr/>
            <p:nvPr/>
          </p:nvSpPr>
          <p:spPr>
            <a:xfrm>
              <a:off x="10804536" y="2386289"/>
              <a:ext cx="728719" cy="135719"/>
            </a:xfrm>
            <a:prstGeom prst="roundRect">
              <a:avLst>
                <a:gd name="adj" fmla="val 3512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11" name="Rounded Rectangle 110"/>
            <p:cNvSpPr/>
            <p:nvPr/>
          </p:nvSpPr>
          <p:spPr>
            <a:xfrm>
              <a:off x="10804537" y="2180029"/>
              <a:ext cx="728719" cy="135719"/>
            </a:xfrm>
            <a:prstGeom prst="roundRect">
              <a:avLst>
                <a:gd name="adj" fmla="val 3512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112" name="Rounded Rectangle 111"/>
            <p:cNvSpPr/>
            <p:nvPr/>
          </p:nvSpPr>
          <p:spPr>
            <a:xfrm>
              <a:off x="10804535" y="1976197"/>
              <a:ext cx="728719" cy="135719"/>
            </a:xfrm>
            <a:prstGeom prst="roundRect">
              <a:avLst>
                <a:gd name="adj" fmla="val 35128"/>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grpSp>
      <p:grpSp>
        <p:nvGrpSpPr>
          <p:cNvPr id="15" name="组合 14"/>
          <p:cNvGrpSpPr/>
          <p:nvPr/>
        </p:nvGrpSpPr>
        <p:grpSpPr>
          <a:xfrm>
            <a:off x="8561222" y="3867682"/>
            <a:ext cx="693552" cy="901882"/>
            <a:chOff x="8561222" y="4119408"/>
            <a:chExt cx="693552" cy="901882"/>
          </a:xfrm>
        </p:grpSpPr>
        <p:pic>
          <p:nvPicPr>
            <p:cNvPr id="168" name="图形 16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61222" y="4119408"/>
              <a:ext cx="693552" cy="476668"/>
            </a:xfrm>
            <a:prstGeom prst="rect">
              <a:avLst/>
            </a:prstGeom>
          </p:spPr>
        </p:pic>
        <p:sp>
          <p:nvSpPr>
            <p:cNvPr id="125" name="TextBox 124"/>
            <p:cNvSpPr txBox="1"/>
            <p:nvPr/>
          </p:nvSpPr>
          <p:spPr>
            <a:xfrm>
              <a:off x="8588836" y="4651958"/>
              <a:ext cx="651140" cy="369332"/>
            </a:xfrm>
            <a:prstGeom prst="rect">
              <a:avLst/>
            </a:prstGeom>
            <a:noFill/>
          </p:spPr>
          <p:txBody>
            <a:bodyPr wrap="none" rtlCol="0">
              <a:spAutoFit/>
            </a:bodyPr>
            <a:lstStyle/>
            <a:p>
              <a:pPr defTabSz="914377"/>
              <a:r>
                <a:rPr lang="en-US" b="1">
                  <a:solidFill>
                    <a:srgbClr val="1A6FAE"/>
                  </a:solidFill>
                  <a:latin typeface="Segoe UI" panose="020B0502040204020203" pitchFamily="34" charset="0"/>
                  <a:cs typeface="Segoe UI" panose="020B0502040204020203" pitchFamily="34" charset="0"/>
                </a:rPr>
                <a:t>80%</a:t>
              </a:r>
              <a:endParaRPr lang="en-GB" b="1">
                <a:solidFill>
                  <a:srgbClr val="1A6FAE"/>
                </a:solidFill>
                <a:latin typeface="Segoe UI" panose="020B0502040204020203" pitchFamily="34" charset="0"/>
                <a:cs typeface="Segoe UI" panose="020B0502040204020203" pitchFamily="34" charset="0"/>
              </a:endParaRPr>
            </a:p>
          </p:txBody>
        </p:sp>
      </p:grpSp>
      <p:grpSp>
        <p:nvGrpSpPr>
          <p:cNvPr id="16" name="组合 15"/>
          <p:cNvGrpSpPr/>
          <p:nvPr/>
        </p:nvGrpSpPr>
        <p:grpSpPr>
          <a:xfrm>
            <a:off x="9668513" y="3867682"/>
            <a:ext cx="693552" cy="901882"/>
            <a:chOff x="9668513" y="4119408"/>
            <a:chExt cx="693552" cy="901882"/>
          </a:xfrm>
        </p:grpSpPr>
        <p:pic>
          <p:nvPicPr>
            <p:cNvPr id="169" name="图形 16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68513" y="4119408"/>
              <a:ext cx="693552" cy="476668"/>
            </a:xfrm>
            <a:prstGeom prst="rect">
              <a:avLst/>
            </a:prstGeom>
          </p:spPr>
        </p:pic>
        <p:sp>
          <p:nvSpPr>
            <p:cNvPr id="126" name="TextBox 125"/>
            <p:cNvSpPr txBox="1"/>
            <p:nvPr/>
          </p:nvSpPr>
          <p:spPr>
            <a:xfrm>
              <a:off x="9709908" y="4651958"/>
              <a:ext cx="651140" cy="369332"/>
            </a:xfrm>
            <a:prstGeom prst="rect">
              <a:avLst/>
            </a:prstGeom>
            <a:noFill/>
          </p:spPr>
          <p:txBody>
            <a:bodyPr wrap="none" rtlCol="0">
              <a:spAutoFit/>
            </a:bodyPr>
            <a:lstStyle/>
            <a:p>
              <a:pPr defTabSz="914377"/>
              <a:r>
                <a:rPr lang="en-US" b="1">
                  <a:solidFill>
                    <a:srgbClr val="A469BC"/>
                  </a:solidFill>
                  <a:latin typeface="Segoe UI" panose="020B0502040204020203" pitchFamily="34" charset="0"/>
                  <a:cs typeface="Segoe UI" panose="020B0502040204020203" pitchFamily="34" charset="0"/>
                </a:rPr>
                <a:t>70%</a:t>
              </a:r>
              <a:endParaRPr lang="en-GB" b="1">
                <a:solidFill>
                  <a:srgbClr val="A469BC"/>
                </a:solidFill>
                <a:latin typeface="Segoe UI" panose="020B0502040204020203" pitchFamily="34" charset="0"/>
                <a:cs typeface="Segoe UI" panose="020B0502040204020203" pitchFamily="34" charset="0"/>
              </a:endParaRPr>
            </a:p>
          </p:txBody>
        </p:sp>
      </p:grpSp>
      <p:grpSp>
        <p:nvGrpSpPr>
          <p:cNvPr id="17" name="组合 16"/>
          <p:cNvGrpSpPr/>
          <p:nvPr/>
        </p:nvGrpSpPr>
        <p:grpSpPr>
          <a:xfrm>
            <a:off x="10775804" y="3867682"/>
            <a:ext cx="732764" cy="901882"/>
            <a:chOff x="10775804" y="4119408"/>
            <a:chExt cx="732764" cy="901882"/>
          </a:xfrm>
        </p:grpSpPr>
        <p:pic>
          <p:nvPicPr>
            <p:cNvPr id="170" name="图形 16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775804" y="4119408"/>
              <a:ext cx="693552" cy="476668"/>
            </a:xfrm>
            <a:prstGeom prst="rect">
              <a:avLst/>
            </a:prstGeom>
          </p:spPr>
        </p:pic>
        <p:sp>
          <p:nvSpPr>
            <p:cNvPr id="127" name="TextBox 126"/>
            <p:cNvSpPr txBox="1"/>
            <p:nvPr/>
          </p:nvSpPr>
          <p:spPr>
            <a:xfrm>
              <a:off x="10857428" y="4651958"/>
              <a:ext cx="651140" cy="369332"/>
            </a:xfrm>
            <a:prstGeom prst="rect">
              <a:avLst/>
            </a:prstGeom>
            <a:noFill/>
          </p:spPr>
          <p:txBody>
            <a:bodyPr wrap="none" rtlCol="0">
              <a:spAutoFit/>
            </a:bodyPr>
            <a:lstStyle/>
            <a:p>
              <a:pPr defTabSz="914377"/>
              <a:r>
                <a:rPr lang="en-US" b="1">
                  <a:solidFill>
                    <a:srgbClr val="33B24D"/>
                  </a:solidFill>
                  <a:latin typeface="Segoe UI" panose="020B0502040204020203" pitchFamily="34" charset="0"/>
                  <a:cs typeface="Segoe UI" panose="020B0502040204020203" pitchFamily="34" charset="0"/>
                </a:rPr>
                <a:t>60%</a:t>
              </a:r>
              <a:endParaRPr lang="en-GB" b="1">
                <a:solidFill>
                  <a:srgbClr val="33B24D"/>
                </a:solidFill>
                <a:latin typeface="Segoe UI" panose="020B0502040204020203" pitchFamily="34" charset="0"/>
                <a:cs typeface="Segoe UI" panose="020B0502040204020203" pitchFamily="34" charset="0"/>
              </a:endParaRPr>
            </a:p>
          </p:txBody>
        </p:sp>
      </p:grpSp>
      <p:grpSp>
        <p:nvGrpSpPr>
          <p:cNvPr id="20" name="组合 19"/>
          <p:cNvGrpSpPr/>
          <p:nvPr/>
        </p:nvGrpSpPr>
        <p:grpSpPr>
          <a:xfrm>
            <a:off x="7971538" y="4881529"/>
            <a:ext cx="3679202" cy="1303755"/>
            <a:chOff x="7971538" y="5168503"/>
            <a:chExt cx="3679202" cy="1303755"/>
          </a:xfrm>
        </p:grpSpPr>
        <p:sp>
          <p:nvSpPr>
            <p:cNvPr id="128" name="TextBox 127"/>
            <p:cNvSpPr txBox="1"/>
            <p:nvPr/>
          </p:nvSpPr>
          <p:spPr>
            <a:xfrm>
              <a:off x="7971538" y="5168503"/>
              <a:ext cx="3679201" cy="523220"/>
            </a:xfrm>
            <a:prstGeom prst="rect">
              <a:avLst/>
            </a:prstGeom>
            <a:noFill/>
          </p:spPr>
          <p:txBody>
            <a:bodyPr wrap="square" rtlCol="0">
              <a:spAutoFit/>
            </a:bodyPr>
            <a:lstStyle/>
            <a:p>
              <a:pPr algn="dist" defTabSz="914377"/>
              <a:r>
                <a:rPr lang="en-US" sz="2800" b="1">
                  <a:solidFill>
                    <a:srgbClr val="2980B9"/>
                  </a:solidFill>
                  <a:latin typeface="Segoe UI" panose="020B0502040204020203" pitchFamily="34" charset="0"/>
                  <a:cs typeface="Segoe UI" panose="020B0502040204020203" pitchFamily="34" charset="0"/>
                </a:rPr>
                <a:t>ENTER KEYWORD</a:t>
              </a:r>
              <a:endParaRPr lang="en-GB" sz="2800" b="1">
                <a:solidFill>
                  <a:srgbClr val="2980B9"/>
                </a:solidFill>
                <a:latin typeface="Segoe UI" panose="020B0502040204020203" pitchFamily="34" charset="0"/>
                <a:cs typeface="Segoe UI" panose="020B0502040204020203" pitchFamily="34" charset="0"/>
              </a:endParaRPr>
            </a:p>
          </p:txBody>
        </p:sp>
        <p:sp>
          <p:nvSpPr>
            <p:cNvPr id="129" name="TextBox 128"/>
            <p:cNvSpPr txBox="1"/>
            <p:nvPr/>
          </p:nvSpPr>
          <p:spPr>
            <a:xfrm>
              <a:off x="7994038" y="5641261"/>
              <a:ext cx="3656702" cy="830997"/>
            </a:xfrm>
            <a:prstGeom prst="rect">
              <a:avLst/>
            </a:prstGeom>
            <a:noFill/>
          </p:spPr>
          <p:txBody>
            <a:bodyPr wrap="square" rtlCol="0">
              <a:spAutoFit/>
            </a:bodyPr>
            <a:lstStyle/>
            <a:p>
              <a:pPr algn="dist" defTabSz="914377"/>
              <a:r>
                <a:rPr lang="en-GB" sz="12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 laoreet dolore magna.</a:t>
              </a:r>
              <a:r>
                <a:rPr lang="en-GB" altLang="zh-CN" sz="1200">
                  <a:solidFill>
                    <a:srgbClr val="5C5C5C"/>
                  </a:solidFill>
                  <a:latin typeface="Segoe UI" panose="020B0502040204020203" pitchFamily="34" charset="0"/>
                  <a:cs typeface="Segoe UI" panose="020B0502040204020203" pitchFamily="34" charset="0"/>
                </a:rPr>
                <a:t>Lorem ipsum dolor sit amet, consectetuer adipiscing elit</a:t>
              </a:r>
              <a:endParaRPr lang="en-GB" sz="1200">
                <a:solidFill>
                  <a:srgbClr val="5C5C5C"/>
                </a:solidFill>
                <a:latin typeface="Segoe UI" panose="020B0502040204020203" pitchFamily="34" charset="0"/>
                <a:cs typeface="Segoe UI" panose="020B0502040204020203" pitchFamily="34" charset="0"/>
              </a:endParaRPr>
            </a:p>
          </p:txBody>
        </p:sp>
      </p:grpSp>
      <p:sp>
        <p:nvSpPr>
          <p:cNvPr id="132" name="TextBox 131"/>
          <p:cNvSpPr txBox="1"/>
          <p:nvPr/>
        </p:nvSpPr>
        <p:spPr>
          <a:xfrm>
            <a:off x="6266402" y="5775748"/>
            <a:ext cx="805029" cy="461665"/>
          </a:xfrm>
          <a:prstGeom prst="rect">
            <a:avLst/>
          </a:prstGeom>
          <a:noFill/>
        </p:spPr>
        <p:txBody>
          <a:bodyPr wrap="none" rtlCol="0">
            <a:spAutoFit/>
          </a:bodyPr>
          <a:lstStyle/>
          <a:p>
            <a:pPr defTabSz="914377"/>
            <a:r>
              <a:rPr lang="en-US" sz="2400" b="1">
                <a:solidFill>
                  <a:srgbClr val="5C5C5C"/>
                </a:solidFill>
                <a:latin typeface="Segoe UI" panose="020B0502040204020203" pitchFamily="34" charset="0"/>
                <a:cs typeface="Segoe UI" panose="020B0502040204020203" pitchFamily="34" charset="0"/>
              </a:rPr>
              <a:t>75%</a:t>
            </a:r>
            <a:endParaRPr lang="en-GB" sz="2400" b="1">
              <a:solidFill>
                <a:srgbClr val="5C5C5C"/>
              </a:solidFill>
              <a:latin typeface="Segoe UI" panose="020B0502040204020203" pitchFamily="34" charset="0"/>
              <a:cs typeface="Segoe UI" panose="020B0502040204020203" pitchFamily="34" charset="0"/>
            </a:endParaRPr>
          </a:p>
        </p:txBody>
      </p:sp>
      <p:sp>
        <p:nvSpPr>
          <p:cNvPr id="135" name="TextBox 134"/>
          <p:cNvSpPr txBox="1"/>
          <p:nvPr/>
        </p:nvSpPr>
        <p:spPr>
          <a:xfrm>
            <a:off x="7166510" y="5769786"/>
            <a:ext cx="805029" cy="461665"/>
          </a:xfrm>
          <a:prstGeom prst="rect">
            <a:avLst/>
          </a:prstGeom>
          <a:noFill/>
        </p:spPr>
        <p:txBody>
          <a:bodyPr wrap="none" rtlCol="0">
            <a:spAutoFit/>
          </a:bodyPr>
          <a:lstStyle/>
          <a:p>
            <a:pPr defTabSz="914377"/>
            <a:r>
              <a:rPr lang="en-US" sz="2400" b="1">
                <a:solidFill>
                  <a:srgbClr val="5C5C5C"/>
                </a:solidFill>
                <a:latin typeface="Segoe UI" panose="020B0502040204020203" pitchFamily="34" charset="0"/>
                <a:cs typeface="Segoe UI" panose="020B0502040204020203" pitchFamily="34" charset="0"/>
              </a:rPr>
              <a:t>50%</a:t>
            </a:r>
            <a:endParaRPr lang="en-GB" sz="2400" b="1">
              <a:solidFill>
                <a:srgbClr val="5C5C5C"/>
              </a:solidFill>
              <a:latin typeface="Segoe UI" panose="020B0502040204020203" pitchFamily="34" charset="0"/>
              <a:cs typeface="Segoe UI" panose="020B0502040204020203" pitchFamily="34" charset="0"/>
            </a:endParaRPr>
          </a:p>
        </p:txBody>
      </p:sp>
      <p:grpSp>
        <p:nvGrpSpPr>
          <p:cNvPr id="13" name="组合 12"/>
          <p:cNvGrpSpPr/>
          <p:nvPr/>
        </p:nvGrpSpPr>
        <p:grpSpPr>
          <a:xfrm>
            <a:off x="6346639" y="3867682"/>
            <a:ext cx="693553" cy="901882"/>
            <a:chOff x="6346639" y="4119408"/>
            <a:chExt cx="693553" cy="901882"/>
          </a:xfrm>
        </p:grpSpPr>
        <p:sp>
          <p:nvSpPr>
            <p:cNvPr id="122" name="TextBox 121"/>
            <p:cNvSpPr txBox="1"/>
            <p:nvPr/>
          </p:nvSpPr>
          <p:spPr>
            <a:xfrm>
              <a:off x="6346639" y="4651958"/>
              <a:ext cx="651140" cy="369332"/>
            </a:xfrm>
            <a:prstGeom prst="rect">
              <a:avLst/>
            </a:prstGeom>
            <a:noFill/>
          </p:spPr>
          <p:txBody>
            <a:bodyPr wrap="none" rtlCol="0">
              <a:spAutoFit/>
            </a:bodyPr>
            <a:lstStyle/>
            <a:p>
              <a:pPr defTabSz="914377"/>
              <a:r>
                <a:rPr lang="en-US" b="1">
                  <a:solidFill>
                    <a:srgbClr val="EA3448"/>
                  </a:solidFill>
                  <a:latin typeface="Segoe UI" panose="020B0502040204020203" pitchFamily="34" charset="0"/>
                  <a:cs typeface="Segoe UI" panose="020B0502040204020203" pitchFamily="34" charset="0"/>
                </a:rPr>
                <a:t>50%</a:t>
              </a:r>
              <a:endParaRPr lang="en-GB" b="1">
                <a:solidFill>
                  <a:srgbClr val="EA3448"/>
                </a:solidFill>
                <a:latin typeface="Segoe UI" panose="020B0502040204020203" pitchFamily="34" charset="0"/>
                <a:cs typeface="Segoe UI" panose="020B0502040204020203" pitchFamily="34" charset="0"/>
              </a:endParaRPr>
            </a:p>
          </p:txBody>
        </p:sp>
        <p:pic>
          <p:nvPicPr>
            <p:cNvPr id="45" name="图形 4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46640" y="4119408"/>
              <a:ext cx="693552" cy="476668"/>
            </a:xfrm>
            <a:prstGeom prst="rect">
              <a:avLst/>
            </a:prstGeom>
          </p:spPr>
        </p:pic>
      </p:grpSp>
      <p:grpSp>
        <p:nvGrpSpPr>
          <p:cNvPr id="14" name="组合 13"/>
          <p:cNvGrpSpPr/>
          <p:nvPr/>
        </p:nvGrpSpPr>
        <p:grpSpPr>
          <a:xfrm>
            <a:off x="7453931" y="3867682"/>
            <a:ext cx="693552" cy="901882"/>
            <a:chOff x="7453931" y="4119408"/>
            <a:chExt cx="693552" cy="901882"/>
          </a:xfrm>
        </p:grpSpPr>
        <p:sp>
          <p:nvSpPr>
            <p:cNvPr id="124" name="TextBox 123"/>
            <p:cNvSpPr txBox="1"/>
            <p:nvPr/>
          </p:nvSpPr>
          <p:spPr>
            <a:xfrm>
              <a:off x="7467738" y="4651958"/>
              <a:ext cx="651140" cy="369332"/>
            </a:xfrm>
            <a:prstGeom prst="rect">
              <a:avLst/>
            </a:prstGeom>
            <a:noFill/>
          </p:spPr>
          <p:txBody>
            <a:bodyPr wrap="none" rtlCol="0">
              <a:spAutoFit/>
            </a:bodyPr>
            <a:lstStyle/>
            <a:p>
              <a:pPr defTabSz="914377"/>
              <a:r>
                <a:rPr lang="en-US" b="1">
                  <a:solidFill>
                    <a:srgbClr val="D97128"/>
                  </a:solidFill>
                  <a:latin typeface="Segoe UI" panose="020B0502040204020203" pitchFamily="34" charset="0"/>
                  <a:cs typeface="Segoe UI" panose="020B0502040204020203" pitchFamily="34" charset="0"/>
                </a:rPr>
                <a:t>60%</a:t>
              </a:r>
              <a:endParaRPr lang="en-GB" b="1">
                <a:solidFill>
                  <a:srgbClr val="D97128"/>
                </a:solidFill>
                <a:latin typeface="Segoe UI" panose="020B0502040204020203" pitchFamily="34" charset="0"/>
                <a:cs typeface="Segoe UI" panose="020B0502040204020203" pitchFamily="34" charset="0"/>
              </a:endParaRPr>
            </a:p>
          </p:txBody>
        </p:sp>
        <p:pic>
          <p:nvPicPr>
            <p:cNvPr id="167" name="图形 166"/>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453931" y="4119408"/>
              <a:ext cx="693552" cy="476668"/>
            </a:xfrm>
            <a:prstGeom prst="rect">
              <a:avLst/>
            </a:prstGeom>
          </p:spPr>
        </p:pic>
      </p:grpSp>
      <p:grpSp>
        <p:nvGrpSpPr>
          <p:cNvPr id="18" name="组合 17"/>
          <p:cNvGrpSpPr/>
          <p:nvPr/>
        </p:nvGrpSpPr>
        <p:grpSpPr>
          <a:xfrm>
            <a:off x="6308916" y="4979650"/>
            <a:ext cx="720000" cy="720000"/>
            <a:chOff x="6320191" y="5266624"/>
            <a:chExt cx="720000" cy="720000"/>
          </a:xfrm>
        </p:grpSpPr>
        <p:sp>
          <p:nvSpPr>
            <p:cNvPr id="120" name="Rounded Rectangle 119"/>
            <p:cNvSpPr/>
            <p:nvPr/>
          </p:nvSpPr>
          <p:spPr>
            <a:xfrm>
              <a:off x="6320191" y="5266624"/>
              <a:ext cx="720000" cy="720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pic>
          <p:nvPicPr>
            <p:cNvPr id="46" name="图形 45"/>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394064" y="5363754"/>
              <a:ext cx="561832" cy="561832"/>
            </a:xfrm>
            <a:prstGeom prst="rect">
              <a:avLst/>
            </a:prstGeom>
          </p:spPr>
        </p:pic>
      </p:grpSp>
      <p:grpSp>
        <p:nvGrpSpPr>
          <p:cNvPr id="19" name="组合 18"/>
          <p:cNvGrpSpPr/>
          <p:nvPr/>
        </p:nvGrpSpPr>
        <p:grpSpPr>
          <a:xfrm>
            <a:off x="7171152" y="4979650"/>
            <a:ext cx="720000" cy="720000"/>
            <a:chOff x="7171152" y="5266624"/>
            <a:chExt cx="720000" cy="720000"/>
          </a:xfrm>
        </p:grpSpPr>
        <p:sp>
          <p:nvSpPr>
            <p:cNvPr id="121" name="Rounded Rectangle 120"/>
            <p:cNvSpPr/>
            <p:nvPr/>
          </p:nvSpPr>
          <p:spPr>
            <a:xfrm>
              <a:off x="7171152" y="5266624"/>
              <a:ext cx="720000" cy="720000"/>
            </a:xfrm>
            <a:prstGeom prst="roundRect">
              <a:avLst/>
            </a:prstGeom>
            <a:solidFill>
              <a:srgbClr val="EA34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pic>
          <p:nvPicPr>
            <p:cNvPr id="47" name="图形 46"/>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274038" y="5387556"/>
              <a:ext cx="514227" cy="514227"/>
            </a:xfrm>
            <a:prstGeom prst="rect">
              <a:avLst/>
            </a:prstGeom>
          </p:spPr>
        </p:pic>
      </p:grpSp>
      <p:grpSp>
        <p:nvGrpSpPr>
          <p:cNvPr id="2" name="组合 1"/>
          <p:cNvGrpSpPr/>
          <p:nvPr/>
        </p:nvGrpSpPr>
        <p:grpSpPr>
          <a:xfrm>
            <a:off x="2666999" y="314325"/>
            <a:ext cx="6858002" cy="637313"/>
            <a:chOff x="2666999" y="314325"/>
            <a:chExt cx="6858002" cy="637313"/>
          </a:xfrm>
        </p:grpSpPr>
        <p:sp>
          <p:nvSpPr>
            <p:cNvPr id="165" name="Title 1"/>
            <p:cNvSpPr txBox="1">
              <a:spLocks/>
            </p:cNvSpPr>
            <p:nvPr/>
          </p:nvSpPr>
          <p:spPr>
            <a:xfrm>
              <a:off x="2666999" y="314325"/>
              <a:ext cx="6858002" cy="4889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zh-CN" sz="4200" b="1">
                  <a:latin typeface="Segoe UI" panose="020B0502040204020203" pitchFamily="34" charset="0"/>
                  <a:ea typeface="Segoe UI" panose="020B0502040204020203" pitchFamily="34" charset="0"/>
                  <a:cs typeface="Segoe UI" panose="020B0502040204020203" pitchFamily="34" charset="0"/>
                </a:rPr>
                <a:t>DEVELOPMENT BUSINESS</a:t>
              </a:r>
              <a:endParaRPr lang="zh-CN" altLang="en-US" sz="4200" b="1">
                <a:latin typeface="Segoe UI" panose="020B0502040204020203" pitchFamily="34" charset="0"/>
                <a:cs typeface="Segoe UI" panose="020B0502040204020203" pitchFamily="34" charset="0"/>
              </a:endParaRPr>
            </a:p>
          </p:txBody>
        </p:sp>
        <p:cxnSp>
          <p:nvCxnSpPr>
            <p:cNvPr id="172" name="直接连接符 171"/>
            <p:cNvCxnSpPr>
              <a:cxnSpLocks/>
            </p:cNvCxnSpPr>
            <p:nvPr/>
          </p:nvCxnSpPr>
          <p:spPr>
            <a:xfrm>
              <a:off x="3072264" y="951638"/>
              <a:ext cx="6090501" cy="0"/>
            </a:xfrm>
            <a:prstGeom prst="line">
              <a:avLst/>
            </a:prstGeom>
            <a:ln w="12700">
              <a:solidFill>
                <a:schemeClr val="bg1">
                  <a:lumMod val="65000"/>
                  <a:alpha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1" y="2638695"/>
            <a:ext cx="4607514" cy="702231"/>
            <a:chOff x="1" y="2638695"/>
            <a:chExt cx="4607514" cy="702231"/>
          </a:xfrm>
        </p:grpSpPr>
        <p:sp>
          <p:nvSpPr>
            <p:cNvPr id="6" name="Pentagon 5"/>
            <p:cNvSpPr/>
            <p:nvPr/>
          </p:nvSpPr>
          <p:spPr>
            <a:xfrm>
              <a:off x="1" y="2638695"/>
              <a:ext cx="4607514" cy="702231"/>
            </a:xfrm>
            <a:prstGeom prst="homePlate">
              <a:avLst/>
            </a:prstGeom>
            <a:solidFill>
              <a:srgbClr val="D9712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ltLang="zh-CN" sz="2400" b="1">
                <a:solidFill>
                  <a:srgbClr val="FFFFFF"/>
                </a:solidFill>
                <a:latin typeface="Segoe UI" panose="020B0502040204020203" pitchFamily="34" charset="0"/>
                <a:cs typeface="Segoe UI" panose="020B0502040204020203" pitchFamily="34" charset="0"/>
              </a:endParaRPr>
            </a:p>
          </p:txBody>
        </p:sp>
        <p:sp>
          <p:nvSpPr>
            <p:cNvPr id="114" name="矩形 113"/>
            <p:cNvSpPr/>
            <p:nvPr/>
          </p:nvSpPr>
          <p:spPr>
            <a:xfrm>
              <a:off x="1081133" y="2758978"/>
              <a:ext cx="1914690" cy="461665"/>
            </a:xfrm>
            <a:prstGeom prst="rect">
              <a:avLst/>
            </a:prstGeom>
          </p:spPr>
          <p:txBody>
            <a:bodyPr wrap="none">
              <a:spAutoFit/>
            </a:bodyPr>
            <a:lstStyle/>
            <a:p>
              <a:pPr lvl="0" algn="ctr" defTabSz="914377"/>
              <a:r>
                <a:rPr lang="en-US" altLang="zh-CN" sz="2400" b="1">
                  <a:solidFill>
                    <a:srgbClr val="FFFFFF"/>
                  </a:solidFill>
                  <a:latin typeface="Segoe UI" panose="020B0502040204020203" pitchFamily="34" charset="0"/>
                  <a:cs typeface="Segoe UI" panose="020B0502040204020203" pitchFamily="34" charset="0"/>
                </a:rPr>
                <a:t>PROJECT 02</a:t>
              </a:r>
              <a:endParaRPr lang="en-GB" altLang="zh-CN" sz="2400" b="1">
                <a:solidFill>
                  <a:srgbClr val="FFFFFF"/>
                </a:solidFill>
                <a:latin typeface="Segoe UI" panose="020B0502040204020203" pitchFamily="34" charset="0"/>
                <a:cs typeface="Segoe UI" panose="020B0502040204020203" pitchFamily="34" charset="0"/>
              </a:endParaRPr>
            </a:p>
          </p:txBody>
        </p:sp>
      </p:grpSp>
      <p:grpSp>
        <p:nvGrpSpPr>
          <p:cNvPr id="38" name="组合 37"/>
          <p:cNvGrpSpPr/>
          <p:nvPr/>
        </p:nvGrpSpPr>
        <p:grpSpPr>
          <a:xfrm>
            <a:off x="0" y="3563971"/>
            <a:ext cx="5199117" cy="702231"/>
            <a:chOff x="0" y="3563971"/>
            <a:chExt cx="5199117" cy="702231"/>
          </a:xfrm>
        </p:grpSpPr>
        <p:sp>
          <p:nvSpPr>
            <p:cNvPr id="7" name="Pentagon 6"/>
            <p:cNvSpPr/>
            <p:nvPr/>
          </p:nvSpPr>
          <p:spPr>
            <a:xfrm>
              <a:off x="0" y="3563971"/>
              <a:ext cx="5199117" cy="702231"/>
            </a:xfrm>
            <a:prstGeom prst="homePlate">
              <a:avLst/>
            </a:prstGeom>
            <a:solidFill>
              <a:srgbClr val="1A6FA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ltLang="zh-CN" sz="2400" b="1">
                <a:solidFill>
                  <a:srgbClr val="FFFFFF"/>
                </a:solidFill>
                <a:latin typeface="Segoe UI" panose="020B0502040204020203" pitchFamily="34" charset="0"/>
                <a:cs typeface="Segoe UI" panose="020B0502040204020203" pitchFamily="34" charset="0"/>
              </a:endParaRPr>
            </a:p>
          </p:txBody>
        </p:sp>
        <p:sp>
          <p:nvSpPr>
            <p:cNvPr id="115" name="矩形 114"/>
            <p:cNvSpPr/>
            <p:nvPr/>
          </p:nvSpPr>
          <p:spPr>
            <a:xfrm>
              <a:off x="1081133" y="3684254"/>
              <a:ext cx="1914690" cy="461665"/>
            </a:xfrm>
            <a:prstGeom prst="rect">
              <a:avLst/>
            </a:prstGeom>
          </p:spPr>
          <p:txBody>
            <a:bodyPr wrap="none">
              <a:spAutoFit/>
            </a:bodyPr>
            <a:lstStyle/>
            <a:p>
              <a:pPr lvl="0" algn="ctr" defTabSz="914377"/>
              <a:r>
                <a:rPr lang="en-US" altLang="zh-CN" sz="2400" b="1">
                  <a:solidFill>
                    <a:srgbClr val="FFFFFF"/>
                  </a:solidFill>
                  <a:latin typeface="Segoe UI" panose="020B0502040204020203" pitchFamily="34" charset="0"/>
                  <a:cs typeface="Segoe UI" panose="020B0502040204020203" pitchFamily="34" charset="0"/>
                </a:rPr>
                <a:t>PROJECT 03</a:t>
              </a:r>
              <a:endParaRPr lang="en-GB" altLang="zh-CN" sz="2400" b="1">
                <a:solidFill>
                  <a:srgbClr val="FFFFFF"/>
                </a:solidFill>
                <a:latin typeface="Segoe UI" panose="020B0502040204020203" pitchFamily="34" charset="0"/>
                <a:cs typeface="Segoe UI" panose="020B0502040204020203" pitchFamily="34" charset="0"/>
              </a:endParaRPr>
            </a:p>
          </p:txBody>
        </p:sp>
      </p:grpSp>
      <p:grpSp>
        <p:nvGrpSpPr>
          <p:cNvPr id="39" name="组合 38"/>
          <p:cNvGrpSpPr/>
          <p:nvPr/>
        </p:nvGrpSpPr>
        <p:grpSpPr>
          <a:xfrm>
            <a:off x="-2" y="4489247"/>
            <a:ext cx="5592419" cy="702231"/>
            <a:chOff x="-2" y="4489247"/>
            <a:chExt cx="5592419" cy="702231"/>
          </a:xfrm>
        </p:grpSpPr>
        <p:sp>
          <p:nvSpPr>
            <p:cNvPr id="8" name="Pentagon 7"/>
            <p:cNvSpPr/>
            <p:nvPr/>
          </p:nvSpPr>
          <p:spPr>
            <a:xfrm>
              <a:off x="-2" y="4489247"/>
              <a:ext cx="5592419" cy="702231"/>
            </a:xfrm>
            <a:prstGeom prst="homePlate">
              <a:avLst/>
            </a:prstGeom>
            <a:solidFill>
              <a:srgbClr val="A469B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ltLang="zh-CN" sz="2400" b="1">
                <a:solidFill>
                  <a:srgbClr val="FFFFFF"/>
                </a:solidFill>
                <a:latin typeface="Segoe UI" panose="020B0502040204020203" pitchFamily="34" charset="0"/>
                <a:cs typeface="Segoe UI" panose="020B0502040204020203" pitchFamily="34" charset="0"/>
              </a:endParaRPr>
            </a:p>
          </p:txBody>
        </p:sp>
        <p:sp>
          <p:nvSpPr>
            <p:cNvPr id="116" name="矩形 115"/>
            <p:cNvSpPr/>
            <p:nvPr/>
          </p:nvSpPr>
          <p:spPr>
            <a:xfrm>
              <a:off x="1081133" y="4609530"/>
              <a:ext cx="1914690" cy="461665"/>
            </a:xfrm>
            <a:prstGeom prst="rect">
              <a:avLst/>
            </a:prstGeom>
          </p:spPr>
          <p:txBody>
            <a:bodyPr wrap="none">
              <a:spAutoFit/>
            </a:bodyPr>
            <a:lstStyle/>
            <a:p>
              <a:pPr lvl="0" algn="ctr" defTabSz="914377"/>
              <a:r>
                <a:rPr lang="en-US" altLang="zh-CN" sz="2400" b="1">
                  <a:solidFill>
                    <a:srgbClr val="FFFFFF"/>
                  </a:solidFill>
                  <a:latin typeface="Segoe UI" panose="020B0502040204020203" pitchFamily="34" charset="0"/>
                  <a:cs typeface="Segoe UI" panose="020B0502040204020203" pitchFamily="34" charset="0"/>
                </a:rPr>
                <a:t>PROJECT 04</a:t>
              </a:r>
              <a:endParaRPr lang="en-GB" altLang="zh-CN" sz="2400" b="1">
                <a:solidFill>
                  <a:srgbClr val="FFFFFF"/>
                </a:solidFill>
                <a:latin typeface="Segoe UI" panose="020B0502040204020203" pitchFamily="34" charset="0"/>
                <a:cs typeface="Segoe UI" panose="020B0502040204020203" pitchFamily="34" charset="0"/>
              </a:endParaRPr>
            </a:p>
          </p:txBody>
        </p:sp>
      </p:grpSp>
      <p:grpSp>
        <p:nvGrpSpPr>
          <p:cNvPr id="40" name="组合 39"/>
          <p:cNvGrpSpPr/>
          <p:nvPr/>
        </p:nvGrpSpPr>
        <p:grpSpPr>
          <a:xfrm>
            <a:off x="1" y="5414521"/>
            <a:ext cx="4596524" cy="702231"/>
            <a:chOff x="1" y="5414521"/>
            <a:chExt cx="4596524" cy="702231"/>
          </a:xfrm>
        </p:grpSpPr>
        <p:sp>
          <p:nvSpPr>
            <p:cNvPr id="9" name="Pentagon 8"/>
            <p:cNvSpPr/>
            <p:nvPr/>
          </p:nvSpPr>
          <p:spPr>
            <a:xfrm>
              <a:off x="1" y="5414521"/>
              <a:ext cx="4596524" cy="702231"/>
            </a:xfrm>
            <a:prstGeom prst="homePlate">
              <a:avLst/>
            </a:prstGeom>
            <a:solidFill>
              <a:srgbClr val="33B24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ltLang="zh-CN" sz="2400" b="1">
                <a:solidFill>
                  <a:srgbClr val="FFFFFF"/>
                </a:solidFill>
                <a:latin typeface="Segoe UI" panose="020B0502040204020203" pitchFamily="34" charset="0"/>
                <a:cs typeface="Segoe UI" panose="020B0502040204020203" pitchFamily="34" charset="0"/>
              </a:endParaRPr>
            </a:p>
          </p:txBody>
        </p:sp>
        <p:sp>
          <p:nvSpPr>
            <p:cNvPr id="117" name="矩形 116"/>
            <p:cNvSpPr/>
            <p:nvPr/>
          </p:nvSpPr>
          <p:spPr>
            <a:xfrm>
              <a:off x="1081133" y="5544915"/>
              <a:ext cx="1914690" cy="461665"/>
            </a:xfrm>
            <a:prstGeom prst="rect">
              <a:avLst/>
            </a:prstGeom>
          </p:spPr>
          <p:txBody>
            <a:bodyPr wrap="none">
              <a:spAutoFit/>
            </a:bodyPr>
            <a:lstStyle/>
            <a:p>
              <a:pPr lvl="0" algn="ctr" defTabSz="914377"/>
              <a:r>
                <a:rPr lang="en-US" altLang="zh-CN" sz="2400" b="1">
                  <a:solidFill>
                    <a:srgbClr val="FFFFFF"/>
                  </a:solidFill>
                  <a:latin typeface="Segoe UI" panose="020B0502040204020203" pitchFamily="34" charset="0"/>
                  <a:cs typeface="Segoe UI" panose="020B0502040204020203" pitchFamily="34" charset="0"/>
                </a:rPr>
                <a:t>PROJECT 05</a:t>
              </a:r>
              <a:endParaRPr lang="en-GB" altLang="zh-CN" sz="2400" b="1">
                <a:solidFill>
                  <a:srgbClr val="FFFFFF"/>
                </a:solidFill>
                <a:latin typeface="Segoe UI" panose="020B0502040204020203" pitchFamily="34" charset="0"/>
                <a:cs typeface="Segoe UI" panose="020B0502040204020203" pitchFamily="34" charset="0"/>
              </a:endParaRPr>
            </a:p>
          </p:txBody>
        </p:sp>
      </p:grpSp>
      <p:grpSp>
        <p:nvGrpSpPr>
          <p:cNvPr id="36" name="组合 35"/>
          <p:cNvGrpSpPr/>
          <p:nvPr/>
        </p:nvGrpSpPr>
        <p:grpSpPr>
          <a:xfrm>
            <a:off x="1" y="1713419"/>
            <a:ext cx="4479234" cy="702231"/>
            <a:chOff x="1" y="1713419"/>
            <a:chExt cx="4479234" cy="702231"/>
          </a:xfrm>
        </p:grpSpPr>
        <p:sp>
          <p:nvSpPr>
            <p:cNvPr id="5" name="Pentagon 4"/>
            <p:cNvSpPr/>
            <p:nvPr/>
          </p:nvSpPr>
          <p:spPr>
            <a:xfrm>
              <a:off x="1" y="1713419"/>
              <a:ext cx="4479234" cy="702231"/>
            </a:xfrm>
            <a:prstGeom prst="homePlate">
              <a:avLst/>
            </a:prstGeom>
            <a:solidFill>
              <a:srgbClr val="EA344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sz="2400" b="1">
                <a:solidFill>
                  <a:srgbClr val="FFFFFF"/>
                </a:solidFill>
                <a:latin typeface="Segoe UI" panose="020B0502040204020203" pitchFamily="34" charset="0"/>
                <a:cs typeface="Segoe UI" panose="020B0502040204020203" pitchFamily="34" charset="0"/>
              </a:endParaRPr>
            </a:p>
          </p:txBody>
        </p:sp>
        <p:sp>
          <p:nvSpPr>
            <p:cNvPr id="119" name="矩形 118"/>
            <p:cNvSpPr/>
            <p:nvPr/>
          </p:nvSpPr>
          <p:spPr>
            <a:xfrm>
              <a:off x="1081133" y="1833702"/>
              <a:ext cx="1914690" cy="461665"/>
            </a:xfrm>
            <a:prstGeom prst="rect">
              <a:avLst/>
            </a:prstGeom>
          </p:spPr>
          <p:txBody>
            <a:bodyPr wrap="none">
              <a:spAutoFit/>
            </a:bodyPr>
            <a:lstStyle/>
            <a:p>
              <a:pPr lvl="0" algn="ctr" defTabSz="914377"/>
              <a:r>
                <a:rPr lang="en-US" altLang="zh-CN" sz="2400" b="1">
                  <a:solidFill>
                    <a:srgbClr val="FFFFFF"/>
                  </a:solidFill>
                  <a:latin typeface="Segoe UI" panose="020B0502040204020203" pitchFamily="34" charset="0"/>
                  <a:cs typeface="Segoe UI" panose="020B0502040204020203" pitchFamily="34" charset="0"/>
                </a:rPr>
                <a:t>PROJECT 01</a:t>
              </a:r>
              <a:endParaRPr lang="en-GB" altLang="zh-CN" sz="2400" b="1">
                <a:solidFill>
                  <a:srgbClr val="FFFFFF"/>
                </a:solidFill>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1020836698"/>
      </p:ext>
    </p:extLst>
  </p:cSld>
  <p:clrMapOvr>
    <a:masterClrMapping/>
  </p:clrMapOvr>
  <p:transition spd="slow" advTm="1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25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500"/>
                                        <p:tgtEl>
                                          <p:spTgt spid="36"/>
                                        </p:tgtEl>
                                      </p:cBhvr>
                                    </p:animEffect>
                                  </p:childTnLst>
                                </p:cTn>
                              </p:par>
                            </p:childTnLst>
                          </p:cTn>
                        </p:par>
                        <p:par>
                          <p:cTn id="14" fill="hold">
                            <p:stCondLst>
                              <p:cond delay="1750"/>
                            </p:stCondLst>
                            <p:childTnLst>
                              <p:par>
                                <p:cTn id="15" presetID="22" presetClass="entr" presetSubtype="8" fill="hold" nodeType="afterEffect">
                                  <p:stCondLst>
                                    <p:cond delay="25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childTnLst>
                          </p:cTn>
                        </p:par>
                        <p:par>
                          <p:cTn id="18" fill="hold">
                            <p:stCondLst>
                              <p:cond delay="2500"/>
                            </p:stCondLst>
                            <p:childTnLst>
                              <p:par>
                                <p:cTn id="19" presetID="22" presetClass="entr" presetSubtype="8" fill="hold" nodeType="afterEffect">
                                  <p:stCondLst>
                                    <p:cond delay="25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childTnLst>
                          </p:cTn>
                        </p:par>
                        <p:par>
                          <p:cTn id="22" fill="hold">
                            <p:stCondLst>
                              <p:cond delay="3250"/>
                            </p:stCondLst>
                            <p:childTnLst>
                              <p:par>
                                <p:cTn id="23" presetID="22" presetClass="entr" presetSubtype="8" fill="hold" nodeType="afterEffect">
                                  <p:stCondLst>
                                    <p:cond delay="250"/>
                                  </p:stCondLst>
                                  <p:childTnLst>
                                    <p:set>
                                      <p:cBhvr>
                                        <p:cTn id="24" dur="1" fill="hold">
                                          <p:stCondLst>
                                            <p:cond delay="0"/>
                                          </p:stCondLst>
                                        </p:cTn>
                                        <p:tgtEl>
                                          <p:spTgt spid="39"/>
                                        </p:tgtEl>
                                        <p:attrNameLst>
                                          <p:attrName>style.visibility</p:attrName>
                                        </p:attrNameLst>
                                      </p:cBhvr>
                                      <p:to>
                                        <p:strVal val="visible"/>
                                      </p:to>
                                    </p:set>
                                    <p:animEffect transition="in" filter="wipe(left)">
                                      <p:cBhvr>
                                        <p:cTn id="25" dur="500"/>
                                        <p:tgtEl>
                                          <p:spTgt spid="39"/>
                                        </p:tgtEl>
                                      </p:cBhvr>
                                    </p:animEffect>
                                  </p:childTnLst>
                                </p:cTn>
                              </p:par>
                            </p:childTnLst>
                          </p:cTn>
                        </p:par>
                        <p:par>
                          <p:cTn id="26" fill="hold">
                            <p:stCondLst>
                              <p:cond delay="4000"/>
                            </p:stCondLst>
                            <p:childTnLst>
                              <p:par>
                                <p:cTn id="27" presetID="22" presetClass="entr" presetSubtype="8" fill="hold" nodeType="afterEffect">
                                  <p:stCondLst>
                                    <p:cond delay="25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childTnLst>
                          </p:cTn>
                        </p:par>
                        <p:par>
                          <p:cTn id="30" fill="hold">
                            <p:stCondLst>
                              <p:cond delay="4750"/>
                            </p:stCondLst>
                            <p:childTnLst>
                              <p:par>
                                <p:cTn id="31" presetID="53" presetClass="entr" presetSubtype="16" fill="hold" nodeType="afterEffect">
                                  <p:stCondLst>
                                    <p:cond delay="25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5500"/>
                            </p:stCondLst>
                            <p:childTnLst>
                              <p:par>
                                <p:cTn id="37" presetID="22" presetClass="entr" presetSubtype="4" fill="hold" nodeType="afterEffect">
                                  <p:stCondLst>
                                    <p:cond delay="25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00"/>
                                        <p:tgtEl>
                                          <p:spTgt spid="3"/>
                                        </p:tgtEl>
                                      </p:cBhvr>
                                    </p:animEffect>
                                  </p:childTnLst>
                                </p:cTn>
                              </p:par>
                            </p:childTnLst>
                          </p:cTn>
                        </p:par>
                        <p:par>
                          <p:cTn id="40" fill="hold">
                            <p:stCondLst>
                              <p:cond delay="6250"/>
                            </p:stCondLst>
                            <p:childTnLst>
                              <p:par>
                                <p:cTn id="41" presetID="53" presetClass="entr" presetSubtype="16" fill="hold" nodeType="afterEffect">
                                  <p:stCondLst>
                                    <p:cond delay="25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7000"/>
                            </p:stCondLst>
                            <p:childTnLst>
                              <p:par>
                                <p:cTn id="47" presetID="22" presetClass="entr" presetSubtype="4" fill="hold" nodeType="afterEffect">
                                  <p:stCondLst>
                                    <p:cond delay="250"/>
                                  </p:stCondLst>
                                  <p:childTnLst>
                                    <p:set>
                                      <p:cBhvr>
                                        <p:cTn id="48" dur="1" fill="hold">
                                          <p:stCondLst>
                                            <p:cond delay="0"/>
                                          </p:stCondLst>
                                        </p:cTn>
                                        <p:tgtEl>
                                          <p:spTgt spid="4"/>
                                        </p:tgtEl>
                                        <p:attrNameLst>
                                          <p:attrName>style.visibility</p:attrName>
                                        </p:attrNameLst>
                                      </p:cBhvr>
                                      <p:to>
                                        <p:strVal val="visible"/>
                                      </p:to>
                                    </p:set>
                                    <p:animEffect transition="in" filter="wipe(down)">
                                      <p:cBhvr>
                                        <p:cTn id="49" dur="500"/>
                                        <p:tgtEl>
                                          <p:spTgt spid="4"/>
                                        </p:tgtEl>
                                      </p:cBhvr>
                                    </p:animEffect>
                                  </p:childTnLst>
                                </p:cTn>
                              </p:par>
                            </p:childTnLst>
                          </p:cTn>
                        </p:par>
                        <p:par>
                          <p:cTn id="50" fill="hold">
                            <p:stCondLst>
                              <p:cond delay="7750"/>
                            </p:stCondLst>
                            <p:childTnLst>
                              <p:par>
                                <p:cTn id="51" presetID="53" presetClass="entr" presetSubtype="16" fill="hold" nodeType="afterEffect">
                                  <p:stCondLst>
                                    <p:cond delay="25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childTnLst>
                          </p:cTn>
                        </p:par>
                        <p:par>
                          <p:cTn id="56" fill="hold">
                            <p:stCondLst>
                              <p:cond delay="8500"/>
                            </p:stCondLst>
                            <p:childTnLst>
                              <p:par>
                                <p:cTn id="57" presetID="22" presetClass="entr" presetSubtype="4" fill="hold" nodeType="afterEffect">
                                  <p:stCondLst>
                                    <p:cond delay="25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500"/>
                                        <p:tgtEl>
                                          <p:spTgt spid="10"/>
                                        </p:tgtEl>
                                      </p:cBhvr>
                                    </p:animEffect>
                                  </p:childTnLst>
                                </p:cTn>
                              </p:par>
                            </p:childTnLst>
                          </p:cTn>
                        </p:par>
                        <p:par>
                          <p:cTn id="60" fill="hold">
                            <p:stCondLst>
                              <p:cond delay="9250"/>
                            </p:stCondLst>
                            <p:childTnLst>
                              <p:par>
                                <p:cTn id="61" presetID="53" presetClass="entr" presetSubtype="16" fill="hold" nodeType="afterEffect">
                                  <p:stCondLst>
                                    <p:cond delay="25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10000"/>
                            </p:stCondLst>
                            <p:childTnLst>
                              <p:par>
                                <p:cTn id="67" presetID="22" presetClass="entr" presetSubtype="4" fill="hold" nodeType="afterEffect">
                                  <p:stCondLst>
                                    <p:cond delay="250"/>
                                  </p:stCondLst>
                                  <p:childTnLst>
                                    <p:set>
                                      <p:cBhvr>
                                        <p:cTn id="68" dur="1" fill="hold">
                                          <p:stCondLst>
                                            <p:cond delay="0"/>
                                          </p:stCondLst>
                                        </p:cTn>
                                        <p:tgtEl>
                                          <p:spTgt spid="11"/>
                                        </p:tgtEl>
                                        <p:attrNameLst>
                                          <p:attrName>style.visibility</p:attrName>
                                        </p:attrNameLst>
                                      </p:cBhvr>
                                      <p:to>
                                        <p:strVal val="visible"/>
                                      </p:to>
                                    </p:set>
                                    <p:animEffect transition="in" filter="wipe(down)">
                                      <p:cBhvr>
                                        <p:cTn id="69" dur="500"/>
                                        <p:tgtEl>
                                          <p:spTgt spid="11"/>
                                        </p:tgtEl>
                                      </p:cBhvr>
                                    </p:animEffect>
                                  </p:childTnLst>
                                </p:cTn>
                              </p:par>
                            </p:childTnLst>
                          </p:cTn>
                        </p:par>
                        <p:par>
                          <p:cTn id="70" fill="hold">
                            <p:stCondLst>
                              <p:cond delay="10750"/>
                            </p:stCondLst>
                            <p:childTnLst>
                              <p:par>
                                <p:cTn id="71" presetID="53" presetClass="entr" presetSubtype="16" fill="hold" nodeType="afterEffect">
                                  <p:stCondLst>
                                    <p:cond delay="25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childTnLst>
                          </p:cTn>
                        </p:par>
                        <p:par>
                          <p:cTn id="76" fill="hold">
                            <p:stCondLst>
                              <p:cond delay="11500"/>
                            </p:stCondLst>
                            <p:childTnLst>
                              <p:par>
                                <p:cTn id="77" presetID="22" presetClass="entr" presetSubtype="4" fill="hold" nodeType="afterEffect">
                                  <p:stCondLst>
                                    <p:cond delay="250"/>
                                  </p:stCondLst>
                                  <p:childTnLst>
                                    <p:set>
                                      <p:cBhvr>
                                        <p:cTn id="78" dur="1" fill="hold">
                                          <p:stCondLst>
                                            <p:cond delay="0"/>
                                          </p:stCondLst>
                                        </p:cTn>
                                        <p:tgtEl>
                                          <p:spTgt spid="12"/>
                                        </p:tgtEl>
                                        <p:attrNameLst>
                                          <p:attrName>style.visibility</p:attrName>
                                        </p:attrNameLst>
                                      </p:cBhvr>
                                      <p:to>
                                        <p:strVal val="visible"/>
                                      </p:to>
                                    </p:set>
                                    <p:animEffect transition="in" filter="wipe(down)">
                                      <p:cBhvr>
                                        <p:cTn id="79" dur="500"/>
                                        <p:tgtEl>
                                          <p:spTgt spid="12"/>
                                        </p:tgtEl>
                                      </p:cBhvr>
                                    </p:animEffect>
                                  </p:childTnLst>
                                </p:cTn>
                              </p:par>
                            </p:childTnLst>
                          </p:cTn>
                        </p:par>
                        <p:par>
                          <p:cTn id="80" fill="hold">
                            <p:stCondLst>
                              <p:cond delay="12250"/>
                            </p:stCondLst>
                            <p:childTnLst>
                              <p:par>
                                <p:cTn id="81" presetID="53" presetClass="entr" presetSubtype="16" fill="hold" nodeType="afterEffect">
                                  <p:stCondLst>
                                    <p:cond delay="250"/>
                                  </p:stCondLst>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ppt_w</p:attrName>
                                        </p:attrNameLst>
                                      </p:cBhvr>
                                      <p:tavLst>
                                        <p:tav tm="0">
                                          <p:val>
                                            <p:fltVal val="0"/>
                                          </p:val>
                                        </p:tav>
                                        <p:tav tm="100000">
                                          <p:val>
                                            <p:strVal val="#ppt_w"/>
                                          </p:val>
                                        </p:tav>
                                      </p:tavLst>
                                    </p:anim>
                                    <p:anim calcmode="lin" valueType="num">
                                      <p:cBhvr>
                                        <p:cTn id="84" dur="500" fill="hold"/>
                                        <p:tgtEl>
                                          <p:spTgt spid="18"/>
                                        </p:tgtEl>
                                        <p:attrNameLst>
                                          <p:attrName>ppt_h</p:attrName>
                                        </p:attrNameLst>
                                      </p:cBhvr>
                                      <p:tavLst>
                                        <p:tav tm="0">
                                          <p:val>
                                            <p:fltVal val="0"/>
                                          </p:val>
                                        </p:tav>
                                        <p:tav tm="100000">
                                          <p:val>
                                            <p:strVal val="#ppt_h"/>
                                          </p:val>
                                        </p:tav>
                                      </p:tavLst>
                                    </p:anim>
                                    <p:animEffect transition="in" filter="fade">
                                      <p:cBhvr>
                                        <p:cTn id="85" dur="500"/>
                                        <p:tgtEl>
                                          <p:spTgt spid="18"/>
                                        </p:tgtEl>
                                      </p:cBhvr>
                                    </p:animEffect>
                                  </p:childTnLst>
                                </p:cTn>
                              </p:par>
                            </p:childTnLst>
                          </p:cTn>
                        </p:par>
                        <p:par>
                          <p:cTn id="86" fill="hold">
                            <p:stCondLst>
                              <p:cond delay="13000"/>
                            </p:stCondLst>
                            <p:childTnLst>
                              <p:par>
                                <p:cTn id="87" presetID="12" presetClass="entr" presetSubtype="1" fill="hold" grpId="0" nodeType="afterEffect">
                                  <p:stCondLst>
                                    <p:cond delay="250"/>
                                  </p:stCondLst>
                                  <p:childTnLst>
                                    <p:set>
                                      <p:cBhvr>
                                        <p:cTn id="88" dur="1" fill="hold">
                                          <p:stCondLst>
                                            <p:cond delay="0"/>
                                          </p:stCondLst>
                                        </p:cTn>
                                        <p:tgtEl>
                                          <p:spTgt spid="132"/>
                                        </p:tgtEl>
                                        <p:attrNameLst>
                                          <p:attrName>style.visibility</p:attrName>
                                        </p:attrNameLst>
                                      </p:cBhvr>
                                      <p:to>
                                        <p:strVal val="visible"/>
                                      </p:to>
                                    </p:set>
                                    <p:anim calcmode="lin" valueType="num">
                                      <p:cBhvr additive="base">
                                        <p:cTn id="89" dur="500"/>
                                        <p:tgtEl>
                                          <p:spTgt spid="132"/>
                                        </p:tgtEl>
                                        <p:attrNameLst>
                                          <p:attrName>ppt_y</p:attrName>
                                        </p:attrNameLst>
                                      </p:cBhvr>
                                      <p:tavLst>
                                        <p:tav tm="0">
                                          <p:val>
                                            <p:strVal val="#ppt_y-#ppt_h*1.125000"/>
                                          </p:val>
                                        </p:tav>
                                        <p:tav tm="100000">
                                          <p:val>
                                            <p:strVal val="#ppt_y"/>
                                          </p:val>
                                        </p:tav>
                                      </p:tavLst>
                                    </p:anim>
                                    <p:animEffect transition="in" filter="wipe(down)">
                                      <p:cBhvr>
                                        <p:cTn id="90" dur="500"/>
                                        <p:tgtEl>
                                          <p:spTgt spid="132"/>
                                        </p:tgtEl>
                                      </p:cBhvr>
                                    </p:animEffect>
                                  </p:childTnLst>
                                </p:cTn>
                              </p:par>
                            </p:childTnLst>
                          </p:cTn>
                        </p:par>
                        <p:par>
                          <p:cTn id="91" fill="hold">
                            <p:stCondLst>
                              <p:cond delay="13750"/>
                            </p:stCondLst>
                            <p:childTnLst>
                              <p:par>
                                <p:cTn id="92" presetID="53" presetClass="entr" presetSubtype="16" fill="hold" nodeType="afterEffect">
                                  <p:stCondLst>
                                    <p:cond delay="250"/>
                                  </p:stCondLst>
                                  <p:childTnLst>
                                    <p:set>
                                      <p:cBhvr>
                                        <p:cTn id="93" dur="1" fill="hold">
                                          <p:stCondLst>
                                            <p:cond delay="0"/>
                                          </p:stCondLst>
                                        </p:cTn>
                                        <p:tgtEl>
                                          <p:spTgt spid="19"/>
                                        </p:tgtEl>
                                        <p:attrNameLst>
                                          <p:attrName>style.visibility</p:attrName>
                                        </p:attrNameLst>
                                      </p:cBhvr>
                                      <p:to>
                                        <p:strVal val="visible"/>
                                      </p:to>
                                    </p:set>
                                    <p:anim calcmode="lin" valueType="num">
                                      <p:cBhvr>
                                        <p:cTn id="94" dur="500" fill="hold"/>
                                        <p:tgtEl>
                                          <p:spTgt spid="19"/>
                                        </p:tgtEl>
                                        <p:attrNameLst>
                                          <p:attrName>ppt_w</p:attrName>
                                        </p:attrNameLst>
                                      </p:cBhvr>
                                      <p:tavLst>
                                        <p:tav tm="0">
                                          <p:val>
                                            <p:fltVal val="0"/>
                                          </p:val>
                                        </p:tav>
                                        <p:tav tm="100000">
                                          <p:val>
                                            <p:strVal val="#ppt_w"/>
                                          </p:val>
                                        </p:tav>
                                      </p:tavLst>
                                    </p:anim>
                                    <p:anim calcmode="lin" valueType="num">
                                      <p:cBhvr>
                                        <p:cTn id="95" dur="500" fill="hold"/>
                                        <p:tgtEl>
                                          <p:spTgt spid="19"/>
                                        </p:tgtEl>
                                        <p:attrNameLst>
                                          <p:attrName>ppt_h</p:attrName>
                                        </p:attrNameLst>
                                      </p:cBhvr>
                                      <p:tavLst>
                                        <p:tav tm="0">
                                          <p:val>
                                            <p:fltVal val="0"/>
                                          </p:val>
                                        </p:tav>
                                        <p:tav tm="100000">
                                          <p:val>
                                            <p:strVal val="#ppt_h"/>
                                          </p:val>
                                        </p:tav>
                                      </p:tavLst>
                                    </p:anim>
                                    <p:animEffect transition="in" filter="fade">
                                      <p:cBhvr>
                                        <p:cTn id="96" dur="500"/>
                                        <p:tgtEl>
                                          <p:spTgt spid="19"/>
                                        </p:tgtEl>
                                      </p:cBhvr>
                                    </p:animEffect>
                                  </p:childTnLst>
                                </p:cTn>
                              </p:par>
                            </p:childTnLst>
                          </p:cTn>
                        </p:par>
                        <p:par>
                          <p:cTn id="97" fill="hold">
                            <p:stCondLst>
                              <p:cond delay="14500"/>
                            </p:stCondLst>
                            <p:childTnLst>
                              <p:par>
                                <p:cTn id="98" presetID="12" presetClass="entr" presetSubtype="1" fill="hold" grpId="0" nodeType="afterEffect">
                                  <p:stCondLst>
                                    <p:cond delay="250"/>
                                  </p:stCondLst>
                                  <p:childTnLst>
                                    <p:set>
                                      <p:cBhvr>
                                        <p:cTn id="99" dur="1" fill="hold">
                                          <p:stCondLst>
                                            <p:cond delay="0"/>
                                          </p:stCondLst>
                                        </p:cTn>
                                        <p:tgtEl>
                                          <p:spTgt spid="135"/>
                                        </p:tgtEl>
                                        <p:attrNameLst>
                                          <p:attrName>style.visibility</p:attrName>
                                        </p:attrNameLst>
                                      </p:cBhvr>
                                      <p:to>
                                        <p:strVal val="visible"/>
                                      </p:to>
                                    </p:set>
                                    <p:anim calcmode="lin" valueType="num">
                                      <p:cBhvr additive="base">
                                        <p:cTn id="100" dur="500"/>
                                        <p:tgtEl>
                                          <p:spTgt spid="135"/>
                                        </p:tgtEl>
                                        <p:attrNameLst>
                                          <p:attrName>ppt_y</p:attrName>
                                        </p:attrNameLst>
                                      </p:cBhvr>
                                      <p:tavLst>
                                        <p:tav tm="0">
                                          <p:val>
                                            <p:strVal val="#ppt_y-#ppt_h*1.125000"/>
                                          </p:val>
                                        </p:tav>
                                        <p:tav tm="100000">
                                          <p:val>
                                            <p:strVal val="#ppt_y"/>
                                          </p:val>
                                        </p:tav>
                                      </p:tavLst>
                                    </p:anim>
                                    <p:animEffect transition="in" filter="wipe(down)">
                                      <p:cBhvr>
                                        <p:cTn id="101" dur="500"/>
                                        <p:tgtEl>
                                          <p:spTgt spid="135"/>
                                        </p:tgtEl>
                                      </p:cBhvr>
                                    </p:animEffect>
                                  </p:childTnLst>
                                </p:cTn>
                              </p:par>
                            </p:childTnLst>
                          </p:cTn>
                        </p:par>
                        <p:par>
                          <p:cTn id="102" fill="hold">
                            <p:stCondLst>
                              <p:cond delay="15250"/>
                            </p:stCondLst>
                            <p:childTnLst>
                              <p:par>
                                <p:cTn id="103" presetID="12" presetClass="entr" presetSubtype="8" fill="hold" nodeType="afterEffect">
                                  <p:stCondLst>
                                    <p:cond delay="250"/>
                                  </p:stCondLst>
                                  <p:childTnLst>
                                    <p:set>
                                      <p:cBhvr>
                                        <p:cTn id="104" dur="1" fill="hold">
                                          <p:stCondLst>
                                            <p:cond delay="0"/>
                                          </p:stCondLst>
                                        </p:cTn>
                                        <p:tgtEl>
                                          <p:spTgt spid="20"/>
                                        </p:tgtEl>
                                        <p:attrNameLst>
                                          <p:attrName>style.visibility</p:attrName>
                                        </p:attrNameLst>
                                      </p:cBhvr>
                                      <p:to>
                                        <p:strVal val="visible"/>
                                      </p:to>
                                    </p:set>
                                    <p:anim calcmode="lin" valueType="num">
                                      <p:cBhvr additive="base">
                                        <p:cTn id="105" dur="500"/>
                                        <p:tgtEl>
                                          <p:spTgt spid="20"/>
                                        </p:tgtEl>
                                        <p:attrNameLst>
                                          <p:attrName>ppt_x</p:attrName>
                                        </p:attrNameLst>
                                      </p:cBhvr>
                                      <p:tavLst>
                                        <p:tav tm="0">
                                          <p:val>
                                            <p:strVal val="#ppt_x-#ppt_w*1.125000"/>
                                          </p:val>
                                        </p:tav>
                                        <p:tav tm="100000">
                                          <p:val>
                                            <p:strVal val="#ppt_x"/>
                                          </p:val>
                                        </p:tav>
                                      </p:tavLst>
                                    </p:anim>
                                    <p:animEffect transition="in" filter="wipe(right)">
                                      <p:cBhvr>
                                        <p:cTn id="10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1" name="Straight Connector 30"/>
          <p:cNvCxnSpPr>
            <a:cxnSpLocks/>
          </p:cNvCxnSpPr>
          <p:nvPr/>
        </p:nvCxnSpPr>
        <p:spPr>
          <a:xfrm>
            <a:off x="1350774" y="2552773"/>
            <a:ext cx="9455339" cy="18758"/>
          </a:xfrm>
          <a:prstGeom prst="line">
            <a:avLst/>
          </a:prstGeom>
          <a:ln w="6350">
            <a:solidFill>
              <a:schemeClr val="tx2">
                <a:lumMod val="60000"/>
                <a:lumOff val="4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2468322" y="3736511"/>
            <a:ext cx="2360584" cy="1815882"/>
            <a:chOff x="2468322" y="3736511"/>
            <a:chExt cx="2360584" cy="1815882"/>
          </a:xfrm>
        </p:grpSpPr>
        <p:sp>
          <p:nvSpPr>
            <p:cNvPr id="44" name="TextBox 43"/>
            <p:cNvSpPr txBox="1"/>
            <p:nvPr/>
          </p:nvSpPr>
          <p:spPr>
            <a:xfrm>
              <a:off x="3284167" y="3736511"/>
              <a:ext cx="832279" cy="461665"/>
            </a:xfrm>
            <a:prstGeom prst="rect">
              <a:avLst/>
            </a:prstGeom>
            <a:noFill/>
          </p:spPr>
          <p:txBody>
            <a:bodyPr wrap="none" rtlCol="0">
              <a:spAutoFit/>
            </a:bodyPr>
            <a:lstStyle/>
            <a:p>
              <a:pPr defTabSz="914377"/>
              <a:r>
                <a:rPr lang="en-US" sz="2400" b="1">
                  <a:solidFill>
                    <a:srgbClr val="5C5C5C"/>
                  </a:solidFill>
                  <a:latin typeface="Segoe UI" panose="020B0502040204020203" pitchFamily="34" charset="0"/>
                  <a:cs typeface="Segoe UI" panose="020B0502040204020203" pitchFamily="34" charset="0"/>
                </a:rPr>
                <a:t>80M</a:t>
              </a:r>
              <a:endParaRPr lang="en-GB" sz="2400" b="1">
                <a:solidFill>
                  <a:srgbClr val="5C5C5C"/>
                </a:solidFill>
                <a:latin typeface="Segoe UI" panose="020B0502040204020203" pitchFamily="34" charset="0"/>
                <a:cs typeface="Segoe UI" panose="020B0502040204020203" pitchFamily="34" charset="0"/>
              </a:endParaRPr>
            </a:p>
          </p:txBody>
        </p:sp>
        <p:sp>
          <p:nvSpPr>
            <p:cNvPr id="45" name="Rectangle 44"/>
            <p:cNvSpPr/>
            <p:nvPr/>
          </p:nvSpPr>
          <p:spPr>
            <a:xfrm>
              <a:off x="2468322" y="4228953"/>
              <a:ext cx="2360584" cy="1323440"/>
            </a:xfrm>
            <a:prstGeom prst="rect">
              <a:avLst/>
            </a:prstGeom>
          </p:spPr>
          <p:txBody>
            <a:bodyPr wrap="square">
              <a:spAutoFit/>
            </a:bodyPr>
            <a:lstStyle/>
            <a:p>
              <a:pPr algn="dist" defTabSz="914377"/>
              <a:r>
                <a:rPr lang="en-GB" altLang="zh-CN" sz="16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a:t>
              </a:r>
              <a:endParaRPr lang="en-GB" altLang="zh-CN" sz="1467">
                <a:solidFill>
                  <a:srgbClr val="5C5C5C"/>
                </a:solidFill>
                <a:latin typeface="Segoe UI" panose="020B0502040204020203" pitchFamily="34" charset="0"/>
                <a:cs typeface="Segoe UI" panose="020B0502040204020203" pitchFamily="34" charset="0"/>
              </a:endParaRPr>
            </a:p>
          </p:txBody>
        </p:sp>
      </p:grpSp>
      <p:grpSp>
        <p:nvGrpSpPr>
          <p:cNvPr id="15" name="组合 14"/>
          <p:cNvGrpSpPr/>
          <p:nvPr/>
        </p:nvGrpSpPr>
        <p:grpSpPr>
          <a:xfrm>
            <a:off x="4852478" y="3725950"/>
            <a:ext cx="2360584" cy="1815882"/>
            <a:chOff x="4852478" y="3725950"/>
            <a:chExt cx="2360584" cy="1815882"/>
          </a:xfrm>
        </p:grpSpPr>
        <p:sp>
          <p:nvSpPr>
            <p:cNvPr id="46" name="TextBox 45"/>
            <p:cNvSpPr txBox="1"/>
            <p:nvPr/>
          </p:nvSpPr>
          <p:spPr>
            <a:xfrm>
              <a:off x="5644750" y="3725950"/>
              <a:ext cx="1008609" cy="461665"/>
            </a:xfrm>
            <a:prstGeom prst="rect">
              <a:avLst/>
            </a:prstGeom>
            <a:noFill/>
          </p:spPr>
          <p:txBody>
            <a:bodyPr wrap="none" rtlCol="0">
              <a:spAutoFit/>
            </a:bodyPr>
            <a:lstStyle/>
            <a:p>
              <a:pPr defTabSz="914377"/>
              <a:r>
                <a:rPr lang="en-US" sz="2400" b="1">
                  <a:solidFill>
                    <a:srgbClr val="5C5C5C"/>
                  </a:solidFill>
                  <a:latin typeface="Segoe UI" panose="020B0502040204020203" pitchFamily="34" charset="0"/>
                  <a:cs typeface="Segoe UI" panose="020B0502040204020203" pitchFamily="34" charset="0"/>
                </a:rPr>
                <a:t>100M</a:t>
              </a:r>
              <a:endParaRPr lang="en-GB" sz="2400" b="1">
                <a:solidFill>
                  <a:srgbClr val="5C5C5C"/>
                </a:solidFill>
                <a:latin typeface="Segoe UI" panose="020B0502040204020203" pitchFamily="34" charset="0"/>
                <a:cs typeface="Segoe UI" panose="020B0502040204020203" pitchFamily="34" charset="0"/>
              </a:endParaRPr>
            </a:p>
          </p:txBody>
        </p:sp>
        <p:sp>
          <p:nvSpPr>
            <p:cNvPr id="47" name="Rectangle 46"/>
            <p:cNvSpPr/>
            <p:nvPr/>
          </p:nvSpPr>
          <p:spPr>
            <a:xfrm>
              <a:off x="4852478" y="4218392"/>
              <a:ext cx="2360584" cy="1323440"/>
            </a:xfrm>
            <a:prstGeom prst="rect">
              <a:avLst/>
            </a:prstGeom>
          </p:spPr>
          <p:txBody>
            <a:bodyPr wrap="square">
              <a:spAutoFit/>
            </a:bodyPr>
            <a:lstStyle/>
            <a:p>
              <a:pPr algn="dist" defTabSz="914377"/>
              <a:r>
                <a:rPr lang="en-GB" altLang="zh-CN" sz="16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a:t>
              </a:r>
              <a:endParaRPr lang="en-GB" altLang="zh-CN" sz="1467">
                <a:solidFill>
                  <a:srgbClr val="5C5C5C"/>
                </a:solidFill>
                <a:latin typeface="Segoe UI" panose="020B0502040204020203" pitchFamily="34" charset="0"/>
                <a:cs typeface="Segoe UI" panose="020B0502040204020203" pitchFamily="34" charset="0"/>
              </a:endParaRPr>
            </a:p>
          </p:txBody>
        </p:sp>
      </p:grpSp>
      <p:grpSp>
        <p:nvGrpSpPr>
          <p:cNvPr id="16" name="组合 15"/>
          <p:cNvGrpSpPr/>
          <p:nvPr/>
        </p:nvGrpSpPr>
        <p:grpSpPr>
          <a:xfrm>
            <a:off x="7236634" y="3736511"/>
            <a:ext cx="2360584" cy="1815882"/>
            <a:chOff x="7236634" y="3736511"/>
            <a:chExt cx="2360584" cy="1815882"/>
          </a:xfrm>
        </p:grpSpPr>
        <p:sp>
          <p:nvSpPr>
            <p:cNvPr id="48" name="TextBox 47"/>
            <p:cNvSpPr txBox="1"/>
            <p:nvPr/>
          </p:nvSpPr>
          <p:spPr>
            <a:xfrm>
              <a:off x="8005334" y="3736511"/>
              <a:ext cx="832279" cy="461665"/>
            </a:xfrm>
            <a:prstGeom prst="rect">
              <a:avLst/>
            </a:prstGeom>
            <a:noFill/>
          </p:spPr>
          <p:txBody>
            <a:bodyPr wrap="none" rtlCol="0">
              <a:spAutoFit/>
            </a:bodyPr>
            <a:lstStyle/>
            <a:p>
              <a:pPr defTabSz="914377"/>
              <a:r>
                <a:rPr lang="en-US" sz="2400" b="1">
                  <a:solidFill>
                    <a:srgbClr val="5C5C5C"/>
                  </a:solidFill>
                  <a:latin typeface="Segoe UI" panose="020B0502040204020203" pitchFamily="34" charset="0"/>
                  <a:cs typeface="Segoe UI" panose="020B0502040204020203" pitchFamily="34" charset="0"/>
                </a:rPr>
                <a:t>80M</a:t>
              </a:r>
              <a:endParaRPr lang="en-GB" sz="2400" b="1">
                <a:solidFill>
                  <a:srgbClr val="5C5C5C"/>
                </a:solidFill>
                <a:latin typeface="Segoe UI" panose="020B0502040204020203" pitchFamily="34" charset="0"/>
                <a:cs typeface="Segoe UI" panose="020B0502040204020203" pitchFamily="34" charset="0"/>
              </a:endParaRPr>
            </a:p>
          </p:txBody>
        </p:sp>
        <p:sp>
          <p:nvSpPr>
            <p:cNvPr id="49" name="Rectangle 48"/>
            <p:cNvSpPr/>
            <p:nvPr/>
          </p:nvSpPr>
          <p:spPr>
            <a:xfrm>
              <a:off x="7236634" y="4228953"/>
              <a:ext cx="2360584" cy="1323440"/>
            </a:xfrm>
            <a:prstGeom prst="rect">
              <a:avLst/>
            </a:prstGeom>
          </p:spPr>
          <p:txBody>
            <a:bodyPr wrap="square">
              <a:spAutoFit/>
            </a:bodyPr>
            <a:lstStyle/>
            <a:p>
              <a:pPr algn="dist" defTabSz="914377"/>
              <a:r>
                <a:rPr lang="en-GB" altLang="zh-CN" sz="16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a:t>
              </a:r>
              <a:endParaRPr lang="en-GB" altLang="zh-CN" sz="1467">
                <a:solidFill>
                  <a:srgbClr val="5C5C5C"/>
                </a:solidFill>
                <a:latin typeface="Segoe UI" panose="020B0502040204020203" pitchFamily="34" charset="0"/>
                <a:cs typeface="Segoe UI" panose="020B0502040204020203" pitchFamily="34" charset="0"/>
              </a:endParaRPr>
            </a:p>
          </p:txBody>
        </p:sp>
      </p:grpSp>
      <p:grpSp>
        <p:nvGrpSpPr>
          <p:cNvPr id="17" name="组合 16"/>
          <p:cNvGrpSpPr/>
          <p:nvPr/>
        </p:nvGrpSpPr>
        <p:grpSpPr>
          <a:xfrm>
            <a:off x="9620787" y="3732693"/>
            <a:ext cx="2360584" cy="1815882"/>
            <a:chOff x="9620787" y="3732693"/>
            <a:chExt cx="2360584" cy="1815882"/>
          </a:xfrm>
        </p:grpSpPr>
        <p:sp>
          <p:nvSpPr>
            <p:cNvPr id="50" name="TextBox 49"/>
            <p:cNvSpPr txBox="1"/>
            <p:nvPr/>
          </p:nvSpPr>
          <p:spPr>
            <a:xfrm>
              <a:off x="10365918" y="3732693"/>
              <a:ext cx="832279" cy="461665"/>
            </a:xfrm>
            <a:prstGeom prst="rect">
              <a:avLst/>
            </a:prstGeom>
            <a:noFill/>
          </p:spPr>
          <p:txBody>
            <a:bodyPr wrap="none" rtlCol="0">
              <a:spAutoFit/>
            </a:bodyPr>
            <a:lstStyle/>
            <a:p>
              <a:pPr defTabSz="914377"/>
              <a:r>
                <a:rPr lang="en-US" sz="2400" b="1">
                  <a:solidFill>
                    <a:srgbClr val="5C5C5C"/>
                  </a:solidFill>
                  <a:latin typeface="Segoe UI" panose="020B0502040204020203" pitchFamily="34" charset="0"/>
                  <a:cs typeface="Segoe UI" panose="020B0502040204020203" pitchFamily="34" charset="0"/>
                </a:rPr>
                <a:t>60M</a:t>
              </a:r>
              <a:endParaRPr lang="en-GB" sz="2400" b="1">
                <a:solidFill>
                  <a:srgbClr val="5C5C5C"/>
                </a:solidFill>
                <a:latin typeface="Segoe UI" panose="020B0502040204020203" pitchFamily="34" charset="0"/>
                <a:cs typeface="Segoe UI" panose="020B0502040204020203" pitchFamily="34" charset="0"/>
              </a:endParaRPr>
            </a:p>
          </p:txBody>
        </p:sp>
        <p:sp>
          <p:nvSpPr>
            <p:cNvPr id="51" name="Rectangle 50"/>
            <p:cNvSpPr/>
            <p:nvPr/>
          </p:nvSpPr>
          <p:spPr>
            <a:xfrm>
              <a:off x="9620787" y="4225135"/>
              <a:ext cx="2360584" cy="1323440"/>
            </a:xfrm>
            <a:prstGeom prst="rect">
              <a:avLst/>
            </a:prstGeom>
          </p:spPr>
          <p:txBody>
            <a:bodyPr wrap="square">
              <a:spAutoFit/>
            </a:bodyPr>
            <a:lstStyle/>
            <a:p>
              <a:pPr algn="dist" defTabSz="914377"/>
              <a:r>
                <a:rPr lang="en-GB" altLang="zh-CN" sz="16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a:t>
              </a:r>
              <a:endParaRPr lang="en-GB" altLang="zh-CN" sz="1467">
                <a:solidFill>
                  <a:srgbClr val="5C5C5C"/>
                </a:solidFill>
                <a:latin typeface="Segoe UI" panose="020B0502040204020203" pitchFamily="34" charset="0"/>
                <a:cs typeface="Segoe UI" panose="020B0502040204020203" pitchFamily="34" charset="0"/>
              </a:endParaRPr>
            </a:p>
          </p:txBody>
        </p:sp>
      </p:grpSp>
      <p:grpSp>
        <p:nvGrpSpPr>
          <p:cNvPr id="19" name="组合 18"/>
          <p:cNvGrpSpPr/>
          <p:nvPr/>
        </p:nvGrpSpPr>
        <p:grpSpPr>
          <a:xfrm>
            <a:off x="272738" y="3736512"/>
            <a:ext cx="2172012" cy="1815882"/>
            <a:chOff x="272738" y="3736512"/>
            <a:chExt cx="2172012" cy="1815882"/>
          </a:xfrm>
        </p:grpSpPr>
        <p:sp>
          <p:nvSpPr>
            <p:cNvPr id="42" name="TextBox 41"/>
            <p:cNvSpPr txBox="1"/>
            <p:nvPr/>
          </p:nvSpPr>
          <p:spPr>
            <a:xfrm>
              <a:off x="923583" y="3736512"/>
              <a:ext cx="832279" cy="461665"/>
            </a:xfrm>
            <a:prstGeom prst="rect">
              <a:avLst/>
            </a:prstGeom>
            <a:noFill/>
          </p:spPr>
          <p:txBody>
            <a:bodyPr wrap="none" rtlCol="0">
              <a:spAutoFit/>
            </a:bodyPr>
            <a:lstStyle/>
            <a:p>
              <a:pPr defTabSz="914377"/>
              <a:r>
                <a:rPr lang="en-US" sz="2400" b="1">
                  <a:solidFill>
                    <a:srgbClr val="5C5C5C"/>
                  </a:solidFill>
                  <a:latin typeface="Segoe UI" panose="020B0502040204020203" pitchFamily="34" charset="0"/>
                  <a:cs typeface="Segoe UI" panose="020B0502040204020203" pitchFamily="34" charset="0"/>
                </a:rPr>
                <a:t>60M</a:t>
              </a:r>
              <a:endParaRPr lang="en-GB" sz="2400" b="1">
                <a:solidFill>
                  <a:srgbClr val="5C5C5C"/>
                </a:solidFill>
                <a:latin typeface="Segoe UI" panose="020B0502040204020203" pitchFamily="34" charset="0"/>
                <a:cs typeface="Segoe UI" panose="020B0502040204020203" pitchFamily="34" charset="0"/>
              </a:endParaRPr>
            </a:p>
          </p:txBody>
        </p:sp>
        <p:sp>
          <p:nvSpPr>
            <p:cNvPr id="43" name="Rectangle 42"/>
            <p:cNvSpPr/>
            <p:nvPr/>
          </p:nvSpPr>
          <p:spPr>
            <a:xfrm>
              <a:off x="272738" y="4228955"/>
              <a:ext cx="2172012" cy="1323439"/>
            </a:xfrm>
            <a:prstGeom prst="rect">
              <a:avLst/>
            </a:prstGeom>
          </p:spPr>
          <p:txBody>
            <a:bodyPr wrap="square">
              <a:spAutoFit/>
            </a:bodyPr>
            <a:lstStyle/>
            <a:p>
              <a:pPr algn="dist" defTabSz="914377"/>
              <a:r>
                <a:rPr lang="en-GB" altLang="zh-CN" sz="1600">
                  <a:solidFill>
                    <a:srgbClr val="5C5C5C"/>
                  </a:solidFill>
                  <a:latin typeface="Segoe UI" panose="020B0502040204020203" pitchFamily="34" charset="0"/>
                  <a:cs typeface="Segoe UI" panose="020B0502040204020203" pitchFamily="34" charset="0"/>
                </a:rPr>
                <a:t>Lorem ipsum dolor sit amet, consectetuer adipiscing elit, sed diam nonummy nibh euismod tincidunt ut</a:t>
              </a:r>
              <a:endParaRPr lang="en-GB" sz="1467">
                <a:solidFill>
                  <a:srgbClr val="5C5C5C"/>
                </a:solidFill>
                <a:latin typeface="Segoe UI" panose="020B0502040204020203" pitchFamily="34" charset="0"/>
                <a:cs typeface="Segoe UI" panose="020B0502040204020203" pitchFamily="34" charset="0"/>
              </a:endParaRPr>
            </a:p>
          </p:txBody>
        </p:sp>
      </p:grpSp>
      <p:grpSp>
        <p:nvGrpSpPr>
          <p:cNvPr id="21" name="组合 20"/>
          <p:cNvGrpSpPr/>
          <p:nvPr/>
        </p:nvGrpSpPr>
        <p:grpSpPr>
          <a:xfrm>
            <a:off x="2456536" y="3522394"/>
            <a:ext cx="7152468" cy="2419200"/>
            <a:chOff x="2456536" y="3522394"/>
            <a:chExt cx="7152468" cy="2419200"/>
          </a:xfrm>
        </p:grpSpPr>
        <p:cxnSp>
          <p:nvCxnSpPr>
            <p:cNvPr id="20" name="直接连接符 19"/>
            <p:cNvCxnSpPr>
              <a:cxnSpLocks/>
            </p:cNvCxnSpPr>
            <p:nvPr/>
          </p:nvCxnSpPr>
          <p:spPr>
            <a:xfrm>
              <a:off x="2456536" y="3523114"/>
              <a:ext cx="0" cy="24184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cxnSpLocks/>
            </p:cNvCxnSpPr>
            <p:nvPr/>
          </p:nvCxnSpPr>
          <p:spPr>
            <a:xfrm>
              <a:off x="4840692" y="3522394"/>
              <a:ext cx="0" cy="2419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cxnSpLocks/>
            </p:cNvCxnSpPr>
            <p:nvPr/>
          </p:nvCxnSpPr>
          <p:spPr>
            <a:xfrm>
              <a:off x="7224848" y="3522394"/>
              <a:ext cx="0" cy="2419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cxnSpLocks/>
            </p:cNvCxnSpPr>
            <p:nvPr/>
          </p:nvCxnSpPr>
          <p:spPr>
            <a:xfrm>
              <a:off x="9609004" y="3522394"/>
              <a:ext cx="0" cy="24192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284623" y="1760153"/>
            <a:ext cx="1622755" cy="1622755"/>
            <a:chOff x="5284623" y="1760153"/>
            <a:chExt cx="1622755" cy="1622755"/>
          </a:xfrm>
        </p:grpSpPr>
        <p:sp>
          <p:nvSpPr>
            <p:cNvPr id="5" name="Oval 4"/>
            <p:cNvSpPr/>
            <p:nvPr/>
          </p:nvSpPr>
          <p:spPr>
            <a:xfrm>
              <a:off x="5284623" y="1760153"/>
              <a:ext cx="1622755" cy="1622755"/>
            </a:xfrm>
            <a:prstGeom prst="ellipse">
              <a:avLst/>
            </a:prstGeom>
            <a:solidFill>
              <a:srgbClr val="1A6FAE"/>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1" name="Freeform 76"/>
            <p:cNvSpPr>
              <a:spLocks noEditPoints="1"/>
            </p:cNvSpPr>
            <p:nvPr/>
          </p:nvSpPr>
          <p:spPr bwMode="auto">
            <a:xfrm>
              <a:off x="5678107" y="2225839"/>
              <a:ext cx="835787" cy="691382"/>
            </a:xfrm>
            <a:custGeom>
              <a:avLst/>
              <a:gdLst>
                <a:gd name="T0" fmla="*/ 4 w 95"/>
                <a:gd name="T1" fmla="*/ 0 h 79"/>
                <a:gd name="T2" fmla="*/ 4 w 95"/>
                <a:gd name="T3" fmla="*/ 0 h 79"/>
                <a:gd name="T4" fmla="*/ 91 w 95"/>
                <a:gd name="T5" fmla="*/ 0 h 79"/>
                <a:gd name="T6" fmla="*/ 95 w 95"/>
                <a:gd name="T7" fmla="*/ 4 h 79"/>
                <a:gd name="T8" fmla="*/ 95 w 95"/>
                <a:gd name="T9" fmla="*/ 4 h 79"/>
                <a:gd name="T10" fmla="*/ 95 w 95"/>
                <a:gd name="T11" fmla="*/ 66 h 79"/>
                <a:gd name="T12" fmla="*/ 91 w 95"/>
                <a:gd name="T13" fmla="*/ 70 h 79"/>
                <a:gd name="T14" fmla="*/ 91 w 95"/>
                <a:gd name="T15" fmla="*/ 70 h 79"/>
                <a:gd name="T16" fmla="*/ 51 w 95"/>
                <a:gd name="T17" fmla="*/ 70 h 79"/>
                <a:gd name="T18" fmla="*/ 51 w 95"/>
                <a:gd name="T19" fmla="*/ 74 h 79"/>
                <a:gd name="T20" fmla="*/ 51 w 95"/>
                <a:gd name="T21" fmla="*/ 74 h 79"/>
                <a:gd name="T22" fmla="*/ 71 w 95"/>
                <a:gd name="T23" fmla="*/ 74 h 79"/>
                <a:gd name="T24" fmla="*/ 73 w 95"/>
                <a:gd name="T25" fmla="*/ 77 h 79"/>
                <a:gd name="T26" fmla="*/ 71 w 95"/>
                <a:gd name="T27" fmla="*/ 79 h 79"/>
                <a:gd name="T28" fmla="*/ 24 w 95"/>
                <a:gd name="T29" fmla="*/ 79 h 79"/>
                <a:gd name="T30" fmla="*/ 21 w 95"/>
                <a:gd name="T31" fmla="*/ 77 h 79"/>
                <a:gd name="T32" fmla="*/ 24 w 95"/>
                <a:gd name="T33" fmla="*/ 74 h 79"/>
                <a:gd name="T34" fmla="*/ 44 w 95"/>
                <a:gd name="T35" fmla="*/ 74 h 79"/>
                <a:gd name="T36" fmla="*/ 44 w 95"/>
                <a:gd name="T37" fmla="*/ 74 h 79"/>
                <a:gd name="T38" fmla="*/ 44 w 95"/>
                <a:gd name="T39" fmla="*/ 70 h 79"/>
                <a:gd name="T40" fmla="*/ 4 w 95"/>
                <a:gd name="T41" fmla="*/ 70 h 79"/>
                <a:gd name="T42" fmla="*/ 0 w 95"/>
                <a:gd name="T43" fmla="*/ 66 h 79"/>
                <a:gd name="T44" fmla="*/ 0 w 95"/>
                <a:gd name="T45" fmla="*/ 66 h 79"/>
                <a:gd name="T46" fmla="*/ 0 w 95"/>
                <a:gd name="T47" fmla="*/ 4 h 79"/>
                <a:gd name="T48" fmla="*/ 4 w 95"/>
                <a:gd name="T49" fmla="*/ 0 h 79"/>
                <a:gd name="T50" fmla="*/ 81 w 95"/>
                <a:gd name="T51" fmla="*/ 53 h 79"/>
                <a:gd name="T52" fmla="*/ 81 w 95"/>
                <a:gd name="T53" fmla="*/ 53 h 79"/>
                <a:gd name="T54" fmla="*/ 84 w 95"/>
                <a:gd name="T55" fmla="*/ 56 h 79"/>
                <a:gd name="T56" fmla="*/ 81 w 95"/>
                <a:gd name="T57" fmla="*/ 60 h 79"/>
                <a:gd name="T58" fmla="*/ 77 w 95"/>
                <a:gd name="T59" fmla="*/ 56 h 79"/>
                <a:gd name="T60" fmla="*/ 81 w 95"/>
                <a:gd name="T61" fmla="*/ 53 h 79"/>
                <a:gd name="T62" fmla="*/ 87 w 95"/>
                <a:gd name="T63" fmla="*/ 7 h 79"/>
                <a:gd name="T64" fmla="*/ 87 w 95"/>
                <a:gd name="T65" fmla="*/ 7 h 79"/>
                <a:gd name="T66" fmla="*/ 7 w 95"/>
                <a:gd name="T67" fmla="*/ 7 h 79"/>
                <a:gd name="T68" fmla="*/ 7 w 95"/>
                <a:gd name="T69" fmla="*/ 63 h 79"/>
                <a:gd name="T70" fmla="*/ 87 w 95"/>
                <a:gd name="T71" fmla="*/ 63 h 79"/>
                <a:gd name="T72" fmla="*/ 87 w 95"/>
                <a:gd name="T73" fmla="*/ 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 h="79">
                  <a:moveTo>
                    <a:pt x="4" y="0"/>
                  </a:moveTo>
                  <a:cubicBezTo>
                    <a:pt x="4" y="0"/>
                    <a:pt x="4" y="0"/>
                    <a:pt x="4" y="0"/>
                  </a:cubicBezTo>
                  <a:cubicBezTo>
                    <a:pt x="91" y="0"/>
                    <a:pt x="91" y="0"/>
                    <a:pt x="91" y="0"/>
                  </a:cubicBezTo>
                  <a:cubicBezTo>
                    <a:pt x="93" y="0"/>
                    <a:pt x="95" y="2"/>
                    <a:pt x="95" y="4"/>
                  </a:cubicBezTo>
                  <a:cubicBezTo>
                    <a:pt x="95" y="4"/>
                    <a:pt x="95" y="4"/>
                    <a:pt x="95" y="4"/>
                  </a:cubicBezTo>
                  <a:cubicBezTo>
                    <a:pt x="95" y="66"/>
                    <a:pt x="95" y="66"/>
                    <a:pt x="95" y="66"/>
                  </a:cubicBezTo>
                  <a:cubicBezTo>
                    <a:pt x="95" y="68"/>
                    <a:pt x="93" y="70"/>
                    <a:pt x="91" y="70"/>
                  </a:cubicBezTo>
                  <a:cubicBezTo>
                    <a:pt x="91" y="70"/>
                    <a:pt x="91" y="70"/>
                    <a:pt x="91" y="70"/>
                  </a:cubicBezTo>
                  <a:cubicBezTo>
                    <a:pt x="51" y="70"/>
                    <a:pt x="51" y="70"/>
                    <a:pt x="51" y="70"/>
                  </a:cubicBezTo>
                  <a:cubicBezTo>
                    <a:pt x="51" y="74"/>
                    <a:pt x="51" y="74"/>
                    <a:pt x="51" y="74"/>
                  </a:cubicBezTo>
                  <a:cubicBezTo>
                    <a:pt x="51" y="74"/>
                    <a:pt x="51" y="74"/>
                    <a:pt x="51" y="74"/>
                  </a:cubicBezTo>
                  <a:cubicBezTo>
                    <a:pt x="71" y="74"/>
                    <a:pt x="71" y="74"/>
                    <a:pt x="71" y="74"/>
                  </a:cubicBezTo>
                  <a:cubicBezTo>
                    <a:pt x="72" y="74"/>
                    <a:pt x="73" y="75"/>
                    <a:pt x="73" y="77"/>
                  </a:cubicBezTo>
                  <a:cubicBezTo>
                    <a:pt x="73" y="78"/>
                    <a:pt x="72" y="79"/>
                    <a:pt x="71" y="79"/>
                  </a:cubicBezTo>
                  <a:cubicBezTo>
                    <a:pt x="24" y="79"/>
                    <a:pt x="24" y="79"/>
                    <a:pt x="24" y="79"/>
                  </a:cubicBezTo>
                  <a:cubicBezTo>
                    <a:pt x="22" y="79"/>
                    <a:pt x="21" y="78"/>
                    <a:pt x="21" y="77"/>
                  </a:cubicBezTo>
                  <a:cubicBezTo>
                    <a:pt x="21" y="75"/>
                    <a:pt x="22" y="74"/>
                    <a:pt x="24" y="74"/>
                  </a:cubicBezTo>
                  <a:cubicBezTo>
                    <a:pt x="44" y="74"/>
                    <a:pt x="44" y="74"/>
                    <a:pt x="44" y="74"/>
                  </a:cubicBezTo>
                  <a:cubicBezTo>
                    <a:pt x="44" y="74"/>
                    <a:pt x="44" y="74"/>
                    <a:pt x="44" y="74"/>
                  </a:cubicBezTo>
                  <a:cubicBezTo>
                    <a:pt x="44" y="70"/>
                    <a:pt x="44" y="70"/>
                    <a:pt x="44" y="70"/>
                  </a:cubicBezTo>
                  <a:cubicBezTo>
                    <a:pt x="4" y="70"/>
                    <a:pt x="4" y="70"/>
                    <a:pt x="4" y="70"/>
                  </a:cubicBezTo>
                  <a:cubicBezTo>
                    <a:pt x="2" y="70"/>
                    <a:pt x="0" y="68"/>
                    <a:pt x="0" y="66"/>
                  </a:cubicBezTo>
                  <a:cubicBezTo>
                    <a:pt x="0" y="66"/>
                    <a:pt x="0" y="66"/>
                    <a:pt x="0" y="66"/>
                  </a:cubicBezTo>
                  <a:cubicBezTo>
                    <a:pt x="0" y="4"/>
                    <a:pt x="0" y="4"/>
                    <a:pt x="0" y="4"/>
                  </a:cubicBezTo>
                  <a:cubicBezTo>
                    <a:pt x="0" y="2"/>
                    <a:pt x="2" y="0"/>
                    <a:pt x="4" y="0"/>
                  </a:cubicBezTo>
                  <a:close/>
                  <a:moveTo>
                    <a:pt x="81" y="53"/>
                  </a:moveTo>
                  <a:cubicBezTo>
                    <a:pt x="81" y="53"/>
                    <a:pt x="81" y="53"/>
                    <a:pt x="81" y="53"/>
                  </a:cubicBezTo>
                  <a:cubicBezTo>
                    <a:pt x="83" y="53"/>
                    <a:pt x="84" y="54"/>
                    <a:pt x="84" y="56"/>
                  </a:cubicBezTo>
                  <a:cubicBezTo>
                    <a:pt x="84" y="58"/>
                    <a:pt x="83" y="60"/>
                    <a:pt x="81" y="60"/>
                  </a:cubicBezTo>
                  <a:cubicBezTo>
                    <a:pt x="79" y="60"/>
                    <a:pt x="77" y="58"/>
                    <a:pt x="77" y="56"/>
                  </a:cubicBezTo>
                  <a:cubicBezTo>
                    <a:pt x="77" y="54"/>
                    <a:pt x="79" y="53"/>
                    <a:pt x="81" y="53"/>
                  </a:cubicBezTo>
                  <a:close/>
                  <a:moveTo>
                    <a:pt x="87" y="7"/>
                  </a:moveTo>
                  <a:cubicBezTo>
                    <a:pt x="87" y="7"/>
                    <a:pt x="87" y="7"/>
                    <a:pt x="87" y="7"/>
                  </a:cubicBezTo>
                  <a:cubicBezTo>
                    <a:pt x="7" y="7"/>
                    <a:pt x="7" y="7"/>
                    <a:pt x="7" y="7"/>
                  </a:cubicBezTo>
                  <a:cubicBezTo>
                    <a:pt x="7" y="26"/>
                    <a:pt x="7" y="44"/>
                    <a:pt x="7" y="63"/>
                  </a:cubicBezTo>
                  <a:cubicBezTo>
                    <a:pt x="34" y="63"/>
                    <a:pt x="61" y="63"/>
                    <a:pt x="87" y="63"/>
                  </a:cubicBezTo>
                  <a:cubicBezTo>
                    <a:pt x="87" y="44"/>
                    <a:pt x="87" y="26"/>
                    <a:pt x="87" y="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 name="组合 6"/>
          <p:cNvGrpSpPr/>
          <p:nvPr/>
        </p:nvGrpSpPr>
        <p:grpSpPr>
          <a:xfrm>
            <a:off x="3048768" y="1900971"/>
            <a:ext cx="1341120" cy="1341120"/>
            <a:chOff x="3048768" y="1900971"/>
            <a:chExt cx="1341120" cy="1341120"/>
          </a:xfrm>
        </p:grpSpPr>
        <p:sp>
          <p:nvSpPr>
            <p:cNvPr id="8" name="Oval 7"/>
            <p:cNvSpPr/>
            <p:nvPr/>
          </p:nvSpPr>
          <p:spPr>
            <a:xfrm>
              <a:off x="3048768" y="1900971"/>
              <a:ext cx="1341120" cy="1341120"/>
            </a:xfrm>
            <a:prstGeom prst="ellipse">
              <a:avLst/>
            </a:prstGeom>
            <a:solidFill>
              <a:srgbClr val="D9712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2" name="Freeform 115"/>
            <p:cNvSpPr>
              <a:spLocks noChangeAspect="1" noEditPoints="1"/>
            </p:cNvSpPr>
            <p:nvPr/>
          </p:nvSpPr>
          <p:spPr bwMode="auto">
            <a:xfrm>
              <a:off x="3381267" y="2233470"/>
              <a:ext cx="676123" cy="676123"/>
            </a:xfrm>
            <a:custGeom>
              <a:avLst/>
              <a:gdLst>
                <a:gd name="T0" fmla="*/ 16 w 95"/>
                <a:gd name="T1" fmla="*/ 4 h 95"/>
                <a:gd name="T2" fmla="*/ 33 w 95"/>
                <a:gd name="T3" fmla="*/ 8 h 95"/>
                <a:gd name="T4" fmla="*/ 61 w 95"/>
                <a:gd name="T5" fmla="*/ 1 h 95"/>
                <a:gd name="T6" fmla="*/ 63 w 95"/>
                <a:gd name="T7" fmla="*/ 1 h 95"/>
                <a:gd name="T8" fmla="*/ 85 w 95"/>
                <a:gd name="T9" fmla="*/ 7 h 95"/>
                <a:gd name="T10" fmla="*/ 95 w 95"/>
                <a:gd name="T11" fmla="*/ 19 h 95"/>
                <a:gd name="T12" fmla="*/ 95 w 95"/>
                <a:gd name="T13" fmla="*/ 80 h 95"/>
                <a:gd name="T14" fmla="*/ 79 w 95"/>
                <a:gd name="T15" fmla="*/ 92 h 95"/>
                <a:gd name="T16" fmla="*/ 62 w 95"/>
                <a:gd name="T17" fmla="*/ 87 h 95"/>
                <a:gd name="T18" fmla="*/ 34 w 95"/>
                <a:gd name="T19" fmla="*/ 95 h 95"/>
                <a:gd name="T20" fmla="*/ 32 w 95"/>
                <a:gd name="T21" fmla="*/ 95 h 95"/>
                <a:gd name="T22" fmla="*/ 9 w 95"/>
                <a:gd name="T23" fmla="*/ 89 h 95"/>
                <a:gd name="T24" fmla="*/ 0 w 95"/>
                <a:gd name="T25" fmla="*/ 77 h 95"/>
                <a:gd name="T26" fmla="*/ 0 w 95"/>
                <a:gd name="T27" fmla="*/ 16 h 95"/>
                <a:gd name="T28" fmla="*/ 16 w 95"/>
                <a:gd name="T29" fmla="*/ 4 h 95"/>
                <a:gd name="T30" fmla="*/ 35 w 95"/>
                <a:gd name="T31" fmla="*/ 15 h 95"/>
                <a:gd name="T32" fmla="*/ 35 w 95"/>
                <a:gd name="T33" fmla="*/ 15 h 95"/>
                <a:gd name="T34" fmla="*/ 35 w 95"/>
                <a:gd name="T35" fmla="*/ 87 h 95"/>
                <a:gd name="T36" fmla="*/ 60 w 95"/>
                <a:gd name="T37" fmla="*/ 80 h 95"/>
                <a:gd name="T38" fmla="*/ 60 w 95"/>
                <a:gd name="T39" fmla="*/ 8 h 95"/>
                <a:gd name="T40" fmla="*/ 35 w 95"/>
                <a:gd name="T41" fmla="*/ 15 h 95"/>
                <a:gd name="T42" fmla="*/ 31 w 95"/>
                <a:gd name="T43" fmla="*/ 87 h 95"/>
                <a:gd name="T44" fmla="*/ 31 w 95"/>
                <a:gd name="T45" fmla="*/ 87 h 95"/>
                <a:gd name="T46" fmla="*/ 31 w 95"/>
                <a:gd name="T47" fmla="*/ 15 h 95"/>
                <a:gd name="T48" fmla="*/ 14 w 95"/>
                <a:gd name="T49" fmla="*/ 11 h 95"/>
                <a:gd name="T50" fmla="*/ 7 w 95"/>
                <a:gd name="T51" fmla="*/ 16 h 95"/>
                <a:gd name="T52" fmla="*/ 7 w 95"/>
                <a:gd name="T53" fmla="*/ 77 h 95"/>
                <a:gd name="T54" fmla="*/ 11 w 95"/>
                <a:gd name="T55" fmla="*/ 82 h 95"/>
                <a:gd name="T56" fmla="*/ 31 w 95"/>
                <a:gd name="T57" fmla="*/ 87 h 95"/>
                <a:gd name="T58" fmla="*/ 64 w 95"/>
                <a:gd name="T59" fmla="*/ 80 h 95"/>
                <a:gd name="T60" fmla="*/ 64 w 95"/>
                <a:gd name="T61" fmla="*/ 80 h 95"/>
                <a:gd name="T62" fmla="*/ 81 w 95"/>
                <a:gd name="T63" fmla="*/ 85 h 95"/>
                <a:gd name="T64" fmla="*/ 87 w 95"/>
                <a:gd name="T65" fmla="*/ 80 h 95"/>
                <a:gd name="T66" fmla="*/ 87 w 95"/>
                <a:gd name="T67" fmla="*/ 19 h 95"/>
                <a:gd name="T68" fmla="*/ 84 w 95"/>
                <a:gd name="T69" fmla="*/ 14 h 95"/>
                <a:gd name="T70" fmla="*/ 64 w 95"/>
                <a:gd name="T71" fmla="*/ 8 h 95"/>
                <a:gd name="T72" fmla="*/ 64 w 95"/>
                <a:gd name="T73" fmla="*/ 8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5" h="95">
                  <a:moveTo>
                    <a:pt x="16" y="4"/>
                  </a:moveTo>
                  <a:cubicBezTo>
                    <a:pt x="33" y="8"/>
                    <a:pt x="33" y="8"/>
                    <a:pt x="33" y="8"/>
                  </a:cubicBezTo>
                  <a:cubicBezTo>
                    <a:pt x="61" y="1"/>
                    <a:pt x="61" y="1"/>
                    <a:pt x="61" y="1"/>
                  </a:cubicBezTo>
                  <a:cubicBezTo>
                    <a:pt x="62" y="0"/>
                    <a:pt x="62" y="0"/>
                    <a:pt x="63" y="1"/>
                  </a:cubicBezTo>
                  <a:cubicBezTo>
                    <a:pt x="85" y="7"/>
                    <a:pt x="85" y="7"/>
                    <a:pt x="85" y="7"/>
                  </a:cubicBezTo>
                  <a:cubicBezTo>
                    <a:pt x="91" y="8"/>
                    <a:pt x="95" y="13"/>
                    <a:pt x="95" y="19"/>
                  </a:cubicBezTo>
                  <a:cubicBezTo>
                    <a:pt x="95" y="80"/>
                    <a:pt x="95" y="80"/>
                    <a:pt x="95" y="80"/>
                  </a:cubicBezTo>
                  <a:cubicBezTo>
                    <a:pt x="95" y="88"/>
                    <a:pt x="87" y="94"/>
                    <a:pt x="79" y="92"/>
                  </a:cubicBezTo>
                  <a:cubicBezTo>
                    <a:pt x="62" y="87"/>
                    <a:pt x="62" y="87"/>
                    <a:pt x="62" y="87"/>
                  </a:cubicBezTo>
                  <a:cubicBezTo>
                    <a:pt x="34" y="95"/>
                    <a:pt x="34" y="95"/>
                    <a:pt x="34" y="95"/>
                  </a:cubicBezTo>
                  <a:cubicBezTo>
                    <a:pt x="33" y="95"/>
                    <a:pt x="32" y="95"/>
                    <a:pt x="32" y="95"/>
                  </a:cubicBezTo>
                  <a:cubicBezTo>
                    <a:pt x="9" y="89"/>
                    <a:pt x="9" y="89"/>
                    <a:pt x="9" y="89"/>
                  </a:cubicBezTo>
                  <a:cubicBezTo>
                    <a:pt x="4" y="87"/>
                    <a:pt x="0" y="82"/>
                    <a:pt x="0" y="77"/>
                  </a:cubicBezTo>
                  <a:cubicBezTo>
                    <a:pt x="0" y="16"/>
                    <a:pt x="0" y="16"/>
                    <a:pt x="0" y="16"/>
                  </a:cubicBezTo>
                  <a:cubicBezTo>
                    <a:pt x="0" y="7"/>
                    <a:pt x="8" y="1"/>
                    <a:pt x="16" y="4"/>
                  </a:cubicBezTo>
                  <a:close/>
                  <a:moveTo>
                    <a:pt x="35" y="15"/>
                  </a:moveTo>
                  <a:cubicBezTo>
                    <a:pt x="35" y="15"/>
                    <a:pt x="35" y="15"/>
                    <a:pt x="35" y="15"/>
                  </a:cubicBezTo>
                  <a:cubicBezTo>
                    <a:pt x="35" y="87"/>
                    <a:pt x="35" y="87"/>
                    <a:pt x="35" y="87"/>
                  </a:cubicBezTo>
                  <a:cubicBezTo>
                    <a:pt x="60" y="80"/>
                    <a:pt x="60" y="80"/>
                    <a:pt x="60" y="80"/>
                  </a:cubicBezTo>
                  <a:cubicBezTo>
                    <a:pt x="60" y="8"/>
                    <a:pt x="60" y="8"/>
                    <a:pt x="60" y="8"/>
                  </a:cubicBezTo>
                  <a:cubicBezTo>
                    <a:pt x="35" y="15"/>
                    <a:pt x="35" y="15"/>
                    <a:pt x="35" y="15"/>
                  </a:cubicBezTo>
                  <a:close/>
                  <a:moveTo>
                    <a:pt x="31" y="87"/>
                  </a:moveTo>
                  <a:cubicBezTo>
                    <a:pt x="31" y="87"/>
                    <a:pt x="31" y="87"/>
                    <a:pt x="31" y="87"/>
                  </a:cubicBezTo>
                  <a:cubicBezTo>
                    <a:pt x="31" y="15"/>
                    <a:pt x="31" y="15"/>
                    <a:pt x="31" y="15"/>
                  </a:cubicBezTo>
                  <a:cubicBezTo>
                    <a:pt x="14" y="11"/>
                    <a:pt x="14" y="11"/>
                    <a:pt x="14" y="11"/>
                  </a:cubicBezTo>
                  <a:cubicBezTo>
                    <a:pt x="11" y="10"/>
                    <a:pt x="7" y="12"/>
                    <a:pt x="7" y="16"/>
                  </a:cubicBezTo>
                  <a:cubicBezTo>
                    <a:pt x="7" y="77"/>
                    <a:pt x="7" y="77"/>
                    <a:pt x="7" y="77"/>
                  </a:cubicBezTo>
                  <a:cubicBezTo>
                    <a:pt x="7" y="79"/>
                    <a:pt x="9" y="81"/>
                    <a:pt x="11" y="82"/>
                  </a:cubicBezTo>
                  <a:cubicBezTo>
                    <a:pt x="31" y="87"/>
                    <a:pt x="31" y="87"/>
                    <a:pt x="31" y="87"/>
                  </a:cubicBezTo>
                  <a:close/>
                  <a:moveTo>
                    <a:pt x="64" y="80"/>
                  </a:moveTo>
                  <a:cubicBezTo>
                    <a:pt x="64" y="80"/>
                    <a:pt x="64" y="80"/>
                    <a:pt x="64" y="80"/>
                  </a:cubicBezTo>
                  <a:cubicBezTo>
                    <a:pt x="81" y="85"/>
                    <a:pt x="81" y="85"/>
                    <a:pt x="81" y="85"/>
                  </a:cubicBezTo>
                  <a:cubicBezTo>
                    <a:pt x="84" y="86"/>
                    <a:pt x="87" y="83"/>
                    <a:pt x="87" y="80"/>
                  </a:cubicBezTo>
                  <a:cubicBezTo>
                    <a:pt x="87" y="19"/>
                    <a:pt x="87" y="19"/>
                    <a:pt x="87" y="19"/>
                  </a:cubicBezTo>
                  <a:cubicBezTo>
                    <a:pt x="87" y="16"/>
                    <a:pt x="86" y="14"/>
                    <a:pt x="84" y="14"/>
                  </a:cubicBezTo>
                  <a:cubicBezTo>
                    <a:pt x="64" y="8"/>
                    <a:pt x="64" y="8"/>
                    <a:pt x="64" y="8"/>
                  </a:cubicBezTo>
                  <a:cubicBezTo>
                    <a:pt x="64" y="80"/>
                    <a:pt x="64" y="80"/>
                    <a:pt x="64" y="8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7750913" y="1900971"/>
            <a:ext cx="1341120" cy="1341120"/>
            <a:chOff x="7750913" y="1900971"/>
            <a:chExt cx="1341120" cy="1341120"/>
          </a:xfrm>
        </p:grpSpPr>
        <p:sp>
          <p:nvSpPr>
            <p:cNvPr id="6" name="Oval 5"/>
            <p:cNvSpPr/>
            <p:nvPr/>
          </p:nvSpPr>
          <p:spPr>
            <a:xfrm>
              <a:off x="7750913" y="1900971"/>
              <a:ext cx="1341120" cy="1341120"/>
            </a:xfrm>
            <a:prstGeom prst="ellipse">
              <a:avLst/>
            </a:prstGeom>
            <a:solidFill>
              <a:srgbClr val="A469BC"/>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3" name="Freeform 64"/>
            <p:cNvSpPr>
              <a:spLocks noChangeAspect="1" noEditPoints="1"/>
            </p:cNvSpPr>
            <p:nvPr/>
          </p:nvSpPr>
          <p:spPr bwMode="auto">
            <a:xfrm>
              <a:off x="8053758" y="2278994"/>
              <a:ext cx="735430" cy="585074"/>
            </a:xfrm>
            <a:custGeom>
              <a:avLst/>
              <a:gdLst>
                <a:gd name="T0" fmla="*/ 55 w 112"/>
                <a:gd name="T1" fmla="*/ 0 h 89"/>
                <a:gd name="T2" fmla="*/ 55 w 112"/>
                <a:gd name="T3" fmla="*/ 4 h 89"/>
                <a:gd name="T4" fmla="*/ 103 w 112"/>
                <a:gd name="T5" fmla="*/ 40 h 89"/>
                <a:gd name="T6" fmla="*/ 8 w 112"/>
                <a:gd name="T7" fmla="*/ 79 h 89"/>
                <a:gd name="T8" fmla="*/ 22 w 112"/>
                <a:gd name="T9" fmla="*/ 46 h 89"/>
                <a:gd name="T10" fmla="*/ 29 w 112"/>
                <a:gd name="T11" fmla="*/ 42 h 89"/>
                <a:gd name="T12" fmla="*/ 82 w 112"/>
                <a:gd name="T13" fmla="*/ 77 h 89"/>
                <a:gd name="T14" fmla="*/ 88 w 112"/>
                <a:gd name="T15" fmla="*/ 73 h 89"/>
                <a:gd name="T16" fmla="*/ 37 w 112"/>
                <a:gd name="T17" fmla="*/ 77 h 89"/>
                <a:gd name="T18" fmla="*/ 74 w 112"/>
                <a:gd name="T19" fmla="*/ 73 h 89"/>
                <a:gd name="T20" fmla="*/ 22 w 112"/>
                <a:gd name="T21" fmla="*/ 77 h 89"/>
                <a:gd name="T22" fmla="*/ 29 w 112"/>
                <a:gd name="T23" fmla="*/ 73 h 89"/>
                <a:gd name="T24" fmla="*/ 82 w 112"/>
                <a:gd name="T25" fmla="*/ 67 h 89"/>
                <a:gd name="T26" fmla="*/ 88 w 112"/>
                <a:gd name="T27" fmla="*/ 63 h 89"/>
                <a:gd name="T28" fmla="*/ 67 w 112"/>
                <a:gd name="T29" fmla="*/ 67 h 89"/>
                <a:gd name="T30" fmla="*/ 74 w 112"/>
                <a:gd name="T31" fmla="*/ 63 h 89"/>
                <a:gd name="T32" fmla="*/ 52 w 112"/>
                <a:gd name="T33" fmla="*/ 67 h 89"/>
                <a:gd name="T34" fmla="*/ 59 w 112"/>
                <a:gd name="T35" fmla="*/ 63 h 89"/>
                <a:gd name="T36" fmla="*/ 37 w 112"/>
                <a:gd name="T37" fmla="*/ 67 h 89"/>
                <a:gd name="T38" fmla="*/ 44 w 112"/>
                <a:gd name="T39" fmla="*/ 63 h 89"/>
                <a:gd name="T40" fmla="*/ 22 w 112"/>
                <a:gd name="T41" fmla="*/ 67 h 89"/>
                <a:gd name="T42" fmla="*/ 29 w 112"/>
                <a:gd name="T43" fmla="*/ 63 h 89"/>
                <a:gd name="T44" fmla="*/ 73 w 112"/>
                <a:gd name="T45" fmla="*/ 57 h 89"/>
                <a:gd name="T46" fmla="*/ 79 w 112"/>
                <a:gd name="T47" fmla="*/ 52 h 89"/>
                <a:gd name="T48" fmla="*/ 59 w 112"/>
                <a:gd name="T49" fmla="*/ 57 h 89"/>
                <a:gd name="T50" fmla="*/ 65 w 112"/>
                <a:gd name="T51" fmla="*/ 52 h 89"/>
                <a:gd name="T52" fmla="*/ 45 w 112"/>
                <a:gd name="T53" fmla="*/ 57 h 89"/>
                <a:gd name="T54" fmla="*/ 51 w 112"/>
                <a:gd name="T55" fmla="*/ 52 h 89"/>
                <a:gd name="T56" fmla="*/ 32 w 112"/>
                <a:gd name="T57" fmla="*/ 57 h 89"/>
                <a:gd name="T58" fmla="*/ 38 w 112"/>
                <a:gd name="T59" fmla="*/ 52 h 89"/>
                <a:gd name="T60" fmla="*/ 82 w 112"/>
                <a:gd name="T61" fmla="*/ 46 h 89"/>
                <a:gd name="T62" fmla="*/ 88 w 112"/>
                <a:gd name="T63" fmla="*/ 42 h 89"/>
                <a:gd name="T64" fmla="*/ 87 w 112"/>
                <a:gd name="T65" fmla="*/ 57 h 89"/>
                <a:gd name="T66" fmla="*/ 88 w 112"/>
                <a:gd name="T67" fmla="*/ 52 h 89"/>
                <a:gd name="T68" fmla="*/ 22 w 112"/>
                <a:gd name="T69" fmla="*/ 57 h 89"/>
                <a:gd name="T70" fmla="*/ 24 w 112"/>
                <a:gd name="T71" fmla="*/ 52 h 89"/>
                <a:gd name="T72" fmla="*/ 67 w 112"/>
                <a:gd name="T73" fmla="*/ 46 h 89"/>
                <a:gd name="T74" fmla="*/ 74 w 112"/>
                <a:gd name="T75" fmla="*/ 42 h 89"/>
                <a:gd name="T76" fmla="*/ 52 w 112"/>
                <a:gd name="T77" fmla="*/ 46 h 89"/>
                <a:gd name="T78" fmla="*/ 59 w 112"/>
                <a:gd name="T79" fmla="*/ 42 h 89"/>
                <a:gd name="T80" fmla="*/ 37 w 112"/>
                <a:gd name="T81" fmla="*/ 46 h 89"/>
                <a:gd name="T82" fmla="*/ 44 w 112"/>
                <a:gd name="T83" fmla="*/ 42 h 89"/>
                <a:gd name="T84" fmla="*/ 92 w 112"/>
                <a:gd name="T85" fmla="*/ 37 h 89"/>
                <a:gd name="T86" fmla="*/ 15 w 112"/>
                <a:gd name="T87" fmla="*/ 79 h 89"/>
                <a:gd name="T88" fmla="*/ 95 w 112"/>
                <a:gd name="T89" fmla="*/ 40 h 89"/>
                <a:gd name="T90" fmla="*/ 42 w 112"/>
                <a:gd name="T91" fmla="*/ 21 h 89"/>
                <a:gd name="T92" fmla="*/ 69 w 112"/>
                <a:gd name="T93" fmla="*/ 18 h 89"/>
                <a:gd name="T94" fmla="*/ 45 w 112"/>
                <a:gd name="T95" fmla="*/ 2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 h="89">
                  <a:moveTo>
                    <a:pt x="36" y="12"/>
                  </a:moveTo>
                  <a:cubicBezTo>
                    <a:pt x="35" y="13"/>
                    <a:pt x="34" y="13"/>
                    <a:pt x="33" y="12"/>
                  </a:cubicBezTo>
                  <a:cubicBezTo>
                    <a:pt x="32" y="11"/>
                    <a:pt x="32" y="10"/>
                    <a:pt x="33" y="9"/>
                  </a:cubicBezTo>
                  <a:cubicBezTo>
                    <a:pt x="39" y="3"/>
                    <a:pt x="47" y="0"/>
                    <a:pt x="55" y="0"/>
                  </a:cubicBezTo>
                  <a:cubicBezTo>
                    <a:pt x="63" y="0"/>
                    <a:pt x="72" y="3"/>
                    <a:pt x="78" y="9"/>
                  </a:cubicBezTo>
                  <a:cubicBezTo>
                    <a:pt x="79" y="10"/>
                    <a:pt x="79" y="11"/>
                    <a:pt x="78" y="12"/>
                  </a:cubicBezTo>
                  <a:cubicBezTo>
                    <a:pt x="77" y="13"/>
                    <a:pt x="75" y="13"/>
                    <a:pt x="75" y="12"/>
                  </a:cubicBezTo>
                  <a:cubicBezTo>
                    <a:pt x="69" y="7"/>
                    <a:pt x="62" y="4"/>
                    <a:pt x="55" y="4"/>
                  </a:cubicBezTo>
                  <a:cubicBezTo>
                    <a:pt x="48" y="4"/>
                    <a:pt x="41" y="7"/>
                    <a:pt x="36" y="12"/>
                  </a:cubicBezTo>
                  <a:close/>
                  <a:moveTo>
                    <a:pt x="92" y="30"/>
                  </a:moveTo>
                  <a:cubicBezTo>
                    <a:pt x="92" y="30"/>
                    <a:pt x="92" y="30"/>
                    <a:pt x="92" y="30"/>
                  </a:cubicBezTo>
                  <a:cubicBezTo>
                    <a:pt x="98" y="30"/>
                    <a:pt x="103" y="35"/>
                    <a:pt x="103" y="40"/>
                  </a:cubicBezTo>
                  <a:cubicBezTo>
                    <a:pt x="103" y="79"/>
                    <a:pt x="103" y="79"/>
                    <a:pt x="103" y="79"/>
                  </a:cubicBezTo>
                  <a:cubicBezTo>
                    <a:pt x="103" y="84"/>
                    <a:pt x="98" y="89"/>
                    <a:pt x="92" y="89"/>
                  </a:cubicBezTo>
                  <a:cubicBezTo>
                    <a:pt x="18" y="89"/>
                    <a:pt x="18" y="89"/>
                    <a:pt x="18" y="89"/>
                  </a:cubicBezTo>
                  <a:cubicBezTo>
                    <a:pt x="13" y="89"/>
                    <a:pt x="8" y="84"/>
                    <a:pt x="8" y="79"/>
                  </a:cubicBezTo>
                  <a:cubicBezTo>
                    <a:pt x="8" y="40"/>
                    <a:pt x="8" y="40"/>
                    <a:pt x="8" y="40"/>
                  </a:cubicBezTo>
                  <a:cubicBezTo>
                    <a:pt x="8" y="35"/>
                    <a:pt x="13" y="30"/>
                    <a:pt x="18" y="30"/>
                  </a:cubicBezTo>
                  <a:cubicBezTo>
                    <a:pt x="112" y="30"/>
                    <a:pt x="0" y="30"/>
                    <a:pt x="92" y="30"/>
                  </a:cubicBezTo>
                  <a:close/>
                  <a:moveTo>
                    <a:pt x="22" y="46"/>
                  </a:moveTo>
                  <a:cubicBezTo>
                    <a:pt x="22" y="46"/>
                    <a:pt x="22" y="46"/>
                    <a:pt x="22" y="46"/>
                  </a:cubicBezTo>
                  <a:cubicBezTo>
                    <a:pt x="21" y="46"/>
                    <a:pt x="20" y="45"/>
                    <a:pt x="20" y="44"/>
                  </a:cubicBezTo>
                  <a:cubicBezTo>
                    <a:pt x="20" y="43"/>
                    <a:pt x="21" y="42"/>
                    <a:pt x="22" y="42"/>
                  </a:cubicBezTo>
                  <a:cubicBezTo>
                    <a:pt x="29" y="42"/>
                    <a:pt x="29" y="42"/>
                    <a:pt x="29" y="42"/>
                  </a:cubicBezTo>
                  <a:cubicBezTo>
                    <a:pt x="30" y="42"/>
                    <a:pt x="31" y="43"/>
                    <a:pt x="31" y="44"/>
                  </a:cubicBezTo>
                  <a:cubicBezTo>
                    <a:pt x="31" y="45"/>
                    <a:pt x="30" y="46"/>
                    <a:pt x="29" y="46"/>
                  </a:cubicBezTo>
                  <a:cubicBezTo>
                    <a:pt x="22" y="46"/>
                    <a:pt x="22" y="46"/>
                    <a:pt x="22" y="46"/>
                  </a:cubicBezTo>
                  <a:close/>
                  <a:moveTo>
                    <a:pt x="82" y="77"/>
                  </a:moveTo>
                  <a:cubicBezTo>
                    <a:pt x="82" y="77"/>
                    <a:pt x="82" y="77"/>
                    <a:pt x="82" y="77"/>
                  </a:cubicBezTo>
                  <a:cubicBezTo>
                    <a:pt x="81" y="77"/>
                    <a:pt x="80" y="76"/>
                    <a:pt x="80" y="75"/>
                  </a:cubicBezTo>
                  <a:cubicBezTo>
                    <a:pt x="80" y="74"/>
                    <a:pt x="81" y="73"/>
                    <a:pt x="82" y="73"/>
                  </a:cubicBezTo>
                  <a:cubicBezTo>
                    <a:pt x="88" y="73"/>
                    <a:pt x="88" y="73"/>
                    <a:pt x="88" y="73"/>
                  </a:cubicBezTo>
                  <a:cubicBezTo>
                    <a:pt x="90" y="73"/>
                    <a:pt x="91" y="74"/>
                    <a:pt x="91" y="75"/>
                  </a:cubicBezTo>
                  <a:cubicBezTo>
                    <a:pt x="91" y="76"/>
                    <a:pt x="90" y="77"/>
                    <a:pt x="88" y="77"/>
                  </a:cubicBezTo>
                  <a:cubicBezTo>
                    <a:pt x="82" y="77"/>
                    <a:pt x="82" y="77"/>
                    <a:pt x="82" y="77"/>
                  </a:cubicBezTo>
                  <a:close/>
                  <a:moveTo>
                    <a:pt x="37" y="77"/>
                  </a:moveTo>
                  <a:cubicBezTo>
                    <a:pt x="37" y="77"/>
                    <a:pt x="37" y="77"/>
                    <a:pt x="37" y="77"/>
                  </a:cubicBezTo>
                  <a:cubicBezTo>
                    <a:pt x="36" y="77"/>
                    <a:pt x="35" y="76"/>
                    <a:pt x="35" y="75"/>
                  </a:cubicBezTo>
                  <a:cubicBezTo>
                    <a:pt x="35" y="74"/>
                    <a:pt x="36" y="73"/>
                    <a:pt x="37" y="73"/>
                  </a:cubicBezTo>
                  <a:cubicBezTo>
                    <a:pt x="74" y="73"/>
                    <a:pt x="74" y="73"/>
                    <a:pt x="74" y="73"/>
                  </a:cubicBezTo>
                  <a:cubicBezTo>
                    <a:pt x="75" y="73"/>
                    <a:pt x="76" y="74"/>
                    <a:pt x="76" y="75"/>
                  </a:cubicBezTo>
                  <a:cubicBezTo>
                    <a:pt x="76" y="76"/>
                    <a:pt x="75" y="77"/>
                    <a:pt x="74" y="77"/>
                  </a:cubicBezTo>
                  <a:cubicBezTo>
                    <a:pt x="37" y="77"/>
                    <a:pt x="37" y="77"/>
                    <a:pt x="37" y="77"/>
                  </a:cubicBezTo>
                  <a:close/>
                  <a:moveTo>
                    <a:pt x="22" y="77"/>
                  </a:moveTo>
                  <a:cubicBezTo>
                    <a:pt x="22" y="77"/>
                    <a:pt x="22" y="77"/>
                    <a:pt x="22" y="77"/>
                  </a:cubicBezTo>
                  <a:cubicBezTo>
                    <a:pt x="21" y="77"/>
                    <a:pt x="20" y="76"/>
                    <a:pt x="20" y="75"/>
                  </a:cubicBezTo>
                  <a:cubicBezTo>
                    <a:pt x="20" y="74"/>
                    <a:pt x="21" y="73"/>
                    <a:pt x="22" y="73"/>
                  </a:cubicBezTo>
                  <a:cubicBezTo>
                    <a:pt x="29" y="73"/>
                    <a:pt x="29" y="73"/>
                    <a:pt x="29" y="73"/>
                  </a:cubicBezTo>
                  <a:cubicBezTo>
                    <a:pt x="30" y="73"/>
                    <a:pt x="31" y="74"/>
                    <a:pt x="31" y="75"/>
                  </a:cubicBezTo>
                  <a:cubicBezTo>
                    <a:pt x="31" y="76"/>
                    <a:pt x="30" y="77"/>
                    <a:pt x="29" y="77"/>
                  </a:cubicBezTo>
                  <a:cubicBezTo>
                    <a:pt x="22" y="77"/>
                    <a:pt x="22" y="77"/>
                    <a:pt x="22" y="77"/>
                  </a:cubicBezTo>
                  <a:close/>
                  <a:moveTo>
                    <a:pt x="82" y="67"/>
                  </a:moveTo>
                  <a:cubicBezTo>
                    <a:pt x="82" y="67"/>
                    <a:pt x="82" y="67"/>
                    <a:pt x="82" y="67"/>
                  </a:cubicBezTo>
                  <a:cubicBezTo>
                    <a:pt x="81" y="67"/>
                    <a:pt x="80" y="66"/>
                    <a:pt x="80" y="65"/>
                  </a:cubicBezTo>
                  <a:cubicBezTo>
                    <a:pt x="80" y="64"/>
                    <a:pt x="81" y="63"/>
                    <a:pt x="82" y="63"/>
                  </a:cubicBezTo>
                  <a:cubicBezTo>
                    <a:pt x="88" y="63"/>
                    <a:pt x="88" y="63"/>
                    <a:pt x="88" y="63"/>
                  </a:cubicBezTo>
                  <a:cubicBezTo>
                    <a:pt x="90" y="63"/>
                    <a:pt x="91" y="64"/>
                    <a:pt x="91" y="65"/>
                  </a:cubicBezTo>
                  <a:cubicBezTo>
                    <a:pt x="91" y="66"/>
                    <a:pt x="90" y="67"/>
                    <a:pt x="88" y="67"/>
                  </a:cubicBezTo>
                  <a:cubicBezTo>
                    <a:pt x="82" y="67"/>
                    <a:pt x="82" y="67"/>
                    <a:pt x="82" y="67"/>
                  </a:cubicBezTo>
                  <a:close/>
                  <a:moveTo>
                    <a:pt x="67" y="67"/>
                  </a:moveTo>
                  <a:cubicBezTo>
                    <a:pt x="67" y="67"/>
                    <a:pt x="67" y="67"/>
                    <a:pt x="67" y="67"/>
                  </a:cubicBezTo>
                  <a:cubicBezTo>
                    <a:pt x="66" y="67"/>
                    <a:pt x="65" y="66"/>
                    <a:pt x="65" y="65"/>
                  </a:cubicBezTo>
                  <a:cubicBezTo>
                    <a:pt x="65" y="64"/>
                    <a:pt x="66" y="63"/>
                    <a:pt x="67" y="63"/>
                  </a:cubicBezTo>
                  <a:cubicBezTo>
                    <a:pt x="74" y="63"/>
                    <a:pt x="74" y="63"/>
                    <a:pt x="74" y="63"/>
                  </a:cubicBezTo>
                  <a:cubicBezTo>
                    <a:pt x="75" y="63"/>
                    <a:pt x="76" y="64"/>
                    <a:pt x="76" y="65"/>
                  </a:cubicBezTo>
                  <a:cubicBezTo>
                    <a:pt x="76" y="66"/>
                    <a:pt x="75" y="67"/>
                    <a:pt x="74" y="67"/>
                  </a:cubicBezTo>
                  <a:cubicBezTo>
                    <a:pt x="67" y="67"/>
                    <a:pt x="67" y="67"/>
                    <a:pt x="67" y="67"/>
                  </a:cubicBezTo>
                  <a:close/>
                  <a:moveTo>
                    <a:pt x="52" y="67"/>
                  </a:moveTo>
                  <a:cubicBezTo>
                    <a:pt x="52" y="67"/>
                    <a:pt x="52" y="67"/>
                    <a:pt x="52" y="67"/>
                  </a:cubicBezTo>
                  <a:cubicBezTo>
                    <a:pt x="51" y="67"/>
                    <a:pt x="50" y="66"/>
                    <a:pt x="50" y="65"/>
                  </a:cubicBezTo>
                  <a:cubicBezTo>
                    <a:pt x="50" y="64"/>
                    <a:pt x="51" y="63"/>
                    <a:pt x="52" y="63"/>
                  </a:cubicBezTo>
                  <a:cubicBezTo>
                    <a:pt x="59" y="63"/>
                    <a:pt x="59" y="63"/>
                    <a:pt x="59" y="63"/>
                  </a:cubicBezTo>
                  <a:cubicBezTo>
                    <a:pt x="60" y="63"/>
                    <a:pt x="61" y="64"/>
                    <a:pt x="61" y="65"/>
                  </a:cubicBezTo>
                  <a:cubicBezTo>
                    <a:pt x="61" y="66"/>
                    <a:pt x="60" y="67"/>
                    <a:pt x="59" y="67"/>
                  </a:cubicBezTo>
                  <a:cubicBezTo>
                    <a:pt x="52" y="67"/>
                    <a:pt x="52" y="67"/>
                    <a:pt x="52" y="67"/>
                  </a:cubicBezTo>
                  <a:close/>
                  <a:moveTo>
                    <a:pt x="37" y="67"/>
                  </a:moveTo>
                  <a:cubicBezTo>
                    <a:pt x="37" y="67"/>
                    <a:pt x="37" y="67"/>
                    <a:pt x="37" y="67"/>
                  </a:cubicBezTo>
                  <a:cubicBezTo>
                    <a:pt x="36" y="67"/>
                    <a:pt x="35" y="66"/>
                    <a:pt x="35" y="65"/>
                  </a:cubicBezTo>
                  <a:cubicBezTo>
                    <a:pt x="35" y="64"/>
                    <a:pt x="36" y="63"/>
                    <a:pt x="37" y="63"/>
                  </a:cubicBezTo>
                  <a:cubicBezTo>
                    <a:pt x="44" y="63"/>
                    <a:pt x="44" y="63"/>
                    <a:pt x="44" y="63"/>
                  </a:cubicBezTo>
                  <a:cubicBezTo>
                    <a:pt x="45" y="63"/>
                    <a:pt x="46" y="64"/>
                    <a:pt x="46" y="65"/>
                  </a:cubicBezTo>
                  <a:cubicBezTo>
                    <a:pt x="46" y="66"/>
                    <a:pt x="45" y="67"/>
                    <a:pt x="44" y="67"/>
                  </a:cubicBezTo>
                  <a:cubicBezTo>
                    <a:pt x="37" y="67"/>
                    <a:pt x="37" y="67"/>
                    <a:pt x="37" y="67"/>
                  </a:cubicBezTo>
                  <a:close/>
                  <a:moveTo>
                    <a:pt x="22" y="67"/>
                  </a:moveTo>
                  <a:cubicBezTo>
                    <a:pt x="22" y="67"/>
                    <a:pt x="22" y="67"/>
                    <a:pt x="22" y="67"/>
                  </a:cubicBezTo>
                  <a:cubicBezTo>
                    <a:pt x="21" y="67"/>
                    <a:pt x="20" y="66"/>
                    <a:pt x="20" y="65"/>
                  </a:cubicBezTo>
                  <a:cubicBezTo>
                    <a:pt x="20" y="64"/>
                    <a:pt x="21" y="63"/>
                    <a:pt x="22" y="63"/>
                  </a:cubicBezTo>
                  <a:cubicBezTo>
                    <a:pt x="29" y="63"/>
                    <a:pt x="29" y="63"/>
                    <a:pt x="29" y="63"/>
                  </a:cubicBezTo>
                  <a:cubicBezTo>
                    <a:pt x="30" y="63"/>
                    <a:pt x="31" y="64"/>
                    <a:pt x="31" y="65"/>
                  </a:cubicBezTo>
                  <a:cubicBezTo>
                    <a:pt x="31" y="66"/>
                    <a:pt x="30" y="67"/>
                    <a:pt x="29" y="67"/>
                  </a:cubicBezTo>
                  <a:cubicBezTo>
                    <a:pt x="22" y="67"/>
                    <a:pt x="22" y="67"/>
                    <a:pt x="22" y="67"/>
                  </a:cubicBezTo>
                  <a:close/>
                  <a:moveTo>
                    <a:pt x="73" y="57"/>
                  </a:moveTo>
                  <a:cubicBezTo>
                    <a:pt x="73" y="57"/>
                    <a:pt x="73" y="57"/>
                    <a:pt x="73" y="57"/>
                  </a:cubicBezTo>
                  <a:cubicBezTo>
                    <a:pt x="72" y="57"/>
                    <a:pt x="71" y="56"/>
                    <a:pt x="71" y="54"/>
                  </a:cubicBezTo>
                  <a:cubicBezTo>
                    <a:pt x="71" y="53"/>
                    <a:pt x="72" y="52"/>
                    <a:pt x="73" y="52"/>
                  </a:cubicBezTo>
                  <a:cubicBezTo>
                    <a:pt x="79" y="52"/>
                    <a:pt x="79" y="52"/>
                    <a:pt x="79" y="52"/>
                  </a:cubicBezTo>
                  <a:cubicBezTo>
                    <a:pt x="80" y="52"/>
                    <a:pt x="81" y="53"/>
                    <a:pt x="81" y="54"/>
                  </a:cubicBezTo>
                  <a:cubicBezTo>
                    <a:pt x="81" y="56"/>
                    <a:pt x="80" y="57"/>
                    <a:pt x="79" y="57"/>
                  </a:cubicBezTo>
                  <a:cubicBezTo>
                    <a:pt x="73" y="57"/>
                    <a:pt x="73" y="57"/>
                    <a:pt x="73" y="57"/>
                  </a:cubicBezTo>
                  <a:close/>
                  <a:moveTo>
                    <a:pt x="59" y="57"/>
                  </a:moveTo>
                  <a:cubicBezTo>
                    <a:pt x="59" y="57"/>
                    <a:pt x="59" y="57"/>
                    <a:pt x="59" y="57"/>
                  </a:cubicBezTo>
                  <a:cubicBezTo>
                    <a:pt x="58" y="57"/>
                    <a:pt x="57" y="56"/>
                    <a:pt x="57" y="54"/>
                  </a:cubicBezTo>
                  <a:cubicBezTo>
                    <a:pt x="57" y="53"/>
                    <a:pt x="58" y="52"/>
                    <a:pt x="59" y="52"/>
                  </a:cubicBezTo>
                  <a:cubicBezTo>
                    <a:pt x="65" y="52"/>
                    <a:pt x="65" y="52"/>
                    <a:pt x="65" y="52"/>
                  </a:cubicBezTo>
                  <a:cubicBezTo>
                    <a:pt x="66" y="52"/>
                    <a:pt x="67" y="53"/>
                    <a:pt x="67" y="54"/>
                  </a:cubicBezTo>
                  <a:cubicBezTo>
                    <a:pt x="67" y="56"/>
                    <a:pt x="66" y="57"/>
                    <a:pt x="65" y="57"/>
                  </a:cubicBezTo>
                  <a:cubicBezTo>
                    <a:pt x="59" y="57"/>
                    <a:pt x="59" y="57"/>
                    <a:pt x="59" y="57"/>
                  </a:cubicBezTo>
                  <a:close/>
                  <a:moveTo>
                    <a:pt x="45" y="57"/>
                  </a:moveTo>
                  <a:cubicBezTo>
                    <a:pt x="45" y="57"/>
                    <a:pt x="45" y="57"/>
                    <a:pt x="45" y="57"/>
                  </a:cubicBezTo>
                  <a:cubicBezTo>
                    <a:pt x="44" y="57"/>
                    <a:pt x="43" y="56"/>
                    <a:pt x="43" y="54"/>
                  </a:cubicBezTo>
                  <a:cubicBezTo>
                    <a:pt x="43" y="53"/>
                    <a:pt x="44" y="52"/>
                    <a:pt x="45" y="52"/>
                  </a:cubicBezTo>
                  <a:cubicBezTo>
                    <a:pt x="51" y="52"/>
                    <a:pt x="51" y="52"/>
                    <a:pt x="51" y="52"/>
                  </a:cubicBezTo>
                  <a:cubicBezTo>
                    <a:pt x="53" y="52"/>
                    <a:pt x="54" y="53"/>
                    <a:pt x="54" y="54"/>
                  </a:cubicBezTo>
                  <a:cubicBezTo>
                    <a:pt x="54" y="56"/>
                    <a:pt x="53" y="57"/>
                    <a:pt x="51" y="57"/>
                  </a:cubicBezTo>
                  <a:cubicBezTo>
                    <a:pt x="45" y="57"/>
                    <a:pt x="45" y="57"/>
                    <a:pt x="45" y="57"/>
                  </a:cubicBezTo>
                  <a:close/>
                  <a:moveTo>
                    <a:pt x="32" y="57"/>
                  </a:moveTo>
                  <a:cubicBezTo>
                    <a:pt x="32" y="57"/>
                    <a:pt x="32" y="57"/>
                    <a:pt x="32" y="57"/>
                  </a:cubicBezTo>
                  <a:cubicBezTo>
                    <a:pt x="30" y="57"/>
                    <a:pt x="30" y="56"/>
                    <a:pt x="30" y="54"/>
                  </a:cubicBezTo>
                  <a:cubicBezTo>
                    <a:pt x="30" y="53"/>
                    <a:pt x="30" y="52"/>
                    <a:pt x="32" y="52"/>
                  </a:cubicBezTo>
                  <a:cubicBezTo>
                    <a:pt x="38" y="52"/>
                    <a:pt x="38" y="52"/>
                    <a:pt x="38" y="52"/>
                  </a:cubicBezTo>
                  <a:cubicBezTo>
                    <a:pt x="39" y="52"/>
                    <a:pt x="40" y="53"/>
                    <a:pt x="40" y="54"/>
                  </a:cubicBezTo>
                  <a:cubicBezTo>
                    <a:pt x="40" y="56"/>
                    <a:pt x="39" y="57"/>
                    <a:pt x="38" y="57"/>
                  </a:cubicBezTo>
                  <a:cubicBezTo>
                    <a:pt x="32" y="57"/>
                    <a:pt x="32" y="57"/>
                    <a:pt x="32" y="57"/>
                  </a:cubicBezTo>
                  <a:close/>
                  <a:moveTo>
                    <a:pt x="82" y="46"/>
                  </a:moveTo>
                  <a:cubicBezTo>
                    <a:pt x="82" y="46"/>
                    <a:pt x="82" y="46"/>
                    <a:pt x="82" y="46"/>
                  </a:cubicBezTo>
                  <a:cubicBezTo>
                    <a:pt x="81" y="46"/>
                    <a:pt x="80" y="45"/>
                    <a:pt x="80" y="44"/>
                  </a:cubicBezTo>
                  <a:cubicBezTo>
                    <a:pt x="80" y="43"/>
                    <a:pt x="81" y="42"/>
                    <a:pt x="82" y="42"/>
                  </a:cubicBezTo>
                  <a:cubicBezTo>
                    <a:pt x="88" y="42"/>
                    <a:pt x="88" y="42"/>
                    <a:pt x="88" y="42"/>
                  </a:cubicBezTo>
                  <a:cubicBezTo>
                    <a:pt x="90" y="42"/>
                    <a:pt x="91" y="43"/>
                    <a:pt x="91" y="44"/>
                  </a:cubicBezTo>
                  <a:cubicBezTo>
                    <a:pt x="91" y="45"/>
                    <a:pt x="90" y="46"/>
                    <a:pt x="88" y="46"/>
                  </a:cubicBezTo>
                  <a:cubicBezTo>
                    <a:pt x="82" y="46"/>
                    <a:pt x="82" y="46"/>
                    <a:pt x="82" y="46"/>
                  </a:cubicBezTo>
                  <a:close/>
                  <a:moveTo>
                    <a:pt x="87" y="57"/>
                  </a:moveTo>
                  <a:cubicBezTo>
                    <a:pt x="87" y="57"/>
                    <a:pt x="87" y="57"/>
                    <a:pt x="87" y="57"/>
                  </a:cubicBezTo>
                  <a:cubicBezTo>
                    <a:pt x="86" y="57"/>
                    <a:pt x="85" y="56"/>
                    <a:pt x="85" y="54"/>
                  </a:cubicBezTo>
                  <a:cubicBezTo>
                    <a:pt x="85" y="53"/>
                    <a:pt x="86" y="52"/>
                    <a:pt x="87" y="52"/>
                  </a:cubicBezTo>
                  <a:cubicBezTo>
                    <a:pt x="88" y="52"/>
                    <a:pt x="88" y="52"/>
                    <a:pt x="88" y="52"/>
                  </a:cubicBezTo>
                  <a:cubicBezTo>
                    <a:pt x="90" y="52"/>
                    <a:pt x="91" y="53"/>
                    <a:pt x="91" y="54"/>
                  </a:cubicBezTo>
                  <a:cubicBezTo>
                    <a:pt x="91" y="56"/>
                    <a:pt x="90" y="57"/>
                    <a:pt x="88" y="57"/>
                  </a:cubicBezTo>
                  <a:cubicBezTo>
                    <a:pt x="87" y="57"/>
                    <a:pt x="87" y="57"/>
                    <a:pt x="87" y="57"/>
                  </a:cubicBezTo>
                  <a:close/>
                  <a:moveTo>
                    <a:pt x="22" y="57"/>
                  </a:moveTo>
                  <a:cubicBezTo>
                    <a:pt x="22" y="57"/>
                    <a:pt x="22" y="57"/>
                    <a:pt x="22" y="57"/>
                  </a:cubicBezTo>
                  <a:cubicBezTo>
                    <a:pt x="21" y="57"/>
                    <a:pt x="20" y="56"/>
                    <a:pt x="20" y="54"/>
                  </a:cubicBezTo>
                  <a:cubicBezTo>
                    <a:pt x="20" y="53"/>
                    <a:pt x="21" y="52"/>
                    <a:pt x="22" y="52"/>
                  </a:cubicBezTo>
                  <a:cubicBezTo>
                    <a:pt x="24" y="52"/>
                    <a:pt x="24" y="52"/>
                    <a:pt x="24" y="52"/>
                  </a:cubicBezTo>
                  <a:cubicBezTo>
                    <a:pt x="25" y="52"/>
                    <a:pt x="26" y="53"/>
                    <a:pt x="26" y="54"/>
                  </a:cubicBezTo>
                  <a:cubicBezTo>
                    <a:pt x="26" y="56"/>
                    <a:pt x="25" y="57"/>
                    <a:pt x="24" y="57"/>
                  </a:cubicBezTo>
                  <a:cubicBezTo>
                    <a:pt x="22" y="57"/>
                    <a:pt x="22" y="57"/>
                    <a:pt x="22" y="57"/>
                  </a:cubicBezTo>
                  <a:close/>
                  <a:moveTo>
                    <a:pt x="67" y="46"/>
                  </a:moveTo>
                  <a:cubicBezTo>
                    <a:pt x="67" y="46"/>
                    <a:pt x="67" y="46"/>
                    <a:pt x="67" y="46"/>
                  </a:cubicBezTo>
                  <a:cubicBezTo>
                    <a:pt x="66" y="46"/>
                    <a:pt x="65" y="45"/>
                    <a:pt x="65" y="44"/>
                  </a:cubicBezTo>
                  <a:cubicBezTo>
                    <a:pt x="65" y="43"/>
                    <a:pt x="66" y="42"/>
                    <a:pt x="67" y="42"/>
                  </a:cubicBezTo>
                  <a:cubicBezTo>
                    <a:pt x="74" y="42"/>
                    <a:pt x="74" y="42"/>
                    <a:pt x="74" y="42"/>
                  </a:cubicBezTo>
                  <a:cubicBezTo>
                    <a:pt x="75" y="42"/>
                    <a:pt x="76" y="43"/>
                    <a:pt x="76" y="44"/>
                  </a:cubicBezTo>
                  <a:cubicBezTo>
                    <a:pt x="76" y="45"/>
                    <a:pt x="75" y="46"/>
                    <a:pt x="74" y="46"/>
                  </a:cubicBezTo>
                  <a:cubicBezTo>
                    <a:pt x="67" y="46"/>
                    <a:pt x="67" y="46"/>
                    <a:pt x="67" y="46"/>
                  </a:cubicBezTo>
                  <a:close/>
                  <a:moveTo>
                    <a:pt x="52" y="46"/>
                  </a:moveTo>
                  <a:cubicBezTo>
                    <a:pt x="52" y="46"/>
                    <a:pt x="52" y="46"/>
                    <a:pt x="52" y="46"/>
                  </a:cubicBezTo>
                  <a:cubicBezTo>
                    <a:pt x="51" y="46"/>
                    <a:pt x="50" y="45"/>
                    <a:pt x="50" y="44"/>
                  </a:cubicBezTo>
                  <a:cubicBezTo>
                    <a:pt x="50" y="43"/>
                    <a:pt x="51" y="42"/>
                    <a:pt x="52" y="42"/>
                  </a:cubicBezTo>
                  <a:cubicBezTo>
                    <a:pt x="59" y="42"/>
                    <a:pt x="59" y="42"/>
                    <a:pt x="59" y="42"/>
                  </a:cubicBezTo>
                  <a:cubicBezTo>
                    <a:pt x="60" y="42"/>
                    <a:pt x="61" y="43"/>
                    <a:pt x="61" y="44"/>
                  </a:cubicBezTo>
                  <a:cubicBezTo>
                    <a:pt x="61" y="45"/>
                    <a:pt x="60" y="46"/>
                    <a:pt x="59" y="46"/>
                  </a:cubicBezTo>
                  <a:cubicBezTo>
                    <a:pt x="52" y="46"/>
                    <a:pt x="52" y="46"/>
                    <a:pt x="52" y="46"/>
                  </a:cubicBezTo>
                  <a:close/>
                  <a:moveTo>
                    <a:pt x="37" y="46"/>
                  </a:moveTo>
                  <a:cubicBezTo>
                    <a:pt x="37" y="46"/>
                    <a:pt x="37" y="46"/>
                    <a:pt x="37" y="46"/>
                  </a:cubicBezTo>
                  <a:cubicBezTo>
                    <a:pt x="36" y="46"/>
                    <a:pt x="35" y="45"/>
                    <a:pt x="35" y="44"/>
                  </a:cubicBezTo>
                  <a:cubicBezTo>
                    <a:pt x="35" y="43"/>
                    <a:pt x="36" y="42"/>
                    <a:pt x="37" y="42"/>
                  </a:cubicBezTo>
                  <a:cubicBezTo>
                    <a:pt x="44" y="42"/>
                    <a:pt x="44" y="42"/>
                    <a:pt x="44" y="42"/>
                  </a:cubicBezTo>
                  <a:cubicBezTo>
                    <a:pt x="45" y="42"/>
                    <a:pt x="46" y="43"/>
                    <a:pt x="46" y="44"/>
                  </a:cubicBezTo>
                  <a:cubicBezTo>
                    <a:pt x="46" y="45"/>
                    <a:pt x="45" y="46"/>
                    <a:pt x="44" y="46"/>
                  </a:cubicBezTo>
                  <a:cubicBezTo>
                    <a:pt x="37" y="46"/>
                    <a:pt x="37" y="46"/>
                    <a:pt x="37" y="46"/>
                  </a:cubicBezTo>
                  <a:close/>
                  <a:moveTo>
                    <a:pt x="92" y="37"/>
                  </a:moveTo>
                  <a:cubicBezTo>
                    <a:pt x="92" y="37"/>
                    <a:pt x="92" y="37"/>
                    <a:pt x="92" y="37"/>
                  </a:cubicBezTo>
                  <a:cubicBezTo>
                    <a:pt x="18" y="37"/>
                    <a:pt x="18" y="37"/>
                    <a:pt x="18" y="37"/>
                  </a:cubicBezTo>
                  <a:cubicBezTo>
                    <a:pt x="17" y="37"/>
                    <a:pt x="15" y="39"/>
                    <a:pt x="15" y="40"/>
                  </a:cubicBezTo>
                  <a:cubicBezTo>
                    <a:pt x="15" y="79"/>
                    <a:pt x="15" y="79"/>
                    <a:pt x="15" y="79"/>
                  </a:cubicBezTo>
                  <a:cubicBezTo>
                    <a:pt x="15" y="80"/>
                    <a:pt x="17" y="82"/>
                    <a:pt x="18" y="82"/>
                  </a:cubicBezTo>
                  <a:cubicBezTo>
                    <a:pt x="92" y="82"/>
                    <a:pt x="92" y="82"/>
                    <a:pt x="92" y="82"/>
                  </a:cubicBezTo>
                  <a:cubicBezTo>
                    <a:pt x="94" y="82"/>
                    <a:pt x="95" y="80"/>
                    <a:pt x="95" y="79"/>
                  </a:cubicBezTo>
                  <a:cubicBezTo>
                    <a:pt x="95" y="40"/>
                    <a:pt x="95" y="40"/>
                    <a:pt x="95" y="40"/>
                  </a:cubicBezTo>
                  <a:cubicBezTo>
                    <a:pt x="95" y="39"/>
                    <a:pt x="94" y="37"/>
                    <a:pt x="92" y="37"/>
                  </a:cubicBezTo>
                  <a:close/>
                  <a:moveTo>
                    <a:pt x="45" y="21"/>
                  </a:moveTo>
                  <a:cubicBezTo>
                    <a:pt x="45" y="21"/>
                    <a:pt x="45" y="21"/>
                    <a:pt x="45" y="21"/>
                  </a:cubicBezTo>
                  <a:cubicBezTo>
                    <a:pt x="44" y="22"/>
                    <a:pt x="43" y="22"/>
                    <a:pt x="42" y="21"/>
                  </a:cubicBezTo>
                  <a:cubicBezTo>
                    <a:pt x="41" y="21"/>
                    <a:pt x="41" y="19"/>
                    <a:pt x="42" y="18"/>
                  </a:cubicBezTo>
                  <a:cubicBezTo>
                    <a:pt x="46" y="15"/>
                    <a:pt x="51" y="13"/>
                    <a:pt x="55" y="13"/>
                  </a:cubicBezTo>
                  <a:cubicBezTo>
                    <a:pt x="56" y="13"/>
                    <a:pt x="56" y="13"/>
                    <a:pt x="56" y="13"/>
                  </a:cubicBezTo>
                  <a:cubicBezTo>
                    <a:pt x="60" y="13"/>
                    <a:pt x="65" y="15"/>
                    <a:pt x="69" y="18"/>
                  </a:cubicBezTo>
                  <a:cubicBezTo>
                    <a:pt x="69" y="19"/>
                    <a:pt x="69" y="21"/>
                    <a:pt x="69" y="21"/>
                  </a:cubicBezTo>
                  <a:cubicBezTo>
                    <a:pt x="68" y="22"/>
                    <a:pt x="66" y="22"/>
                    <a:pt x="66" y="21"/>
                  </a:cubicBezTo>
                  <a:cubicBezTo>
                    <a:pt x="63" y="19"/>
                    <a:pt x="59" y="17"/>
                    <a:pt x="56" y="17"/>
                  </a:cubicBezTo>
                  <a:cubicBezTo>
                    <a:pt x="52" y="17"/>
                    <a:pt x="48" y="19"/>
                    <a:pt x="45" y="2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10246896" y="2017349"/>
            <a:ext cx="1108364" cy="1108364"/>
            <a:chOff x="10246896" y="2017349"/>
            <a:chExt cx="1108364" cy="1108364"/>
          </a:xfrm>
        </p:grpSpPr>
        <p:sp>
          <p:nvSpPr>
            <p:cNvPr id="9" name="Oval 8"/>
            <p:cNvSpPr/>
            <p:nvPr/>
          </p:nvSpPr>
          <p:spPr>
            <a:xfrm>
              <a:off x="10246896" y="2017349"/>
              <a:ext cx="1108364" cy="1108364"/>
            </a:xfrm>
            <a:prstGeom prst="ellipse">
              <a:avLst/>
            </a:prstGeom>
            <a:solidFill>
              <a:srgbClr val="33B24D"/>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4" name="Freeform 74"/>
            <p:cNvSpPr>
              <a:spLocks noChangeAspect="1" noEditPoints="1"/>
            </p:cNvSpPr>
            <p:nvPr/>
          </p:nvSpPr>
          <p:spPr bwMode="auto">
            <a:xfrm>
              <a:off x="10540825" y="2328218"/>
              <a:ext cx="520506" cy="486626"/>
            </a:xfrm>
            <a:custGeom>
              <a:avLst/>
              <a:gdLst>
                <a:gd name="T0" fmla="*/ 18 w 84"/>
                <a:gd name="T1" fmla="*/ 10 h 79"/>
                <a:gd name="T2" fmla="*/ 42 w 84"/>
                <a:gd name="T3" fmla="*/ 0 h 79"/>
                <a:gd name="T4" fmla="*/ 76 w 84"/>
                <a:gd name="T5" fmla="*/ 34 h 79"/>
                <a:gd name="T6" fmla="*/ 79 w 84"/>
                <a:gd name="T7" fmla="*/ 49 h 79"/>
                <a:gd name="T8" fmla="*/ 84 w 84"/>
                <a:gd name="T9" fmla="*/ 54 h 79"/>
                <a:gd name="T10" fmla="*/ 84 w 84"/>
                <a:gd name="T11" fmla="*/ 71 h 79"/>
                <a:gd name="T12" fmla="*/ 83 w 84"/>
                <a:gd name="T13" fmla="*/ 74 h 79"/>
                <a:gd name="T14" fmla="*/ 79 w 84"/>
                <a:gd name="T15" fmla="*/ 78 h 79"/>
                <a:gd name="T16" fmla="*/ 69 w 84"/>
                <a:gd name="T17" fmla="*/ 79 h 79"/>
                <a:gd name="T18" fmla="*/ 63 w 84"/>
                <a:gd name="T19" fmla="*/ 77 h 79"/>
                <a:gd name="T20" fmla="*/ 61 w 84"/>
                <a:gd name="T21" fmla="*/ 57 h 79"/>
                <a:gd name="T22" fmla="*/ 62 w 84"/>
                <a:gd name="T23" fmla="*/ 53 h 79"/>
                <a:gd name="T24" fmla="*/ 69 w 84"/>
                <a:gd name="T25" fmla="*/ 36 h 79"/>
                <a:gd name="T26" fmla="*/ 22 w 84"/>
                <a:gd name="T27" fmla="*/ 25 h 79"/>
                <a:gd name="T28" fmla="*/ 18 w 84"/>
                <a:gd name="T29" fmla="*/ 49 h 79"/>
                <a:gd name="T30" fmla="*/ 23 w 84"/>
                <a:gd name="T31" fmla="*/ 53 h 79"/>
                <a:gd name="T32" fmla="*/ 23 w 84"/>
                <a:gd name="T33" fmla="*/ 64 h 79"/>
                <a:gd name="T34" fmla="*/ 23 w 84"/>
                <a:gd name="T35" fmla="*/ 74 h 79"/>
                <a:gd name="T36" fmla="*/ 18 w 84"/>
                <a:gd name="T37" fmla="*/ 78 h 79"/>
                <a:gd name="T38" fmla="*/ 12 w 84"/>
                <a:gd name="T39" fmla="*/ 79 h 79"/>
                <a:gd name="T40" fmla="*/ 3 w 84"/>
                <a:gd name="T41" fmla="*/ 77 h 79"/>
                <a:gd name="T42" fmla="*/ 0 w 84"/>
                <a:gd name="T43" fmla="*/ 57 h 79"/>
                <a:gd name="T44" fmla="*/ 1 w 84"/>
                <a:gd name="T45" fmla="*/ 53 h 79"/>
                <a:gd name="T46" fmla="*/ 12 w 84"/>
                <a:gd name="T47" fmla="*/ 56 h 79"/>
                <a:gd name="T48" fmla="*/ 8 w 84"/>
                <a:gd name="T49" fmla="*/ 56 h 79"/>
                <a:gd name="T50" fmla="*/ 8 w 84"/>
                <a:gd name="T51" fmla="*/ 57 h 79"/>
                <a:gd name="T52" fmla="*/ 8 w 84"/>
                <a:gd name="T53" fmla="*/ 71 h 79"/>
                <a:gd name="T54" fmla="*/ 12 w 84"/>
                <a:gd name="T55" fmla="*/ 72 h 79"/>
                <a:gd name="T56" fmla="*/ 16 w 84"/>
                <a:gd name="T57" fmla="*/ 72 h 79"/>
                <a:gd name="T58" fmla="*/ 16 w 84"/>
                <a:gd name="T59" fmla="*/ 71 h 79"/>
                <a:gd name="T60" fmla="*/ 16 w 84"/>
                <a:gd name="T61" fmla="*/ 56 h 79"/>
                <a:gd name="T62" fmla="*/ 16 w 84"/>
                <a:gd name="T63" fmla="*/ 56 h 79"/>
                <a:gd name="T64" fmla="*/ 73 w 84"/>
                <a:gd name="T65" fmla="*/ 56 h 79"/>
                <a:gd name="T66" fmla="*/ 69 w 84"/>
                <a:gd name="T67" fmla="*/ 56 h 79"/>
                <a:gd name="T68" fmla="*/ 68 w 84"/>
                <a:gd name="T69" fmla="*/ 64 h 79"/>
                <a:gd name="T70" fmla="*/ 69 w 84"/>
                <a:gd name="T71" fmla="*/ 72 h 79"/>
                <a:gd name="T72" fmla="*/ 76 w 84"/>
                <a:gd name="T73" fmla="*/ 72 h 79"/>
                <a:gd name="T74" fmla="*/ 77 w 84"/>
                <a:gd name="T75" fmla="*/ 71 h 79"/>
                <a:gd name="T76" fmla="*/ 77 w 84"/>
                <a:gd name="T77" fmla="*/ 64 h 79"/>
                <a:gd name="T78" fmla="*/ 77 w 84"/>
                <a:gd name="T79" fmla="*/ 56 h 79"/>
                <a:gd name="T80" fmla="*/ 76 w 84"/>
                <a:gd name="T81" fmla="*/ 56 h 79"/>
                <a:gd name="T82" fmla="*/ 67 w 84"/>
                <a:gd name="T83" fmla="*/ 23 h 79"/>
                <a:gd name="T84" fmla="*/ 42 w 84"/>
                <a:gd name="T85" fmla="*/ 7 h 79"/>
                <a:gd name="T86" fmla="*/ 19 w 84"/>
                <a:gd name="T87" fmla="*/ 22 h 79"/>
                <a:gd name="T88" fmla="*/ 65 w 84"/>
                <a:gd name="T89" fmla="*/ 2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79">
                  <a:moveTo>
                    <a:pt x="8" y="48"/>
                  </a:moveTo>
                  <a:cubicBezTo>
                    <a:pt x="8" y="34"/>
                    <a:pt x="8" y="34"/>
                    <a:pt x="8" y="34"/>
                  </a:cubicBezTo>
                  <a:cubicBezTo>
                    <a:pt x="8" y="25"/>
                    <a:pt x="12" y="16"/>
                    <a:pt x="18" y="10"/>
                  </a:cubicBezTo>
                  <a:cubicBezTo>
                    <a:pt x="18" y="10"/>
                    <a:pt x="18" y="10"/>
                    <a:pt x="18" y="10"/>
                  </a:cubicBezTo>
                  <a:cubicBezTo>
                    <a:pt x="18" y="10"/>
                    <a:pt x="18" y="10"/>
                    <a:pt x="18" y="10"/>
                  </a:cubicBezTo>
                  <a:cubicBezTo>
                    <a:pt x="24" y="4"/>
                    <a:pt x="33" y="0"/>
                    <a:pt x="42" y="0"/>
                  </a:cubicBezTo>
                  <a:cubicBezTo>
                    <a:pt x="52" y="0"/>
                    <a:pt x="60" y="4"/>
                    <a:pt x="66" y="10"/>
                  </a:cubicBezTo>
                  <a:cubicBezTo>
                    <a:pt x="66" y="10"/>
                    <a:pt x="66" y="10"/>
                    <a:pt x="66" y="10"/>
                  </a:cubicBezTo>
                  <a:cubicBezTo>
                    <a:pt x="72" y="16"/>
                    <a:pt x="76" y="25"/>
                    <a:pt x="76" y="34"/>
                  </a:cubicBezTo>
                  <a:cubicBezTo>
                    <a:pt x="76" y="48"/>
                    <a:pt x="76" y="48"/>
                    <a:pt x="76" y="48"/>
                  </a:cubicBezTo>
                  <a:cubicBezTo>
                    <a:pt x="77" y="48"/>
                    <a:pt x="78" y="49"/>
                    <a:pt x="79" y="49"/>
                  </a:cubicBezTo>
                  <a:cubicBezTo>
                    <a:pt x="79" y="49"/>
                    <a:pt x="79" y="49"/>
                    <a:pt x="79" y="49"/>
                  </a:cubicBezTo>
                  <a:cubicBezTo>
                    <a:pt x="80" y="49"/>
                    <a:pt x="81" y="50"/>
                    <a:pt x="82" y="51"/>
                  </a:cubicBezTo>
                  <a:cubicBezTo>
                    <a:pt x="82" y="52"/>
                    <a:pt x="83" y="52"/>
                    <a:pt x="83" y="53"/>
                  </a:cubicBezTo>
                  <a:cubicBezTo>
                    <a:pt x="84" y="54"/>
                    <a:pt x="84" y="54"/>
                    <a:pt x="84" y="54"/>
                  </a:cubicBezTo>
                  <a:cubicBezTo>
                    <a:pt x="84" y="55"/>
                    <a:pt x="84" y="56"/>
                    <a:pt x="84" y="57"/>
                  </a:cubicBezTo>
                  <a:cubicBezTo>
                    <a:pt x="84" y="64"/>
                    <a:pt x="84" y="64"/>
                    <a:pt x="84" y="64"/>
                  </a:cubicBezTo>
                  <a:cubicBezTo>
                    <a:pt x="84" y="71"/>
                    <a:pt x="84" y="71"/>
                    <a:pt x="84" y="71"/>
                  </a:cubicBezTo>
                  <a:cubicBezTo>
                    <a:pt x="84" y="72"/>
                    <a:pt x="84" y="73"/>
                    <a:pt x="83" y="74"/>
                  </a:cubicBezTo>
                  <a:cubicBezTo>
                    <a:pt x="83" y="74"/>
                    <a:pt x="83" y="74"/>
                    <a:pt x="83" y="74"/>
                  </a:cubicBezTo>
                  <a:cubicBezTo>
                    <a:pt x="83" y="74"/>
                    <a:pt x="83" y="74"/>
                    <a:pt x="83" y="74"/>
                  </a:cubicBezTo>
                  <a:cubicBezTo>
                    <a:pt x="83" y="75"/>
                    <a:pt x="82" y="76"/>
                    <a:pt x="82" y="77"/>
                  </a:cubicBezTo>
                  <a:cubicBezTo>
                    <a:pt x="81" y="77"/>
                    <a:pt x="80" y="78"/>
                    <a:pt x="79" y="78"/>
                  </a:cubicBezTo>
                  <a:cubicBezTo>
                    <a:pt x="79" y="78"/>
                    <a:pt x="79" y="78"/>
                    <a:pt x="79" y="78"/>
                  </a:cubicBezTo>
                  <a:cubicBezTo>
                    <a:pt x="78" y="79"/>
                    <a:pt x="77" y="79"/>
                    <a:pt x="76" y="79"/>
                  </a:cubicBezTo>
                  <a:cubicBezTo>
                    <a:pt x="73" y="79"/>
                    <a:pt x="73" y="79"/>
                    <a:pt x="73" y="79"/>
                  </a:cubicBezTo>
                  <a:cubicBezTo>
                    <a:pt x="69" y="79"/>
                    <a:pt x="69" y="79"/>
                    <a:pt x="69" y="79"/>
                  </a:cubicBezTo>
                  <a:cubicBezTo>
                    <a:pt x="68" y="79"/>
                    <a:pt x="67" y="79"/>
                    <a:pt x="66" y="78"/>
                  </a:cubicBezTo>
                  <a:cubicBezTo>
                    <a:pt x="66" y="78"/>
                    <a:pt x="66" y="78"/>
                    <a:pt x="66" y="78"/>
                  </a:cubicBezTo>
                  <a:cubicBezTo>
                    <a:pt x="65" y="78"/>
                    <a:pt x="64" y="77"/>
                    <a:pt x="63" y="77"/>
                  </a:cubicBezTo>
                  <a:cubicBezTo>
                    <a:pt x="62" y="75"/>
                    <a:pt x="61" y="73"/>
                    <a:pt x="61" y="71"/>
                  </a:cubicBezTo>
                  <a:cubicBezTo>
                    <a:pt x="61" y="64"/>
                    <a:pt x="61" y="64"/>
                    <a:pt x="61" y="64"/>
                  </a:cubicBezTo>
                  <a:cubicBezTo>
                    <a:pt x="61" y="57"/>
                    <a:pt x="61" y="57"/>
                    <a:pt x="61" y="57"/>
                  </a:cubicBezTo>
                  <a:cubicBezTo>
                    <a:pt x="61" y="55"/>
                    <a:pt x="61" y="54"/>
                    <a:pt x="62" y="53"/>
                  </a:cubicBezTo>
                  <a:cubicBezTo>
                    <a:pt x="62" y="53"/>
                    <a:pt x="62" y="53"/>
                    <a:pt x="62" y="53"/>
                  </a:cubicBezTo>
                  <a:cubicBezTo>
                    <a:pt x="62" y="53"/>
                    <a:pt x="62" y="53"/>
                    <a:pt x="62" y="53"/>
                  </a:cubicBezTo>
                  <a:cubicBezTo>
                    <a:pt x="62" y="52"/>
                    <a:pt x="63" y="52"/>
                    <a:pt x="63" y="51"/>
                  </a:cubicBezTo>
                  <a:cubicBezTo>
                    <a:pt x="65" y="49"/>
                    <a:pt x="67" y="49"/>
                    <a:pt x="69" y="48"/>
                  </a:cubicBezTo>
                  <a:cubicBezTo>
                    <a:pt x="69" y="36"/>
                    <a:pt x="69" y="36"/>
                    <a:pt x="69" y="36"/>
                  </a:cubicBezTo>
                  <a:cubicBezTo>
                    <a:pt x="68" y="32"/>
                    <a:pt x="65" y="28"/>
                    <a:pt x="62" y="25"/>
                  </a:cubicBezTo>
                  <a:cubicBezTo>
                    <a:pt x="57" y="20"/>
                    <a:pt x="50" y="16"/>
                    <a:pt x="42" y="16"/>
                  </a:cubicBezTo>
                  <a:cubicBezTo>
                    <a:pt x="34" y="16"/>
                    <a:pt x="27" y="20"/>
                    <a:pt x="22" y="25"/>
                  </a:cubicBezTo>
                  <a:cubicBezTo>
                    <a:pt x="19" y="28"/>
                    <a:pt x="17" y="32"/>
                    <a:pt x="15" y="36"/>
                  </a:cubicBezTo>
                  <a:cubicBezTo>
                    <a:pt x="15" y="48"/>
                    <a:pt x="15" y="48"/>
                    <a:pt x="15" y="48"/>
                  </a:cubicBezTo>
                  <a:cubicBezTo>
                    <a:pt x="16" y="48"/>
                    <a:pt x="17" y="49"/>
                    <a:pt x="18" y="49"/>
                  </a:cubicBezTo>
                  <a:cubicBezTo>
                    <a:pt x="18" y="49"/>
                    <a:pt x="18" y="49"/>
                    <a:pt x="18" y="49"/>
                  </a:cubicBezTo>
                  <a:cubicBezTo>
                    <a:pt x="19" y="49"/>
                    <a:pt x="20" y="50"/>
                    <a:pt x="21" y="51"/>
                  </a:cubicBezTo>
                  <a:cubicBezTo>
                    <a:pt x="22" y="52"/>
                    <a:pt x="22" y="52"/>
                    <a:pt x="23" y="53"/>
                  </a:cubicBezTo>
                  <a:cubicBezTo>
                    <a:pt x="23" y="54"/>
                    <a:pt x="23" y="54"/>
                    <a:pt x="23" y="54"/>
                  </a:cubicBezTo>
                  <a:cubicBezTo>
                    <a:pt x="23" y="55"/>
                    <a:pt x="23" y="56"/>
                    <a:pt x="23" y="57"/>
                  </a:cubicBezTo>
                  <a:cubicBezTo>
                    <a:pt x="23" y="64"/>
                    <a:pt x="23" y="64"/>
                    <a:pt x="23" y="64"/>
                  </a:cubicBezTo>
                  <a:cubicBezTo>
                    <a:pt x="23" y="71"/>
                    <a:pt x="23" y="71"/>
                    <a:pt x="23" y="71"/>
                  </a:cubicBezTo>
                  <a:cubicBezTo>
                    <a:pt x="23" y="72"/>
                    <a:pt x="23" y="73"/>
                    <a:pt x="23" y="74"/>
                  </a:cubicBezTo>
                  <a:cubicBezTo>
                    <a:pt x="23" y="74"/>
                    <a:pt x="23" y="74"/>
                    <a:pt x="23" y="74"/>
                  </a:cubicBezTo>
                  <a:cubicBezTo>
                    <a:pt x="23" y="74"/>
                    <a:pt x="23" y="74"/>
                    <a:pt x="23" y="74"/>
                  </a:cubicBezTo>
                  <a:cubicBezTo>
                    <a:pt x="22" y="75"/>
                    <a:pt x="22" y="76"/>
                    <a:pt x="21" y="77"/>
                  </a:cubicBezTo>
                  <a:cubicBezTo>
                    <a:pt x="20" y="77"/>
                    <a:pt x="19" y="78"/>
                    <a:pt x="18" y="78"/>
                  </a:cubicBezTo>
                  <a:cubicBezTo>
                    <a:pt x="18" y="78"/>
                    <a:pt x="18" y="78"/>
                    <a:pt x="18" y="78"/>
                  </a:cubicBezTo>
                  <a:cubicBezTo>
                    <a:pt x="17" y="79"/>
                    <a:pt x="16" y="79"/>
                    <a:pt x="15" y="79"/>
                  </a:cubicBezTo>
                  <a:cubicBezTo>
                    <a:pt x="12" y="79"/>
                    <a:pt x="12" y="79"/>
                    <a:pt x="12" y="79"/>
                  </a:cubicBezTo>
                  <a:cubicBezTo>
                    <a:pt x="8" y="79"/>
                    <a:pt x="8" y="79"/>
                    <a:pt x="8" y="79"/>
                  </a:cubicBezTo>
                  <a:cubicBezTo>
                    <a:pt x="7" y="79"/>
                    <a:pt x="6" y="79"/>
                    <a:pt x="5" y="78"/>
                  </a:cubicBezTo>
                  <a:cubicBezTo>
                    <a:pt x="4" y="78"/>
                    <a:pt x="3" y="77"/>
                    <a:pt x="3" y="77"/>
                  </a:cubicBezTo>
                  <a:cubicBezTo>
                    <a:pt x="1" y="75"/>
                    <a:pt x="0" y="73"/>
                    <a:pt x="0" y="71"/>
                  </a:cubicBezTo>
                  <a:cubicBezTo>
                    <a:pt x="0" y="64"/>
                    <a:pt x="0" y="64"/>
                    <a:pt x="0" y="64"/>
                  </a:cubicBezTo>
                  <a:cubicBezTo>
                    <a:pt x="0" y="57"/>
                    <a:pt x="0" y="57"/>
                    <a:pt x="0" y="57"/>
                  </a:cubicBezTo>
                  <a:cubicBezTo>
                    <a:pt x="0" y="55"/>
                    <a:pt x="1" y="54"/>
                    <a:pt x="1" y="53"/>
                  </a:cubicBezTo>
                  <a:cubicBezTo>
                    <a:pt x="1" y="53"/>
                    <a:pt x="1" y="53"/>
                    <a:pt x="1" y="53"/>
                  </a:cubicBezTo>
                  <a:cubicBezTo>
                    <a:pt x="1" y="53"/>
                    <a:pt x="1" y="53"/>
                    <a:pt x="1" y="53"/>
                  </a:cubicBezTo>
                  <a:cubicBezTo>
                    <a:pt x="1" y="52"/>
                    <a:pt x="2" y="52"/>
                    <a:pt x="3" y="51"/>
                  </a:cubicBezTo>
                  <a:cubicBezTo>
                    <a:pt x="4" y="49"/>
                    <a:pt x="6" y="49"/>
                    <a:pt x="8" y="48"/>
                  </a:cubicBezTo>
                  <a:close/>
                  <a:moveTo>
                    <a:pt x="12" y="56"/>
                  </a:moveTo>
                  <a:cubicBezTo>
                    <a:pt x="12" y="56"/>
                    <a:pt x="12" y="56"/>
                    <a:pt x="12" y="56"/>
                  </a:cubicBezTo>
                  <a:cubicBezTo>
                    <a:pt x="8" y="56"/>
                    <a:pt x="8" y="56"/>
                    <a:pt x="8" y="56"/>
                  </a:cubicBezTo>
                  <a:cubicBezTo>
                    <a:pt x="8" y="56"/>
                    <a:pt x="8" y="56"/>
                    <a:pt x="8" y="56"/>
                  </a:cubicBezTo>
                  <a:cubicBezTo>
                    <a:pt x="8" y="56"/>
                    <a:pt x="8" y="56"/>
                    <a:pt x="8" y="56"/>
                  </a:cubicBezTo>
                  <a:cubicBezTo>
                    <a:pt x="8" y="56"/>
                    <a:pt x="8" y="56"/>
                    <a:pt x="8" y="56"/>
                  </a:cubicBezTo>
                  <a:cubicBezTo>
                    <a:pt x="8" y="56"/>
                    <a:pt x="8" y="56"/>
                    <a:pt x="8" y="57"/>
                  </a:cubicBezTo>
                  <a:cubicBezTo>
                    <a:pt x="8" y="64"/>
                    <a:pt x="8" y="64"/>
                    <a:pt x="8" y="64"/>
                  </a:cubicBezTo>
                  <a:cubicBezTo>
                    <a:pt x="8" y="71"/>
                    <a:pt x="8" y="71"/>
                    <a:pt x="8" y="71"/>
                  </a:cubicBezTo>
                  <a:cubicBezTo>
                    <a:pt x="8" y="71"/>
                    <a:pt x="8" y="71"/>
                    <a:pt x="8" y="71"/>
                  </a:cubicBezTo>
                  <a:cubicBezTo>
                    <a:pt x="8" y="71"/>
                    <a:pt x="8" y="72"/>
                    <a:pt x="8" y="72"/>
                  </a:cubicBezTo>
                  <a:cubicBezTo>
                    <a:pt x="8" y="72"/>
                    <a:pt x="8" y="72"/>
                    <a:pt x="8" y="72"/>
                  </a:cubicBezTo>
                  <a:cubicBezTo>
                    <a:pt x="12" y="72"/>
                    <a:pt x="12" y="72"/>
                    <a:pt x="12" y="72"/>
                  </a:cubicBezTo>
                  <a:cubicBezTo>
                    <a:pt x="15" y="72"/>
                    <a:pt x="15" y="72"/>
                    <a:pt x="15" y="72"/>
                  </a:cubicBezTo>
                  <a:cubicBezTo>
                    <a:pt x="15" y="72"/>
                    <a:pt x="15" y="72"/>
                    <a:pt x="15" y="72"/>
                  </a:cubicBezTo>
                  <a:cubicBezTo>
                    <a:pt x="16" y="72"/>
                    <a:pt x="16" y="72"/>
                    <a:pt x="16" y="72"/>
                  </a:cubicBezTo>
                  <a:cubicBezTo>
                    <a:pt x="16" y="72"/>
                    <a:pt x="16" y="71"/>
                    <a:pt x="16" y="71"/>
                  </a:cubicBezTo>
                  <a:cubicBezTo>
                    <a:pt x="16" y="71"/>
                    <a:pt x="16" y="71"/>
                    <a:pt x="16" y="71"/>
                  </a:cubicBezTo>
                  <a:cubicBezTo>
                    <a:pt x="16" y="71"/>
                    <a:pt x="16" y="71"/>
                    <a:pt x="16" y="71"/>
                  </a:cubicBezTo>
                  <a:cubicBezTo>
                    <a:pt x="16" y="64"/>
                    <a:pt x="16" y="64"/>
                    <a:pt x="16" y="64"/>
                  </a:cubicBezTo>
                  <a:cubicBezTo>
                    <a:pt x="16" y="57"/>
                    <a:pt x="16" y="57"/>
                    <a:pt x="16" y="57"/>
                  </a:cubicBezTo>
                  <a:cubicBezTo>
                    <a:pt x="16" y="56"/>
                    <a:pt x="16" y="56"/>
                    <a:pt x="16" y="56"/>
                  </a:cubicBezTo>
                  <a:cubicBezTo>
                    <a:pt x="16" y="56"/>
                    <a:pt x="16" y="56"/>
                    <a:pt x="16" y="56"/>
                  </a:cubicBezTo>
                  <a:cubicBezTo>
                    <a:pt x="16" y="56"/>
                    <a:pt x="16" y="56"/>
                    <a:pt x="16" y="56"/>
                  </a:cubicBezTo>
                  <a:cubicBezTo>
                    <a:pt x="16" y="56"/>
                    <a:pt x="16" y="56"/>
                    <a:pt x="16" y="56"/>
                  </a:cubicBezTo>
                  <a:cubicBezTo>
                    <a:pt x="15" y="56"/>
                    <a:pt x="15" y="56"/>
                    <a:pt x="15" y="56"/>
                  </a:cubicBezTo>
                  <a:cubicBezTo>
                    <a:pt x="12" y="56"/>
                    <a:pt x="12" y="56"/>
                    <a:pt x="12" y="56"/>
                  </a:cubicBezTo>
                  <a:close/>
                  <a:moveTo>
                    <a:pt x="73" y="56"/>
                  </a:moveTo>
                  <a:cubicBezTo>
                    <a:pt x="73" y="56"/>
                    <a:pt x="73" y="56"/>
                    <a:pt x="73" y="56"/>
                  </a:cubicBezTo>
                  <a:cubicBezTo>
                    <a:pt x="69" y="56"/>
                    <a:pt x="69" y="56"/>
                    <a:pt x="69" y="56"/>
                  </a:cubicBezTo>
                  <a:cubicBezTo>
                    <a:pt x="69" y="56"/>
                    <a:pt x="69" y="56"/>
                    <a:pt x="69" y="56"/>
                  </a:cubicBezTo>
                  <a:cubicBezTo>
                    <a:pt x="68" y="56"/>
                    <a:pt x="68" y="56"/>
                    <a:pt x="68" y="56"/>
                  </a:cubicBezTo>
                  <a:cubicBezTo>
                    <a:pt x="68" y="56"/>
                    <a:pt x="68" y="56"/>
                    <a:pt x="68" y="57"/>
                  </a:cubicBezTo>
                  <a:cubicBezTo>
                    <a:pt x="68" y="64"/>
                    <a:pt x="68" y="64"/>
                    <a:pt x="68" y="64"/>
                  </a:cubicBezTo>
                  <a:cubicBezTo>
                    <a:pt x="68" y="71"/>
                    <a:pt x="68" y="71"/>
                    <a:pt x="68" y="71"/>
                  </a:cubicBezTo>
                  <a:cubicBezTo>
                    <a:pt x="68" y="71"/>
                    <a:pt x="68" y="71"/>
                    <a:pt x="69" y="71"/>
                  </a:cubicBezTo>
                  <a:cubicBezTo>
                    <a:pt x="69" y="71"/>
                    <a:pt x="69" y="72"/>
                    <a:pt x="69" y="72"/>
                  </a:cubicBezTo>
                  <a:cubicBezTo>
                    <a:pt x="69" y="72"/>
                    <a:pt x="69" y="72"/>
                    <a:pt x="69" y="72"/>
                  </a:cubicBezTo>
                  <a:cubicBezTo>
                    <a:pt x="73" y="72"/>
                    <a:pt x="73" y="72"/>
                    <a:pt x="73" y="72"/>
                  </a:cubicBezTo>
                  <a:cubicBezTo>
                    <a:pt x="76" y="72"/>
                    <a:pt x="76" y="72"/>
                    <a:pt x="76" y="72"/>
                  </a:cubicBezTo>
                  <a:cubicBezTo>
                    <a:pt x="76" y="72"/>
                    <a:pt x="76" y="72"/>
                    <a:pt x="76" y="72"/>
                  </a:cubicBezTo>
                  <a:cubicBezTo>
                    <a:pt x="76" y="72"/>
                    <a:pt x="76" y="72"/>
                    <a:pt x="76" y="72"/>
                  </a:cubicBezTo>
                  <a:cubicBezTo>
                    <a:pt x="76" y="72"/>
                    <a:pt x="76" y="71"/>
                    <a:pt x="77" y="71"/>
                  </a:cubicBezTo>
                  <a:cubicBezTo>
                    <a:pt x="77" y="71"/>
                    <a:pt x="77" y="71"/>
                    <a:pt x="77" y="71"/>
                  </a:cubicBezTo>
                  <a:cubicBezTo>
                    <a:pt x="77" y="71"/>
                    <a:pt x="77" y="71"/>
                    <a:pt x="77" y="71"/>
                  </a:cubicBezTo>
                  <a:cubicBezTo>
                    <a:pt x="77" y="64"/>
                    <a:pt x="77" y="64"/>
                    <a:pt x="77" y="64"/>
                  </a:cubicBezTo>
                  <a:cubicBezTo>
                    <a:pt x="77" y="57"/>
                    <a:pt x="77" y="57"/>
                    <a:pt x="77" y="57"/>
                  </a:cubicBezTo>
                  <a:cubicBezTo>
                    <a:pt x="77" y="56"/>
                    <a:pt x="77" y="56"/>
                    <a:pt x="77" y="56"/>
                  </a:cubicBezTo>
                  <a:cubicBezTo>
                    <a:pt x="77" y="56"/>
                    <a:pt x="77" y="56"/>
                    <a:pt x="77" y="56"/>
                  </a:cubicBezTo>
                  <a:cubicBezTo>
                    <a:pt x="77" y="56"/>
                    <a:pt x="77" y="56"/>
                    <a:pt x="77" y="56"/>
                  </a:cubicBezTo>
                  <a:cubicBezTo>
                    <a:pt x="76" y="56"/>
                    <a:pt x="76" y="56"/>
                    <a:pt x="76" y="56"/>
                  </a:cubicBezTo>
                  <a:cubicBezTo>
                    <a:pt x="76" y="56"/>
                    <a:pt x="76" y="56"/>
                    <a:pt x="76" y="56"/>
                  </a:cubicBezTo>
                  <a:cubicBezTo>
                    <a:pt x="73" y="56"/>
                    <a:pt x="73" y="56"/>
                    <a:pt x="73" y="56"/>
                  </a:cubicBezTo>
                  <a:close/>
                  <a:moveTo>
                    <a:pt x="67" y="23"/>
                  </a:moveTo>
                  <a:cubicBezTo>
                    <a:pt x="67" y="23"/>
                    <a:pt x="67" y="23"/>
                    <a:pt x="67" y="23"/>
                  </a:cubicBezTo>
                  <a:cubicBezTo>
                    <a:pt x="65" y="20"/>
                    <a:pt x="63" y="18"/>
                    <a:pt x="61" y="15"/>
                  </a:cubicBezTo>
                  <a:cubicBezTo>
                    <a:pt x="61" y="15"/>
                    <a:pt x="61" y="15"/>
                    <a:pt x="61" y="15"/>
                  </a:cubicBezTo>
                  <a:cubicBezTo>
                    <a:pt x="56" y="10"/>
                    <a:pt x="50" y="7"/>
                    <a:pt x="42" y="7"/>
                  </a:cubicBezTo>
                  <a:cubicBezTo>
                    <a:pt x="35" y="7"/>
                    <a:pt x="28" y="10"/>
                    <a:pt x="23" y="15"/>
                  </a:cubicBezTo>
                  <a:cubicBezTo>
                    <a:pt x="21" y="18"/>
                    <a:pt x="19" y="20"/>
                    <a:pt x="18" y="23"/>
                  </a:cubicBezTo>
                  <a:cubicBezTo>
                    <a:pt x="18" y="23"/>
                    <a:pt x="19" y="22"/>
                    <a:pt x="19" y="22"/>
                  </a:cubicBezTo>
                  <a:cubicBezTo>
                    <a:pt x="25" y="16"/>
                    <a:pt x="33" y="12"/>
                    <a:pt x="42" y="12"/>
                  </a:cubicBezTo>
                  <a:cubicBezTo>
                    <a:pt x="51" y="12"/>
                    <a:pt x="59" y="16"/>
                    <a:pt x="65" y="22"/>
                  </a:cubicBezTo>
                  <a:cubicBezTo>
                    <a:pt x="65" y="22"/>
                    <a:pt x="65" y="22"/>
                    <a:pt x="65" y="22"/>
                  </a:cubicBezTo>
                  <a:cubicBezTo>
                    <a:pt x="66" y="22"/>
                    <a:pt x="66" y="23"/>
                    <a:pt x="67" y="2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785540" y="2017347"/>
            <a:ext cx="1108364" cy="1108364"/>
            <a:chOff x="785540" y="2017347"/>
            <a:chExt cx="1108364" cy="1108364"/>
          </a:xfrm>
        </p:grpSpPr>
        <p:sp>
          <p:nvSpPr>
            <p:cNvPr id="11" name="Oval 10"/>
            <p:cNvSpPr/>
            <p:nvPr/>
          </p:nvSpPr>
          <p:spPr>
            <a:xfrm>
              <a:off x="785540" y="2017347"/>
              <a:ext cx="1108364" cy="1108364"/>
            </a:xfrm>
            <a:prstGeom prst="ellipse">
              <a:avLst/>
            </a:prstGeom>
            <a:solidFill>
              <a:srgbClr val="EA344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panose="020B0502040204020203" pitchFamily="34" charset="0"/>
                <a:cs typeface="Segoe UI" panose="020B0502040204020203" pitchFamily="34" charset="0"/>
              </a:endParaRPr>
            </a:p>
          </p:txBody>
        </p:sp>
        <p:sp>
          <p:nvSpPr>
            <p:cNvPr id="85" name="Freeform 107"/>
            <p:cNvSpPr>
              <a:spLocks noChangeAspect="1" noEditPoints="1"/>
            </p:cNvSpPr>
            <p:nvPr/>
          </p:nvSpPr>
          <p:spPr bwMode="auto">
            <a:xfrm>
              <a:off x="1046817" y="2328216"/>
              <a:ext cx="585811" cy="486626"/>
            </a:xfrm>
            <a:custGeom>
              <a:avLst/>
              <a:gdLst>
                <a:gd name="T0" fmla="*/ 87 w 94"/>
                <a:gd name="T1" fmla="*/ 18 h 78"/>
                <a:gd name="T2" fmla="*/ 93 w 94"/>
                <a:gd name="T3" fmla="*/ 38 h 78"/>
                <a:gd name="T4" fmla="*/ 94 w 94"/>
                <a:gd name="T5" fmla="*/ 59 h 78"/>
                <a:gd name="T6" fmla="*/ 92 w 94"/>
                <a:gd name="T7" fmla="*/ 66 h 78"/>
                <a:gd name="T8" fmla="*/ 68 w 94"/>
                <a:gd name="T9" fmla="*/ 68 h 78"/>
                <a:gd name="T10" fmla="*/ 58 w 94"/>
                <a:gd name="T11" fmla="*/ 54 h 78"/>
                <a:gd name="T12" fmla="*/ 36 w 94"/>
                <a:gd name="T13" fmla="*/ 54 h 78"/>
                <a:gd name="T14" fmla="*/ 26 w 94"/>
                <a:gd name="T15" fmla="*/ 68 h 78"/>
                <a:gd name="T16" fmla="*/ 20 w 94"/>
                <a:gd name="T17" fmla="*/ 72 h 78"/>
                <a:gd name="T18" fmla="*/ 0 w 94"/>
                <a:gd name="T19" fmla="*/ 59 h 78"/>
                <a:gd name="T20" fmla="*/ 1 w 94"/>
                <a:gd name="T21" fmla="*/ 38 h 78"/>
                <a:gd name="T22" fmla="*/ 7 w 94"/>
                <a:gd name="T23" fmla="*/ 18 h 78"/>
                <a:gd name="T24" fmla="*/ 40 w 94"/>
                <a:gd name="T25" fmla="*/ 2 h 78"/>
                <a:gd name="T26" fmla="*/ 54 w 94"/>
                <a:gd name="T27" fmla="*/ 2 h 78"/>
                <a:gd name="T28" fmla="*/ 41 w 94"/>
                <a:gd name="T29" fmla="*/ 40 h 78"/>
                <a:gd name="T30" fmla="*/ 39 w 94"/>
                <a:gd name="T31" fmla="*/ 38 h 78"/>
                <a:gd name="T32" fmla="*/ 52 w 94"/>
                <a:gd name="T33" fmla="*/ 36 h 78"/>
                <a:gd name="T34" fmla="*/ 52 w 94"/>
                <a:gd name="T35" fmla="*/ 40 h 78"/>
                <a:gd name="T36" fmla="*/ 41 w 94"/>
                <a:gd name="T37" fmla="*/ 20 h 78"/>
                <a:gd name="T38" fmla="*/ 39 w 94"/>
                <a:gd name="T39" fmla="*/ 18 h 78"/>
                <a:gd name="T40" fmla="*/ 52 w 94"/>
                <a:gd name="T41" fmla="*/ 16 h 78"/>
                <a:gd name="T42" fmla="*/ 52 w 94"/>
                <a:gd name="T43" fmla="*/ 20 h 78"/>
                <a:gd name="T44" fmla="*/ 27 w 94"/>
                <a:gd name="T45" fmla="*/ 18 h 78"/>
                <a:gd name="T46" fmla="*/ 29 w 94"/>
                <a:gd name="T47" fmla="*/ 16 h 78"/>
                <a:gd name="T48" fmla="*/ 31 w 94"/>
                <a:gd name="T49" fmla="*/ 26 h 78"/>
                <a:gd name="T50" fmla="*/ 41 w 94"/>
                <a:gd name="T51" fmla="*/ 28 h 78"/>
                <a:gd name="T52" fmla="*/ 31 w 94"/>
                <a:gd name="T53" fmla="*/ 30 h 78"/>
                <a:gd name="T54" fmla="*/ 29 w 94"/>
                <a:gd name="T55" fmla="*/ 40 h 78"/>
                <a:gd name="T56" fmla="*/ 27 w 94"/>
                <a:gd name="T57" fmla="*/ 30 h 78"/>
                <a:gd name="T58" fmla="*/ 17 w 94"/>
                <a:gd name="T59" fmla="*/ 28 h 78"/>
                <a:gd name="T60" fmla="*/ 27 w 94"/>
                <a:gd name="T61" fmla="*/ 26 h 78"/>
                <a:gd name="T62" fmla="*/ 66 w 94"/>
                <a:gd name="T63" fmla="*/ 18 h 78"/>
                <a:gd name="T64" fmla="*/ 69 w 94"/>
                <a:gd name="T65" fmla="*/ 22 h 78"/>
                <a:gd name="T66" fmla="*/ 62 w 94"/>
                <a:gd name="T67" fmla="*/ 22 h 78"/>
                <a:gd name="T68" fmla="*/ 63 w 94"/>
                <a:gd name="T69" fmla="*/ 28 h 78"/>
                <a:gd name="T70" fmla="*/ 59 w 94"/>
                <a:gd name="T71" fmla="*/ 32 h 78"/>
                <a:gd name="T72" fmla="*/ 59 w 94"/>
                <a:gd name="T73" fmla="*/ 24 h 78"/>
                <a:gd name="T74" fmla="*/ 66 w 94"/>
                <a:gd name="T75" fmla="*/ 31 h 78"/>
                <a:gd name="T76" fmla="*/ 69 w 94"/>
                <a:gd name="T77" fmla="*/ 34 h 78"/>
                <a:gd name="T78" fmla="*/ 62 w 94"/>
                <a:gd name="T79" fmla="*/ 34 h 78"/>
                <a:gd name="T80" fmla="*/ 76 w 94"/>
                <a:gd name="T81" fmla="*/ 28 h 78"/>
                <a:gd name="T82" fmla="*/ 72 w 94"/>
                <a:gd name="T83" fmla="*/ 32 h 78"/>
                <a:gd name="T84" fmla="*/ 72 w 94"/>
                <a:gd name="T85" fmla="*/ 24 h 78"/>
                <a:gd name="T86" fmla="*/ 71 w 94"/>
                <a:gd name="T87" fmla="*/ 11 h 78"/>
                <a:gd name="T88" fmla="*/ 54 w 94"/>
                <a:gd name="T89" fmla="*/ 9 h 78"/>
                <a:gd name="T90" fmla="*/ 39 w 94"/>
                <a:gd name="T91" fmla="*/ 9 h 78"/>
                <a:gd name="T92" fmla="*/ 14 w 94"/>
                <a:gd name="T93" fmla="*/ 21 h 78"/>
                <a:gd name="T94" fmla="*/ 8 w 94"/>
                <a:gd name="T95" fmla="*/ 39 h 78"/>
                <a:gd name="T96" fmla="*/ 7 w 94"/>
                <a:gd name="T97" fmla="*/ 58 h 78"/>
                <a:gd name="T98" fmla="*/ 8 w 94"/>
                <a:gd name="T99" fmla="*/ 63 h 78"/>
                <a:gd name="T100" fmla="*/ 23 w 94"/>
                <a:gd name="T101" fmla="*/ 59 h 78"/>
                <a:gd name="T102" fmla="*/ 32 w 94"/>
                <a:gd name="T103" fmla="*/ 48 h 78"/>
                <a:gd name="T104" fmla="*/ 61 w 94"/>
                <a:gd name="T105" fmla="*/ 48 h 78"/>
                <a:gd name="T106" fmla="*/ 71 w 94"/>
                <a:gd name="T107" fmla="*/ 59 h 78"/>
                <a:gd name="T108" fmla="*/ 86 w 94"/>
                <a:gd name="T109" fmla="*/ 63 h 78"/>
                <a:gd name="T110" fmla="*/ 87 w 94"/>
                <a:gd name="T111" fmla="*/ 49 h 78"/>
                <a:gd name="T112" fmla="*/ 83 w 94"/>
                <a:gd name="T113" fmla="*/ 30 h 78"/>
                <a:gd name="T114" fmla="*/ 71 w 94"/>
                <a:gd name="T115" fmla="*/ 1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4" h="78">
                  <a:moveTo>
                    <a:pt x="75" y="5"/>
                  </a:moveTo>
                  <a:cubicBezTo>
                    <a:pt x="80" y="8"/>
                    <a:pt x="84" y="13"/>
                    <a:pt x="87" y="18"/>
                  </a:cubicBezTo>
                  <a:cubicBezTo>
                    <a:pt x="88" y="21"/>
                    <a:pt x="89" y="24"/>
                    <a:pt x="90" y="28"/>
                  </a:cubicBezTo>
                  <a:cubicBezTo>
                    <a:pt x="91" y="31"/>
                    <a:pt x="92" y="35"/>
                    <a:pt x="93" y="38"/>
                  </a:cubicBezTo>
                  <a:cubicBezTo>
                    <a:pt x="93" y="42"/>
                    <a:pt x="94" y="45"/>
                    <a:pt x="94" y="49"/>
                  </a:cubicBezTo>
                  <a:cubicBezTo>
                    <a:pt x="94" y="52"/>
                    <a:pt x="94" y="55"/>
                    <a:pt x="94" y="59"/>
                  </a:cubicBezTo>
                  <a:cubicBezTo>
                    <a:pt x="94" y="59"/>
                    <a:pt x="94" y="59"/>
                    <a:pt x="94" y="59"/>
                  </a:cubicBezTo>
                  <a:cubicBezTo>
                    <a:pt x="94" y="61"/>
                    <a:pt x="93" y="64"/>
                    <a:pt x="92" y="66"/>
                  </a:cubicBezTo>
                  <a:cubicBezTo>
                    <a:pt x="89" y="73"/>
                    <a:pt x="81" y="76"/>
                    <a:pt x="73" y="72"/>
                  </a:cubicBezTo>
                  <a:cubicBezTo>
                    <a:pt x="71" y="71"/>
                    <a:pt x="69" y="70"/>
                    <a:pt x="68" y="68"/>
                  </a:cubicBezTo>
                  <a:cubicBezTo>
                    <a:pt x="67" y="66"/>
                    <a:pt x="66" y="65"/>
                    <a:pt x="65" y="63"/>
                  </a:cubicBezTo>
                  <a:cubicBezTo>
                    <a:pt x="63" y="59"/>
                    <a:pt x="60" y="56"/>
                    <a:pt x="58" y="54"/>
                  </a:cubicBezTo>
                  <a:cubicBezTo>
                    <a:pt x="57" y="54"/>
                    <a:pt x="57" y="54"/>
                    <a:pt x="57" y="54"/>
                  </a:cubicBezTo>
                  <a:cubicBezTo>
                    <a:pt x="51" y="50"/>
                    <a:pt x="42" y="50"/>
                    <a:pt x="36" y="54"/>
                  </a:cubicBezTo>
                  <a:cubicBezTo>
                    <a:pt x="33" y="56"/>
                    <a:pt x="31" y="59"/>
                    <a:pt x="29" y="63"/>
                  </a:cubicBezTo>
                  <a:cubicBezTo>
                    <a:pt x="28" y="65"/>
                    <a:pt x="27" y="66"/>
                    <a:pt x="26" y="68"/>
                  </a:cubicBezTo>
                  <a:cubicBezTo>
                    <a:pt x="25" y="70"/>
                    <a:pt x="23" y="71"/>
                    <a:pt x="21" y="72"/>
                  </a:cubicBezTo>
                  <a:cubicBezTo>
                    <a:pt x="20" y="72"/>
                    <a:pt x="20" y="72"/>
                    <a:pt x="20" y="72"/>
                  </a:cubicBezTo>
                  <a:cubicBezTo>
                    <a:pt x="10" y="78"/>
                    <a:pt x="0" y="70"/>
                    <a:pt x="0" y="59"/>
                  </a:cubicBezTo>
                  <a:cubicBezTo>
                    <a:pt x="0" y="59"/>
                    <a:pt x="0" y="59"/>
                    <a:pt x="0" y="59"/>
                  </a:cubicBezTo>
                  <a:cubicBezTo>
                    <a:pt x="0" y="55"/>
                    <a:pt x="0" y="52"/>
                    <a:pt x="0" y="49"/>
                  </a:cubicBezTo>
                  <a:cubicBezTo>
                    <a:pt x="0" y="45"/>
                    <a:pt x="1" y="42"/>
                    <a:pt x="1" y="38"/>
                  </a:cubicBezTo>
                  <a:cubicBezTo>
                    <a:pt x="2" y="35"/>
                    <a:pt x="3" y="31"/>
                    <a:pt x="4" y="28"/>
                  </a:cubicBezTo>
                  <a:cubicBezTo>
                    <a:pt x="5" y="24"/>
                    <a:pt x="6" y="21"/>
                    <a:pt x="7" y="18"/>
                  </a:cubicBezTo>
                  <a:cubicBezTo>
                    <a:pt x="9" y="13"/>
                    <a:pt x="13" y="8"/>
                    <a:pt x="19" y="5"/>
                  </a:cubicBezTo>
                  <a:cubicBezTo>
                    <a:pt x="26" y="0"/>
                    <a:pt x="33" y="1"/>
                    <a:pt x="40" y="2"/>
                  </a:cubicBezTo>
                  <a:cubicBezTo>
                    <a:pt x="42" y="2"/>
                    <a:pt x="45" y="2"/>
                    <a:pt x="47" y="2"/>
                  </a:cubicBezTo>
                  <a:cubicBezTo>
                    <a:pt x="49" y="2"/>
                    <a:pt x="52" y="2"/>
                    <a:pt x="54" y="2"/>
                  </a:cubicBezTo>
                  <a:cubicBezTo>
                    <a:pt x="61" y="1"/>
                    <a:pt x="68" y="0"/>
                    <a:pt x="75" y="5"/>
                  </a:cubicBezTo>
                  <a:close/>
                  <a:moveTo>
                    <a:pt x="41" y="40"/>
                  </a:moveTo>
                  <a:cubicBezTo>
                    <a:pt x="41" y="40"/>
                    <a:pt x="41" y="40"/>
                    <a:pt x="41" y="40"/>
                  </a:cubicBezTo>
                  <a:cubicBezTo>
                    <a:pt x="40" y="40"/>
                    <a:pt x="39" y="39"/>
                    <a:pt x="39" y="38"/>
                  </a:cubicBezTo>
                  <a:cubicBezTo>
                    <a:pt x="39" y="37"/>
                    <a:pt x="40" y="36"/>
                    <a:pt x="41" y="36"/>
                  </a:cubicBezTo>
                  <a:cubicBezTo>
                    <a:pt x="52" y="36"/>
                    <a:pt x="52" y="36"/>
                    <a:pt x="52" y="36"/>
                  </a:cubicBezTo>
                  <a:cubicBezTo>
                    <a:pt x="54" y="36"/>
                    <a:pt x="55" y="37"/>
                    <a:pt x="55" y="38"/>
                  </a:cubicBezTo>
                  <a:cubicBezTo>
                    <a:pt x="55" y="39"/>
                    <a:pt x="54" y="40"/>
                    <a:pt x="52" y="40"/>
                  </a:cubicBezTo>
                  <a:cubicBezTo>
                    <a:pt x="41" y="40"/>
                    <a:pt x="41" y="40"/>
                    <a:pt x="41" y="40"/>
                  </a:cubicBezTo>
                  <a:close/>
                  <a:moveTo>
                    <a:pt x="41" y="20"/>
                  </a:moveTo>
                  <a:cubicBezTo>
                    <a:pt x="41" y="20"/>
                    <a:pt x="41" y="20"/>
                    <a:pt x="41" y="20"/>
                  </a:cubicBezTo>
                  <a:cubicBezTo>
                    <a:pt x="40" y="20"/>
                    <a:pt x="39" y="19"/>
                    <a:pt x="39" y="18"/>
                  </a:cubicBezTo>
                  <a:cubicBezTo>
                    <a:pt x="39" y="17"/>
                    <a:pt x="40" y="16"/>
                    <a:pt x="41" y="16"/>
                  </a:cubicBezTo>
                  <a:cubicBezTo>
                    <a:pt x="52" y="16"/>
                    <a:pt x="52" y="16"/>
                    <a:pt x="52" y="16"/>
                  </a:cubicBezTo>
                  <a:cubicBezTo>
                    <a:pt x="54" y="16"/>
                    <a:pt x="55" y="17"/>
                    <a:pt x="55" y="18"/>
                  </a:cubicBezTo>
                  <a:cubicBezTo>
                    <a:pt x="55" y="19"/>
                    <a:pt x="54" y="20"/>
                    <a:pt x="52" y="20"/>
                  </a:cubicBezTo>
                  <a:cubicBezTo>
                    <a:pt x="41" y="20"/>
                    <a:pt x="41" y="20"/>
                    <a:pt x="41" y="20"/>
                  </a:cubicBezTo>
                  <a:close/>
                  <a:moveTo>
                    <a:pt x="27" y="18"/>
                  </a:moveTo>
                  <a:cubicBezTo>
                    <a:pt x="27" y="18"/>
                    <a:pt x="27" y="18"/>
                    <a:pt x="27" y="18"/>
                  </a:cubicBezTo>
                  <a:cubicBezTo>
                    <a:pt x="27" y="17"/>
                    <a:pt x="28" y="16"/>
                    <a:pt x="29" y="16"/>
                  </a:cubicBezTo>
                  <a:cubicBezTo>
                    <a:pt x="30" y="16"/>
                    <a:pt x="31" y="17"/>
                    <a:pt x="31" y="18"/>
                  </a:cubicBezTo>
                  <a:cubicBezTo>
                    <a:pt x="31" y="26"/>
                    <a:pt x="31" y="26"/>
                    <a:pt x="31" y="26"/>
                  </a:cubicBezTo>
                  <a:cubicBezTo>
                    <a:pt x="39" y="26"/>
                    <a:pt x="39" y="26"/>
                    <a:pt x="39" y="26"/>
                  </a:cubicBezTo>
                  <a:cubicBezTo>
                    <a:pt x="40" y="26"/>
                    <a:pt x="41" y="27"/>
                    <a:pt x="41" y="28"/>
                  </a:cubicBezTo>
                  <a:cubicBezTo>
                    <a:pt x="41" y="29"/>
                    <a:pt x="40" y="30"/>
                    <a:pt x="39" y="30"/>
                  </a:cubicBezTo>
                  <a:cubicBezTo>
                    <a:pt x="31" y="30"/>
                    <a:pt x="31" y="30"/>
                    <a:pt x="31" y="30"/>
                  </a:cubicBezTo>
                  <a:cubicBezTo>
                    <a:pt x="31" y="38"/>
                    <a:pt x="31" y="38"/>
                    <a:pt x="31" y="38"/>
                  </a:cubicBezTo>
                  <a:cubicBezTo>
                    <a:pt x="31" y="39"/>
                    <a:pt x="30" y="40"/>
                    <a:pt x="29" y="40"/>
                  </a:cubicBezTo>
                  <a:cubicBezTo>
                    <a:pt x="28" y="40"/>
                    <a:pt x="27" y="39"/>
                    <a:pt x="27" y="38"/>
                  </a:cubicBezTo>
                  <a:cubicBezTo>
                    <a:pt x="27" y="30"/>
                    <a:pt x="27" y="30"/>
                    <a:pt x="27" y="30"/>
                  </a:cubicBezTo>
                  <a:cubicBezTo>
                    <a:pt x="19" y="30"/>
                    <a:pt x="19" y="30"/>
                    <a:pt x="19" y="30"/>
                  </a:cubicBezTo>
                  <a:cubicBezTo>
                    <a:pt x="18" y="30"/>
                    <a:pt x="17" y="29"/>
                    <a:pt x="17" y="28"/>
                  </a:cubicBezTo>
                  <a:cubicBezTo>
                    <a:pt x="17" y="27"/>
                    <a:pt x="18" y="26"/>
                    <a:pt x="19" y="26"/>
                  </a:cubicBezTo>
                  <a:cubicBezTo>
                    <a:pt x="27" y="26"/>
                    <a:pt x="27" y="26"/>
                    <a:pt x="27" y="26"/>
                  </a:cubicBezTo>
                  <a:cubicBezTo>
                    <a:pt x="27" y="18"/>
                    <a:pt x="27" y="18"/>
                    <a:pt x="27" y="18"/>
                  </a:cubicBezTo>
                  <a:close/>
                  <a:moveTo>
                    <a:pt x="66" y="18"/>
                  </a:moveTo>
                  <a:cubicBezTo>
                    <a:pt x="66" y="18"/>
                    <a:pt x="66" y="18"/>
                    <a:pt x="66" y="18"/>
                  </a:cubicBezTo>
                  <a:cubicBezTo>
                    <a:pt x="68" y="18"/>
                    <a:pt x="69" y="20"/>
                    <a:pt x="69" y="22"/>
                  </a:cubicBezTo>
                  <a:cubicBezTo>
                    <a:pt x="69" y="24"/>
                    <a:pt x="68" y="25"/>
                    <a:pt x="66" y="25"/>
                  </a:cubicBezTo>
                  <a:cubicBezTo>
                    <a:pt x="64" y="25"/>
                    <a:pt x="62" y="24"/>
                    <a:pt x="62" y="22"/>
                  </a:cubicBezTo>
                  <a:cubicBezTo>
                    <a:pt x="62" y="20"/>
                    <a:pt x="64" y="18"/>
                    <a:pt x="66" y="18"/>
                  </a:cubicBezTo>
                  <a:close/>
                  <a:moveTo>
                    <a:pt x="63" y="28"/>
                  </a:moveTo>
                  <a:cubicBezTo>
                    <a:pt x="63" y="28"/>
                    <a:pt x="63" y="28"/>
                    <a:pt x="63" y="28"/>
                  </a:cubicBezTo>
                  <a:cubicBezTo>
                    <a:pt x="63" y="30"/>
                    <a:pt x="61" y="32"/>
                    <a:pt x="59" y="32"/>
                  </a:cubicBezTo>
                  <a:cubicBezTo>
                    <a:pt x="57" y="32"/>
                    <a:pt x="56" y="30"/>
                    <a:pt x="56" y="28"/>
                  </a:cubicBezTo>
                  <a:cubicBezTo>
                    <a:pt x="56" y="26"/>
                    <a:pt x="57" y="24"/>
                    <a:pt x="59" y="24"/>
                  </a:cubicBezTo>
                  <a:cubicBezTo>
                    <a:pt x="61" y="24"/>
                    <a:pt x="63" y="26"/>
                    <a:pt x="63" y="28"/>
                  </a:cubicBezTo>
                  <a:close/>
                  <a:moveTo>
                    <a:pt x="66" y="31"/>
                  </a:moveTo>
                  <a:cubicBezTo>
                    <a:pt x="66" y="31"/>
                    <a:pt x="66" y="31"/>
                    <a:pt x="66" y="31"/>
                  </a:cubicBezTo>
                  <a:cubicBezTo>
                    <a:pt x="68" y="31"/>
                    <a:pt x="69" y="32"/>
                    <a:pt x="69" y="34"/>
                  </a:cubicBezTo>
                  <a:cubicBezTo>
                    <a:pt x="69" y="36"/>
                    <a:pt x="68" y="38"/>
                    <a:pt x="66" y="38"/>
                  </a:cubicBezTo>
                  <a:cubicBezTo>
                    <a:pt x="64" y="38"/>
                    <a:pt x="62" y="36"/>
                    <a:pt x="62" y="34"/>
                  </a:cubicBezTo>
                  <a:cubicBezTo>
                    <a:pt x="62" y="32"/>
                    <a:pt x="64" y="31"/>
                    <a:pt x="66" y="31"/>
                  </a:cubicBezTo>
                  <a:close/>
                  <a:moveTo>
                    <a:pt x="76" y="28"/>
                  </a:moveTo>
                  <a:cubicBezTo>
                    <a:pt x="76" y="28"/>
                    <a:pt x="76" y="28"/>
                    <a:pt x="76" y="28"/>
                  </a:cubicBezTo>
                  <a:cubicBezTo>
                    <a:pt x="76" y="30"/>
                    <a:pt x="74" y="32"/>
                    <a:pt x="72" y="32"/>
                  </a:cubicBezTo>
                  <a:cubicBezTo>
                    <a:pt x="70" y="32"/>
                    <a:pt x="68" y="30"/>
                    <a:pt x="68" y="28"/>
                  </a:cubicBezTo>
                  <a:cubicBezTo>
                    <a:pt x="68" y="26"/>
                    <a:pt x="70" y="24"/>
                    <a:pt x="72" y="24"/>
                  </a:cubicBezTo>
                  <a:cubicBezTo>
                    <a:pt x="74" y="24"/>
                    <a:pt x="76" y="26"/>
                    <a:pt x="76" y="28"/>
                  </a:cubicBezTo>
                  <a:close/>
                  <a:moveTo>
                    <a:pt x="71" y="11"/>
                  </a:moveTo>
                  <a:cubicBezTo>
                    <a:pt x="71" y="11"/>
                    <a:pt x="71" y="11"/>
                    <a:pt x="71" y="11"/>
                  </a:cubicBezTo>
                  <a:cubicBezTo>
                    <a:pt x="66" y="8"/>
                    <a:pt x="60" y="8"/>
                    <a:pt x="54" y="9"/>
                  </a:cubicBezTo>
                  <a:cubicBezTo>
                    <a:pt x="52" y="9"/>
                    <a:pt x="49" y="9"/>
                    <a:pt x="47" y="9"/>
                  </a:cubicBezTo>
                  <a:cubicBezTo>
                    <a:pt x="44" y="9"/>
                    <a:pt x="42" y="9"/>
                    <a:pt x="39" y="9"/>
                  </a:cubicBezTo>
                  <a:cubicBezTo>
                    <a:pt x="33" y="8"/>
                    <a:pt x="28" y="8"/>
                    <a:pt x="23" y="11"/>
                  </a:cubicBezTo>
                  <a:cubicBezTo>
                    <a:pt x="18" y="13"/>
                    <a:pt x="15" y="17"/>
                    <a:pt x="14" y="21"/>
                  </a:cubicBezTo>
                  <a:cubicBezTo>
                    <a:pt x="12" y="24"/>
                    <a:pt x="11" y="27"/>
                    <a:pt x="11" y="30"/>
                  </a:cubicBezTo>
                  <a:cubicBezTo>
                    <a:pt x="10" y="33"/>
                    <a:pt x="9" y="36"/>
                    <a:pt x="8" y="39"/>
                  </a:cubicBezTo>
                  <a:cubicBezTo>
                    <a:pt x="8" y="43"/>
                    <a:pt x="7" y="46"/>
                    <a:pt x="7" y="49"/>
                  </a:cubicBezTo>
                  <a:cubicBezTo>
                    <a:pt x="7" y="52"/>
                    <a:pt x="7" y="56"/>
                    <a:pt x="7" y="58"/>
                  </a:cubicBezTo>
                  <a:cubicBezTo>
                    <a:pt x="7" y="59"/>
                    <a:pt x="7" y="59"/>
                    <a:pt x="7" y="59"/>
                  </a:cubicBezTo>
                  <a:cubicBezTo>
                    <a:pt x="7" y="60"/>
                    <a:pt x="7" y="62"/>
                    <a:pt x="8" y="63"/>
                  </a:cubicBezTo>
                  <a:cubicBezTo>
                    <a:pt x="11" y="68"/>
                    <a:pt x="17" y="68"/>
                    <a:pt x="20" y="63"/>
                  </a:cubicBezTo>
                  <a:cubicBezTo>
                    <a:pt x="21" y="62"/>
                    <a:pt x="22" y="61"/>
                    <a:pt x="23" y="59"/>
                  </a:cubicBezTo>
                  <a:cubicBezTo>
                    <a:pt x="25" y="55"/>
                    <a:pt x="28" y="51"/>
                    <a:pt x="32" y="48"/>
                  </a:cubicBezTo>
                  <a:cubicBezTo>
                    <a:pt x="32" y="48"/>
                    <a:pt x="32" y="48"/>
                    <a:pt x="32" y="48"/>
                  </a:cubicBezTo>
                  <a:cubicBezTo>
                    <a:pt x="32" y="48"/>
                    <a:pt x="32" y="48"/>
                    <a:pt x="32" y="48"/>
                  </a:cubicBezTo>
                  <a:cubicBezTo>
                    <a:pt x="40" y="43"/>
                    <a:pt x="53" y="42"/>
                    <a:pt x="61" y="48"/>
                  </a:cubicBezTo>
                  <a:cubicBezTo>
                    <a:pt x="62" y="48"/>
                    <a:pt x="62" y="48"/>
                    <a:pt x="62" y="48"/>
                  </a:cubicBezTo>
                  <a:cubicBezTo>
                    <a:pt x="65" y="51"/>
                    <a:pt x="68" y="55"/>
                    <a:pt x="71" y="59"/>
                  </a:cubicBezTo>
                  <a:cubicBezTo>
                    <a:pt x="72" y="61"/>
                    <a:pt x="73" y="62"/>
                    <a:pt x="74" y="63"/>
                  </a:cubicBezTo>
                  <a:cubicBezTo>
                    <a:pt x="77" y="68"/>
                    <a:pt x="83" y="68"/>
                    <a:pt x="86" y="63"/>
                  </a:cubicBezTo>
                  <a:cubicBezTo>
                    <a:pt x="86" y="62"/>
                    <a:pt x="87" y="60"/>
                    <a:pt x="87" y="59"/>
                  </a:cubicBezTo>
                  <a:cubicBezTo>
                    <a:pt x="87" y="56"/>
                    <a:pt x="87" y="52"/>
                    <a:pt x="87" y="49"/>
                  </a:cubicBezTo>
                  <a:cubicBezTo>
                    <a:pt x="86" y="46"/>
                    <a:pt x="86" y="43"/>
                    <a:pt x="85" y="39"/>
                  </a:cubicBezTo>
                  <a:cubicBezTo>
                    <a:pt x="85" y="36"/>
                    <a:pt x="84" y="33"/>
                    <a:pt x="83" y="30"/>
                  </a:cubicBezTo>
                  <a:cubicBezTo>
                    <a:pt x="82" y="27"/>
                    <a:pt x="81" y="24"/>
                    <a:pt x="80" y="21"/>
                  </a:cubicBezTo>
                  <a:cubicBezTo>
                    <a:pt x="78" y="17"/>
                    <a:pt x="75" y="13"/>
                    <a:pt x="71" y="1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2852964" y="175904"/>
            <a:ext cx="6486071" cy="775734"/>
            <a:chOff x="2852964" y="175904"/>
            <a:chExt cx="6486071" cy="775734"/>
          </a:xfrm>
        </p:grpSpPr>
        <p:sp>
          <p:nvSpPr>
            <p:cNvPr id="103" name="文本框 102"/>
            <p:cNvSpPr txBox="1"/>
            <p:nvPr/>
          </p:nvSpPr>
          <p:spPr>
            <a:xfrm>
              <a:off x="2852964" y="175904"/>
              <a:ext cx="6486071" cy="738664"/>
            </a:xfrm>
            <a:prstGeom prst="rect">
              <a:avLst/>
            </a:prstGeom>
            <a:noFill/>
          </p:spPr>
          <p:txBody>
            <a:bodyPr wrap="none" rtlCol="0">
              <a:spAutoFit/>
            </a:bodyPr>
            <a:lstStyle/>
            <a:p>
              <a:r>
                <a:rPr lang="en-US" altLang="zh-CN" sz="4200" b="1">
                  <a:latin typeface="Segoe UI" panose="020B0502040204020203" pitchFamily="34" charset="0"/>
                  <a:ea typeface="Segoe UI" panose="020B0502040204020203" pitchFamily="34" charset="0"/>
                  <a:cs typeface="Segoe UI" panose="020B0502040204020203" pitchFamily="34" charset="0"/>
                </a:rPr>
                <a:t>Social Media Infographic</a:t>
              </a:r>
              <a:endParaRPr lang="zh-CN" altLang="en-US" sz="4200" b="1">
                <a:latin typeface="Segoe UI" panose="020B0502040204020203" pitchFamily="34" charset="0"/>
                <a:cs typeface="Segoe UI" panose="020B0502040204020203" pitchFamily="34" charset="0"/>
              </a:endParaRPr>
            </a:p>
          </p:txBody>
        </p:sp>
        <p:cxnSp>
          <p:nvCxnSpPr>
            <p:cNvPr id="104" name="直接连接符 103"/>
            <p:cNvCxnSpPr>
              <a:cxnSpLocks/>
            </p:cNvCxnSpPr>
            <p:nvPr/>
          </p:nvCxnSpPr>
          <p:spPr>
            <a:xfrm>
              <a:off x="3072264" y="951638"/>
              <a:ext cx="6090501" cy="0"/>
            </a:xfrm>
            <a:prstGeom prst="line">
              <a:avLst/>
            </a:prstGeom>
            <a:ln w="12700">
              <a:solidFill>
                <a:schemeClr val="bg1">
                  <a:lumMod val="65000"/>
                  <a:alpha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7351858"/>
      </p:ext>
    </p:extLst>
  </p:cSld>
  <p:clrMapOvr>
    <a:masterClrMapping/>
  </p:clrMapOvr>
  <p:transition spd="slow" advTm="9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arn(outVertical)">
                                      <p:cBhvr>
                                        <p:cTn id="13" dur="750"/>
                                        <p:tgtEl>
                                          <p:spTgt spid="31"/>
                                        </p:tgtEl>
                                      </p:cBhvr>
                                    </p:animEffect>
                                  </p:childTnLst>
                                </p:cTn>
                              </p:par>
                              <p:par>
                                <p:cTn id="14" presetID="22" presetClass="entr" presetSubtype="4"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down)">
                                      <p:cBhvr>
                                        <p:cTn id="16" dur="750"/>
                                        <p:tgtEl>
                                          <p:spTgt spid="21"/>
                                        </p:tgtEl>
                                      </p:cBhvr>
                                    </p:animEffect>
                                  </p:childTnLst>
                                </p:cTn>
                              </p:par>
                            </p:childTnLst>
                          </p:cTn>
                        </p:par>
                        <p:par>
                          <p:cTn id="17" fill="hold">
                            <p:stCondLst>
                              <p:cond delay="1750"/>
                            </p:stCondLst>
                            <p:childTnLst>
                              <p:par>
                                <p:cTn id="18" presetID="53" presetClass="entr" presetSubtype="16" fill="hold" nodeType="afterEffect">
                                  <p:stCondLst>
                                    <p:cond delay="25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2500"/>
                            </p:stCondLst>
                            <p:childTnLst>
                              <p:par>
                                <p:cTn id="24" presetID="12" presetClass="entr" presetSubtype="1" fill="hold" nodeType="afterEffect">
                                  <p:stCondLst>
                                    <p:cond delay="25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p:tgtEl>
                                          <p:spTgt spid="15"/>
                                        </p:tgtEl>
                                        <p:attrNameLst>
                                          <p:attrName>ppt_y</p:attrName>
                                        </p:attrNameLst>
                                      </p:cBhvr>
                                      <p:tavLst>
                                        <p:tav tm="0">
                                          <p:val>
                                            <p:strVal val="#ppt_y-#ppt_h*1.125000"/>
                                          </p:val>
                                        </p:tav>
                                        <p:tav tm="100000">
                                          <p:val>
                                            <p:strVal val="#ppt_y"/>
                                          </p:val>
                                        </p:tav>
                                      </p:tavLst>
                                    </p:anim>
                                    <p:animEffect transition="in" filter="wipe(down)">
                                      <p:cBhvr>
                                        <p:cTn id="27" dur="500"/>
                                        <p:tgtEl>
                                          <p:spTgt spid="15"/>
                                        </p:tgtEl>
                                      </p:cBhvr>
                                    </p:animEffect>
                                  </p:childTnLst>
                                </p:cTn>
                              </p:par>
                            </p:childTnLst>
                          </p:cTn>
                        </p:par>
                        <p:par>
                          <p:cTn id="28" fill="hold">
                            <p:stCondLst>
                              <p:cond delay="3250"/>
                            </p:stCondLst>
                            <p:childTnLst>
                              <p:par>
                                <p:cTn id="29" presetID="53" presetClass="entr" presetSubtype="16" fill="hold" nodeType="afterEffect">
                                  <p:stCondLst>
                                    <p:cond delay="25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4000"/>
                            </p:stCondLst>
                            <p:childTnLst>
                              <p:par>
                                <p:cTn id="35" presetID="12" presetClass="entr" presetSubtype="1" fill="hold" nodeType="afterEffect">
                                  <p:stCondLst>
                                    <p:cond delay="25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p:tgtEl>
                                          <p:spTgt spid="14"/>
                                        </p:tgtEl>
                                        <p:attrNameLst>
                                          <p:attrName>ppt_y</p:attrName>
                                        </p:attrNameLst>
                                      </p:cBhvr>
                                      <p:tavLst>
                                        <p:tav tm="0">
                                          <p:val>
                                            <p:strVal val="#ppt_y-#ppt_h*1.125000"/>
                                          </p:val>
                                        </p:tav>
                                        <p:tav tm="100000">
                                          <p:val>
                                            <p:strVal val="#ppt_y"/>
                                          </p:val>
                                        </p:tav>
                                      </p:tavLst>
                                    </p:anim>
                                    <p:animEffect transition="in" filter="wipe(down)">
                                      <p:cBhvr>
                                        <p:cTn id="38" dur="500"/>
                                        <p:tgtEl>
                                          <p:spTgt spid="14"/>
                                        </p:tgtEl>
                                      </p:cBhvr>
                                    </p:animEffect>
                                  </p:childTnLst>
                                </p:cTn>
                              </p:par>
                            </p:childTnLst>
                          </p:cTn>
                        </p:par>
                        <p:par>
                          <p:cTn id="39" fill="hold">
                            <p:stCondLst>
                              <p:cond delay="4750"/>
                            </p:stCondLst>
                            <p:childTnLst>
                              <p:par>
                                <p:cTn id="40" presetID="53" presetClass="entr" presetSubtype="16" fill="hold" nodeType="afterEffect">
                                  <p:stCondLst>
                                    <p:cond delay="25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par>
                          <p:cTn id="45" fill="hold">
                            <p:stCondLst>
                              <p:cond delay="5500"/>
                            </p:stCondLst>
                            <p:childTnLst>
                              <p:par>
                                <p:cTn id="46" presetID="12" presetClass="entr" presetSubtype="1" fill="hold" nodeType="afterEffect">
                                  <p:stCondLst>
                                    <p:cond delay="25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p:tgtEl>
                                          <p:spTgt spid="16"/>
                                        </p:tgtEl>
                                        <p:attrNameLst>
                                          <p:attrName>ppt_y</p:attrName>
                                        </p:attrNameLst>
                                      </p:cBhvr>
                                      <p:tavLst>
                                        <p:tav tm="0">
                                          <p:val>
                                            <p:strVal val="#ppt_y-#ppt_h*1.125000"/>
                                          </p:val>
                                        </p:tav>
                                        <p:tav tm="100000">
                                          <p:val>
                                            <p:strVal val="#ppt_y"/>
                                          </p:val>
                                        </p:tav>
                                      </p:tavLst>
                                    </p:anim>
                                    <p:animEffect transition="in" filter="wipe(down)">
                                      <p:cBhvr>
                                        <p:cTn id="49" dur="500"/>
                                        <p:tgtEl>
                                          <p:spTgt spid="16"/>
                                        </p:tgtEl>
                                      </p:cBhvr>
                                    </p:animEffect>
                                  </p:childTnLst>
                                </p:cTn>
                              </p:par>
                            </p:childTnLst>
                          </p:cTn>
                        </p:par>
                        <p:par>
                          <p:cTn id="50" fill="hold">
                            <p:stCondLst>
                              <p:cond delay="6250"/>
                            </p:stCondLst>
                            <p:childTnLst>
                              <p:par>
                                <p:cTn id="51" presetID="53" presetClass="entr" presetSubtype="16" fill="hold" nodeType="afterEffect">
                                  <p:stCondLst>
                                    <p:cond delay="25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par>
                          <p:cTn id="56" fill="hold">
                            <p:stCondLst>
                              <p:cond delay="7000"/>
                            </p:stCondLst>
                            <p:childTnLst>
                              <p:par>
                                <p:cTn id="57" presetID="12" presetClass="entr" presetSubtype="1" fill="hold" nodeType="afterEffect">
                                  <p:stCondLst>
                                    <p:cond delay="25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p:tgtEl>
                                          <p:spTgt spid="19"/>
                                        </p:tgtEl>
                                        <p:attrNameLst>
                                          <p:attrName>ppt_y</p:attrName>
                                        </p:attrNameLst>
                                      </p:cBhvr>
                                      <p:tavLst>
                                        <p:tav tm="0">
                                          <p:val>
                                            <p:strVal val="#ppt_y-#ppt_h*1.125000"/>
                                          </p:val>
                                        </p:tav>
                                        <p:tav tm="100000">
                                          <p:val>
                                            <p:strVal val="#ppt_y"/>
                                          </p:val>
                                        </p:tav>
                                      </p:tavLst>
                                    </p:anim>
                                    <p:animEffect transition="in" filter="wipe(down)">
                                      <p:cBhvr>
                                        <p:cTn id="60" dur="500"/>
                                        <p:tgtEl>
                                          <p:spTgt spid="19"/>
                                        </p:tgtEl>
                                      </p:cBhvr>
                                    </p:animEffect>
                                  </p:childTnLst>
                                </p:cTn>
                              </p:par>
                            </p:childTnLst>
                          </p:cTn>
                        </p:par>
                        <p:par>
                          <p:cTn id="61" fill="hold">
                            <p:stCondLst>
                              <p:cond delay="7750"/>
                            </p:stCondLst>
                            <p:childTnLst>
                              <p:par>
                                <p:cTn id="62" presetID="53" presetClass="entr" presetSubtype="16" fill="hold" nodeType="afterEffect">
                                  <p:stCondLst>
                                    <p:cond delay="25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fltVal val="0"/>
                                          </p:val>
                                        </p:tav>
                                        <p:tav tm="100000">
                                          <p:val>
                                            <p:strVal val="#ppt_w"/>
                                          </p:val>
                                        </p:tav>
                                      </p:tavLst>
                                    </p:anim>
                                    <p:anim calcmode="lin" valueType="num">
                                      <p:cBhvr>
                                        <p:cTn id="65" dur="500" fill="hold"/>
                                        <p:tgtEl>
                                          <p:spTgt spid="4"/>
                                        </p:tgtEl>
                                        <p:attrNameLst>
                                          <p:attrName>ppt_h</p:attrName>
                                        </p:attrNameLst>
                                      </p:cBhvr>
                                      <p:tavLst>
                                        <p:tav tm="0">
                                          <p:val>
                                            <p:fltVal val="0"/>
                                          </p:val>
                                        </p:tav>
                                        <p:tav tm="100000">
                                          <p:val>
                                            <p:strVal val="#ppt_h"/>
                                          </p:val>
                                        </p:tav>
                                      </p:tavLst>
                                    </p:anim>
                                    <p:animEffect transition="in" filter="fade">
                                      <p:cBhvr>
                                        <p:cTn id="66" dur="500"/>
                                        <p:tgtEl>
                                          <p:spTgt spid="4"/>
                                        </p:tgtEl>
                                      </p:cBhvr>
                                    </p:animEffect>
                                  </p:childTnLst>
                                </p:cTn>
                              </p:par>
                            </p:childTnLst>
                          </p:cTn>
                        </p:par>
                        <p:par>
                          <p:cTn id="67" fill="hold">
                            <p:stCondLst>
                              <p:cond delay="8500"/>
                            </p:stCondLst>
                            <p:childTnLst>
                              <p:par>
                                <p:cTn id="68" presetID="12" presetClass="entr" presetSubtype="1" fill="hold" nodeType="afterEffect">
                                  <p:stCondLst>
                                    <p:cond delay="250"/>
                                  </p:stCondLst>
                                  <p:childTnLst>
                                    <p:set>
                                      <p:cBhvr>
                                        <p:cTn id="69" dur="1" fill="hold">
                                          <p:stCondLst>
                                            <p:cond delay="0"/>
                                          </p:stCondLst>
                                        </p:cTn>
                                        <p:tgtEl>
                                          <p:spTgt spid="17"/>
                                        </p:tgtEl>
                                        <p:attrNameLst>
                                          <p:attrName>style.visibility</p:attrName>
                                        </p:attrNameLst>
                                      </p:cBhvr>
                                      <p:to>
                                        <p:strVal val="visible"/>
                                      </p:to>
                                    </p:set>
                                    <p:anim calcmode="lin" valueType="num">
                                      <p:cBhvr additive="base">
                                        <p:cTn id="70" dur="500"/>
                                        <p:tgtEl>
                                          <p:spTgt spid="17"/>
                                        </p:tgtEl>
                                        <p:attrNameLst>
                                          <p:attrName>ppt_y</p:attrName>
                                        </p:attrNameLst>
                                      </p:cBhvr>
                                      <p:tavLst>
                                        <p:tav tm="0">
                                          <p:val>
                                            <p:strVal val="#ppt_y-#ppt_h*1.125000"/>
                                          </p:val>
                                        </p:tav>
                                        <p:tav tm="100000">
                                          <p:val>
                                            <p:strVal val="#ppt_y"/>
                                          </p:val>
                                        </p:tav>
                                      </p:tavLst>
                                    </p:anim>
                                    <p:animEffect transition="in" filter="wipe(down)">
                                      <p:cBhvr>
                                        <p:cTn id="7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文本框 8"/>
          <p:cNvSpPr txBox="1"/>
          <p:nvPr/>
        </p:nvSpPr>
        <p:spPr>
          <a:xfrm>
            <a:off x="-894034" y="-2322612"/>
            <a:ext cx="8158003" cy="9248686"/>
          </a:xfrm>
          <a:prstGeom prst="rect">
            <a:avLst/>
          </a:prstGeom>
          <a:noFill/>
        </p:spPr>
        <p:txBody>
          <a:bodyPr wrap="none" rtlCol="0">
            <a:spAutoFit/>
          </a:bodyPr>
          <a:lstStyle/>
          <a:p>
            <a:r>
              <a:rPr lang="zh-CN" altLang="en-US" sz="59500">
                <a:solidFill>
                  <a:prstClr val="white">
                    <a:alpha val="12000"/>
                  </a:prstClr>
                </a:solidFill>
                <a:latin typeface="中山行书百年纪念版" panose="02010609000101010101" pitchFamily="49" charset="-122"/>
                <a:ea typeface="中山行书百年纪念版" panose="02010609000101010101" pitchFamily="49" charset="-122"/>
              </a:rPr>
              <a:t>未</a:t>
            </a:r>
          </a:p>
        </p:txBody>
      </p:sp>
      <p:sp>
        <p:nvSpPr>
          <p:cNvPr id="11" name="矩形 10"/>
          <p:cNvSpPr/>
          <p:nvPr/>
        </p:nvSpPr>
        <p:spPr>
          <a:xfrm>
            <a:off x="5471767" y="-1745531"/>
            <a:ext cx="7555273" cy="8556188"/>
          </a:xfrm>
          <a:prstGeom prst="rect">
            <a:avLst/>
          </a:prstGeom>
        </p:spPr>
        <p:txBody>
          <a:bodyPr wrap="none">
            <a:spAutoFit/>
          </a:bodyPr>
          <a:lstStyle/>
          <a:p>
            <a:r>
              <a:rPr lang="zh-CN" altLang="en-US" sz="55000">
                <a:solidFill>
                  <a:prstClr val="white">
                    <a:alpha val="12000"/>
                  </a:prstClr>
                </a:solidFill>
                <a:latin typeface="中山行书百年纪念版" panose="02010609000101010101" pitchFamily="49" charset="-122"/>
                <a:ea typeface="中山行书百年纪念版" panose="02010609000101010101" pitchFamily="49" charset="-122"/>
              </a:rPr>
              <a:t>来</a:t>
            </a:r>
            <a:endParaRPr lang="zh-CN" altLang="en-US" sz="55000">
              <a:solidFill>
                <a:prstClr val="white">
                  <a:alpha val="12000"/>
                </a:prstClr>
              </a:solidFill>
            </a:endParaRPr>
          </a:p>
        </p:txBody>
      </p:sp>
      <p:sp>
        <p:nvSpPr>
          <p:cNvPr id="7" name="矩形 6"/>
          <p:cNvSpPr/>
          <p:nvPr/>
        </p:nvSpPr>
        <p:spPr>
          <a:xfrm>
            <a:off x="0" y="0"/>
            <a:ext cx="12192000" cy="6858000"/>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166606" y="2828836"/>
            <a:ext cx="9858789" cy="1200329"/>
          </a:xfrm>
          <a:prstGeom prst="rect">
            <a:avLst/>
          </a:prstGeom>
          <a:noFill/>
        </p:spPr>
        <p:txBody>
          <a:bodyPr wrap="none" rtlCol="0">
            <a:spAutoFit/>
          </a:bodyPr>
          <a:lstStyle/>
          <a:p>
            <a:r>
              <a:rPr lang="en-US" altLang="zh-CN" sz="7200" b="1">
                <a:solidFill>
                  <a:schemeClr val="bg1"/>
                </a:solidFill>
                <a:latin typeface="Agency FB" panose="020B0503020202020204" pitchFamily="34" charset="0"/>
              </a:rPr>
              <a:t>In the</a:t>
            </a:r>
            <a:r>
              <a:rPr lang="zh-CN" altLang="en-US" sz="7200" b="1">
                <a:solidFill>
                  <a:schemeClr val="bg1"/>
                </a:solidFill>
                <a:latin typeface="Agency FB" panose="020B0503020202020204" pitchFamily="34" charset="0"/>
              </a:rPr>
              <a:t> </a:t>
            </a:r>
            <a:r>
              <a:rPr lang="en-US" altLang="zh-CN" sz="7200" b="1">
                <a:solidFill>
                  <a:schemeClr val="bg1"/>
                </a:solidFill>
                <a:latin typeface="Agency FB" panose="020B0503020202020204" pitchFamily="34" charset="0"/>
              </a:rPr>
              <a:t>future,Together witness.</a:t>
            </a:r>
            <a:endParaRPr lang="zh-CN" altLang="en-US" sz="7200" b="1">
              <a:solidFill>
                <a:schemeClr val="bg1"/>
              </a:solidFill>
              <a:latin typeface="Agency FB" panose="020B0503020202020204" pitchFamily="34" charset="0"/>
            </a:endParaRPr>
          </a:p>
        </p:txBody>
      </p:sp>
    </p:spTree>
    <p:extLst>
      <p:ext uri="{BB962C8B-B14F-4D97-AF65-F5344CB8AC3E}">
        <p14:creationId xmlns:p14="http://schemas.microsoft.com/office/powerpoint/2010/main" val="3049910159"/>
      </p:ext>
    </p:extLst>
  </p:cSld>
  <p:clrMapOvr>
    <a:masterClrMapping/>
  </p:clrMapOvr>
  <mc:AlternateContent xmlns:mc="http://schemas.openxmlformats.org/markup-compatibility/2006" xmlns:p14="http://schemas.microsoft.com/office/powerpoint/2010/main">
    <mc:Choice Requires="p14">
      <p:transition spd="slow" p14:dur="1500">
        <p14:rippl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413</TotalTime>
  <Words>1231</Words>
  <Application>Microsoft Office PowerPoint</Application>
  <PresentationFormat>宽屏</PresentationFormat>
  <Paragraphs>158</Paragraphs>
  <Slides>17</Slides>
  <Notes>0</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17</vt:i4>
      </vt:variant>
    </vt:vector>
  </HeadingPairs>
  <TitlesOfParts>
    <vt:vector size="24" baseType="lpstr">
      <vt:lpstr>等线</vt:lpstr>
      <vt:lpstr>等线 Light</vt:lpstr>
      <vt:lpstr>中山行书百年纪念版</vt:lpstr>
      <vt:lpstr>Agency FB</vt:lpstr>
      <vt:lpstr>Arial</vt:lpstr>
      <vt:lpstr>Segoe UI</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嘉辉猫</dc:creator>
  <cp:lastModifiedBy>嘉辉猫</cp:lastModifiedBy>
  <cp:revision>82</cp:revision>
  <dcterms:created xsi:type="dcterms:W3CDTF">2017-03-09T05:55:15Z</dcterms:created>
  <dcterms:modified xsi:type="dcterms:W3CDTF">2017-03-16T03:06:20Z</dcterms:modified>
</cp:coreProperties>
</file>