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0" r:id="rId3"/>
    <p:sldId id="297" r:id="rId5"/>
    <p:sldId id="263" r:id="rId6"/>
    <p:sldId id="264" r:id="rId7"/>
    <p:sldId id="265" r:id="rId8"/>
    <p:sldId id="266" r:id="rId9"/>
    <p:sldId id="267" r:id="rId10"/>
    <p:sldId id="298" r:id="rId11"/>
    <p:sldId id="269" r:id="rId12"/>
    <p:sldId id="270" r:id="rId13"/>
    <p:sldId id="256" r:id="rId14"/>
    <p:sldId id="258" r:id="rId15"/>
    <p:sldId id="259" r:id="rId16"/>
    <p:sldId id="260" r:id="rId17"/>
    <p:sldId id="261" r:id="rId18"/>
    <p:sldId id="282" r:id="rId19"/>
    <p:sldId id="292" r:id="rId20"/>
    <p:sldId id="294" r:id="rId21"/>
    <p:sldId id="286" r:id="rId22"/>
    <p:sldId id="283" r:id="rId23"/>
    <p:sldId id="281" r:id="rId24"/>
    <p:sldId id="285" r:id="rId25"/>
    <p:sldId id="288" r:id="rId26"/>
    <p:sldId id="284" r:id="rId27"/>
    <p:sldId id="295" r:id="rId28"/>
    <p:sldId id="289" r:id="rId29"/>
    <p:sldId id="293" r:id="rId30"/>
    <p:sldId id="290" r:id="rId31"/>
    <p:sldId id="287" r:id="rId32"/>
    <p:sldId id="291" r:id="rId33"/>
    <p:sldId id="296" r:id="rId34"/>
  </p:sldIdLst>
  <p:sldSz cx="5143500" cy="9144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5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4B6D9-692C-46FB-83A2-CEE631315E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C28-9B03-4B91-9D83-6B84D5705A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B7EC-5352-448B-930A-3A43B76C11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C28-9B03-4B91-9D83-6B84D5705A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714500" y="589281"/>
            <a:ext cx="1843088" cy="4111419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455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668391" y="5068603"/>
            <a:ext cx="1903485" cy="575707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77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668391" y="5847001"/>
            <a:ext cx="1903485" cy="30460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6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677024" y="6423767"/>
            <a:ext cx="1893391" cy="204915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61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8000" r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469F9-BC85-4193-AF7F-40E35732587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EBFFE-EB95-4D2F-A1C6-0405B7F1A6D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905" indent="-128905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60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tags" Target="../tags/tag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tags" Target="../tags/tag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12750" y="2481666"/>
            <a:ext cx="4318002" cy="4180668"/>
          </a:xfrm>
          <a:custGeom>
            <a:avLst/>
            <a:gdLst>
              <a:gd name="connsiteX0" fmla="*/ 315437 w 8976320"/>
              <a:gd name="connsiteY0" fmla="*/ 312503 h 5089503"/>
              <a:gd name="connsiteX1" fmla="*/ 315437 w 8976320"/>
              <a:gd name="connsiteY1" fmla="*/ 4776999 h 5089503"/>
              <a:gd name="connsiteX2" fmla="*/ 8660882 w 8976320"/>
              <a:gd name="connsiteY2" fmla="*/ 4776999 h 5089503"/>
              <a:gd name="connsiteX3" fmla="*/ 8660882 w 8976320"/>
              <a:gd name="connsiteY3" fmla="*/ 312503 h 5089503"/>
              <a:gd name="connsiteX4" fmla="*/ 0 w 8976320"/>
              <a:gd name="connsiteY4" fmla="*/ 0 h 5089503"/>
              <a:gd name="connsiteX5" fmla="*/ 8976320 w 8976320"/>
              <a:gd name="connsiteY5" fmla="*/ 0 h 5089503"/>
              <a:gd name="connsiteX6" fmla="*/ 8976320 w 8976320"/>
              <a:gd name="connsiteY6" fmla="*/ 5089503 h 5089503"/>
              <a:gd name="connsiteX7" fmla="*/ 0 w 8976320"/>
              <a:gd name="connsiteY7" fmla="*/ 5089503 h 508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76320" h="5089503">
                <a:moveTo>
                  <a:pt x="315437" y="312503"/>
                </a:moveTo>
                <a:lnTo>
                  <a:pt x="315437" y="4776999"/>
                </a:lnTo>
                <a:lnTo>
                  <a:pt x="8660882" y="4776999"/>
                </a:lnTo>
                <a:lnTo>
                  <a:pt x="8660882" y="312503"/>
                </a:lnTo>
                <a:close/>
                <a:moveTo>
                  <a:pt x="0" y="0"/>
                </a:moveTo>
                <a:lnTo>
                  <a:pt x="8976320" y="0"/>
                </a:lnTo>
                <a:lnTo>
                  <a:pt x="8976320" y="5089503"/>
                </a:lnTo>
                <a:lnTo>
                  <a:pt x="0" y="508950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760"/>
          </a:p>
        </p:txBody>
      </p:sp>
      <p:sp>
        <p:nvSpPr>
          <p:cNvPr id="3" name="矩形 2"/>
          <p:cNvSpPr/>
          <p:nvPr/>
        </p:nvSpPr>
        <p:spPr>
          <a:xfrm>
            <a:off x="701244" y="2915816"/>
            <a:ext cx="3741012" cy="331237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60"/>
          </a:p>
        </p:txBody>
      </p:sp>
      <p:sp>
        <p:nvSpPr>
          <p:cNvPr id="4" name="文本框 3"/>
          <p:cNvSpPr txBox="1"/>
          <p:nvPr/>
        </p:nvSpPr>
        <p:spPr>
          <a:xfrm>
            <a:off x="1219912" y="3659703"/>
            <a:ext cx="2703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字体管家糖果" panose="00020600040101010101" pitchFamily="18" charset="-122"/>
                <a:ea typeface="字体管家糖果" panose="00020600040101010101" pitchFamily="18" charset="-122"/>
              </a:rPr>
              <a:t>快闪动画</a:t>
            </a:r>
            <a:endParaRPr lang="en-US" altLang="zh-CN" sz="3600" b="1" dirty="0">
              <a:solidFill>
                <a:schemeClr val="accent2">
                  <a:lumMod val="75000"/>
                </a:schemeClr>
              </a:solidFill>
              <a:latin typeface="字体管家糖果" panose="00020600040101010101" pitchFamily="18" charset="-122"/>
              <a:ea typeface="字体管家糖果" panose="00020600040101010101" pitchFamily="18" charset="-122"/>
            </a:endParaRPr>
          </a:p>
          <a:p>
            <a:pPr algn="ctr"/>
            <a:r>
              <a:rPr lang="zh-CN" altLang="en-US" sz="3600" b="1" dirty="0">
                <a:solidFill>
                  <a:schemeClr val="accent1">
                    <a:lumMod val="75000"/>
                  </a:schemeClr>
                </a:solidFill>
                <a:latin typeface="字体管家糖果" panose="00020600040101010101" pitchFamily="18" charset="-122"/>
                <a:ea typeface="字体管家糖果" panose="00020600040101010101" pitchFamily="18" charset="-122"/>
              </a:rPr>
              <a:t>情人节图册</a:t>
            </a:r>
            <a:endParaRPr lang="zh-CN" altLang="en-US" sz="3600" b="1" dirty="0">
              <a:solidFill>
                <a:schemeClr val="accent1">
                  <a:lumMod val="75000"/>
                </a:schemeClr>
              </a:solidFill>
              <a:latin typeface="字体管家糖果" panose="00020600040101010101" pitchFamily="18" charset="-122"/>
              <a:ea typeface="字体管家糖果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78128" y="4871065"/>
            <a:ext cx="21872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spc="253" dirty="0">
                <a:latin typeface="+mj-ea"/>
                <a:ea typeface="+mj-ea"/>
              </a:rPr>
              <a:t>告白</a:t>
            </a:r>
            <a:r>
              <a:rPr lang="en-US" altLang="zh-CN" sz="1200" spc="253" dirty="0">
                <a:latin typeface="+mj-ea"/>
                <a:ea typeface="+mj-ea"/>
              </a:rPr>
              <a:t>/</a:t>
            </a:r>
            <a:r>
              <a:rPr lang="zh-CN" altLang="en-US" sz="1200" spc="253" dirty="0">
                <a:latin typeface="+mj-ea"/>
                <a:ea typeface="+mj-ea"/>
              </a:rPr>
              <a:t>求婚</a:t>
            </a:r>
            <a:r>
              <a:rPr lang="en-US" altLang="zh-CN" sz="1200" spc="253" dirty="0">
                <a:latin typeface="+mj-ea"/>
                <a:ea typeface="+mj-ea"/>
              </a:rPr>
              <a:t>/</a:t>
            </a:r>
            <a:r>
              <a:rPr lang="zh-CN" altLang="en-US" sz="1200" spc="253" dirty="0">
                <a:latin typeface="+mj-ea"/>
                <a:ea typeface="+mj-ea"/>
              </a:rPr>
              <a:t>情侣</a:t>
            </a:r>
            <a:r>
              <a:rPr lang="en-US" altLang="zh-CN" sz="1200" spc="253" dirty="0">
                <a:latin typeface="+mj-ea"/>
                <a:ea typeface="+mj-ea"/>
              </a:rPr>
              <a:t>/</a:t>
            </a:r>
            <a:r>
              <a:rPr lang="zh-CN" altLang="en-US" sz="1200" spc="253" dirty="0">
                <a:latin typeface="+mj-ea"/>
                <a:ea typeface="+mj-ea"/>
              </a:rPr>
              <a:t>夫妻</a:t>
            </a:r>
            <a:endParaRPr lang="zh-CN" altLang="en-US" sz="1200" spc="253" dirty="0"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32371" y="5136640"/>
            <a:ext cx="1478756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设计人：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64762" y="5333891"/>
            <a:ext cx="2013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设计时间：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Approaching Nirvana,Iain Mannix - Closer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fade in="5000.000000" out="500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408197" y="-1692696"/>
            <a:ext cx="257175" cy="257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24451" y="4084350"/>
            <a:ext cx="2170682" cy="654506"/>
          </a:xfrm>
          <a:prstGeom prst="rect">
            <a:avLst/>
          </a:prstGeom>
          <a:noFill/>
          <a:ln>
            <a:noFill/>
          </a:ln>
        </p:spPr>
        <p:txBody>
          <a:bodyPr wrap="square" lIns="38576" tIns="19288" rIns="38576" bIns="19288">
            <a:spAutoFit/>
          </a:bodyPr>
          <a:lstStyle/>
          <a:p>
            <a:pPr algn="ctr"/>
            <a:r>
              <a:rPr lang="zh-CN" altLang="en-US" sz="4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情人节</a:t>
            </a:r>
            <a:endParaRPr lang="zh-CN" altLang="en-US" sz="40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771541" y="3868906"/>
            <a:ext cx="3676502" cy="1054615"/>
          </a:xfrm>
          <a:prstGeom prst="rect">
            <a:avLst/>
          </a:prstGeom>
          <a:noFill/>
          <a:ln>
            <a:noFill/>
          </a:ln>
        </p:spPr>
        <p:txBody>
          <a:bodyPr wrap="square" lIns="38576" tIns="19288" rIns="38576" bIns="19288">
            <a:spAutoFit/>
          </a:bodyPr>
          <a:lstStyle/>
          <a:p>
            <a:pPr algn="ctr"/>
            <a:r>
              <a:rPr lang="zh-CN" altLang="en-US" sz="66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情人节</a:t>
            </a:r>
            <a:endParaRPr lang="zh-CN" altLang="en-US" sz="66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6462" y="3491880"/>
            <a:ext cx="5252508" cy="1593224"/>
          </a:xfrm>
          <a:prstGeom prst="rect">
            <a:avLst/>
          </a:prstGeom>
          <a:noFill/>
          <a:ln>
            <a:noFill/>
          </a:ln>
        </p:spPr>
        <p:txBody>
          <a:bodyPr wrap="square" lIns="38576" tIns="19288" rIns="38576" bIns="19288">
            <a:spAutoFit/>
          </a:bodyPr>
          <a:lstStyle/>
          <a:p>
            <a:pPr algn="ctr"/>
            <a:r>
              <a:rPr lang="zh-CN" altLang="en-US" sz="101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情人节</a:t>
            </a:r>
            <a:endParaRPr lang="zh-CN" altLang="en-US" sz="101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9259E-6 4.72222E-6 L 2.59259E-6 0.00017 " pathEditMode="relative" rAng="0" ptsTypes="AA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9259E-6 8.33333E-7 L 2.59259E-6 0.00017 " pathEditMode="relative" rAng="0" ptsTypes="AA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63406" y="168627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61197" y="5930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9259E-6 8.33333E-7 L 2.59259E-6 0.00017 " pathEditMode="relative" rAng="0" ptsTypes="AA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9259E-6 -3.61111E-6 L 2.59259E-6 0.00018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40466" y="142442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71192" y="702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  <p:bldP spid="5" grpId="1"/>
      <p:bldP spid="5" grpId="2"/>
      <p:bldP spid="5" grpId="3"/>
      <p:bldP spid="5" grpId="4"/>
      <p:bldP spid="5" grpId="5"/>
      <p:bldP spid="6" grpId="0"/>
      <p:bldP spid="6" grpId="1"/>
      <p:bldP spid="6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51624" y="3906554"/>
            <a:ext cx="3040256" cy="180866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怎么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2211" y="3906554"/>
            <a:ext cx="1559080" cy="180866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过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51624" y="3906554"/>
            <a:ext cx="3040256" cy="180866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这里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2212" y="3906554"/>
            <a:ext cx="1559080" cy="1808668"/>
          </a:xfrm>
          <a:prstGeom prst="rect">
            <a:avLst/>
          </a:prstGeom>
          <a:noFill/>
          <a:ln>
            <a:noFill/>
          </a:ln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</a:rPr>
              <a:t>有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51624" y="3906554"/>
            <a:ext cx="3040256" cy="180866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来自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08977" y="4415210"/>
            <a:ext cx="1315424" cy="777616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48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婷婷</a:t>
            </a:r>
            <a:endParaRPr lang="zh-CN" altLang="en-US" sz="48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97006" y="4153599"/>
            <a:ext cx="2139367" cy="1270059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8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婷婷</a:t>
            </a:r>
            <a:endParaRPr lang="zh-CN" altLang="en-US" sz="80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0238" y="3491880"/>
            <a:ext cx="3812902" cy="2270333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4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婷婷</a:t>
            </a:r>
            <a:endParaRPr lang="zh-CN" altLang="en-US" sz="14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7407E-6 2.77778E-6 L -4.07407E-6 0.00017 " pathEditMode="relative" rAng="0" ptsTypes="AA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7407E-6 -1.11111E-6 L -4.07407E-6 0.00017 " pathEditMode="relative" rAng="0" ptsTypes="AA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63406" y="168627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61197" y="5930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7407E-6 -1.11111E-6 L -4.07407E-6 0.00017 " pathEditMode="relative" rAng="0" ptsTypes="AA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7407E-6 3.61111E-6 L -4.07407E-6 0.00017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40466" y="142442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71192" y="702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  <p:bldP spid="5" grpId="1"/>
      <p:bldP spid="5" grpId="2"/>
      <p:bldP spid="5" grpId="3"/>
      <p:bldP spid="5" grpId="4"/>
      <p:bldP spid="5" grpId="5"/>
      <p:bldP spid="6" grpId="0"/>
      <p:bldP spid="6" grpId="1"/>
      <p:bldP spid="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2212" y="3906554"/>
            <a:ext cx="1559080" cy="180866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的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51624" y="3906554"/>
            <a:ext cx="3040256" cy="180866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告白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2212" y="3906554"/>
            <a:ext cx="1559080" cy="180866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你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51624" y="3906554"/>
            <a:ext cx="3040256" cy="180866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准备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2211" y="3906554"/>
            <a:ext cx="1559080" cy="180866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好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92212" y="3906554"/>
            <a:ext cx="1559080" cy="180866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1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了</a:t>
            </a:r>
            <a:endParaRPr lang="zh-CN" altLang="en-US" sz="11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325243" y="4578921"/>
            <a:ext cx="773609" cy="869949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5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吗</a:t>
            </a:r>
            <a:endParaRPr lang="zh-CN" altLang="en-US" sz="54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06433" y="4317310"/>
            <a:ext cx="1211229" cy="1393170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88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吗</a:t>
            </a:r>
            <a:endParaRPr lang="zh-CN" altLang="en-US" sz="88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3397" y="3655591"/>
            <a:ext cx="2317301" cy="2716609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17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吗</a:t>
            </a:r>
            <a:endParaRPr lang="zh-CN" altLang="en-US" sz="174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3827E-7 -3.88889E-6 L -4.93827E-7 0.00018 " pathEditMode="relative" rAng="0" ptsTypes="AA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3827E-7 -3.88889E-6 L -4.93827E-7 0.00018 " pathEditMode="relative" rAng="0" ptsTypes="AA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63406" y="168627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61197" y="5930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3827E-7 -3.88889E-6 L -4.93827E-7 0.00018 " pathEditMode="relative" rAng="0" ptsTypes="AA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3827E-7 -3.88889E-6 L -4.93827E-7 0.00018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40466" y="142442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71192" y="702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  <p:bldP spid="5" grpId="1"/>
      <p:bldP spid="5" grpId="2"/>
      <p:bldP spid="5" grpId="3"/>
      <p:bldP spid="5" grpId="4"/>
      <p:bldP spid="5" grpId="5"/>
      <p:bldP spid="6" grpId="0"/>
      <p:bldP spid="6" grpId="1"/>
      <p:bldP spid="6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56ea139-cbee-4b49-954c-04f1ae90d42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6524" y="3125391"/>
            <a:ext cx="3071868" cy="2898381"/>
            <a:chOff x="-15465" y="0"/>
            <a:chExt cx="7281465" cy="6870236"/>
          </a:xfrm>
        </p:grpSpPr>
        <p:sp>
          <p:nvSpPr>
            <p:cNvPr id="4" name="ïṥ1íďé"/>
            <p:cNvSpPr/>
            <p:nvPr/>
          </p:nvSpPr>
          <p:spPr>
            <a:xfrm>
              <a:off x="-15465" y="0"/>
              <a:ext cx="7281465" cy="6870236"/>
            </a:xfrm>
            <a:custGeom>
              <a:avLst/>
              <a:gdLst>
                <a:gd name="connsiteX0" fmla="*/ 0 w 14536994"/>
                <a:gd name="connsiteY0" fmla="*/ 0 h 13716000"/>
                <a:gd name="connsiteX1" fmla="*/ 7693743 w 14536994"/>
                <a:gd name="connsiteY1" fmla="*/ 0 h 13716000"/>
                <a:gd name="connsiteX2" fmla="*/ 14536994 w 14536994"/>
                <a:gd name="connsiteY2" fmla="*/ 13686503 h 13716000"/>
                <a:gd name="connsiteX3" fmla="*/ 0 w 14536994"/>
                <a:gd name="connsiteY3" fmla="*/ 13716000 h 137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36994" h="13716000">
                  <a:moveTo>
                    <a:pt x="0" y="0"/>
                  </a:moveTo>
                  <a:lnTo>
                    <a:pt x="7693743" y="0"/>
                  </a:lnTo>
                  <a:lnTo>
                    <a:pt x="14536994" y="13686503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t="-29611" b="-295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8576" tIns="19288" rIns="38576" bIns="1928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60">
                <a:solidFill>
                  <a:schemeClr val="dk1"/>
                </a:solidFill>
              </a:endParaRPr>
            </a:p>
          </p:txBody>
        </p:sp>
        <p:grpSp>
          <p:nvGrpSpPr>
            <p:cNvPr id="8" name="ïṥḷide"/>
            <p:cNvGrpSpPr/>
            <p:nvPr/>
          </p:nvGrpSpPr>
          <p:grpSpPr>
            <a:xfrm>
              <a:off x="5193792" y="2937246"/>
              <a:ext cx="822960" cy="822964"/>
              <a:chOff x="7209746" y="4153276"/>
              <a:chExt cx="675000" cy="675005"/>
            </a:xfrm>
          </p:grpSpPr>
          <p:sp>
            <p:nvSpPr>
              <p:cNvPr id="26" name="ïṣ1îḍê"/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sz="76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7" name="išľïḍé"/>
              <p:cNvSpPr/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77132" tIns="38566" rIns="77132" bIns="38566" numCol="1" anchor="t" anchorCtr="0" compatLnSpc="1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3035" dirty="0"/>
              </a:p>
            </p:txBody>
          </p:sp>
        </p:grpSp>
      </p:grpSp>
      <p:sp>
        <p:nvSpPr>
          <p:cNvPr id="28" name="iŝḻíḋé"/>
          <p:cNvSpPr/>
          <p:nvPr/>
        </p:nvSpPr>
        <p:spPr>
          <a:xfrm>
            <a:off x="2787774" y="3491880"/>
            <a:ext cx="2193994" cy="1396280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8162"/>
            <a:ext cx="5143500" cy="2911737"/>
          </a:xfrm>
          <a:prstGeom prst="rect">
            <a:avLst/>
          </a:prstGeom>
        </p:spPr>
      </p:pic>
      <p:sp>
        <p:nvSpPr>
          <p:cNvPr id="16" name="iŝḻíḋé"/>
          <p:cNvSpPr/>
          <p:nvPr/>
        </p:nvSpPr>
        <p:spPr>
          <a:xfrm>
            <a:off x="1203598" y="6516216"/>
            <a:ext cx="2952328" cy="1236010"/>
          </a:xfrm>
          <a:prstGeom prst="roundRect">
            <a:avLst>
              <a:gd name="adj" fmla="val 11836"/>
            </a:avLst>
          </a:prstGeom>
          <a:noFill/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51473" y="3753343"/>
            <a:ext cx="4286" cy="1637314"/>
          </a:xfrm>
          <a:prstGeom prst="line">
            <a:avLst/>
          </a:prstGeom>
          <a:ln w="28575">
            <a:solidFill>
              <a:srgbClr val="1B41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流程图: 接点 11"/>
          <p:cNvSpPr/>
          <p:nvPr/>
        </p:nvSpPr>
        <p:spPr>
          <a:xfrm>
            <a:off x="295751" y="4125167"/>
            <a:ext cx="102870" cy="113569"/>
          </a:xfrm>
          <a:prstGeom prst="flowChartConnector">
            <a:avLst/>
          </a:prstGeom>
          <a:solidFill>
            <a:srgbClr val="1B4168"/>
          </a:solidFill>
          <a:ln>
            <a:solidFill>
              <a:srgbClr val="1B4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bafa517-9ee3-4285-8f98-8a49040dfca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62994" y="3994811"/>
            <a:ext cx="4577581" cy="1047787"/>
            <a:chOff x="669925" y="1977824"/>
            <a:chExt cx="10850563" cy="2483644"/>
          </a:xfrm>
        </p:grpSpPr>
        <p:sp>
          <p:nvSpPr>
            <p:cNvPr id="4" name="ïşḻíḍe"/>
            <p:cNvSpPr/>
            <p:nvPr/>
          </p:nvSpPr>
          <p:spPr>
            <a:xfrm>
              <a:off x="669925" y="1977824"/>
              <a:ext cx="2598828" cy="1055171"/>
            </a:xfrm>
            <a:prstGeom prst="rect">
              <a:avLst/>
            </a:prstGeom>
            <a:blipFill>
              <a:blip r:embed="rId2"/>
              <a:srcRect/>
              <a:stretch>
                <a:fillRect t="-134784" b="-13157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sz="760"/>
            </a:p>
          </p:txBody>
        </p:sp>
        <p:sp>
          <p:nvSpPr>
            <p:cNvPr id="6" name="ïṣḻíďè"/>
            <p:cNvSpPr txBox="1"/>
            <p:nvPr/>
          </p:nvSpPr>
          <p:spPr>
            <a:xfrm>
              <a:off x="669927" y="3564000"/>
              <a:ext cx="2598824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 lnSpcReduction="10000"/>
            </a:bodyPr>
            <a:lstStyle/>
            <a:p>
              <a:pPr algn="ctr"/>
              <a:r>
                <a:rPr lang="en-US" altLang="zh-CN" sz="760" b="1" dirty="0">
                  <a:solidFill>
                    <a:schemeClr val="accent1"/>
                  </a:solidFill>
                </a:rPr>
                <a:t>Text here</a:t>
              </a:r>
              <a:endParaRPr lang="en-US" altLang="zh-CN" sz="760" b="1" dirty="0">
                <a:solidFill>
                  <a:schemeClr val="accent1"/>
                </a:solidFill>
              </a:endParaRPr>
            </a:p>
          </p:txBody>
        </p:sp>
        <p:sp>
          <p:nvSpPr>
            <p:cNvPr id="7" name="iŝḻíḋé"/>
            <p:cNvSpPr/>
            <p:nvPr/>
          </p:nvSpPr>
          <p:spPr>
            <a:xfrm>
              <a:off x="1173981" y="3881184"/>
              <a:ext cx="1549779" cy="580284"/>
            </a:xfrm>
            <a:prstGeom prst="roundRect">
              <a:avLst>
                <a:gd name="adj" fmla="val 11836"/>
              </a:avLst>
            </a:prstGeom>
            <a:pattFill prst="ltUp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>
              <a:solidFill>
                <a:schemeClr val="accent1">
                  <a:shade val="50000"/>
                  <a:alpha val="2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kumimoji="1" lang="en-US" altLang="zh-CN" sz="1015" b="1" dirty="0">
                  <a:solidFill>
                    <a:schemeClr val="tx1"/>
                  </a:solidFill>
                </a:rPr>
                <a:t>keyword</a:t>
              </a:r>
              <a:endParaRPr kumimoji="1" lang="zh-CN" altLang="en-US" sz="1015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îṣḻidé"/>
            <p:cNvSpPr/>
            <p:nvPr/>
          </p:nvSpPr>
          <p:spPr>
            <a:xfrm>
              <a:off x="3420503" y="1977824"/>
              <a:ext cx="2598828" cy="1055171"/>
            </a:xfrm>
            <a:prstGeom prst="rect">
              <a:avLst/>
            </a:prstGeom>
            <a:blipFill>
              <a:blip r:embed="rId3"/>
              <a:srcRect/>
              <a:stretch>
                <a:fillRect t="-32484" b="-317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sz="760"/>
            </a:p>
          </p:txBody>
        </p:sp>
        <p:sp>
          <p:nvSpPr>
            <p:cNvPr id="10" name="íSļíḋe"/>
            <p:cNvSpPr txBox="1"/>
            <p:nvPr/>
          </p:nvSpPr>
          <p:spPr>
            <a:xfrm>
              <a:off x="3420505" y="3564000"/>
              <a:ext cx="2598824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 lnSpcReduction="10000"/>
            </a:bodyPr>
            <a:lstStyle/>
            <a:p>
              <a:pPr algn="ctr"/>
              <a:r>
                <a:rPr lang="en-US" altLang="zh-CN" sz="760" b="1" dirty="0">
                  <a:solidFill>
                    <a:schemeClr val="accent1"/>
                  </a:solidFill>
                </a:rPr>
                <a:t>Text here</a:t>
              </a:r>
              <a:endParaRPr lang="en-US" altLang="zh-CN" sz="760" b="1" dirty="0">
                <a:solidFill>
                  <a:schemeClr val="accent1"/>
                </a:solidFill>
              </a:endParaRPr>
            </a:p>
          </p:txBody>
        </p:sp>
        <p:sp>
          <p:nvSpPr>
            <p:cNvPr id="11" name="îṡḻíḍe"/>
            <p:cNvSpPr/>
            <p:nvPr/>
          </p:nvSpPr>
          <p:spPr>
            <a:xfrm>
              <a:off x="3924559" y="3881184"/>
              <a:ext cx="1549779" cy="580284"/>
            </a:xfrm>
            <a:prstGeom prst="roundRect">
              <a:avLst>
                <a:gd name="adj" fmla="val 11836"/>
              </a:avLst>
            </a:prstGeom>
            <a:pattFill prst="ltUp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>
              <a:solidFill>
                <a:schemeClr val="accent1">
                  <a:shade val="50000"/>
                  <a:alpha val="2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kumimoji="1" lang="en-US" altLang="zh-CN" sz="1015" b="1" dirty="0">
                  <a:solidFill>
                    <a:schemeClr val="tx1"/>
                  </a:solidFill>
                </a:rPr>
                <a:t>keyword</a:t>
              </a:r>
              <a:endParaRPr kumimoji="1" lang="zh-CN" altLang="en-US" sz="1015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ïṣḷïḑe"/>
            <p:cNvSpPr/>
            <p:nvPr/>
          </p:nvSpPr>
          <p:spPr>
            <a:xfrm>
              <a:off x="6171082" y="1977824"/>
              <a:ext cx="2598828" cy="1055171"/>
            </a:xfrm>
            <a:prstGeom prst="rect">
              <a:avLst/>
            </a:prstGeom>
            <a:blipFill>
              <a:blip r:embed="rId4"/>
              <a:srcRect/>
              <a:stretch>
                <a:fillRect t="-32484" b="-317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sz="760"/>
            </a:p>
          </p:txBody>
        </p:sp>
        <p:sp>
          <p:nvSpPr>
            <p:cNvPr id="14" name="ísḷídé"/>
            <p:cNvSpPr txBox="1"/>
            <p:nvPr/>
          </p:nvSpPr>
          <p:spPr>
            <a:xfrm>
              <a:off x="6171084" y="3564000"/>
              <a:ext cx="2598824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 lnSpcReduction="10000"/>
            </a:bodyPr>
            <a:lstStyle/>
            <a:p>
              <a:pPr algn="ctr"/>
              <a:r>
                <a:rPr lang="en-US" altLang="zh-CN" sz="760" b="1" dirty="0">
                  <a:solidFill>
                    <a:schemeClr val="accent3"/>
                  </a:solidFill>
                </a:rPr>
                <a:t>Text here</a:t>
              </a:r>
              <a:endParaRPr lang="en-US" altLang="zh-CN" sz="760" b="1" dirty="0">
                <a:solidFill>
                  <a:schemeClr val="accent3"/>
                </a:solidFill>
              </a:endParaRPr>
            </a:p>
          </p:txBody>
        </p:sp>
        <p:sp>
          <p:nvSpPr>
            <p:cNvPr id="15" name="iṧļiďê"/>
            <p:cNvSpPr/>
            <p:nvPr/>
          </p:nvSpPr>
          <p:spPr>
            <a:xfrm>
              <a:off x="6675138" y="3881184"/>
              <a:ext cx="1549779" cy="580284"/>
            </a:xfrm>
            <a:prstGeom prst="roundRect">
              <a:avLst>
                <a:gd name="adj" fmla="val 11836"/>
              </a:avLst>
            </a:prstGeom>
            <a:pattFill prst="ltUpDiag">
              <a:fgClr>
                <a:schemeClr val="accent3">
                  <a:lumMod val="20000"/>
                  <a:lumOff val="80000"/>
                </a:schemeClr>
              </a:fgClr>
              <a:bgClr>
                <a:schemeClr val="bg1"/>
              </a:bgClr>
            </a:pattFill>
            <a:ln>
              <a:solidFill>
                <a:schemeClr val="accent1">
                  <a:shade val="50000"/>
                  <a:alpha val="2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kumimoji="1" lang="en-US" altLang="zh-CN" sz="1015" b="1" dirty="0">
                  <a:solidFill>
                    <a:schemeClr val="tx1"/>
                  </a:solidFill>
                </a:rPr>
                <a:t>keyword</a:t>
              </a:r>
              <a:endParaRPr kumimoji="1" lang="zh-CN" altLang="en-US" sz="1015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îṧľïḑê"/>
            <p:cNvSpPr/>
            <p:nvPr/>
          </p:nvSpPr>
          <p:spPr>
            <a:xfrm>
              <a:off x="8921660" y="1977824"/>
              <a:ext cx="2598828" cy="1055171"/>
            </a:xfrm>
            <a:prstGeom prst="rect">
              <a:avLst/>
            </a:prstGeom>
            <a:blipFill>
              <a:blip r:embed="rId5"/>
              <a:srcRect/>
              <a:stretch>
                <a:fillRect t="-32484" b="-317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sz="760"/>
            </a:p>
          </p:txBody>
        </p:sp>
        <p:sp>
          <p:nvSpPr>
            <p:cNvPr id="18" name="ïṣḻïḓè"/>
            <p:cNvSpPr txBox="1"/>
            <p:nvPr/>
          </p:nvSpPr>
          <p:spPr>
            <a:xfrm>
              <a:off x="8921662" y="3564000"/>
              <a:ext cx="2598824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 lnSpcReduction="10000"/>
            </a:bodyPr>
            <a:lstStyle/>
            <a:p>
              <a:pPr algn="ctr"/>
              <a:r>
                <a:rPr lang="en-US" altLang="zh-CN" sz="760" b="1" dirty="0">
                  <a:solidFill>
                    <a:schemeClr val="accent1"/>
                  </a:solidFill>
                </a:rPr>
                <a:t>Text here</a:t>
              </a:r>
              <a:endParaRPr lang="en-US" altLang="zh-CN" sz="760" b="1" dirty="0">
                <a:solidFill>
                  <a:schemeClr val="accent1"/>
                </a:solidFill>
              </a:endParaRPr>
            </a:p>
          </p:txBody>
        </p:sp>
        <p:sp>
          <p:nvSpPr>
            <p:cNvPr id="19" name="ïsľïďe"/>
            <p:cNvSpPr/>
            <p:nvPr/>
          </p:nvSpPr>
          <p:spPr>
            <a:xfrm>
              <a:off x="9425716" y="3881184"/>
              <a:ext cx="1549779" cy="580284"/>
            </a:xfrm>
            <a:prstGeom prst="roundRect">
              <a:avLst>
                <a:gd name="adj" fmla="val 11836"/>
              </a:avLst>
            </a:prstGeom>
            <a:pattFill prst="ltUp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>
              <a:solidFill>
                <a:schemeClr val="accent1">
                  <a:shade val="50000"/>
                  <a:alpha val="2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kumimoji="1" lang="en-US" altLang="zh-CN" sz="1015" b="1" dirty="0">
                  <a:solidFill>
                    <a:schemeClr val="tx1"/>
                  </a:solidFill>
                </a:rPr>
                <a:t>keyword</a:t>
              </a:r>
              <a:endParaRPr kumimoji="1" lang="zh-CN" altLang="en-US" sz="1015" b="1" dirty="0">
                <a:solidFill>
                  <a:schemeClr val="tx1"/>
                </a:solidFill>
              </a:endParaRPr>
            </a:p>
          </p:txBody>
        </p:sp>
        <p:grpSp>
          <p:nvGrpSpPr>
            <p:cNvPr id="20" name="íSľidè"/>
            <p:cNvGrpSpPr/>
            <p:nvPr/>
          </p:nvGrpSpPr>
          <p:grpSpPr>
            <a:xfrm>
              <a:off x="1551528" y="2592872"/>
              <a:ext cx="835622" cy="835622"/>
              <a:chOff x="2267651" y="2514048"/>
              <a:chExt cx="835622" cy="835622"/>
            </a:xfrm>
          </p:grpSpPr>
          <p:sp>
            <p:nvSpPr>
              <p:cNvPr id="33" name="ísľíḋé"/>
              <p:cNvSpPr/>
              <p:nvPr/>
            </p:nvSpPr>
            <p:spPr>
              <a:xfrm>
                <a:off x="2267651" y="2514048"/>
                <a:ext cx="835622" cy="83562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sz="760"/>
              </a:p>
            </p:txBody>
          </p:sp>
          <p:sp>
            <p:nvSpPr>
              <p:cNvPr id="34" name="îṥḷïdé"/>
              <p:cNvSpPr/>
              <p:nvPr/>
            </p:nvSpPr>
            <p:spPr>
              <a:xfrm>
                <a:off x="2511685" y="2766126"/>
                <a:ext cx="347557" cy="331463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sz="760"/>
              </a:p>
            </p:txBody>
          </p:sp>
        </p:grpSp>
        <p:grpSp>
          <p:nvGrpSpPr>
            <p:cNvPr id="21" name="íSļïḑe"/>
            <p:cNvGrpSpPr/>
            <p:nvPr/>
          </p:nvGrpSpPr>
          <p:grpSpPr>
            <a:xfrm>
              <a:off x="4302106" y="2592872"/>
              <a:ext cx="835622" cy="835622"/>
              <a:chOff x="2267651" y="2514048"/>
              <a:chExt cx="835622" cy="835622"/>
            </a:xfrm>
          </p:grpSpPr>
          <p:sp>
            <p:nvSpPr>
              <p:cNvPr id="31" name="ïṥ1ïḑè"/>
              <p:cNvSpPr/>
              <p:nvPr/>
            </p:nvSpPr>
            <p:spPr>
              <a:xfrm>
                <a:off x="2267651" y="2514048"/>
                <a:ext cx="835622" cy="83562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sz="760"/>
              </a:p>
            </p:txBody>
          </p:sp>
          <p:sp>
            <p:nvSpPr>
              <p:cNvPr id="32" name="îṣḷíḑè"/>
              <p:cNvSpPr/>
              <p:nvPr/>
            </p:nvSpPr>
            <p:spPr>
              <a:xfrm>
                <a:off x="2511685" y="2766126"/>
                <a:ext cx="347557" cy="331463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sz="760"/>
              </a:p>
            </p:txBody>
          </p:sp>
        </p:grpSp>
        <p:grpSp>
          <p:nvGrpSpPr>
            <p:cNvPr id="22" name="î$1ïḍè"/>
            <p:cNvGrpSpPr/>
            <p:nvPr/>
          </p:nvGrpSpPr>
          <p:grpSpPr>
            <a:xfrm>
              <a:off x="7052684" y="2592872"/>
              <a:ext cx="835622" cy="835622"/>
              <a:chOff x="2267651" y="2514048"/>
              <a:chExt cx="835622" cy="835622"/>
            </a:xfrm>
          </p:grpSpPr>
          <p:sp>
            <p:nvSpPr>
              <p:cNvPr id="29" name="îS1íḍê"/>
              <p:cNvSpPr/>
              <p:nvPr/>
            </p:nvSpPr>
            <p:spPr>
              <a:xfrm>
                <a:off x="2267651" y="2514048"/>
                <a:ext cx="835622" cy="83562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sz="760"/>
              </a:p>
            </p:txBody>
          </p:sp>
          <p:sp>
            <p:nvSpPr>
              <p:cNvPr id="30" name="íṧḻíḑé"/>
              <p:cNvSpPr/>
              <p:nvPr/>
            </p:nvSpPr>
            <p:spPr>
              <a:xfrm>
                <a:off x="2511685" y="2766126"/>
                <a:ext cx="347557" cy="331463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sz="760"/>
              </a:p>
            </p:txBody>
          </p:sp>
        </p:grpSp>
        <p:grpSp>
          <p:nvGrpSpPr>
            <p:cNvPr id="23" name="ïṩḻíḋe"/>
            <p:cNvGrpSpPr/>
            <p:nvPr/>
          </p:nvGrpSpPr>
          <p:grpSpPr>
            <a:xfrm>
              <a:off x="9803262" y="2592872"/>
              <a:ext cx="835622" cy="835622"/>
              <a:chOff x="2267651" y="2514048"/>
              <a:chExt cx="835622" cy="835622"/>
            </a:xfrm>
          </p:grpSpPr>
          <p:sp>
            <p:nvSpPr>
              <p:cNvPr id="27" name="îṡlídê"/>
              <p:cNvSpPr/>
              <p:nvPr/>
            </p:nvSpPr>
            <p:spPr>
              <a:xfrm>
                <a:off x="2267651" y="2514048"/>
                <a:ext cx="835622" cy="83562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sz="760"/>
              </a:p>
            </p:txBody>
          </p:sp>
          <p:sp>
            <p:nvSpPr>
              <p:cNvPr id="28" name="ïşľiḋe"/>
              <p:cNvSpPr/>
              <p:nvPr/>
            </p:nvSpPr>
            <p:spPr>
              <a:xfrm>
                <a:off x="2511685" y="2766126"/>
                <a:ext cx="347557" cy="331463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sz="76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8321" y="3125391"/>
            <a:ext cx="5151821" cy="2893219"/>
          </a:xfrm>
          <a:prstGeom prst="rect">
            <a:avLst/>
          </a:prstGeom>
          <a:blipFill>
            <a:blip r:embed="rId1"/>
            <a:srcRect/>
            <a:stretch>
              <a:fillRect t="-61256" b="-610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60"/>
          </a:p>
        </p:txBody>
      </p:sp>
      <p:sp>
        <p:nvSpPr>
          <p:cNvPr id="3" name="直角三角形 2"/>
          <p:cNvSpPr/>
          <p:nvPr/>
        </p:nvSpPr>
        <p:spPr>
          <a:xfrm flipH="1">
            <a:off x="0" y="3125391"/>
            <a:ext cx="5143500" cy="2893219"/>
          </a:xfrm>
          <a:prstGeom prst="rtTriangle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iŝḻíḋé"/>
          <p:cNvSpPr/>
          <p:nvPr/>
        </p:nvSpPr>
        <p:spPr>
          <a:xfrm>
            <a:off x="3361588" y="5149189"/>
            <a:ext cx="1425282" cy="533669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40401" y="4207460"/>
            <a:ext cx="1262698" cy="729081"/>
          </a:xfrm>
          <a:prstGeom prst="rect">
            <a:avLst/>
          </a:prstGeom>
          <a:blipFill>
            <a:blip r:embed="rId1"/>
            <a:srcRect/>
            <a:stretch>
              <a:fillRect t="-58526" b="-57673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6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564cc77-a606-499b-8248-87020b2b91e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60880" y="3543268"/>
            <a:ext cx="4038269" cy="2642822"/>
            <a:chOff x="6394995" y="1488714"/>
            <a:chExt cx="5125493" cy="3354350"/>
          </a:xfrm>
        </p:grpSpPr>
        <p:sp>
          <p:nvSpPr>
            <p:cNvPr id="4" name="îs1ïḑè"/>
            <p:cNvSpPr/>
            <p:nvPr/>
          </p:nvSpPr>
          <p:spPr>
            <a:xfrm>
              <a:off x="6394995" y="1488714"/>
              <a:ext cx="5124073" cy="2376264"/>
            </a:xfrm>
            <a:prstGeom prst="snip1Rect">
              <a:avLst>
                <a:gd name="adj" fmla="val 28761"/>
              </a:avLst>
            </a:prstGeom>
            <a:blipFill>
              <a:blip r:embed="rId2"/>
              <a:srcRect/>
              <a:stretch>
                <a:fillRect t="-21994" b="-2176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760"/>
            </a:p>
          </p:txBody>
        </p:sp>
        <p:sp>
          <p:nvSpPr>
            <p:cNvPr id="22" name="íṧļiḓe"/>
            <p:cNvSpPr txBox="1"/>
            <p:nvPr/>
          </p:nvSpPr>
          <p:spPr>
            <a:xfrm>
              <a:off x="6642885" y="4371244"/>
              <a:ext cx="4629711" cy="47182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 b="1" dirty="0">
                  <a:solidFill>
                    <a:schemeClr val="accent3"/>
                  </a:solidFill>
                </a:rPr>
                <a:t>Text here</a:t>
              </a:r>
              <a:endParaRPr lang="en-US" altLang="zh-CN" b="1" dirty="0">
                <a:solidFill>
                  <a:schemeClr val="accent3"/>
                </a:solidFill>
              </a:endParaRPr>
            </a:p>
          </p:txBody>
        </p:sp>
        <p:grpSp>
          <p:nvGrpSpPr>
            <p:cNvPr id="6" name="íṩḻíḋé"/>
            <p:cNvGrpSpPr/>
            <p:nvPr/>
          </p:nvGrpSpPr>
          <p:grpSpPr>
            <a:xfrm>
              <a:off x="8620241" y="3527475"/>
              <a:ext cx="675000" cy="675005"/>
              <a:chOff x="7209746" y="4153276"/>
              <a:chExt cx="675000" cy="675005"/>
            </a:xfrm>
          </p:grpSpPr>
          <p:sp>
            <p:nvSpPr>
              <p:cNvPr id="19" name="i$ľïḍé"/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sz="760" dirty="0"/>
              </a:p>
            </p:txBody>
          </p:sp>
          <p:sp>
            <p:nvSpPr>
              <p:cNvPr id="20" name="ïṥ1ide"/>
              <p:cNvSpPr/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77132" tIns="38566" rIns="77132" bIns="38566" numCol="1" anchor="t" anchorCtr="0" compatLnSpc="1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3035" dirty="0"/>
              </a:p>
            </p:txBody>
          </p:sp>
        </p:grpSp>
        <p:sp>
          <p:nvSpPr>
            <p:cNvPr id="7" name="ïṩ1îde"/>
            <p:cNvSpPr/>
            <p:nvPr/>
          </p:nvSpPr>
          <p:spPr bwMode="auto">
            <a:xfrm>
              <a:off x="10928738" y="1488714"/>
              <a:ext cx="591750" cy="614660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 sz="760"/>
            </a:p>
          </p:txBody>
        </p:sp>
      </p:grpSp>
      <p:sp>
        <p:nvSpPr>
          <p:cNvPr id="23" name="îs1ïḑè"/>
          <p:cNvSpPr/>
          <p:nvPr/>
        </p:nvSpPr>
        <p:spPr>
          <a:xfrm>
            <a:off x="561834" y="1115616"/>
            <a:ext cx="4037149" cy="1872208"/>
          </a:xfrm>
          <a:prstGeom prst="snip1Rect">
            <a:avLst>
              <a:gd name="adj" fmla="val 28761"/>
            </a:avLst>
          </a:prstGeom>
          <a:blipFill>
            <a:blip r:embed="rId3"/>
            <a:srcRect/>
            <a:stretch>
              <a:fillRect t="-21994" b="-21763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760"/>
          </a:p>
        </p:txBody>
      </p:sp>
      <p:sp>
        <p:nvSpPr>
          <p:cNvPr id="25" name="i$ľïḍé"/>
          <p:cNvSpPr/>
          <p:nvPr/>
        </p:nvSpPr>
        <p:spPr>
          <a:xfrm>
            <a:off x="2283718" y="2456002"/>
            <a:ext cx="531818" cy="53182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760" dirty="0"/>
          </a:p>
        </p:txBody>
      </p:sp>
      <p:sp>
        <p:nvSpPr>
          <p:cNvPr id="26" name="ïṥ1ide"/>
          <p:cNvSpPr/>
          <p:nvPr/>
        </p:nvSpPr>
        <p:spPr bwMode="auto">
          <a:xfrm>
            <a:off x="2427734" y="2555776"/>
            <a:ext cx="231164" cy="226657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7132" tIns="38566" rIns="77132" bIns="38566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3035" dirty="0"/>
          </a:p>
        </p:txBody>
      </p:sp>
      <p:sp>
        <p:nvSpPr>
          <p:cNvPr id="27" name="iŝḻíḋé"/>
          <p:cNvSpPr/>
          <p:nvPr/>
        </p:nvSpPr>
        <p:spPr>
          <a:xfrm>
            <a:off x="913083" y="6145104"/>
            <a:ext cx="3569612" cy="1351048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c9b5020-2f7c-434c-9877-53f82425908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3125391"/>
            <a:ext cx="2305969" cy="2893219"/>
            <a:chOff x="1" y="0"/>
            <a:chExt cx="5466000" cy="6858000"/>
          </a:xfrm>
        </p:grpSpPr>
        <p:sp>
          <p:nvSpPr>
            <p:cNvPr id="4" name="îSľïďé"/>
            <p:cNvSpPr/>
            <p:nvPr/>
          </p:nvSpPr>
          <p:spPr bwMode="auto">
            <a:xfrm>
              <a:off x="1" y="0"/>
              <a:ext cx="5466000" cy="6858000"/>
            </a:xfrm>
            <a:prstGeom prst="rect">
              <a:avLst/>
            </a:prstGeom>
            <a:blipFill>
              <a:blip r:embed="rId2"/>
              <a:srcRect/>
              <a:stretch>
                <a:fillRect l="-44202" r="-4399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760" dirty="0"/>
            </a:p>
          </p:txBody>
        </p:sp>
        <p:sp>
          <p:nvSpPr>
            <p:cNvPr id="5" name="ïşḷîḓe"/>
            <p:cNvSpPr/>
            <p:nvPr/>
          </p:nvSpPr>
          <p:spPr bwMode="auto">
            <a:xfrm>
              <a:off x="685424" y="0"/>
              <a:ext cx="2620575" cy="6858000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38576" tIns="19288" rIns="38576" bIns="1928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60" dirty="0"/>
            </a:p>
          </p:txBody>
        </p:sp>
      </p:grpSp>
      <p:sp>
        <p:nvSpPr>
          <p:cNvPr id="33" name="iŝḻíḋé"/>
          <p:cNvSpPr/>
          <p:nvPr/>
        </p:nvSpPr>
        <p:spPr>
          <a:xfrm>
            <a:off x="2834022" y="3671900"/>
            <a:ext cx="2283718" cy="1800200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7" r="49708" b="68503"/>
          <a:stretch>
            <a:fillRect/>
          </a:stretch>
        </p:blipFill>
        <p:spPr>
          <a:xfrm>
            <a:off x="2647091" y="3695456"/>
            <a:ext cx="971211" cy="78885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6" t="67691" r="48733"/>
          <a:stretch>
            <a:fillRect/>
          </a:stretch>
        </p:blipFill>
        <p:spPr>
          <a:xfrm>
            <a:off x="2647091" y="4829174"/>
            <a:ext cx="971211" cy="80917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7" t="38445" r="49708" b="30479"/>
          <a:stretch>
            <a:fillRect/>
          </a:stretch>
        </p:blipFill>
        <p:spPr>
          <a:xfrm>
            <a:off x="2647091" y="4265242"/>
            <a:ext cx="971211" cy="77831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1" b="50954"/>
          <a:stretch>
            <a:fillRect/>
          </a:stretch>
        </p:blipFill>
        <p:spPr>
          <a:xfrm>
            <a:off x="3338656" y="3695454"/>
            <a:ext cx="1825120" cy="122837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5" t="52336"/>
          <a:stretch>
            <a:fillRect/>
          </a:stretch>
        </p:blipFill>
        <p:spPr>
          <a:xfrm>
            <a:off x="3338656" y="4458363"/>
            <a:ext cx="1825120" cy="119375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2" t="651" r="46420" b="99329"/>
          <a:stretch>
            <a:fillRect/>
          </a:stretch>
        </p:blipFill>
        <p:spPr>
          <a:xfrm>
            <a:off x="3301151" y="3709351"/>
            <a:ext cx="5103247" cy="45719"/>
          </a:xfrm>
          <a:custGeom>
            <a:avLst/>
            <a:gdLst>
              <a:gd name="connsiteX0" fmla="*/ 0 w 88900"/>
              <a:gd name="connsiteY0" fmla="*/ 0 h 797"/>
              <a:gd name="connsiteX1" fmla="*/ 88900 w 88900"/>
              <a:gd name="connsiteY1" fmla="*/ 0 h 797"/>
              <a:gd name="connsiteX2" fmla="*/ 88900 w 88900"/>
              <a:gd name="connsiteY2" fmla="*/ 797 h 797"/>
              <a:gd name="connsiteX3" fmla="*/ 0 w 88900"/>
              <a:gd name="connsiteY3" fmla="*/ 797 h 797"/>
              <a:gd name="connsiteX4" fmla="*/ 0 w 88900"/>
              <a:gd name="connsiteY4" fmla="*/ 0 h 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00" h="797">
                <a:moveTo>
                  <a:pt x="0" y="0"/>
                </a:moveTo>
                <a:lnTo>
                  <a:pt x="88900" y="0"/>
                </a:lnTo>
                <a:lnTo>
                  <a:pt x="88900" y="797"/>
                </a:lnTo>
                <a:lnTo>
                  <a:pt x="0" y="7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2" t="100001" r="46420" b="-929"/>
          <a:stretch>
            <a:fillRect/>
          </a:stretch>
        </p:blipFill>
        <p:spPr>
          <a:xfrm>
            <a:off x="3301151" y="5260015"/>
            <a:ext cx="110333" cy="45719"/>
          </a:xfrm>
          <a:custGeom>
            <a:avLst/>
            <a:gdLst>
              <a:gd name="connsiteX0" fmla="*/ 0 w 88900"/>
              <a:gd name="connsiteY0" fmla="*/ 0 h 36838"/>
              <a:gd name="connsiteX1" fmla="*/ 88900 w 88900"/>
              <a:gd name="connsiteY1" fmla="*/ 0 h 36838"/>
              <a:gd name="connsiteX2" fmla="*/ 88900 w 88900"/>
              <a:gd name="connsiteY2" fmla="*/ 36838 h 36838"/>
              <a:gd name="connsiteX3" fmla="*/ 0 w 88900"/>
              <a:gd name="connsiteY3" fmla="*/ 36838 h 36838"/>
              <a:gd name="connsiteX4" fmla="*/ 0 w 88900"/>
              <a:gd name="connsiteY4" fmla="*/ 0 h 3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00" h="36838">
                <a:moveTo>
                  <a:pt x="0" y="0"/>
                </a:moveTo>
                <a:lnTo>
                  <a:pt x="88900" y="0"/>
                </a:lnTo>
                <a:lnTo>
                  <a:pt x="88900" y="36838"/>
                </a:lnTo>
                <a:lnTo>
                  <a:pt x="0" y="3683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9" name="文本框 28"/>
          <p:cNvSpPr txBox="1"/>
          <p:nvPr/>
        </p:nvSpPr>
        <p:spPr>
          <a:xfrm>
            <a:off x="100979" y="3275856"/>
            <a:ext cx="203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445">
              <a:defRPr/>
            </a:pPr>
            <a:r>
              <a:rPr lang="en-US" altLang="zh-CN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 text  here</a:t>
            </a:r>
            <a:endParaRPr lang="zh-CN" altLang="en-US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iŝḻíḋé"/>
          <p:cNvSpPr/>
          <p:nvPr/>
        </p:nvSpPr>
        <p:spPr>
          <a:xfrm>
            <a:off x="98034" y="3741392"/>
            <a:ext cx="2342239" cy="1896961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1" t="345" r="17199" b="-148"/>
          <a:stretch>
            <a:fillRect/>
          </a:stretch>
        </p:blipFill>
        <p:spPr>
          <a:xfrm>
            <a:off x="1399408" y="2947862"/>
            <a:ext cx="2468486" cy="2488234"/>
          </a:xfrm>
          <a:prstGeom prst="ellipse">
            <a:avLst/>
          </a:prstGeom>
        </p:spPr>
      </p:pic>
      <p:sp>
        <p:nvSpPr>
          <p:cNvPr id="4" name="等腰三角形 3"/>
          <p:cNvSpPr/>
          <p:nvPr/>
        </p:nvSpPr>
        <p:spPr>
          <a:xfrm>
            <a:off x="382380" y="3988005"/>
            <a:ext cx="473220" cy="407948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790901" y="3846103"/>
            <a:ext cx="344726" cy="29717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676915" y="4096844"/>
            <a:ext cx="262850" cy="226594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267494" y="3997010"/>
            <a:ext cx="250796" cy="216204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835554" y="4172953"/>
            <a:ext cx="313346" cy="270126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4110341" y="4003857"/>
            <a:ext cx="551212" cy="475184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4408010" y="4112375"/>
            <a:ext cx="212458" cy="183152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4652364" y="3989090"/>
            <a:ext cx="295650" cy="254868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4062384" y="3982654"/>
            <a:ext cx="250796" cy="216204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4297689" y="3874306"/>
            <a:ext cx="198614" cy="17121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4609336" y="4226467"/>
            <a:ext cx="142426" cy="122778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等腰三角形 21"/>
          <p:cNvSpPr/>
          <p:nvPr/>
        </p:nvSpPr>
        <p:spPr>
          <a:xfrm flipH="1">
            <a:off x="659572" y="4014014"/>
            <a:ext cx="131036" cy="126672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9" name="iŝḻíḋé"/>
          <p:cNvSpPr/>
          <p:nvPr/>
        </p:nvSpPr>
        <p:spPr>
          <a:xfrm>
            <a:off x="854926" y="5694516"/>
            <a:ext cx="3733048" cy="1397764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Sľïḑè"/>
          <p:cNvSpPr/>
          <p:nvPr/>
        </p:nvSpPr>
        <p:spPr>
          <a:xfrm>
            <a:off x="411510" y="3635896"/>
            <a:ext cx="2021143" cy="2724150"/>
          </a:xfrm>
          <a:custGeom>
            <a:avLst/>
            <a:gdLst>
              <a:gd name="connsiteX0" fmla="*/ 2683796 w 8051390"/>
              <a:gd name="connsiteY0" fmla="*/ 6884525 h 10851877"/>
              <a:gd name="connsiteX1" fmla="*/ 2450422 w 8051390"/>
              <a:gd name="connsiteY1" fmla="*/ 9451636 h 10851877"/>
              <a:gd name="connsiteX2" fmla="*/ 2683796 w 8051390"/>
              <a:gd name="connsiteY2" fmla="*/ 9451636 h 10851877"/>
              <a:gd name="connsiteX3" fmla="*/ 2567109 w 8051390"/>
              <a:gd name="connsiteY3" fmla="*/ 8868201 h 10851877"/>
              <a:gd name="connsiteX4" fmla="*/ 2567109 w 8051390"/>
              <a:gd name="connsiteY4" fmla="*/ 8634827 h 10851877"/>
              <a:gd name="connsiteX5" fmla="*/ 2800482 w 8051390"/>
              <a:gd name="connsiteY5" fmla="*/ 8284767 h 10851877"/>
              <a:gd name="connsiteX6" fmla="*/ 2683796 w 8051390"/>
              <a:gd name="connsiteY6" fmla="*/ 8284767 h 10851877"/>
              <a:gd name="connsiteX7" fmla="*/ 2800482 w 8051390"/>
              <a:gd name="connsiteY7" fmla="*/ 8168079 h 10851877"/>
              <a:gd name="connsiteX8" fmla="*/ 2800482 w 8051390"/>
              <a:gd name="connsiteY8" fmla="*/ 8051393 h 10851877"/>
              <a:gd name="connsiteX9" fmla="*/ 2683796 w 8051390"/>
              <a:gd name="connsiteY9" fmla="*/ 7934705 h 10851877"/>
              <a:gd name="connsiteX10" fmla="*/ 2683796 w 8051390"/>
              <a:gd name="connsiteY10" fmla="*/ 7818019 h 10851877"/>
              <a:gd name="connsiteX11" fmla="*/ 2917170 w 8051390"/>
              <a:gd name="connsiteY11" fmla="*/ 7351273 h 10851877"/>
              <a:gd name="connsiteX12" fmla="*/ 2800482 w 8051390"/>
              <a:gd name="connsiteY12" fmla="*/ 6884525 h 10851877"/>
              <a:gd name="connsiteX13" fmla="*/ 7001209 w 8051390"/>
              <a:gd name="connsiteY13" fmla="*/ 350061 h 10851877"/>
              <a:gd name="connsiteX14" fmla="*/ 7001209 w 8051390"/>
              <a:gd name="connsiteY14" fmla="*/ 466748 h 10851877"/>
              <a:gd name="connsiteX15" fmla="*/ 7467957 w 8051390"/>
              <a:gd name="connsiteY15" fmla="*/ 466748 h 10851877"/>
              <a:gd name="connsiteX16" fmla="*/ 7467957 w 8051390"/>
              <a:gd name="connsiteY16" fmla="*/ 350061 h 10851877"/>
              <a:gd name="connsiteX17" fmla="*/ 7701329 w 8051390"/>
              <a:gd name="connsiteY17" fmla="*/ 0 h 10851877"/>
              <a:gd name="connsiteX18" fmla="*/ 8051390 w 8051390"/>
              <a:gd name="connsiteY18" fmla="*/ 116687 h 10851877"/>
              <a:gd name="connsiteX19" fmla="*/ 8051390 w 8051390"/>
              <a:gd name="connsiteY19" fmla="*/ 350061 h 10851877"/>
              <a:gd name="connsiteX20" fmla="*/ 7701329 w 8051390"/>
              <a:gd name="connsiteY20" fmla="*/ 350061 h 10851877"/>
              <a:gd name="connsiteX21" fmla="*/ 7934703 w 8051390"/>
              <a:gd name="connsiteY21" fmla="*/ 700122 h 10851877"/>
              <a:gd name="connsiteX22" fmla="*/ 6067714 w 8051390"/>
              <a:gd name="connsiteY22" fmla="*/ 1283557 h 10851877"/>
              <a:gd name="connsiteX23" fmla="*/ 5250906 w 8051390"/>
              <a:gd name="connsiteY23" fmla="*/ 1400243 h 10851877"/>
              <a:gd name="connsiteX24" fmla="*/ 5134219 w 8051390"/>
              <a:gd name="connsiteY24" fmla="*/ 1750304 h 10851877"/>
              <a:gd name="connsiteX25" fmla="*/ 5250906 w 8051390"/>
              <a:gd name="connsiteY25" fmla="*/ 1750304 h 10851877"/>
              <a:gd name="connsiteX26" fmla="*/ 3850665 w 8051390"/>
              <a:gd name="connsiteY26" fmla="*/ 9218262 h 10851877"/>
              <a:gd name="connsiteX27" fmla="*/ 4200726 w 8051390"/>
              <a:gd name="connsiteY27" fmla="*/ 10735190 h 10851877"/>
              <a:gd name="connsiteX28" fmla="*/ 4084039 w 8051390"/>
              <a:gd name="connsiteY28" fmla="*/ 10735190 h 10851877"/>
              <a:gd name="connsiteX29" fmla="*/ 3617291 w 8051390"/>
              <a:gd name="connsiteY29" fmla="*/ 9568323 h 10851877"/>
              <a:gd name="connsiteX30" fmla="*/ 3733979 w 8051390"/>
              <a:gd name="connsiteY30" fmla="*/ 8401453 h 10851877"/>
              <a:gd name="connsiteX31" fmla="*/ 3733979 w 8051390"/>
              <a:gd name="connsiteY31" fmla="*/ 8284767 h 10851877"/>
              <a:gd name="connsiteX32" fmla="*/ 3617291 w 8051390"/>
              <a:gd name="connsiteY32" fmla="*/ 8284767 h 10851877"/>
              <a:gd name="connsiteX33" fmla="*/ 3617291 w 8051390"/>
              <a:gd name="connsiteY33" fmla="*/ 8518140 h 10851877"/>
              <a:gd name="connsiteX34" fmla="*/ 3267230 w 8051390"/>
              <a:gd name="connsiteY34" fmla="*/ 8751514 h 10851877"/>
              <a:gd name="connsiteX35" fmla="*/ 3267230 w 8051390"/>
              <a:gd name="connsiteY35" fmla="*/ 8868201 h 10851877"/>
              <a:gd name="connsiteX36" fmla="*/ 3500604 w 8051390"/>
              <a:gd name="connsiteY36" fmla="*/ 10735190 h 10851877"/>
              <a:gd name="connsiteX37" fmla="*/ 3500604 w 8051390"/>
              <a:gd name="connsiteY37" fmla="*/ 10851877 h 10851877"/>
              <a:gd name="connsiteX38" fmla="*/ 3267230 w 8051390"/>
              <a:gd name="connsiteY38" fmla="*/ 10851877 h 10851877"/>
              <a:gd name="connsiteX39" fmla="*/ 2800482 w 8051390"/>
              <a:gd name="connsiteY39" fmla="*/ 10501818 h 10851877"/>
              <a:gd name="connsiteX40" fmla="*/ 2683796 w 8051390"/>
              <a:gd name="connsiteY40" fmla="*/ 10618505 h 10851877"/>
              <a:gd name="connsiteX41" fmla="*/ 2567109 w 8051390"/>
              <a:gd name="connsiteY41" fmla="*/ 10618505 h 10851877"/>
              <a:gd name="connsiteX42" fmla="*/ 2100361 w 8051390"/>
              <a:gd name="connsiteY42" fmla="*/ 8868201 h 10851877"/>
              <a:gd name="connsiteX43" fmla="*/ 2217049 w 8051390"/>
              <a:gd name="connsiteY43" fmla="*/ 8984888 h 10851877"/>
              <a:gd name="connsiteX44" fmla="*/ 2333735 w 8051390"/>
              <a:gd name="connsiteY44" fmla="*/ 8984888 h 10851877"/>
              <a:gd name="connsiteX45" fmla="*/ 2100361 w 8051390"/>
              <a:gd name="connsiteY45" fmla="*/ 8168079 h 10851877"/>
              <a:gd name="connsiteX46" fmla="*/ 2450422 w 8051390"/>
              <a:gd name="connsiteY46" fmla="*/ 8051393 h 10851877"/>
              <a:gd name="connsiteX47" fmla="*/ 2450422 w 8051390"/>
              <a:gd name="connsiteY47" fmla="*/ 7467960 h 10851877"/>
              <a:gd name="connsiteX48" fmla="*/ 2217049 w 8051390"/>
              <a:gd name="connsiteY48" fmla="*/ 7467960 h 10851877"/>
              <a:gd name="connsiteX49" fmla="*/ 2217049 w 8051390"/>
              <a:gd name="connsiteY49" fmla="*/ 7351273 h 10851877"/>
              <a:gd name="connsiteX50" fmla="*/ 2567109 w 8051390"/>
              <a:gd name="connsiteY50" fmla="*/ 7117899 h 10851877"/>
              <a:gd name="connsiteX51" fmla="*/ 2567109 w 8051390"/>
              <a:gd name="connsiteY51" fmla="*/ 7001212 h 10851877"/>
              <a:gd name="connsiteX52" fmla="*/ 2333735 w 8051390"/>
              <a:gd name="connsiteY52" fmla="*/ 7001212 h 10851877"/>
              <a:gd name="connsiteX53" fmla="*/ 2683796 w 8051390"/>
              <a:gd name="connsiteY53" fmla="*/ 6067717 h 10851877"/>
              <a:gd name="connsiteX54" fmla="*/ 2683796 w 8051390"/>
              <a:gd name="connsiteY54" fmla="*/ 4550789 h 10851877"/>
              <a:gd name="connsiteX55" fmla="*/ 3150543 w 8051390"/>
              <a:gd name="connsiteY55" fmla="*/ 2100365 h 10851877"/>
              <a:gd name="connsiteX56" fmla="*/ 2333735 w 8051390"/>
              <a:gd name="connsiteY56" fmla="*/ 2217052 h 10851877"/>
              <a:gd name="connsiteX57" fmla="*/ 700122 w 8051390"/>
              <a:gd name="connsiteY57" fmla="*/ 2100365 h 10851877"/>
              <a:gd name="connsiteX58" fmla="*/ 700122 w 8051390"/>
              <a:gd name="connsiteY58" fmla="*/ 1983678 h 10851877"/>
              <a:gd name="connsiteX59" fmla="*/ 1283554 w 8051390"/>
              <a:gd name="connsiteY59" fmla="*/ 1866991 h 10851877"/>
              <a:gd name="connsiteX60" fmla="*/ 1283554 w 8051390"/>
              <a:gd name="connsiteY60" fmla="*/ 1983678 h 10851877"/>
              <a:gd name="connsiteX61" fmla="*/ 1400241 w 8051390"/>
              <a:gd name="connsiteY61" fmla="*/ 1866991 h 10851877"/>
              <a:gd name="connsiteX62" fmla="*/ 3150543 w 8051390"/>
              <a:gd name="connsiteY62" fmla="*/ 1866991 h 10851877"/>
              <a:gd name="connsiteX63" fmla="*/ 3150543 w 8051390"/>
              <a:gd name="connsiteY63" fmla="*/ 1516930 h 10851877"/>
              <a:gd name="connsiteX64" fmla="*/ 1283554 w 8051390"/>
              <a:gd name="connsiteY64" fmla="*/ 1750304 h 10851877"/>
              <a:gd name="connsiteX65" fmla="*/ 1166868 w 8051390"/>
              <a:gd name="connsiteY65" fmla="*/ 1633617 h 10851877"/>
              <a:gd name="connsiteX66" fmla="*/ 1050181 w 8051390"/>
              <a:gd name="connsiteY66" fmla="*/ 1633617 h 10851877"/>
              <a:gd name="connsiteX67" fmla="*/ 350061 w 8051390"/>
              <a:gd name="connsiteY67" fmla="*/ 1750304 h 10851877"/>
              <a:gd name="connsiteX68" fmla="*/ 0 w 8051390"/>
              <a:gd name="connsiteY68" fmla="*/ 1516930 h 10851877"/>
              <a:gd name="connsiteX69" fmla="*/ 116687 w 8051390"/>
              <a:gd name="connsiteY69" fmla="*/ 933496 h 10851877"/>
              <a:gd name="connsiteX70" fmla="*/ 0 w 8051390"/>
              <a:gd name="connsiteY70" fmla="*/ 816809 h 10851877"/>
              <a:gd name="connsiteX71" fmla="*/ 1400241 w 8051390"/>
              <a:gd name="connsiteY71" fmla="*/ 233374 h 1085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8051390" h="10851877">
                <a:moveTo>
                  <a:pt x="2683796" y="6884525"/>
                </a:moveTo>
                <a:lnTo>
                  <a:pt x="2450422" y="9451636"/>
                </a:lnTo>
                <a:lnTo>
                  <a:pt x="2683796" y="9451636"/>
                </a:lnTo>
                <a:lnTo>
                  <a:pt x="2567109" y="8868201"/>
                </a:lnTo>
                <a:lnTo>
                  <a:pt x="2567109" y="8634827"/>
                </a:lnTo>
                <a:lnTo>
                  <a:pt x="2800482" y="8284767"/>
                </a:lnTo>
                <a:lnTo>
                  <a:pt x="2683796" y="8284767"/>
                </a:lnTo>
                <a:lnTo>
                  <a:pt x="2800482" y="8168079"/>
                </a:lnTo>
                <a:lnTo>
                  <a:pt x="2800482" y="8051393"/>
                </a:lnTo>
                <a:lnTo>
                  <a:pt x="2683796" y="7934705"/>
                </a:lnTo>
                <a:lnTo>
                  <a:pt x="2683796" y="7818019"/>
                </a:lnTo>
                <a:lnTo>
                  <a:pt x="2917170" y="7351273"/>
                </a:lnTo>
                <a:lnTo>
                  <a:pt x="2800482" y="6884525"/>
                </a:lnTo>
                <a:close/>
                <a:moveTo>
                  <a:pt x="7001209" y="350061"/>
                </a:moveTo>
                <a:lnTo>
                  <a:pt x="7001209" y="466748"/>
                </a:lnTo>
                <a:lnTo>
                  <a:pt x="7467957" y="466748"/>
                </a:lnTo>
                <a:lnTo>
                  <a:pt x="7467957" y="350061"/>
                </a:lnTo>
                <a:close/>
                <a:moveTo>
                  <a:pt x="7701329" y="0"/>
                </a:moveTo>
                <a:lnTo>
                  <a:pt x="8051390" y="116687"/>
                </a:lnTo>
                <a:lnTo>
                  <a:pt x="8051390" y="350061"/>
                </a:lnTo>
                <a:lnTo>
                  <a:pt x="7701329" y="350061"/>
                </a:lnTo>
                <a:lnTo>
                  <a:pt x="7934703" y="700122"/>
                </a:lnTo>
                <a:cubicBezTo>
                  <a:pt x="7765393" y="1089078"/>
                  <a:pt x="7143063" y="1283557"/>
                  <a:pt x="6067714" y="1283557"/>
                </a:cubicBezTo>
                <a:lnTo>
                  <a:pt x="5250906" y="1400243"/>
                </a:lnTo>
                <a:lnTo>
                  <a:pt x="5134219" y="1750304"/>
                </a:lnTo>
                <a:lnTo>
                  <a:pt x="5250906" y="1750304"/>
                </a:lnTo>
                <a:cubicBezTo>
                  <a:pt x="5017534" y="2303995"/>
                  <a:pt x="4550786" y="4793315"/>
                  <a:pt x="3850665" y="9218262"/>
                </a:cubicBezTo>
                <a:lnTo>
                  <a:pt x="4200726" y="10735190"/>
                </a:lnTo>
                <a:lnTo>
                  <a:pt x="4084039" y="10735190"/>
                </a:lnTo>
                <a:cubicBezTo>
                  <a:pt x="3910152" y="10735190"/>
                  <a:pt x="3754569" y="10346235"/>
                  <a:pt x="3617291" y="9568323"/>
                </a:cubicBezTo>
                <a:lnTo>
                  <a:pt x="3733979" y="8401453"/>
                </a:lnTo>
                <a:lnTo>
                  <a:pt x="3733979" y="8284767"/>
                </a:lnTo>
                <a:lnTo>
                  <a:pt x="3617291" y="8284767"/>
                </a:lnTo>
                <a:lnTo>
                  <a:pt x="3617291" y="8518140"/>
                </a:lnTo>
                <a:cubicBezTo>
                  <a:pt x="3383917" y="8518140"/>
                  <a:pt x="3267230" y="8595932"/>
                  <a:pt x="3267230" y="8751514"/>
                </a:cubicBezTo>
                <a:lnTo>
                  <a:pt x="3267230" y="8868201"/>
                </a:lnTo>
                <a:lnTo>
                  <a:pt x="3500604" y="10735190"/>
                </a:lnTo>
                <a:lnTo>
                  <a:pt x="3500604" y="10851877"/>
                </a:lnTo>
                <a:lnTo>
                  <a:pt x="3267230" y="10851877"/>
                </a:lnTo>
                <a:lnTo>
                  <a:pt x="2800482" y="10501818"/>
                </a:lnTo>
                <a:lnTo>
                  <a:pt x="2683796" y="10618505"/>
                </a:lnTo>
                <a:lnTo>
                  <a:pt x="2567109" y="10618505"/>
                </a:lnTo>
                <a:cubicBezTo>
                  <a:pt x="2255945" y="9945838"/>
                  <a:pt x="2100361" y="9362403"/>
                  <a:pt x="2100361" y="8868201"/>
                </a:cubicBezTo>
                <a:lnTo>
                  <a:pt x="2217049" y="8984888"/>
                </a:lnTo>
                <a:lnTo>
                  <a:pt x="2333735" y="8984888"/>
                </a:lnTo>
                <a:lnTo>
                  <a:pt x="2100361" y="8168079"/>
                </a:lnTo>
                <a:lnTo>
                  <a:pt x="2450422" y="8051393"/>
                </a:lnTo>
                <a:lnTo>
                  <a:pt x="2450422" y="7467960"/>
                </a:lnTo>
                <a:lnTo>
                  <a:pt x="2217049" y="7467960"/>
                </a:lnTo>
                <a:lnTo>
                  <a:pt x="2217049" y="7351273"/>
                </a:lnTo>
                <a:cubicBezTo>
                  <a:pt x="2450422" y="7351273"/>
                  <a:pt x="2567109" y="7273481"/>
                  <a:pt x="2567109" y="7117899"/>
                </a:cubicBezTo>
                <a:lnTo>
                  <a:pt x="2567109" y="7001212"/>
                </a:lnTo>
                <a:lnTo>
                  <a:pt x="2333735" y="7001212"/>
                </a:lnTo>
                <a:cubicBezTo>
                  <a:pt x="2333735" y="6378882"/>
                  <a:pt x="2450422" y="6067717"/>
                  <a:pt x="2683796" y="6067717"/>
                </a:cubicBezTo>
                <a:lnTo>
                  <a:pt x="2683796" y="4550789"/>
                </a:lnTo>
                <a:cubicBezTo>
                  <a:pt x="2807347" y="4440966"/>
                  <a:pt x="2962930" y="3624158"/>
                  <a:pt x="3150543" y="2100365"/>
                </a:cubicBezTo>
                <a:lnTo>
                  <a:pt x="2333735" y="2217052"/>
                </a:lnTo>
                <a:lnTo>
                  <a:pt x="700122" y="2100365"/>
                </a:lnTo>
                <a:lnTo>
                  <a:pt x="700122" y="1983678"/>
                </a:lnTo>
                <a:lnTo>
                  <a:pt x="1283554" y="1866991"/>
                </a:lnTo>
                <a:lnTo>
                  <a:pt x="1283554" y="1983678"/>
                </a:lnTo>
                <a:lnTo>
                  <a:pt x="1400241" y="1866991"/>
                </a:lnTo>
                <a:lnTo>
                  <a:pt x="3150543" y="1866991"/>
                </a:lnTo>
                <a:lnTo>
                  <a:pt x="3150543" y="1516930"/>
                </a:lnTo>
                <a:lnTo>
                  <a:pt x="1283554" y="1750304"/>
                </a:lnTo>
                <a:lnTo>
                  <a:pt x="1166868" y="1633617"/>
                </a:lnTo>
                <a:lnTo>
                  <a:pt x="1050181" y="1633617"/>
                </a:lnTo>
                <a:lnTo>
                  <a:pt x="350061" y="1750304"/>
                </a:lnTo>
                <a:lnTo>
                  <a:pt x="0" y="1516930"/>
                </a:lnTo>
                <a:lnTo>
                  <a:pt x="116687" y="933496"/>
                </a:lnTo>
                <a:lnTo>
                  <a:pt x="0" y="816809"/>
                </a:lnTo>
                <a:cubicBezTo>
                  <a:pt x="0" y="427852"/>
                  <a:pt x="466748" y="233374"/>
                  <a:pt x="1400241" y="233374"/>
                </a:cubicBezTo>
                <a:close/>
              </a:path>
            </a:pathLst>
          </a:custGeom>
          <a:blipFill>
            <a:blip r:embed="rId1"/>
            <a:srcRect/>
            <a:stretch>
              <a:fillRect l="-51262" r="-50912"/>
            </a:stretch>
          </a:blipFill>
          <a:ln w="38100" cap="flat" cmpd="sng" algn="ctr">
            <a:noFill/>
            <a:prstDash val="solid"/>
            <a:miter lim="800000"/>
          </a:ln>
          <a:effectLst>
            <a:outerShdw dist="38100" dir="2700000" sx="101000" sy="101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760"/>
          </a:p>
        </p:txBody>
      </p:sp>
      <p:sp>
        <p:nvSpPr>
          <p:cNvPr id="8" name="iŝḻíḋé"/>
          <p:cNvSpPr/>
          <p:nvPr/>
        </p:nvSpPr>
        <p:spPr>
          <a:xfrm>
            <a:off x="2715766" y="4442610"/>
            <a:ext cx="2232248" cy="1065494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80791" y="1043608"/>
            <a:ext cx="1713137" cy="284154"/>
          </a:xfrm>
        </p:spPr>
        <p:txBody>
          <a:bodyPr anchor="t">
            <a:noAutofit/>
          </a:bodyPr>
          <a:lstStyle/>
          <a:p>
            <a:r>
              <a:rPr lang="en-US" sz="32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版权声明</a:t>
            </a:r>
            <a:endParaRPr lang="en-US" sz="32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83518" y="1691680"/>
            <a:ext cx="4320479" cy="288032"/>
          </a:xfrm>
        </p:spPr>
        <p:txBody>
          <a:bodyPr anchor="t">
            <a:noAutofit/>
          </a:bodyPr>
          <a:lstStyle/>
          <a:p>
            <a:r>
              <a:rPr lang="en-US" sz="16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感谢您支持原创设计事业，支持设计版权产品</a:t>
            </a: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！</a:t>
            </a:r>
            <a:endParaRPr 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83518" y="2123728"/>
            <a:ext cx="4320479" cy="1800200"/>
          </a:xfrm>
        </p:spPr>
        <p:txBody>
          <a:bodyPr anchor="t">
            <a:noAutofit/>
          </a:bodyPr>
          <a:lstStyle/>
          <a:p>
            <a:pPr algn="l">
              <a:spcBef>
                <a:spcPts val="610"/>
              </a:spcBef>
            </a:pPr>
            <a:r>
              <a:rPr lang="en-US" sz="16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感谢您下载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婷婷原创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en-US" sz="16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为了您和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婷婷</a:t>
            </a:r>
            <a:r>
              <a:rPr lang="en-US" sz="16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以及原创作者的利益，请勿复制、传播、销售，否则将承担法律责任</a:t>
            </a: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！</a:t>
            </a:r>
            <a:endParaRPr 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>
              <a:spcBef>
                <a:spcPts val="610"/>
              </a:spcBef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婷婷</a:t>
            </a:r>
            <a:r>
              <a:rPr lang="en-US" sz="16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将对作品进行维权，按照传播下载次数的十倍进行索取赔偿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金</a:t>
            </a: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！</a:t>
            </a:r>
            <a:endParaRPr 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>
              <a:spcBef>
                <a:spcPts val="610"/>
              </a:spcBef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1、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婷婷</a:t>
            </a: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网站出售的PPT模版是免版税类（RF：Royalty-free）正版受《中华人民共和国著作法》和《世界版权公约》的保护，作品的所有权、版权和著作权归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婷婷</a:t>
            </a:r>
            <a:r>
              <a:rPr lang="en-US" sz="16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所有，您下载的是PPT模版素材使用权</a:t>
            </a: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>
              <a:spcBef>
                <a:spcPts val="610"/>
              </a:spcBef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2、不得将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婷婷</a:t>
            </a: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的PPT模版、PPT素材，本身用于再出售，或者出租、出借、转让、分销、发布或者作为礼物供他人使用，不得转授权、出卖、转让本协议或本协议中的权利。</a:t>
            </a:r>
            <a:endParaRPr 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>
              <a:spcBef>
                <a:spcPts val="610"/>
              </a:spcBef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3、禁止把作品纳入商标或服务标记。</a:t>
            </a:r>
            <a:endParaRPr 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>
              <a:spcBef>
                <a:spcPts val="610"/>
              </a:spcBef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4、禁止用户用下载格式在网上传播作品。或者作品可以让第三方单独付费或共享免费下载、或通过转移电话服务系统传播。</a:t>
            </a:r>
            <a:endParaRPr 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715766" y="2987824"/>
            <a:ext cx="2304256" cy="3384376"/>
          </a:xfrm>
          <a:prstGeom prst="rect">
            <a:avLst/>
          </a:prstGeom>
          <a:blipFill>
            <a:blip r:embed="rId1"/>
            <a:srcRect/>
            <a:stretch>
              <a:fillRect l="-52" r="-52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60"/>
          </a:p>
        </p:txBody>
      </p:sp>
      <p:sp>
        <p:nvSpPr>
          <p:cNvPr id="23" name="iŝḻíḋé"/>
          <p:cNvSpPr/>
          <p:nvPr/>
        </p:nvSpPr>
        <p:spPr>
          <a:xfrm>
            <a:off x="195486" y="3923928"/>
            <a:ext cx="2304256" cy="1584176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9" b="7098"/>
          <a:stretch>
            <a:fillRect/>
          </a:stretch>
        </p:blipFill>
        <p:spPr>
          <a:xfrm>
            <a:off x="0" y="3125391"/>
            <a:ext cx="5143500" cy="290125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" y="3108467"/>
            <a:ext cx="3611166" cy="2918179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445">
              <a:defRPr/>
            </a:pPr>
            <a:endParaRPr lang="zh-CN" altLang="en-US" sz="760">
              <a:solidFill>
                <a:prstClr val="white"/>
              </a:solidFill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563" y="4063007"/>
            <a:ext cx="1535015" cy="1023343"/>
          </a:xfrm>
          <a:prstGeom prst="rect">
            <a:avLst/>
          </a:prstGeom>
        </p:spPr>
      </p:pic>
      <p:sp>
        <p:nvSpPr>
          <p:cNvPr id="11" name="iŝḻíḋé"/>
          <p:cNvSpPr/>
          <p:nvPr/>
        </p:nvSpPr>
        <p:spPr>
          <a:xfrm>
            <a:off x="1265050" y="4359351"/>
            <a:ext cx="1425282" cy="533669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ŝḻíḋé"/>
          <p:cNvSpPr/>
          <p:nvPr/>
        </p:nvSpPr>
        <p:spPr>
          <a:xfrm>
            <a:off x="1313206" y="5580112"/>
            <a:ext cx="3322978" cy="2025353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  <p:sp>
        <p:nvSpPr>
          <p:cNvPr id="8" name="新月形 7"/>
          <p:cNvSpPr/>
          <p:nvPr/>
        </p:nvSpPr>
        <p:spPr>
          <a:xfrm>
            <a:off x="316606" y="5714999"/>
            <a:ext cx="742976" cy="1809329"/>
          </a:xfrm>
          <a:prstGeom prst="moon">
            <a:avLst>
              <a:gd name="adj" fmla="val 71876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78" y="1187624"/>
            <a:ext cx="4840611" cy="3630459"/>
          </a:xfrm>
          <a:prstGeom prst="rect">
            <a:avLst/>
          </a:prstGeom>
          <a:ln w="88900" cap="sq" cmpd="thickThin">
            <a:solidFill>
              <a:srgbClr val="1B4168"/>
            </a:solidFill>
            <a:prstDash val="solid"/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L 形 5"/>
          <p:cNvSpPr/>
          <p:nvPr/>
        </p:nvSpPr>
        <p:spPr>
          <a:xfrm rot="5400000">
            <a:off x="121335" y="5582256"/>
            <a:ext cx="441484" cy="437198"/>
          </a:xfrm>
          <a:prstGeom prst="corner">
            <a:avLst>
              <a:gd name="adj1" fmla="val 3922"/>
              <a:gd name="adj2" fmla="val 4902"/>
            </a:avLst>
          </a:prstGeom>
          <a:solidFill>
            <a:srgbClr val="1B41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7" name="L 形 6"/>
          <p:cNvSpPr/>
          <p:nvPr/>
        </p:nvSpPr>
        <p:spPr>
          <a:xfrm rot="16200000">
            <a:off x="4572201" y="7412950"/>
            <a:ext cx="441484" cy="437198"/>
          </a:xfrm>
          <a:prstGeom prst="corner">
            <a:avLst>
              <a:gd name="adj1" fmla="val 3922"/>
              <a:gd name="adj2" fmla="val 4902"/>
            </a:avLst>
          </a:prstGeom>
          <a:solidFill>
            <a:srgbClr val="1B41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1"/>
          <a:stretch>
            <a:fillRect/>
          </a:stretch>
        </p:blipFill>
        <p:spPr>
          <a:xfrm>
            <a:off x="-27813" y="2339752"/>
            <a:ext cx="5171313" cy="3678857"/>
          </a:xfrm>
          <a:prstGeom prst="rect">
            <a:avLst/>
          </a:prstGeom>
        </p:spPr>
      </p:pic>
      <p:sp>
        <p:nvSpPr>
          <p:cNvPr id="13" name="iŝḻíḋé"/>
          <p:cNvSpPr/>
          <p:nvPr/>
        </p:nvSpPr>
        <p:spPr>
          <a:xfrm>
            <a:off x="483518" y="6156176"/>
            <a:ext cx="4248472" cy="1584176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1015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sz="101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ŝḻíḋé"/>
          <p:cNvSpPr/>
          <p:nvPr/>
        </p:nvSpPr>
        <p:spPr>
          <a:xfrm>
            <a:off x="1230065" y="5796136"/>
            <a:ext cx="2713700" cy="720080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b="1" dirty="0">
                <a:solidFill>
                  <a:schemeClr val="tx1"/>
                </a:solidFill>
              </a:rPr>
              <a:t>在此输入你想要的内容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b="47033"/>
          <a:stretch>
            <a:fillRect/>
          </a:stretch>
        </p:blipFill>
        <p:spPr>
          <a:xfrm>
            <a:off x="9792" y="3249386"/>
            <a:ext cx="5154246" cy="2421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678308" y="3498433"/>
            <a:ext cx="3786885" cy="2147134"/>
          </a:xfrm>
          <a:custGeom>
            <a:avLst/>
            <a:gdLst>
              <a:gd name="connsiteX0" fmla="*/ 315437 w 8976320"/>
              <a:gd name="connsiteY0" fmla="*/ 312503 h 5089503"/>
              <a:gd name="connsiteX1" fmla="*/ 315437 w 8976320"/>
              <a:gd name="connsiteY1" fmla="*/ 4776999 h 5089503"/>
              <a:gd name="connsiteX2" fmla="*/ 8660882 w 8976320"/>
              <a:gd name="connsiteY2" fmla="*/ 4776999 h 5089503"/>
              <a:gd name="connsiteX3" fmla="*/ 8660882 w 8976320"/>
              <a:gd name="connsiteY3" fmla="*/ 312503 h 5089503"/>
              <a:gd name="connsiteX4" fmla="*/ 0 w 8976320"/>
              <a:gd name="connsiteY4" fmla="*/ 0 h 5089503"/>
              <a:gd name="connsiteX5" fmla="*/ 8976320 w 8976320"/>
              <a:gd name="connsiteY5" fmla="*/ 0 h 5089503"/>
              <a:gd name="connsiteX6" fmla="*/ 8976320 w 8976320"/>
              <a:gd name="connsiteY6" fmla="*/ 5089503 h 5089503"/>
              <a:gd name="connsiteX7" fmla="*/ 0 w 8976320"/>
              <a:gd name="connsiteY7" fmla="*/ 5089503 h 508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76320" h="5089503">
                <a:moveTo>
                  <a:pt x="315437" y="312503"/>
                </a:moveTo>
                <a:lnTo>
                  <a:pt x="315437" y="4776999"/>
                </a:lnTo>
                <a:lnTo>
                  <a:pt x="8660882" y="4776999"/>
                </a:lnTo>
                <a:lnTo>
                  <a:pt x="8660882" y="312503"/>
                </a:lnTo>
                <a:close/>
                <a:moveTo>
                  <a:pt x="0" y="0"/>
                </a:moveTo>
                <a:lnTo>
                  <a:pt x="8976320" y="0"/>
                </a:lnTo>
                <a:lnTo>
                  <a:pt x="8976320" y="5089503"/>
                </a:lnTo>
                <a:lnTo>
                  <a:pt x="0" y="508950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760"/>
          </a:p>
        </p:txBody>
      </p:sp>
      <p:sp>
        <p:nvSpPr>
          <p:cNvPr id="3" name="矩形 2"/>
          <p:cNvSpPr/>
          <p:nvPr/>
        </p:nvSpPr>
        <p:spPr>
          <a:xfrm>
            <a:off x="931317" y="3721406"/>
            <a:ext cx="3280865" cy="1701189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60"/>
          </a:p>
        </p:txBody>
      </p:sp>
      <p:sp>
        <p:nvSpPr>
          <p:cNvPr id="4" name="文本框 3"/>
          <p:cNvSpPr txBox="1"/>
          <p:nvPr/>
        </p:nvSpPr>
        <p:spPr>
          <a:xfrm>
            <a:off x="1219912" y="3918440"/>
            <a:ext cx="270367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50" b="1" dirty="0">
                <a:solidFill>
                  <a:schemeClr val="accent2">
                    <a:lumMod val="75000"/>
                  </a:schemeClr>
                </a:solidFill>
                <a:latin typeface="字体管家糖果" panose="00020600040101010101" pitchFamily="18" charset="-122"/>
                <a:ea typeface="字体管家糖果" panose="00020600040101010101" pitchFamily="18" charset="-122"/>
              </a:rPr>
              <a:t>谢谢</a:t>
            </a:r>
            <a:r>
              <a:rPr lang="zh-CN" altLang="en-US" sz="4850" b="1" dirty="0">
                <a:solidFill>
                  <a:schemeClr val="accent1">
                    <a:lumMod val="75000"/>
                  </a:schemeClr>
                </a:solidFill>
                <a:latin typeface="字体管家糖果" panose="00020600040101010101" pitchFamily="18" charset="-122"/>
                <a:ea typeface="字体管家糖果" panose="00020600040101010101" pitchFamily="18" charset="-122"/>
              </a:rPr>
              <a:t>观看</a:t>
            </a:r>
            <a:endParaRPr lang="zh-CN" altLang="en-US" sz="4850" b="1" dirty="0">
              <a:solidFill>
                <a:schemeClr val="accent1">
                  <a:lumMod val="75000"/>
                </a:schemeClr>
              </a:solidFill>
              <a:latin typeface="字体管家糖果" panose="00020600040101010101" pitchFamily="18" charset="-122"/>
              <a:ea typeface="字体管家糖果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78129" y="4762635"/>
            <a:ext cx="218724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spc="253" dirty="0">
                <a:latin typeface="+mj-ea"/>
                <a:ea typeface="+mj-ea"/>
              </a:rPr>
              <a:t>告白</a:t>
            </a:r>
            <a:r>
              <a:rPr lang="en-US" altLang="zh-CN" sz="1015" spc="253" dirty="0">
                <a:latin typeface="+mj-ea"/>
                <a:ea typeface="+mj-ea"/>
              </a:rPr>
              <a:t>/</a:t>
            </a:r>
            <a:r>
              <a:rPr lang="zh-CN" altLang="en-US" sz="1015" spc="253" dirty="0">
                <a:latin typeface="+mj-ea"/>
                <a:ea typeface="+mj-ea"/>
              </a:rPr>
              <a:t>求婚</a:t>
            </a:r>
            <a:r>
              <a:rPr lang="en-US" altLang="zh-CN" sz="1015" spc="253" dirty="0">
                <a:latin typeface="+mj-ea"/>
                <a:ea typeface="+mj-ea"/>
              </a:rPr>
              <a:t>/</a:t>
            </a:r>
            <a:r>
              <a:rPr lang="zh-CN" altLang="en-US" sz="1015" spc="253" dirty="0">
                <a:latin typeface="+mj-ea"/>
                <a:ea typeface="+mj-ea"/>
              </a:rPr>
              <a:t>情侣</a:t>
            </a:r>
            <a:r>
              <a:rPr lang="en-US" altLang="zh-CN" sz="1015" spc="253" dirty="0">
                <a:latin typeface="+mj-ea"/>
                <a:ea typeface="+mj-ea"/>
              </a:rPr>
              <a:t>/</a:t>
            </a:r>
            <a:r>
              <a:rPr lang="zh-CN" altLang="en-US" sz="1015" spc="253" dirty="0">
                <a:latin typeface="+mj-ea"/>
                <a:ea typeface="+mj-ea"/>
              </a:rPr>
              <a:t>夫妻</a:t>
            </a:r>
            <a:endParaRPr lang="zh-CN" altLang="en-US" sz="1015" spc="253" dirty="0"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1912" y="5038884"/>
            <a:ext cx="1478756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设计人：</a:t>
            </a:r>
            <a:endParaRPr lang="zh-CN" altLang="en-US" sz="6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81912" y="5236135"/>
            <a:ext cx="1478756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设计时间：</a:t>
            </a:r>
            <a:r>
              <a:rPr lang="en-US" altLang="zh-CN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6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0">
        <p:push dir="u"/>
      </p:transition>
    </mc:Choice>
    <mc:Fallback>
      <p:transition advTm="0">
        <p:push dir="u"/>
      </p:transition>
    </mc:Fallback>
  </mc:AlternateContent>
</p:sld>
</file>

<file path=ppt/tags/tag1.xml><?xml version="1.0" encoding="utf-8"?>
<p:tagLst xmlns:p="http://schemas.openxmlformats.org/presentationml/2006/main">
  <p:tag name="ISLIDE.DIAGRAM" val="f56ea139-cbee-4b49-954c-04f1ae90d427"/>
</p:tagLst>
</file>

<file path=ppt/tags/tag2.xml><?xml version="1.0" encoding="utf-8"?>
<p:tagLst xmlns:p="http://schemas.openxmlformats.org/presentationml/2006/main">
  <p:tag name="ISLIDE.DIAGRAM" val="0bafa517-9ee3-4285-8f98-8a49040dfca2"/>
</p:tagLst>
</file>

<file path=ppt/tags/tag3.xml><?xml version="1.0" encoding="utf-8"?>
<p:tagLst xmlns:p="http://schemas.openxmlformats.org/presentationml/2006/main">
  <p:tag name="ISLIDE.DIAGRAM" val="c564cc77-a606-499b-8248-87020b2b91ea"/>
</p:tagLst>
</file>

<file path=ppt/tags/tag4.xml><?xml version="1.0" encoding="utf-8"?>
<p:tagLst xmlns:p="http://schemas.openxmlformats.org/presentationml/2006/main">
  <p:tag name="ISLIDE.DIAGRAM" val="1c9b5020-2f7c-434c-9877-53f82425908b"/>
</p:tagLst>
</file>

<file path=ppt/theme/theme1.xml><?xml version="1.0" encoding="utf-8"?>
<a:theme xmlns:a="http://schemas.openxmlformats.org/drawingml/2006/main" name="千图网拥有20W+精美PPT模板 更多PPT模板下载至：www.58pic.com/office/ppt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681</Words>
  <Application>WPS 演示</Application>
  <PresentationFormat>全屏显示(16:9)</PresentationFormat>
  <Paragraphs>114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6" baseType="lpstr">
      <vt:lpstr>Arial</vt:lpstr>
      <vt:lpstr>宋体</vt:lpstr>
      <vt:lpstr>Wingdings</vt:lpstr>
      <vt:lpstr>Lato Regular</vt:lpstr>
      <vt:lpstr>Lato Hairline</vt:lpstr>
      <vt:lpstr>Lato Light</vt:lpstr>
      <vt:lpstr>字体管家糖果</vt:lpstr>
      <vt:lpstr>微软雅黑</vt:lpstr>
      <vt:lpstr>Calibri</vt:lpstr>
      <vt:lpstr>Arial Unicode MS</vt:lpstr>
      <vt:lpstr>Calibri Light</vt:lpstr>
      <vt:lpstr>等线</vt:lpstr>
      <vt:lpstr>Calibri</vt:lpstr>
      <vt:lpstr>Segoe Print</vt:lpstr>
      <vt:lpstr>千图网拥有20W+精美PPT模板 更多PPT模板下载至：www.58pic.com/office/ppt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</dc:title>
  <dc:creator>玩泥巴的破小孩</dc:creator>
  <cp:lastModifiedBy>拉普耶鲁</cp:lastModifiedBy>
  <cp:revision>25</cp:revision>
  <dcterms:created xsi:type="dcterms:W3CDTF">2018-02-08T07:21:00Z</dcterms:created>
  <dcterms:modified xsi:type="dcterms:W3CDTF">2018-07-27T02:11:17Z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