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5.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6.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7.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0.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1.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12.xml" ContentType="application/vnd.openxmlformats-officedocument.presentationml.notesSlide+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notesSlides/notesSlide15.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notesSlides/notesSlide16.xml" ContentType="application/vnd.openxmlformats-officedocument.presentationml.notesSlide+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notesSlides/notesSlide17.xml" ContentType="application/vnd.openxmlformats-officedocument.presentationml.notesSlide+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notesSlides/notesSlide20.xml" ContentType="application/vnd.openxmlformats-officedocument.presentationml.notesSlide+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21.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22.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23.xml" ContentType="application/vnd.openxmlformats-officedocument.presentationml.notesSlide+xml"/>
  <Override PartName="/ppt/tags/tag125.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4" r:id="rId12"/>
    <p:sldId id="275" r:id="rId13"/>
    <p:sldId id="276" r:id="rId14"/>
    <p:sldId id="265" r:id="rId15"/>
    <p:sldId id="278" r:id="rId16"/>
    <p:sldId id="279" r:id="rId17"/>
    <p:sldId id="280" r:id="rId18"/>
    <p:sldId id="281" r:id="rId19"/>
    <p:sldId id="266" r:id="rId20"/>
    <p:sldId id="282" r:id="rId21"/>
    <p:sldId id="277" r:id="rId22"/>
    <p:sldId id="273" r:id="rId23"/>
    <p:sldId id="283"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F1CB"/>
    <a:srgbClr val="FFFFFF"/>
    <a:srgbClr val="F2EAA9"/>
    <a:srgbClr val="85A691"/>
    <a:srgbClr val="F3F3F3"/>
    <a:srgbClr val="F7FCFE"/>
    <a:srgbClr val="FFFFFC"/>
    <a:srgbClr val="E6E6E6"/>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9" autoAdjust="0"/>
    <p:restoredTop sz="94618" autoAdjust="0"/>
  </p:normalViewPr>
  <p:slideViewPr>
    <p:cSldViewPr snapToGrid="0" showGuides="1">
      <p:cViewPr>
        <p:scale>
          <a:sx n="66" d="100"/>
          <a:sy n="66" d="100"/>
        </p:scale>
        <p:origin x="-1086" y="-606"/>
      </p:cViewPr>
      <p:guideLst>
        <p:guide orient="horz" pos="129"/>
        <p:guide orient="horz" pos="4190"/>
        <p:guide orient="horz" pos="527"/>
        <p:guide orient="horz" pos="683"/>
        <p:guide orient="horz" pos="4017"/>
        <p:guide orient="horz" pos="3888"/>
        <p:guide pos="230"/>
        <p:guide pos="7449"/>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836356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114"/>
          <a:stretch>
            <a:fillRect/>
          </a:stretch>
        </p:blipFill>
        <p:spPr>
          <a:xfrm>
            <a:off x="-595" y="-297"/>
            <a:ext cx="12192595" cy="6858594"/>
          </a:xfrm>
          <a:prstGeom prst="rect">
            <a:avLst/>
          </a:prstGeom>
        </p:spPr>
      </p:pic>
      <p:sp>
        <p:nvSpPr>
          <p:cNvPr id="3" name="矩形: 圆角 2"/>
          <p:cNvSpPr/>
          <p:nvPr userDrawn="1"/>
        </p:nvSpPr>
        <p:spPr>
          <a:xfrm>
            <a:off x="377371" y="449942"/>
            <a:ext cx="11364686" cy="6008915"/>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114"/>
          <a:stretch>
            <a:fillRect/>
          </a:stretch>
        </p:blipFill>
        <p:spPr>
          <a:xfrm>
            <a:off x="-595" y="-297"/>
            <a:ext cx="12192595" cy="6858594"/>
          </a:xfrm>
          <a:prstGeom prst="rect">
            <a:avLst/>
          </a:prstGeom>
        </p:spPr>
      </p:pic>
      <p:sp>
        <p:nvSpPr>
          <p:cNvPr id="3" name="矩形: 圆角 2"/>
          <p:cNvSpPr/>
          <p:nvPr userDrawn="1"/>
        </p:nvSpPr>
        <p:spPr>
          <a:xfrm>
            <a:off x="377371" y="449942"/>
            <a:ext cx="11364686" cy="6008915"/>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5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114"/>
          <a:stretch>
            <a:fillRect/>
          </a:stretch>
        </p:blipFill>
        <p:spPr>
          <a:xfrm>
            <a:off x="-595" y="-297"/>
            <a:ext cx="12192595" cy="6858594"/>
          </a:xfrm>
          <a:prstGeom prst="rect">
            <a:avLst/>
          </a:prstGeom>
        </p:spPr>
      </p:pic>
      <p:sp>
        <p:nvSpPr>
          <p:cNvPr id="3" name="矩形: 圆角 2"/>
          <p:cNvSpPr/>
          <p:nvPr userDrawn="1"/>
        </p:nvSpPr>
        <p:spPr>
          <a:xfrm>
            <a:off x="377371" y="449942"/>
            <a:ext cx="11364686" cy="6008915"/>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3" name="矩形 2"/>
          <p:cNvSpPr/>
          <p:nvPr userDrawn="1"/>
        </p:nvSpPr>
        <p:spPr>
          <a:xfrm>
            <a:off x="3713480" y="587375"/>
            <a:ext cx="4601210" cy="784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spTree>
      <p:nvGrpSpPr>
        <p:cNvPr id="1" name=""/>
        <p:cNvGrpSpPr/>
        <p:nvPr/>
      </p:nvGrpSpPr>
      <p:grpSpPr>
        <a:xfrm>
          <a:off x="0" y="0"/>
          <a:ext cx="0" cy="0"/>
          <a:chOff x="0" y="0"/>
          <a:chExt cx="0" cy="0"/>
        </a:xfrm>
      </p:grpSpPr>
      <p:sp>
        <p:nvSpPr>
          <p:cNvPr id="2" name="矩形 1"/>
          <p:cNvSpPr/>
          <p:nvPr userDrawn="1"/>
        </p:nvSpPr>
        <p:spPr>
          <a:xfrm>
            <a:off x="3639185" y="528320"/>
            <a:ext cx="4572000" cy="8286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1"/>
          <p:cNvSpPr/>
          <p:nvPr userDrawn="1"/>
        </p:nvSpPr>
        <p:spPr>
          <a:xfrm>
            <a:off x="3698875" y="572770"/>
            <a:ext cx="4512310" cy="7397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1"/>
          <p:cNvSpPr/>
          <p:nvPr userDrawn="1"/>
        </p:nvSpPr>
        <p:spPr>
          <a:xfrm>
            <a:off x="3728085" y="513715"/>
            <a:ext cx="4572000" cy="1005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sp>
        <p:nvSpPr>
          <p:cNvPr id="2" name="矩形 1"/>
          <p:cNvSpPr/>
          <p:nvPr userDrawn="1"/>
        </p:nvSpPr>
        <p:spPr>
          <a:xfrm>
            <a:off x="3565525" y="542925"/>
            <a:ext cx="4572000" cy="784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114"/>
          <a:stretch>
            <a:fillRect/>
          </a:stretch>
        </p:blipFill>
        <p:spPr>
          <a:xfrm>
            <a:off x="-595" y="-297"/>
            <a:ext cx="12192595" cy="685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3F1CB">
            <a:alpha val="59000"/>
          </a:srgbClr>
        </a:solidFill>
        <a:effectLst/>
      </p:bgPr>
    </p:bg>
    <p:spTree>
      <p:nvGrpSpPr>
        <p:cNvPr id="1" name=""/>
        <p:cNvGrpSpPr/>
        <p:nvPr/>
      </p:nvGrpSpPr>
      <p:grpSpPr>
        <a:xfrm>
          <a:off x="0" y="0"/>
          <a:ext cx="0" cy="0"/>
          <a:chOff x="0" y="0"/>
          <a:chExt cx="0" cy="0"/>
        </a:xfrm>
      </p:grpSpPr>
      <p:sp>
        <p:nvSpPr>
          <p:cNvPr id="3" name="矩形: 圆角 2"/>
          <p:cNvSpPr/>
          <p:nvPr userDrawn="1"/>
        </p:nvSpPr>
        <p:spPr>
          <a:xfrm>
            <a:off x="348344" y="275771"/>
            <a:ext cx="11538856" cy="6357257"/>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3833442" y="606417"/>
            <a:ext cx="4164729" cy="700320"/>
          </a:xfrm>
          <a:prstGeom prst="rect">
            <a:avLst/>
          </a:prstGeom>
        </p:spPr>
        <p:txBody>
          <a:bodyPr wrap="square" lIns="0" tIns="0" rIns="0" bIns="0">
            <a:spAutoFit/>
          </a:bodyPr>
          <a:lstStyle/>
          <a:p>
            <a:r>
              <a:rPr lang="zh-CN" altLang="en-US" sz="4550" b="1" dirty="0">
                <a:solidFill>
                  <a:schemeClr val="tx1"/>
                </a:solidFill>
                <a:latin typeface="汉仪乐喵体简" panose="00020600040101010101" pitchFamily="18" charset="-122"/>
                <a:ea typeface="汉仪乐喵体简" panose="00020600040101010101" pitchFamily="18" charset="-122"/>
                <a:cs typeface="+mn-ea"/>
                <a:sym typeface="+mn-lt"/>
              </a:rPr>
              <a:t>请输入您的标题</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4.xml"/><Relationship Id="rId7" Type="http://schemas.openxmlformats.org/officeDocument/2006/relationships/slideLayout" Target="../slideLayouts/slideLayout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notesSlide" Target="../notesSlides/notesSlide5.xml"/><Relationship Id="rId5" Type="http://schemas.openxmlformats.org/officeDocument/2006/relationships/slideLayout" Target="../slideLayouts/slideLayout4.xml"/><Relationship Id="rId4" Type="http://schemas.openxmlformats.org/officeDocument/2006/relationships/tags" Target="../tags/tag11.xml"/></Relationships>
</file>

<file path=ppt/slides/_rels/slide6.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notesSlide" Target="../notesSlides/notesSlide6.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Layout" Target="../slideLayouts/slideLayout4.xml"/><Relationship Id="rId5" Type="http://schemas.openxmlformats.org/officeDocument/2006/relationships/tags" Target="../tags/tag16.xml"/><Relationship Id="rId4" Type="http://schemas.openxmlformats.org/officeDocument/2006/relationships/tags" Target="../tags/tag15.xml"/></Relationships>
</file>

<file path=ppt/slides/_rels/slide7.xml.rels><?xml version="1.0" encoding="UTF-8" standalone="yes"?>
<Relationships xmlns="http://schemas.openxmlformats.org/package/2006/relationships"><Relationship Id="rId8" Type="http://schemas.openxmlformats.org/officeDocument/2006/relationships/tags" Target="../tags/tag24.xml"/><Relationship Id="rId13" Type="http://schemas.openxmlformats.org/officeDocument/2006/relationships/tags" Target="../tags/tag29.xml"/><Relationship Id="rId18" Type="http://schemas.openxmlformats.org/officeDocument/2006/relationships/tags" Target="../tags/tag34.xml"/><Relationship Id="rId26" Type="http://schemas.openxmlformats.org/officeDocument/2006/relationships/tags" Target="../tags/tag42.xml"/><Relationship Id="rId39" Type="http://schemas.openxmlformats.org/officeDocument/2006/relationships/tags" Target="../tags/tag55.xml"/><Relationship Id="rId3" Type="http://schemas.openxmlformats.org/officeDocument/2006/relationships/tags" Target="../tags/tag19.xml"/><Relationship Id="rId21" Type="http://schemas.openxmlformats.org/officeDocument/2006/relationships/tags" Target="../tags/tag37.xml"/><Relationship Id="rId34" Type="http://schemas.openxmlformats.org/officeDocument/2006/relationships/tags" Target="../tags/tag50.xml"/><Relationship Id="rId42" Type="http://schemas.openxmlformats.org/officeDocument/2006/relationships/notesSlide" Target="../notesSlides/notesSlide7.xml"/><Relationship Id="rId7" Type="http://schemas.openxmlformats.org/officeDocument/2006/relationships/tags" Target="../tags/tag23.xml"/><Relationship Id="rId12" Type="http://schemas.openxmlformats.org/officeDocument/2006/relationships/tags" Target="../tags/tag28.xml"/><Relationship Id="rId17" Type="http://schemas.openxmlformats.org/officeDocument/2006/relationships/tags" Target="../tags/tag33.xml"/><Relationship Id="rId25" Type="http://schemas.openxmlformats.org/officeDocument/2006/relationships/tags" Target="../tags/tag41.xml"/><Relationship Id="rId33" Type="http://schemas.openxmlformats.org/officeDocument/2006/relationships/tags" Target="../tags/tag49.xml"/><Relationship Id="rId38" Type="http://schemas.openxmlformats.org/officeDocument/2006/relationships/tags" Target="../tags/tag54.xml"/><Relationship Id="rId2" Type="http://schemas.openxmlformats.org/officeDocument/2006/relationships/tags" Target="../tags/tag18.xml"/><Relationship Id="rId16" Type="http://schemas.openxmlformats.org/officeDocument/2006/relationships/tags" Target="../tags/tag32.xml"/><Relationship Id="rId20" Type="http://schemas.openxmlformats.org/officeDocument/2006/relationships/tags" Target="../tags/tag36.xml"/><Relationship Id="rId29" Type="http://schemas.openxmlformats.org/officeDocument/2006/relationships/tags" Target="../tags/tag45.xml"/><Relationship Id="rId41" Type="http://schemas.openxmlformats.org/officeDocument/2006/relationships/slideLayout" Target="../slideLayouts/slideLayout4.xml"/><Relationship Id="rId1" Type="http://schemas.openxmlformats.org/officeDocument/2006/relationships/tags" Target="../tags/tag17.xml"/><Relationship Id="rId6" Type="http://schemas.openxmlformats.org/officeDocument/2006/relationships/tags" Target="../tags/tag22.xml"/><Relationship Id="rId11" Type="http://schemas.openxmlformats.org/officeDocument/2006/relationships/tags" Target="../tags/tag27.xml"/><Relationship Id="rId24" Type="http://schemas.openxmlformats.org/officeDocument/2006/relationships/tags" Target="../tags/tag40.xml"/><Relationship Id="rId32" Type="http://schemas.openxmlformats.org/officeDocument/2006/relationships/tags" Target="../tags/tag48.xml"/><Relationship Id="rId37" Type="http://schemas.openxmlformats.org/officeDocument/2006/relationships/tags" Target="../tags/tag53.xml"/><Relationship Id="rId40" Type="http://schemas.openxmlformats.org/officeDocument/2006/relationships/tags" Target="../tags/tag56.xml"/><Relationship Id="rId5" Type="http://schemas.openxmlformats.org/officeDocument/2006/relationships/tags" Target="../tags/tag21.xml"/><Relationship Id="rId15" Type="http://schemas.openxmlformats.org/officeDocument/2006/relationships/tags" Target="../tags/tag31.xml"/><Relationship Id="rId23" Type="http://schemas.openxmlformats.org/officeDocument/2006/relationships/tags" Target="../tags/tag39.xml"/><Relationship Id="rId28" Type="http://schemas.openxmlformats.org/officeDocument/2006/relationships/tags" Target="../tags/tag44.xml"/><Relationship Id="rId36" Type="http://schemas.openxmlformats.org/officeDocument/2006/relationships/tags" Target="../tags/tag52.xml"/><Relationship Id="rId10" Type="http://schemas.openxmlformats.org/officeDocument/2006/relationships/tags" Target="../tags/tag26.xml"/><Relationship Id="rId19" Type="http://schemas.openxmlformats.org/officeDocument/2006/relationships/tags" Target="../tags/tag35.xml"/><Relationship Id="rId31" Type="http://schemas.openxmlformats.org/officeDocument/2006/relationships/tags" Target="../tags/tag47.xml"/><Relationship Id="rId4" Type="http://schemas.openxmlformats.org/officeDocument/2006/relationships/tags" Target="../tags/tag20.xml"/><Relationship Id="rId9" Type="http://schemas.openxmlformats.org/officeDocument/2006/relationships/tags" Target="../tags/tag25.xml"/><Relationship Id="rId14" Type="http://schemas.openxmlformats.org/officeDocument/2006/relationships/tags" Target="../tags/tag30.xml"/><Relationship Id="rId22" Type="http://schemas.openxmlformats.org/officeDocument/2006/relationships/tags" Target="../tags/tag38.xml"/><Relationship Id="rId27" Type="http://schemas.openxmlformats.org/officeDocument/2006/relationships/tags" Target="../tags/tag43.xml"/><Relationship Id="rId30" Type="http://schemas.openxmlformats.org/officeDocument/2006/relationships/tags" Target="../tags/tag46.xml"/><Relationship Id="rId35" Type="http://schemas.openxmlformats.org/officeDocument/2006/relationships/tags" Target="../tags/tag51.xml"/></Relationships>
</file>

<file path=ppt/slides/_rels/slide8.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59.xml"/><Relationship Id="rId7" Type="http://schemas.openxmlformats.org/officeDocument/2006/relationships/tags" Target="../tags/tag63.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66.xml"/><Relationship Id="rId7" Type="http://schemas.openxmlformats.org/officeDocument/2006/relationships/tags" Target="../tags/tag70.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tags" Target="../tags/tag73.xml"/><Relationship Id="rId7" Type="http://schemas.openxmlformats.org/officeDocument/2006/relationships/notesSlide" Target="../notesSlides/notesSlide11.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slideLayout" Target="../slideLayouts/slideLayout5.xml"/><Relationship Id="rId5" Type="http://schemas.openxmlformats.org/officeDocument/2006/relationships/tags" Target="../tags/tag75.xml"/><Relationship Id="rId4" Type="http://schemas.openxmlformats.org/officeDocument/2006/relationships/tags" Target="../tags/tag74.xml"/></Relationships>
</file>

<file path=ppt/slides/_rels/slide12.xml.rels><?xml version="1.0" encoding="UTF-8" standalone="yes"?>
<Relationships xmlns="http://schemas.openxmlformats.org/package/2006/relationships"><Relationship Id="rId3" Type="http://schemas.openxmlformats.org/officeDocument/2006/relationships/tags" Target="../tags/tag78.xml"/><Relationship Id="rId7" Type="http://schemas.openxmlformats.org/officeDocument/2006/relationships/notesSlide" Target="../notesSlides/notesSlide12.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slideLayout" Target="../slideLayouts/slideLayout5.xml"/><Relationship Id="rId5" Type="http://schemas.openxmlformats.org/officeDocument/2006/relationships/tags" Target="../tags/tag80.xml"/><Relationship Id="rId4" Type="http://schemas.openxmlformats.org/officeDocument/2006/relationships/tags" Target="../tags/tag79.xml"/></Relationships>
</file>

<file path=ppt/slides/_rels/slide13.xml.rels><?xml version="1.0" encoding="UTF-8" standalone="yes"?>
<Relationships xmlns="http://schemas.openxmlformats.org/package/2006/relationships"><Relationship Id="rId3" Type="http://schemas.openxmlformats.org/officeDocument/2006/relationships/tags" Target="../tags/tag83.xml"/><Relationship Id="rId2" Type="http://schemas.openxmlformats.org/officeDocument/2006/relationships/tags" Target="../tags/tag82.xml"/><Relationship Id="rId1" Type="http://schemas.openxmlformats.org/officeDocument/2006/relationships/tags" Target="../tags/tag81.xml"/><Relationship Id="rId6" Type="http://schemas.openxmlformats.org/officeDocument/2006/relationships/notesSlide" Target="../notesSlides/notesSlide13.xml"/><Relationship Id="rId5" Type="http://schemas.openxmlformats.org/officeDocument/2006/relationships/slideLayout" Target="../slideLayouts/slideLayout5.xml"/><Relationship Id="rId4" Type="http://schemas.openxmlformats.org/officeDocument/2006/relationships/tags" Target="../tags/tag84.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86.xml"/><Relationship Id="rId1" Type="http://schemas.openxmlformats.org/officeDocument/2006/relationships/tags" Target="../tags/tag85.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notesSlide" Target="../notesSlides/notesSlide16.xml"/><Relationship Id="rId5" Type="http://schemas.openxmlformats.org/officeDocument/2006/relationships/slideLayout" Target="../slideLayouts/slideLayout6.xml"/><Relationship Id="rId4" Type="http://schemas.openxmlformats.org/officeDocument/2006/relationships/tags" Target="../tags/tag90.xml"/></Relationships>
</file>

<file path=ppt/slides/_rels/slide17.xml.rels><?xml version="1.0" encoding="UTF-8" standalone="yes"?>
<Relationships xmlns="http://schemas.openxmlformats.org/package/2006/relationships"><Relationship Id="rId3" Type="http://schemas.openxmlformats.org/officeDocument/2006/relationships/tags" Target="../tags/tag93.xml"/><Relationship Id="rId7" Type="http://schemas.openxmlformats.org/officeDocument/2006/relationships/notesSlide" Target="../notesSlides/notesSlide17.xml"/><Relationship Id="rId2" Type="http://schemas.openxmlformats.org/officeDocument/2006/relationships/tags" Target="../tags/tag92.xml"/><Relationship Id="rId1" Type="http://schemas.openxmlformats.org/officeDocument/2006/relationships/tags" Target="../tags/tag91.xml"/><Relationship Id="rId6" Type="http://schemas.openxmlformats.org/officeDocument/2006/relationships/slideLayout" Target="../slideLayouts/slideLayout6.xml"/><Relationship Id="rId5" Type="http://schemas.openxmlformats.org/officeDocument/2006/relationships/tags" Target="../tags/tag95.xml"/><Relationship Id="rId4" Type="http://schemas.openxmlformats.org/officeDocument/2006/relationships/tags" Target="../tags/tag94.xml"/></Relationships>
</file>

<file path=ppt/slides/_rels/slide18.xml.rels><?xml version="1.0" encoding="UTF-8" standalone="yes"?>
<Relationships xmlns="http://schemas.openxmlformats.org/package/2006/relationships"><Relationship Id="rId3" Type="http://schemas.openxmlformats.org/officeDocument/2006/relationships/tags" Target="../tags/tag98.xml"/><Relationship Id="rId7" Type="http://schemas.openxmlformats.org/officeDocument/2006/relationships/notesSlide" Target="../notesSlides/notesSlide18.xml"/><Relationship Id="rId2" Type="http://schemas.openxmlformats.org/officeDocument/2006/relationships/tags" Target="../tags/tag97.xml"/><Relationship Id="rId1" Type="http://schemas.openxmlformats.org/officeDocument/2006/relationships/tags" Target="../tags/tag96.xml"/><Relationship Id="rId6" Type="http://schemas.openxmlformats.org/officeDocument/2006/relationships/slideLayout" Target="../slideLayouts/slideLayout6.xml"/><Relationship Id="rId5" Type="http://schemas.openxmlformats.org/officeDocument/2006/relationships/tags" Target="../tags/tag100.xml"/><Relationship Id="rId4" Type="http://schemas.openxmlformats.org/officeDocument/2006/relationships/tags" Target="../tags/tag99.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tags" Target="../tags/tag108.xml"/><Relationship Id="rId3" Type="http://schemas.openxmlformats.org/officeDocument/2006/relationships/tags" Target="../tags/tag103.xml"/><Relationship Id="rId7" Type="http://schemas.openxmlformats.org/officeDocument/2006/relationships/tags" Target="../tags/tag107.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tags" Target="../tags/tag106.xml"/><Relationship Id="rId11" Type="http://schemas.openxmlformats.org/officeDocument/2006/relationships/notesSlide" Target="../notesSlides/notesSlide20.xml"/><Relationship Id="rId5" Type="http://schemas.openxmlformats.org/officeDocument/2006/relationships/tags" Target="../tags/tag105.xml"/><Relationship Id="rId10" Type="http://schemas.openxmlformats.org/officeDocument/2006/relationships/slideLayout" Target="../slideLayouts/slideLayout7.xml"/><Relationship Id="rId4" Type="http://schemas.openxmlformats.org/officeDocument/2006/relationships/tags" Target="../tags/tag104.xml"/><Relationship Id="rId9" Type="http://schemas.openxmlformats.org/officeDocument/2006/relationships/tags" Target="../tags/tag109.xml"/></Relationships>
</file>

<file path=ppt/slides/_rels/slide21.xml.rels><?xml version="1.0" encoding="UTF-8" standalone="yes"?>
<Relationships xmlns="http://schemas.openxmlformats.org/package/2006/relationships"><Relationship Id="rId3" Type="http://schemas.openxmlformats.org/officeDocument/2006/relationships/tags" Target="../tags/tag112.xml"/><Relationship Id="rId2" Type="http://schemas.openxmlformats.org/officeDocument/2006/relationships/tags" Target="../tags/tag111.xml"/><Relationship Id="rId1" Type="http://schemas.openxmlformats.org/officeDocument/2006/relationships/tags" Target="../tags/tag110.xml"/><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tags" Target="../tags/tag1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16.xml"/><Relationship Id="rId7" Type="http://schemas.openxmlformats.org/officeDocument/2006/relationships/slideLayout" Target="../slideLayouts/slideLayout7.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s>
</file>

<file path=ppt/slides/_rels/slide23.xml.rels><?xml version="1.0" encoding="UTF-8" standalone="yes"?>
<Relationships xmlns="http://schemas.openxmlformats.org/package/2006/relationships"><Relationship Id="rId3" Type="http://schemas.openxmlformats.org/officeDocument/2006/relationships/tags" Target="../tags/tag122.xml"/><Relationship Id="rId7" Type="http://schemas.openxmlformats.org/officeDocument/2006/relationships/notesSlide" Target="../notesSlides/notesSlide23.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slideLayout" Target="../slideLayouts/slideLayout7.xml"/><Relationship Id="rId5" Type="http://schemas.openxmlformats.org/officeDocument/2006/relationships/tags" Target="../tags/tag124.xml"/><Relationship Id="rId4" Type="http://schemas.openxmlformats.org/officeDocument/2006/relationships/tags" Target="../tags/tag1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2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文本框 6"/>
          <p:cNvSpPr txBox="1"/>
          <p:nvPr>
            <p:custDataLst>
              <p:tags r:id="rId1"/>
            </p:custDataLst>
          </p:nvPr>
        </p:nvSpPr>
        <p:spPr>
          <a:xfrm>
            <a:off x="967615" y="2192692"/>
            <a:ext cx="10023898" cy="1450525"/>
          </a:xfrm>
          <a:prstGeom prst="rect">
            <a:avLst/>
          </a:prstGeom>
          <a:noFill/>
        </p:spPr>
        <p:txBody>
          <a:bodyPr wrap="none" rtlCol="0" anchor="ctr">
            <a:spAutoFit/>
          </a:bodyPr>
          <a:lstStyle/>
          <a:p>
            <a:pPr>
              <a:lnSpc>
                <a:spcPct val="120000"/>
              </a:lnSpc>
            </a:pPr>
            <a:r>
              <a:rPr lang="zh-CN" altLang="en-US" sz="8000" dirty="0">
                <a:latin typeface="方正有猫在_GBK" panose="02000000000000000000" pitchFamily="2" charset="-122"/>
                <a:ea typeface="方正有猫在_GBK" panose="02000000000000000000" pitchFamily="2" charset="-122"/>
              </a:rPr>
              <a:t>多媒体公开课课件</a:t>
            </a:r>
            <a:r>
              <a:rPr lang="en-US" altLang="zh-CN" sz="8000" dirty="0">
                <a:latin typeface="方正有猫在_GBK" panose="02000000000000000000" pitchFamily="2" charset="-122"/>
                <a:ea typeface="方正有猫在_GBK" panose="02000000000000000000" pitchFamily="2" charset="-122"/>
              </a:rPr>
              <a:t>PPT</a:t>
            </a:r>
            <a:endParaRPr lang="zh-CN" altLang="en-US" sz="8000" dirty="0">
              <a:latin typeface="方正有猫在_GBK" panose="02000000000000000000" pitchFamily="2" charset="-122"/>
              <a:ea typeface="方正有猫在_GBK" panose="02000000000000000000" pitchFamily="2" charset="-122"/>
            </a:endParaRPr>
          </a:p>
        </p:txBody>
      </p:sp>
      <p:sp>
        <p:nvSpPr>
          <p:cNvPr id="8" name="矩形 7"/>
          <p:cNvSpPr/>
          <p:nvPr/>
        </p:nvSpPr>
        <p:spPr>
          <a:xfrm>
            <a:off x="967615" y="3549465"/>
            <a:ext cx="10104581"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9" name="文本框 8"/>
          <p:cNvSpPr txBox="1"/>
          <p:nvPr/>
        </p:nvSpPr>
        <p:spPr>
          <a:xfrm>
            <a:off x="4260183" y="4130252"/>
            <a:ext cx="3496470" cy="424732"/>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a:t>
            </a:r>
            <a:r>
              <a:rPr lang="en-US" altLang="zh-CN" dirty="0" smtClean="0">
                <a:solidFill>
                  <a:srgbClr val="9B050E"/>
                </a:solidFill>
                <a:latin typeface="汉仪乐喵体简" panose="00020600040101010101" pitchFamily="18" charset="-122"/>
                <a:ea typeface="汉仪乐喵体简" panose="00020600040101010101" pitchFamily="18" charset="-122"/>
              </a:rPr>
              <a:t>xxx</a:t>
            </a:r>
            <a:r>
              <a:rPr lang="zh-CN" altLang="en-US" dirty="0" smtClean="0">
                <a:solidFill>
                  <a:srgbClr val="9B050E"/>
                </a:solidFill>
                <a:latin typeface="汉仪乐喵体简" panose="00020600040101010101" pitchFamily="18" charset="-122"/>
                <a:ea typeface="汉仪乐喵体简" panose="00020600040101010101" pitchFamily="18" charset="-122"/>
              </a:rPr>
              <a:t> 日期</a:t>
            </a:r>
            <a:r>
              <a:rPr lang="zh-CN" altLang="en-US" dirty="0">
                <a:solidFill>
                  <a:srgbClr val="9B050E"/>
                </a:solidFill>
                <a:latin typeface="汉仪乐喵体简" panose="00020600040101010101" pitchFamily="18" charset="-122"/>
                <a:ea typeface="汉仪乐喵体简" panose="00020600040101010101" pitchFamily="18" charset="-122"/>
              </a:rPr>
              <a:t>：</a:t>
            </a:r>
            <a:r>
              <a:rPr lang="en-US" altLang="zh-CN" dirty="0">
                <a:solidFill>
                  <a:srgbClr val="9B050E"/>
                </a:solidFill>
                <a:latin typeface="汉仪乐喵体简" panose="00020600040101010101" pitchFamily="18" charset="-122"/>
                <a:ea typeface="汉仪乐喵体简" panose="00020600040101010101" pitchFamily="18" charset="-122"/>
              </a:rPr>
              <a:t>2019/12/30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pic>
        <p:nvPicPr>
          <p:cNvPr id="17" name="图片 16"/>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2061028" y="4011130"/>
            <a:ext cx="1594648" cy="2169480"/>
          </a:xfrm>
          <a:prstGeom prst="rect">
            <a:avLst/>
          </a:prstGeom>
        </p:spPr>
      </p:pic>
      <p:pic>
        <p:nvPicPr>
          <p:cNvPr id="19" name="图片 18"/>
          <p:cNvPicPr>
            <a:picLocks noChangeAspect="1"/>
          </p:cNvPicPr>
          <p:nvPr/>
        </p:nvPicPr>
        <p:blipFill rotWithShape="1">
          <a:blip r:embed="rId7" cstate="screen">
            <a:extLst>
              <a:ext uri="{28A0092B-C50C-407E-A947-70E740481C1C}">
                <a14:useLocalDpi xmlns:a14="http://schemas.microsoft.com/office/drawing/2010/main" val="0"/>
              </a:ext>
            </a:extLst>
          </a:blip>
          <a:srcRect l="50000" t="49899" b="29013"/>
          <a:stretch>
            <a:fillRect/>
          </a:stretch>
        </p:blipFill>
        <p:spPr>
          <a:xfrm rot="20677361">
            <a:off x="3850292" y="1437608"/>
            <a:ext cx="1468783" cy="774340"/>
          </a:xfrm>
          <a:prstGeom prst="rect">
            <a:avLst/>
          </a:prstGeom>
        </p:spPr>
      </p:pic>
      <p:pic>
        <p:nvPicPr>
          <p:cNvPr id="21" name="图片 20"/>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8548916" y="4322600"/>
            <a:ext cx="1835575" cy="1858010"/>
          </a:xfrm>
          <a:prstGeom prst="rect">
            <a:avLst/>
          </a:prstGeom>
        </p:spPr>
      </p:pic>
      <p:pic>
        <p:nvPicPr>
          <p:cNvPr id="22" name="29de7b116304ab37e386df411064ddb56ff10733607e6d546b8fd86b1cad96fb38c6834f">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10107613" y="-2201863"/>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2"/>
                                        </p:tgtEl>
                                      </p:cBhvr>
                                    </p:cmd>
                                  </p:childTnLst>
                                </p:cTn>
                              </p:par>
                            </p:childTnLst>
                          </p:cTn>
                        </p:par>
                      </p:childTnLst>
                    </p:cTn>
                  </p:par>
                  <p:par>
                    <p:cTn id="7" fill="hold">
                      <p:stCondLst>
                        <p:cond delay="indefinite"/>
                      </p:stCondLst>
                      <p:childTnLst>
                        <p:par>
                          <p:cTn id="8" fill="hold">
                            <p:stCondLst>
                              <p:cond delay="0"/>
                            </p:stCondLst>
                            <p:childTnLst>
                              <p:par>
                                <p:cTn id="9" presetID="38" presetClass="entr" presetSubtype="0" accel="50000" fill="hold" grpId="1" nodeType="clickEffect">
                                  <p:stCondLst>
                                    <p:cond delay="0"/>
                                  </p:stCondLst>
                                  <p:iterate type="lt">
                                    <p:tmPct val="50000"/>
                                  </p:iterate>
                                  <p:childTnLst>
                                    <p:set>
                                      <p:cBhvr>
                                        <p:cTn id="10" dur="1" fill="hold">
                                          <p:stCondLst>
                                            <p:cond delay="0"/>
                                          </p:stCondLst>
                                        </p:cTn>
                                        <p:tgtEl>
                                          <p:spTgt spid="7"/>
                                        </p:tgtEl>
                                        <p:attrNameLst>
                                          <p:attrName>style.visibility</p:attrName>
                                        </p:attrNameLst>
                                      </p:cBhvr>
                                      <p:to>
                                        <p:strVal val="visible"/>
                                      </p:to>
                                    </p:set>
                                    <p:set>
                                      <p:cBhvr>
                                        <p:cTn id="11" dur="455" fill="hold">
                                          <p:stCondLst>
                                            <p:cond delay="0"/>
                                          </p:stCondLst>
                                        </p:cTn>
                                        <p:tgtEl>
                                          <p:spTgt spid="7"/>
                                        </p:tgtEl>
                                        <p:attrNameLst>
                                          <p:attrName>style.rotation</p:attrName>
                                        </p:attrNameLst>
                                      </p:cBhvr>
                                      <p:to>
                                        <p:strVal val="-45.0"/>
                                      </p:to>
                                    </p:set>
                                    <p:anim calcmode="lin" valueType="num">
                                      <p:cBhvr>
                                        <p:cTn id="12"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13"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4"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5"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0" presetClass="path" presetSubtype="0" accel="50000" decel="50000" fill="hold" nodeType="withEffect">
                                  <p:stCondLst>
                                    <p:cond delay="0"/>
                                  </p:stCondLst>
                                  <p:childTnLst>
                                    <p:animMotion origin="layout" path="M 0.18021 0.42153 L 0.18021 0.42176 C 0.17682 0.42084 0.17357 0.42084 0.17031 0.41991 C 0.16953 0.41968 0.16875 0.41922 0.16797 0.41852 C 0.1655 0.41667 0.16302 0.41459 0.16055 0.41273 C 0.1444 0.40093 0.16602 0.41991 0.13698 0.39097 C 0.1362 0.39028 0.12643 0.38102 0.12396 0.37801 C 0.12253 0.37616 0.1211 0.37431 0.11979 0.37222 C 0.11914 0.37084 0.11888 0.36898 0.11823 0.36783 C 0.11589 0.3632 0.11328 0.35903 0.11081 0.35486 C 0.10925 0.35185 0.10742 0.34931 0.10599 0.34607 C 0.10339 0.33982 0.10091 0.33426 0.0987 0.32732 C 0.09753 0.32384 0.09649 0.3206 0.09544 0.31713 C 0.09479 0.31528 0.0944 0.3132 0.09375 0.31134 C 0.09284 0.3088 0.09141 0.30672 0.0905 0.30394 C 0.08985 0.30232 0.08945 0.3 0.0888 0.29815 C 0.08763 0.29422 0.08607 0.29051 0.08477 0.28658 C 0.08425 0.28472 0.08373 0.28264 0.0832 0.28079 C 0.07917 0.26898 0.08086 0.27523 0.07669 0.26482 C 0.07552 0.26204 0.07448 0.25903 0.07344 0.25625 C 0.07123 0.25093 0.06901 0.2456 0.06693 0.24028 C 0.06693 0.24051 0.06029 0.22292 0.06029 0.22315 C 0.05977 0.22037 0.05938 0.21783 0.05873 0.21574 C 0.0569 0.20949 0.05469 0.20602 0.053 0.19977 C 0.05209 0.19607 0.05156 0.1919 0.05052 0.1882 C 0.04883 0.18218 0.04649 0.17662 0.04492 0.17084 C 0.04427 0.16875 0.04375 0.1669 0.04323 0.16505 C 0.04232 0.16158 0.04167 0.1581 0.04076 0.15486 C 0.03893 0.14815 0.03672 0.14375 0.03425 0.1375 C 0.03334 0.13496 0.03255 0.13264 0.03177 0.13009 C 0.03073 0.12639 0.02956 0.12246 0.02852 0.11852 C 0.028 0.11621 0.02761 0.11366 0.02695 0.11134 C 0.02591 0.10787 0.02461 0.10463 0.0237 0.10116 C 0.02292 0.09838 0.02279 0.09537 0.02201 0.09259 C 0.02031 0.08565 0.01784 0.07917 0.01628 0.07222 C 0.01341 0.05857 0.01498 0.06435 0.01224 0.05486 C 0.01172 0.05093 0.01146 0.04699 0.01068 0.04329 C 0.01003 0.04051 0.00899 0.03843 0.0082 0.03588 C 0.00729 0.0331 0.00651 0.03033 0.00573 0.02732 C 0.00378 0.01968 0.00222 0.00972 0.00091 0.00255 C -0.0056 -0.02986 0.00052 0.00209 -0.00234 -0.01319 C -0.00182 -0.01481 -0.00156 -0.01666 -0.00078 -0.01759 C -0.00013 -0.01852 0.00091 -0.01852 0.00169 -0.01898 C 0.0043 -0.02153 0.00391 -0.02106 0.00495 -0.02477 L 0.00495 -0.02453 " pathEditMode="relative" rAng="0" ptsTypes="AAAAAAAAAAAAAAAAAAAAAAAAAAAAAAAAAAAAAAAAAAAAA">
                                      <p:cBhvr>
                                        <p:cTn id="21" dur="2000" fill="hold"/>
                                        <p:tgtEl>
                                          <p:spTgt spid="19"/>
                                        </p:tgtEl>
                                        <p:attrNameLst>
                                          <p:attrName>ppt_x</p:attrName>
                                          <p:attrName>ppt_y</p:attrName>
                                        </p:attrNameLst>
                                      </p:cBhvr>
                                      <p:rCtr x="-9128" y="-22315"/>
                                    </p:animMotion>
                                  </p:childTnLst>
                                </p:cTn>
                              </p:par>
                              <p:par>
                                <p:cTn id="22" presetID="14" presetClass="entr" presetSubtype="1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p:stCondLst>
                              <p:cond delay="6500"/>
                            </p:stCondLst>
                            <p:childTnLst>
                              <p:par>
                                <p:cTn id="26" presetID="53"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par>
                          <p:cTn id="31" fill="hold">
                            <p:stCondLst>
                              <p:cond delay="7000"/>
                            </p:stCondLst>
                            <p:childTnLst>
                              <p:par>
                                <p:cTn id="32" presetID="10" presetClass="entr" presetSubtype="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42" presetClass="path" presetSubtype="0" accel="50000" decel="50000" fill="hold" nodeType="withEffect">
                                  <p:stCondLst>
                                    <p:cond delay="0"/>
                                  </p:stCondLst>
                                  <p:childTnLst>
                                    <p:animMotion origin="layout" path="M -0.20938 -0.01389 L 5E-6 4.44444E-6 " pathEditMode="relative" rAng="0" ptsTypes="AA">
                                      <p:cBhvr>
                                        <p:cTn id="36" dur="2000" fill="hold"/>
                                        <p:tgtEl>
                                          <p:spTgt spid="17"/>
                                        </p:tgtEl>
                                        <p:attrNameLst>
                                          <p:attrName>ppt_x</p:attrName>
                                          <p:attrName>ppt_y</p:attrName>
                                        </p:attrNameLst>
                                      </p:cBhvr>
                                      <p:rCtr x="10469" y="694"/>
                                    </p:animMotion>
                                  </p:childTnLst>
                                </p:cTn>
                              </p:par>
                            </p:childTnLst>
                          </p:cTn>
                        </p:par>
                        <p:par>
                          <p:cTn id="37" fill="hold">
                            <p:stCondLst>
                              <p:cond delay="7500"/>
                            </p:stCondLst>
                            <p:childTnLst>
                              <p:par>
                                <p:cTn id="38" presetID="10" presetClass="entr" presetSubtype="0"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remove" display="0">
                  <p:stCondLst>
                    <p:cond delay="indefinite"/>
                  </p:stCondLst>
                  <p:endCondLst>
                    <p:cond evt="onStopAudio" delay="0">
                      <p:tgtEl>
                        <p:sldTgt/>
                      </p:tgtEl>
                    </p:cond>
                  </p:endCondLst>
                </p:cTn>
                <p:tgtEl>
                  <p:spTgt spid="22"/>
                </p:tgtEl>
              </p:cMediaNode>
            </p:audio>
          </p:childTnLst>
        </p:cTn>
      </p:par>
    </p:tnLst>
    <p:bldLst>
      <p:bldP spid="7" grpId="1"/>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screen">
            <a:extLst>
              <a:ext uri="{28A0092B-C50C-407E-A947-70E740481C1C}">
                <a14:useLocalDpi xmlns:a14="http://schemas.microsoft.com/office/drawing/2010/main" val="0"/>
              </a:ext>
            </a:extLst>
          </a:blip>
          <a:srcRect l="27809" t="40212" r="48411" b="33968"/>
          <a:stretch>
            <a:fillRect/>
          </a:stretch>
        </p:blipFill>
        <p:spPr>
          <a:xfrm>
            <a:off x="6185242" y="3526111"/>
            <a:ext cx="740483" cy="1173233"/>
          </a:xfrm>
          <a:custGeom>
            <a:avLst/>
            <a:gdLst>
              <a:gd name="connsiteX0" fmla="*/ 86811 w 807290"/>
              <a:gd name="connsiteY0" fmla="*/ 0 h 1279083"/>
              <a:gd name="connsiteX1" fmla="*/ 807290 w 807290"/>
              <a:gd name="connsiteY1" fmla="*/ 0 h 1279083"/>
              <a:gd name="connsiteX2" fmla="*/ 807290 w 807290"/>
              <a:gd name="connsiteY2" fmla="*/ 223883 h 1279083"/>
              <a:gd name="connsiteX3" fmla="*/ 725108 w 807290"/>
              <a:gd name="connsiteY3" fmla="*/ 223883 h 1279083"/>
              <a:gd name="connsiteX4" fmla="*/ 725108 w 807290"/>
              <a:gd name="connsiteY4" fmla="*/ 742284 h 1279083"/>
              <a:gd name="connsiteX5" fmla="*/ 807290 w 807290"/>
              <a:gd name="connsiteY5" fmla="*/ 742284 h 1279083"/>
              <a:gd name="connsiteX6" fmla="*/ 807290 w 807290"/>
              <a:gd name="connsiteY6" fmla="*/ 1279083 h 1279083"/>
              <a:gd name="connsiteX7" fmla="*/ 0 w 807290"/>
              <a:gd name="connsiteY7" fmla="*/ 1279083 h 1279083"/>
              <a:gd name="connsiteX8" fmla="*/ 0 w 807290"/>
              <a:gd name="connsiteY8" fmla="*/ 346044 h 1279083"/>
              <a:gd name="connsiteX9" fmla="*/ 86811 w 807290"/>
              <a:gd name="connsiteY9" fmla="*/ 346044 h 1279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290" h="1279083">
                <a:moveTo>
                  <a:pt x="86811" y="0"/>
                </a:moveTo>
                <a:lnTo>
                  <a:pt x="807290" y="0"/>
                </a:lnTo>
                <a:lnTo>
                  <a:pt x="807290" y="223883"/>
                </a:lnTo>
                <a:lnTo>
                  <a:pt x="725108" y="223883"/>
                </a:lnTo>
                <a:lnTo>
                  <a:pt x="725108" y="742284"/>
                </a:lnTo>
                <a:lnTo>
                  <a:pt x="807290" y="742284"/>
                </a:lnTo>
                <a:lnTo>
                  <a:pt x="807290" y="1279083"/>
                </a:lnTo>
                <a:lnTo>
                  <a:pt x="0" y="1279083"/>
                </a:lnTo>
                <a:lnTo>
                  <a:pt x="0" y="346044"/>
                </a:lnTo>
                <a:lnTo>
                  <a:pt x="86811" y="346044"/>
                </a:lnTo>
                <a:close/>
              </a:path>
            </a:pathLst>
          </a:custGeom>
        </p:spPr>
      </p:pic>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l="69170" t="15927" r="4331" b="60740"/>
          <a:stretch>
            <a:fillRect/>
          </a:stretch>
        </p:blipFill>
        <p:spPr>
          <a:xfrm>
            <a:off x="6096000" y="1253109"/>
            <a:ext cx="918971" cy="1180802"/>
          </a:xfrm>
          <a:prstGeom prst="rect">
            <a:avLst/>
          </a:prstGeom>
        </p:spPr>
      </p:pic>
      <p:pic>
        <p:nvPicPr>
          <p:cNvPr id="4" name="图片 3"/>
          <p:cNvPicPr>
            <a:picLocks noChangeAspect="1"/>
          </p:cNvPicPr>
          <p:nvPr/>
        </p:nvPicPr>
        <p:blipFill rotWithShape="1">
          <a:blip r:embed="rId4" cstate="screen">
            <a:extLst>
              <a:ext uri="{28A0092B-C50C-407E-A947-70E740481C1C}">
                <a14:useLocalDpi xmlns:a14="http://schemas.microsoft.com/office/drawing/2010/main" val="0"/>
              </a:ext>
            </a:extLst>
          </a:blip>
          <a:srcRect l="29463" t="15926" r="48919" b="60185"/>
          <a:stretch>
            <a:fillRect/>
          </a:stretch>
        </p:blipFill>
        <p:spPr>
          <a:xfrm>
            <a:off x="6239130" y="2521108"/>
            <a:ext cx="632709" cy="946452"/>
          </a:xfrm>
          <a:prstGeom prst="rect">
            <a:avLst/>
          </a:prstGeom>
        </p:spPr>
      </p:pic>
      <p:pic>
        <p:nvPicPr>
          <p:cNvPr id="5" name="图片 4"/>
          <p:cNvPicPr>
            <a:picLocks noChangeAspect="1"/>
          </p:cNvPicPr>
          <p:nvPr/>
        </p:nvPicPr>
        <p:blipFill rotWithShape="1">
          <a:blip r:embed="rId5" cstate="screen">
            <a:extLst>
              <a:ext uri="{28A0092B-C50C-407E-A947-70E740481C1C}">
                <a14:useLocalDpi xmlns:a14="http://schemas.microsoft.com/office/drawing/2010/main" val="0"/>
              </a:ext>
            </a:extLst>
          </a:blip>
          <a:srcRect l="46992" t="64815" r="30579" b="8333"/>
          <a:stretch>
            <a:fillRect/>
          </a:stretch>
        </p:blipFill>
        <p:spPr>
          <a:xfrm>
            <a:off x="6185242" y="4757895"/>
            <a:ext cx="597351" cy="1043565"/>
          </a:xfrm>
          <a:prstGeom prst="rect">
            <a:avLst/>
          </a:prstGeom>
        </p:spPr>
      </p:pic>
      <p:sp>
        <p:nvSpPr>
          <p:cNvPr id="6" name="文本框 5"/>
          <p:cNvSpPr txBox="1"/>
          <p:nvPr/>
        </p:nvSpPr>
        <p:spPr>
          <a:xfrm>
            <a:off x="7216993" y="1647725"/>
            <a:ext cx="2441694" cy="769441"/>
          </a:xfrm>
          <a:prstGeom prst="rect">
            <a:avLst/>
          </a:prstGeom>
          <a:noFill/>
        </p:spPr>
        <p:txBody>
          <a:bodyPr wrap="none" rtlCol="0">
            <a:spAutoFit/>
          </a:bodyPr>
          <a:lstStyle/>
          <a:p>
            <a:r>
              <a:rPr lang="zh-CN" altLang="en-US" sz="4400" dirty="0">
                <a:latin typeface="华康少女文字W5" panose="040F0509000000000000" pitchFamily="81" charset="-122"/>
                <a:ea typeface="华康少女文字W5" panose="040F0509000000000000" pitchFamily="81" charset="-122"/>
              </a:rPr>
              <a:t>添加标题</a:t>
            </a:r>
          </a:p>
        </p:txBody>
      </p:sp>
      <p:sp>
        <p:nvSpPr>
          <p:cNvPr id="7" name="文本框 6"/>
          <p:cNvSpPr txBox="1"/>
          <p:nvPr/>
        </p:nvSpPr>
        <p:spPr>
          <a:xfrm>
            <a:off x="7169852" y="2775823"/>
            <a:ext cx="2441694" cy="769441"/>
          </a:xfrm>
          <a:prstGeom prst="rect">
            <a:avLst/>
          </a:prstGeom>
          <a:noFill/>
        </p:spPr>
        <p:txBody>
          <a:bodyPr wrap="none" rtlCol="0">
            <a:spAutoFit/>
          </a:bodyPr>
          <a:lstStyle/>
          <a:p>
            <a:r>
              <a:rPr lang="zh-CN" altLang="en-US" sz="4400" dirty="0">
                <a:latin typeface="华康少女文字W5" panose="040F0509000000000000" pitchFamily="81" charset="-122"/>
                <a:ea typeface="华康少女文字W5" panose="040F0509000000000000" pitchFamily="81" charset="-122"/>
              </a:rPr>
              <a:t>添加标题</a:t>
            </a:r>
          </a:p>
        </p:txBody>
      </p:sp>
      <p:sp>
        <p:nvSpPr>
          <p:cNvPr id="8" name="文本框 7"/>
          <p:cNvSpPr txBox="1"/>
          <p:nvPr/>
        </p:nvSpPr>
        <p:spPr>
          <a:xfrm>
            <a:off x="7169852" y="3903921"/>
            <a:ext cx="2441694" cy="769441"/>
          </a:xfrm>
          <a:prstGeom prst="rect">
            <a:avLst/>
          </a:prstGeom>
          <a:noFill/>
        </p:spPr>
        <p:txBody>
          <a:bodyPr wrap="none" rtlCol="0">
            <a:spAutoFit/>
          </a:bodyPr>
          <a:lstStyle/>
          <a:p>
            <a:r>
              <a:rPr lang="zh-CN" altLang="en-US" sz="4400" dirty="0">
                <a:latin typeface="华康少女文字W5" panose="040F0509000000000000" pitchFamily="81" charset="-122"/>
                <a:ea typeface="华康少女文字W5" panose="040F0509000000000000" pitchFamily="81" charset="-122"/>
              </a:rPr>
              <a:t>添加标题</a:t>
            </a:r>
          </a:p>
        </p:txBody>
      </p:sp>
      <p:sp>
        <p:nvSpPr>
          <p:cNvPr id="9" name="文本框 8"/>
          <p:cNvSpPr txBox="1"/>
          <p:nvPr/>
        </p:nvSpPr>
        <p:spPr>
          <a:xfrm>
            <a:off x="7217564" y="5032019"/>
            <a:ext cx="2441694" cy="769441"/>
          </a:xfrm>
          <a:prstGeom prst="rect">
            <a:avLst/>
          </a:prstGeom>
          <a:noFill/>
        </p:spPr>
        <p:txBody>
          <a:bodyPr wrap="none" rtlCol="0">
            <a:spAutoFit/>
          </a:bodyPr>
          <a:lstStyle/>
          <a:p>
            <a:r>
              <a:rPr lang="zh-CN" altLang="en-US" sz="4400" dirty="0">
                <a:latin typeface="华康少女文字W5" panose="040F0509000000000000" pitchFamily="81" charset="-122"/>
                <a:ea typeface="华康少女文字W5" panose="040F0509000000000000" pitchFamily="81" charset="-122"/>
              </a:rPr>
              <a:t>添加标题</a:t>
            </a:r>
          </a:p>
        </p:txBody>
      </p:sp>
      <p:pic>
        <p:nvPicPr>
          <p:cNvPr id="11" name="图片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83503" y="551560"/>
            <a:ext cx="4062268" cy="5754880"/>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 calcmode="lin" valueType="num">
                                      <p:cBhvr>
                                        <p:cTn id="13" dur="500" fill="hold"/>
                                        <p:tgtEl>
                                          <p:spTgt spid="3"/>
                                        </p:tgtEl>
                                        <p:attrNameLst>
                                          <p:attrName>style.rotation</p:attrName>
                                        </p:attrNameLst>
                                      </p:cBhvr>
                                      <p:tavLst>
                                        <p:tav tm="0">
                                          <p:val>
                                            <p:fltVal val="360"/>
                                          </p:val>
                                        </p:tav>
                                        <p:tav tm="100000">
                                          <p:val>
                                            <p:fltVal val="0"/>
                                          </p:val>
                                        </p:tav>
                                      </p:tavLst>
                                    </p:anim>
                                    <p:animEffect transition="in" filter="fade">
                                      <p:cBhvr>
                                        <p:cTn id="14" dur="500"/>
                                        <p:tgtEl>
                                          <p:spTgt spid="3"/>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par>
                          <p:cTn id="19" fill="hold">
                            <p:stCondLst>
                              <p:cond delay="1500"/>
                            </p:stCondLst>
                            <p:childTnLst>
                              <p:par>
                                <p:cTn id="20" presetID="49" presetClass="entr" presetSubtype="0" decel="10000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 calcmode="lin" valueType="num">
                                      <p:cBhvr>
                                        <p:cTn id="24" dur="500" fill="hold"/>
                                        <p:tgtEl>
                                          <p:spTgt spid="4"/>
                                        </p:tgtEl>
                                        <p:attrNameLst>
                                          <p:attrName>style.rotation</p:attrName>
                                        </p:attrNameLst>
                                      </p:cBhvr>
                                      <p:tavLst>
                                        <p:tav tm="0">
                                          <p:val>
                                            <p:fltVal val="360"/>
                                          </p:val>
                                        </p:tav>
                                        <p:tav tm="100000">
                                          <p:val>
                                            <p:fltVal val="0"/>
                                          </p:val>
                                        </p:tav>
                                      </p:tavLst>
                                    </p:anim>
                                    <p:animEffect transition="in" filter="fade">
                                      <p:cBhvr>
                                        <p:cTn id="25" dur="500"/>
                                        <p:tgtEl>
                                          <p:spTgt spid="4"/>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2500"/>
                            </p:stCondLst>
                            <p:childTnLst>
                              <p:par>
                                <p:cTn id="31" presetID="49" presetClass="entr" presetSubtype="0" decel="10000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 calcmode="lin" valueType="num">
                                      <p:cBhvr>
                                        <p:cTn id="35" dur="500" fill="hold"/>
                                        <p:tgtEl>
                                          <p:spTgt spid="2"/>
                                        </p:tgtEl>
                                        <p:attrNameLst>
                                          <p:attrName>style.rotation</p:attrName>
                                        </p:attrNameLst>
                                      </p:cBhvr>
                                      <p:tavLst>
                                        <p:tav tm="0">
                                          <p:val>
                                            <p:fltVal val="360"/>
                                          </p:val>
                                        </p:tav>
                                        <p:tav tm="100000">
                                          <p:val>
                                            <p:fltVal val="0"/>
                                          </p:val>
                                        </p:tav>
                                      </p:tavLst>
                                    </p:anim>
                                    <p:animEffect transition="in" filter="fade">
                                      <p:cBhvr>
                                        <p:cTn id="36" dur="500"/>
                                        <p:tgtEl>
                                          <p:spTgt spid="2"/>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500" fill="hold"/>
                                        <p:tgtEl>
                                          <p:spTgt spid="5"/>
                                        </p:tgtEl>
                                        <p:attrNameLst>
                                          <p:attrName>ppt_w</p:attrName>
                                        </p:attrNameLst>
                                      </p:cBhvr>
                                      <p:tavLst>
                                        <p:tav tm="0">
                                          <p:val>
                                            <p:fltVal val="0"/>
                                          </p:val>
                                        </p:tav>
                                        <p:tav tm="100000">
                                          <p:val>
                                            <p:strVal val="#ppt_w"/>
                                          </p:val>
                                        </p:tav>
                                      </p:tavLst>
                                    </p:anim>
                                    <p:anim calcmode="lin" valueType="num">
                                      <p:cBhvr>
                                        <p:cTn id="45" dur="500" fill="hold"/>
                                        <p:tgtEl>
                                          <p:spTgt spid="5"/>
                                        </p:tgtEl>
                                        <p:attrNameLst>
                                          <p:attrName>ppt_h</p:attrName>
                                        </p:attrNameLst>
                                      </p:cBhvr>
                                      <p:tavLst>
                                        <p:tav tm="0">
                                          <p:val>
                                            <p:fltVal val="0"/>
                                          </p:val>
                                        </p:tav>
                                        <p:tav tm="100000">
                                          <p:val>
                                            <p:strVal val="#ppt_h"/>
                                          </p:val>
                                        </p:tav>
                                      </p:tavLst>
                                    </p:anim>
                                    <p:anim calcmode="lin" valueType="num">
                                      <p:cBhvr>
                                        <p:cTn id="46" dur="500" fill="hold"/>
                                        <p:tgtEl>
                                          <p:spTgt spid="5"/>
                                        </p:tgtEl>
                                        <p:attrNameLst>
                                          <p:attrName>style.rotation</p:attrName>
                                        </p:attrNameLst>
                                      </p:cBhvr>
                                      <p:tavLst>
                                        <p:tav tm="0">
                                          <p:val>
                                            <p:fltVal val="360"/>
                                          </p:val>
                                        </p:tav>
                                        <p:tav tm="100000">
                                          <p:val>
                                            <p:fltVal val="0"/>
                                          </p:val>
                                        </p:tav>
                                      </p:tavLst>
                                    </p:anim>
                                    <p:animEffect transition="in" filter="fade">
                                      <p:cBhvr>
                                        <p:cTn id="47" dur="500"/>
                                        <p:tgtEl>
                                          <p:spTgt spid="5"/>
                                        </p:tgtEl>
                                      </p:cBhvr>
                                    </p:animEffect>
                                  </p:childTnLst>
                                </p:cTn>
                              </p:par>
                            </p:childTnLst>
                          </p:cTn>
                        </p:par>
                        <p:par>
                          <p:cTn id="48" fill="hold">
                            <p:stCondLst>
                              <p:cond delay="4000"/>
                            </p:stCondLst>
                            <p:childTnLst>
                              <p:par>
                                <p:cTn id="49" presetID="10"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1543740" y="3429000"/>
            <a:ext cx="5674990" cy="923330"/>
          </a:xfrm>
          <a:prstGeom prst="rect">
            <a:avLst/>
          </a:prstGeom>
          <a:noFill/>
          <a:ln w="9525">
            <a:noFill/>
            <a:miter lim="800000"/>
          </a:ln>
        </p:spPr>
        <p:txBody>
          <a:bodyPr wrap="square" lIns="91440" tIns="45720" rIns="91440" bIns="45720">
            <a:spAutoFit/>
          </a:bodyPr>
          <a:lstStyle/>
          <a:p>
            <a:pPr algn="ctr"/>
            <a:r>
              <a:rPr lang="zh-CN" altLang="en-US" sz="5400" b="1" dirty="0">
                <a:latin typeface="方正有猫在_GBK" panose="02000000000000000000" pitchFamily="2" charset="-122"/>
                <a:ea typeface="方正有猫在_GBK" panose="02000000000000000000" pitchFamily="2" charset="-122"/>
              </a:rPr>
              <a:t>请输入您的标题</a:t>
            </a:r>
          </a:p>
        </p:txBody>
      </p:sp>
      <p:sp>
        <p:nvSpPr>
          <p:cNvPr id="3" name="文本框 2"/>
          <p:cNvSpPr txBox="1"/>
          <p:nvPr/>
        </p:nvSpPr>
        <p:spPr>
          <a:xfrm>
            <a:off x="3588750" y="1951672"/>
            <a:ext cx="1762770" cy="1477328"/>
          </a:xfrm>
          <a:prstGeom prst="rect">
            <a:avLst/>
          </a:prstGeom>
          <a:noFill/>
        </p:spPr>
        <p:txBody>
          <a:bodyPr wrap="square" lIns="0" tIns="0" rIns="0" bIns="0" rtlCol="0">
            <a:spAutoFit/>
          </a:bodyPr>
          <a:lstStyle/>
          <a:p>
            <a:pPr algn="ctr"/>
            <a:r>
              <a:rPr lang="en-US" altLang="zh-CN"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rPr>
              <a:t>01</a:t>
            </a:r>
            <a:endParaRPr lang="zh-CN" altLang="en-US"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9892" y="1076776"/>
            <a:ext cx="5372100" cy="5372100"/>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千图PPT彼岸天：ID 8661124库_组合 37"/>
          <p:cNvGrpSpPr/>
          <p:nvPr>
            <p:custDataLst>
              <p:tags r:id="rId1"/>
            </p:custDataLst>
          </p:nvPr>
        </p:nvGrpSpPr>
        <p:grpSpPr>
          <a:xfrm>
            <a:off x="1487488" y="1988840"/>
            <a:ext cx="3451148" cy="3451148"/>
            <a:chOff x="1487488" y="1988840"/>
            <a:chExt cx="3451148" cy="3451148"/>
          </a:xfrm>
        </p:grpSpPr>
        <p:sp>
          <p:nvSpPr>
            <p:cNvPr id="7" name="任意多边形: 形状 6"/>
            <p:cNvSpPr/>
            <p:nvPr/>
          </p:nvSpPr>
          <p:spPr>
            <a:xfrm>
              <a:off x="1487488" y="1988840"/>
              <a:ext cx="3451148" cy="3451148"/>
            </a:xfrm>
            <a:custGeom>
              <a:avLst/>
              <a:gdLst>
                <a:gd name="connsiteX0" fmla="*/ 0 w 2870199"/>
                <a:gd name="connsiteY0" fmla="*/ 1435100 h 2870199"/>
                <a:gd name="connsiteX1" fmla="*/ 1435100 w 2870199"/>
                <a:gd name="connsiteY1" fmla="*/ 0 h 2870199"/>
                <a:gd name="connsiteX2" fmla="*/ 2870200 w 2870199"/>
                <a:gd name="connsiteY2" fmla="*/ 1435100 h 2870199"/>
                <a:gd name="connsiteX3" fmla="*/ 1435100 w 2870199"/>
                <a:gd name="connsiteY3" fmla="*/ 2870200 h 2870199"/>
                <a:gd name="connsiteX4" fmla="*/ 0 w 2870199"/>
                <a:gd name="connsiteY4" fmla="*/ 1435100 h 28701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0199" h="2870199">
                  <a:moveTo>
                    <a:pt x="0" y="1435100"/>
                  </a:moveTo>
                  <a:cubicBezTo>
                    <a:pt x="0" y="642516"/>
                    <a:pt x="642516" y="0"/>
                    <a:pt x="1435100" y="0"/>
                  </a:cubicBezTo>
                  <a:cubicBezTo>
                    <a:pt x="2227684" y="0"/>
                    <a:pt x="2870200" y="642516"/>
                    <a:pt x="2870200" y="1435100"/>
                  </a:cubicBezTo>
                  <a:cubicBezTo>
                    <a:pt x="2870200" y="2227684"/>
                    <a:pt x="2227684" y="2870200"/>
                    <a:pt x="1435100" y="2870200"/>
                  </a:cubicBezTo>
                  <a:cubicBezTo>
                    <a:pt x="642516" y="2870200"/>
                    <a:pt x="0" y="2227684"/>
                    <a:pt x="0" y="1435100"/>
                  </a:cubicBezTo>
                  <a:close/>
                </a:path>
              </a:pathLst>
            </a:custGeom>
            <a:solidFill>
              <a:schemeClr val="accent3"/>
            </a:solidFill>
            <a:ln w="38100">
              <a:solidFill>
                <a:schemeClr val="bg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473288" tIns="286172" rIns="1473288" bIns="3156373" numCol="1" spcCol="1270" anchor="ctr" anchorCtr="0">
              <a:noAutofit/>
            </a:bodyPr>
            <a:lstStyle/>
            <a:p>
              <a:pPr algn="ctr" defTabSz="592455">
                <a:lnSpc>
                  <a:spcPct val="90000"/>
                </a:lnSpc>
                <a:spcBef>
                  <a:spcPct val="0"/>
                </a:spcBef>
                <a:spcAft>
                  <a:spcPct val="35000"/>
                </a:spcAft>
              </a:pPr>
              <a:endParaRPr lang="en-US" sz="1335" dirty="0">
                <a:noFill/>
              </a:endParaRPr>
            </a:p>
          </p:txBody>
        </p:sp>
        <p:sp>
          <p:nvSpPr>
            <p:cNvPr id="19" name="文本框 43"/>
            <p:cNvSpPr txBox="1"/>
            <p:nvPr/>
          </p:nvSpPr>
          <p:spPr>
            <a:xfrm>
              <a:off x="2615878" y="2495316"/>
              <a:ext cx="1202350" cy="307777"/>
            </a:xfrm>
            <a:prstGeom prst="rect">
              <a:avLst/>
            </a:prstGeom>
            <a:noFill/>
          </p:spPr>
          <p:txBody>
            <a:bodyPr wrap="square" rtlCol="0">
              <a:spAutoFit/>
            </a:bodyPr>
            <a:lstStyle/>
            <a:p>
              <a:pPr algn="ctr"/>
              <a:r>
                <a:rPr lang="zh-CN" altLang="en-US" sz="1400">
                  <a:solidFill>
                    <a:schemeClr val="bg1"/>
                  </a:solidFill>
                </a:rPr>
                <a:t>关键词</a:t>
              </a:r>
            </a:p>
          </p:txBody>
        </p:sp>
      </p:grpSp>
      <p:grpSp>
        <p:nvGrpSpPr>
          <p:cNvPr id="37" name="千图PPT彼岸天：ID 8661124库_组合 36"/>
          <p:cNvGrpSpPr/>
          <p:nvPr>
            <p:custDataLst>
              <p:tags r:id="rId2"/>
            </p:custDataLst>
          </p:nvPr>
        </p:nvGrpSpPr>
        <p:grpSpPr>
          <a:xfrm>
            <a:off x="1958099" y="2930061"/>
            <a:ext cx="2509927" cy="2509927"/>
            <a:chOff x="1958099" y="2930061"/>
            <a:chExt cx="2509927" cy="2509927"/>
          </a:xfrm>
        </p:grpSpPr>
        <p:sp>
          <p:nvSpPr>
            <p:cNvPr id="8" name="任意多边形: 形状 7"/>
            <p:cNvSpPr/>
            <p:nvPr/>
          </p:nvSpPr>
          <p:spPr>
            <a:xfrm>
              <a:off x="1958099" y="2930061"/>
              <a:ext cx="2509927" cy="2509927"/>
            </a:xfrm>
            <a:custGeom>
              <a:avLst/>
              <a:gdLst>
                <a:gd name="connsiteX0" fmla="*/ 0 w 2296160"/>
                <a:gd name="connsiteY0" fmla="*/ 1148080 h 2296160"/>
                <a:gd name="connsiteX1" fmla="*/ 1148080 w 2296160"/>
                <a:gd name="connsiteY1" fmla="*/ 0 h 2296160"/>
                <a:gd name="connsiteX2" fmla="*/ 2296160 w 2296160"/>
                <a:gd name="connsiteY2" fmla="*/ 1148080 h 2296160"/>
                <a:gd name="connsiteX3" fmla="*/ 1148080 w 2296160"/>
                <a:gd name="connsiteY3" fmla="*/ 2296160 h 2296160"/>
                <a:gd name="connsiteX4" fmla="*/ 0 w 2296160"/>
                <a:gd name="connsiteY4" fmla="*/ 1148080 h 22961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6160" h="2296160">
                  <a:moveTo>
                    <a:pt x="0" y="1148080"/>
                  </a:moveTo>
                  <a:cubicBezTo>
                    <a:pt x="0" y="514013"/>
                    <a:pt x="514013" y="0"/>
                    <a:pt x="1148080" y="0"/>
                  </a:cubicBezTo>
                  <a:cubicBezTo>
                    <a:pt x="1782147" y="0"/>
                    <a:pt x="2296160" y="514013"/>
                    <a:pt x="2296160" y="1148080"/>
                  </a:cubicBezTo>
                  <a:cubicBezTo>
                    <a:pt x="2296160" y="1782147"/>
                    <a:pt x="1782147" y="2296160"/>
                    <a:pt x="1148080" y="2296160"/>
                  </a:cubicBezTo>
                  <a:cubicBezTo>
                    <a:pt x="514013" y="2296160"/>
                    <a:pt x="0" y="1782147"/>
                    <a:pt x="0" y="1148080"/>
                  </a:cubicBezTo>
                  <a:close/>
                </a:path>
              </a:pathLst>
            </a:custGeom>
            <a:solidFill>
              <a:schemeClr val="accent2"/>
            </a:solidFill>
            <a:ln w="3810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90595" tIns="278520" rIns="1090596" bIns="2421603" numCol="1" spcCol="1270" anchor="ctr" anchorCtr="0">
              <a:noAutofit/>
            </a:bodyPr>
            <a:lstStyle/>
            <a:p>
              <a:pPr algn="ctr" defTabSz="592455">
                <a:lnSpc>
                  <a:spcPct val="90000"/>
                </a:lnSpc>
                <a:spcBef>
                  <a:spcPct val="0"/>
                </a:spcBef>
                <a:spcAft>
                  <a:spcPct val="35000"/>
                </a:spcAft>
              </a:pPr>
              <a:endParaRPr lang="en-US" sz="1335">
                <a:noFill/>
              </a:endParaRPr>
            </a:p>
          </p:txBody>
        </p:sp>
        <p:sp>
          <p:nvSpPr>
            <p:cNvPr id="20" name="文本框 44"/>
            <p:cNvSpPr txBox="1"/>
            <p:nvPr/>
          </p:nvSpPr>
          <p:spPr>
            <a:xfrm>
              <a:off x="2615878" y="3219878"/>
              <a:ext cx="1202350" cy="307777"/>
            </a:xfrm>
            <a:prstGeom prst="rect">
              <a:avLst/>
            </a:prstGeom>
            <a:noFill/>
          </p:spPr>
          <p:txBody>
            <a:bodyPr wrap="square" rtlCol="0">
              <a:spAutoFit/>
            </a:bodyPr>
            <a:lstStyle/>
            <a:p>
              <a:pPr algn="ctr"/>
              <a:r>
                <a:rPr lang="zh-CN" altLang="en-US" sz="1400">
                  <a:solidFill>
                    <a:schemeClr val="bg1"/>
                  </a:solidFill>
                </a:rPr>
                <a:t>关键词</a:t>
              </a:r>
            </a:p>
          </p:txBody>
        </p:sp>
      </p:grpSp>
      <p:grpSp>
        <p:nvGrpSpPr>
          <p:cNvPr id="36" name="千图PPT彼岸天：ID 8661124库_组合 35"/>
          <p:cNvGrpSpPr/>
          <p:nvPr>
            <p:custDataLst>
              <p:tags r:id="rId3"/>
            </p:custDataLst>
          </p:nvPr>
        </p:nvGrpSpPr>
        <p:grpSpPr>
          <a:xfrm>
            <a:off x="2435193" y="3884247"/>
            <a:ext cx="1555741" cy="1555741"/>
            <a:chOff x="2435193" y="3884247"/>
            <a:chExt cx="1555741" cy="1555741"/>
          </a:xfrm>
        </p:grpSpPr>
        <p:sp>
          <p:nvSpPr>
            <p:cNvPr id="9" name="任意多边形: 形状 8"/>
            <p:cNvSpPr/>
            <p:nvPr/>
          </p:nvSpPr>
          <p:spPr>
            <a:xfrm>
              <a:off x="2435193" y="3884247"/>
              <a:ext cx="1555741" cy="1555741"/>
            </a:xfrm>
            <a:custGeom>
              <a:avLst/>
              <a:gdLst>
                <a:gd name="connsiteX0" fmla="*/ 0 w 1722120"/>
                <a:gd name="connsiteY0" fmla="*/ 861060 h 1722120"/>
                <a:gd name="connsiteX1" fmla="*/ 861060 w 1722120"/>
                <a:gd name="connsiteY1" fmla="*/ 0 h 1722120"/>
                <a:gd name="connsiteX2" fmla="*/ 1722120 w 1722120"/>
                <a:gd name="connsiteY2" fmla="*/ 861060 h 1722120"/>
                <a:gd name="connsiteX3" fmla="*/ 861060 w 1722120"/>
                <a:gd name="connsiteY3" fmla="*/ 1722120 h 1722120"/>
                <a:gd name="connsiteX4" fmla="*/ 0 w 1722120"/>
                <a:gd name="connsiteY4" fmla="*/ 861060 h 17221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2120" h="1722120">
                  <a:moveTo>
                    <a:pt x="0" y="861060"/>
                  </a:moveTo>
                  <a:cubicBezTo>
                    <a:pt x="0" y="385510"/>
                    <a:pt x="385510" y="0"/>
                    <a:pt x="861060" y="0"/>
                  </a:cubicBezTo>
                  <a:cubicBezTo>
                    <a:pt x="1336610" y="0"/>
                    <a:pt x="1722120" y="385510"/>
                    <a:pt x="1722120" y="861060"/>
                  </a:cubicBezTo>
                  <a:cubicBezTo>
                    <a:pt x="1722120" y="1336610"/>
                    <a:pt x="1336610" y="1722120"/>
                    <a:pt x="861060" y="1722120"/>
                  </a:cubicBezTo>
                  <a:cubicBezTo>
                    <a:pt x="385510" y="1722120"/>
                    <a:pt x="0" y="1336610"/>
                    <a:pt x="0" y="861060"/>
                  </a:cubicBezTo>
                  <a:close/>
                </a:path>
              </a:pathLst>
            </a:custGeom>
            <a:solidFill>
              <a:schemeClr val="accent1"/>
            </a:solidFill>
            <a:ln w="38100">
              <a:solidFill>
                <a:schemeClr val="bg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707901" tIns="267039" rIns="707903" bIns="1702139" numCol="1" spcCol="1270" anchor="ctr" anchorCtr="0">
              <a:noAutofit/>
            </a:bodyPr>
            <a:lstStyle/>
            <a:p>
              <a:pPr algn="ctr" defTabSz="592455">
                <a:lnSpc>
                  <a:spcPct val="90000"/>
                </a:lnSpc>
                <a:spcBef>
                  <a:spcPct val="0"/>
                </a:spcBef>
                <a:spcAft>
                  <a:spcPct val="35000"/>
                </a:spcAft>
              </a:pPr>
              <a:endParaRPr lang="en-US" sz="1335" dirty="0">
                <a:noFill/>
              </a:endParaRPr>
            </a:p>
          </p:txBody>
        </p:sp>
        <p:sp>
          <p:nvSpPr>
            <p:cNvPr id="21" name="文本框 45"/>
            <p:cNvSpPr txBox="1"/>
            <p:nvPr/>
          </p:nvSpPr>
          <p:spPr>
            <a:xfrm>
              <a:off x="2615878" y="4228427"/>
              <a:ext cx="1202350" cy="307777"/>
            </a:xfrm>
            <a:prstGeom prst="rect">
              <a:avLst/>
            </a:prstGeom>
            <a:noFill/>
          </p:spPr>
          <p:txBody>
            <a:bodyPr wrap="square" rtlCol="0">
              <a:spAutoFit/>
            </a:bodyPr>
            <a:lstStyle/>
            <a:p>
              <a:pPr algn="ctr"/>
              <a:r>
                <a:rPr lang="zh-CN" altLang="en-US" sz="1400" dirty="0">
                  <a:solidFill>
                    <a:schemeClr val="bg1"/>
                  </a:solidFill>
                </a:rPr>
                <a:t>关键词</a:t>
              </a:r>
            </a:p>
          </p:txBody>
        </p:sp>
      </p:grpSp>
      <p:grpSp>
        <p:nvGrpSpPr>
          <p:cNvPr id="35" name="千图PPT彼岸天：ID 8661124库_组合 34"/>
          <p:cNvGrpSpPr/>
          <p:nvPr>
            <p:custDataLst>
              <p:tags r:id="rId4"/>
            </p:custDataLst>
          </p:nvPr>
        </p:nvGrpSpPr>
        <p:grpSpPr>
          <a:xfrm>
            <a:off x="3158648" y="1935697"/>
            <a:ext cx="4988134" cy="1024219"/>
            <a:chOff x="3158648" y="1935697"/>
            <a:chExt cx="4988134" cy="1024219"/>
          </a:xfrm>
        </p:grpSpPr>
        <p:sp>
          <p:nvSpPr>
            <p:cNvPr id="31" name="文本框 21"/>
            <p:cNvSpPr txBox="1"/>
            <p:nvPr/>
          </p:nvSpPr>
          <p:spPr>
            <a:xfrm>
              <a:off x="5928246" y="1935697"/>
              <a:ext cx="2218536" cy="359009"/>
            </a:xfrm>
            <a:prstGeom prst="rect">
              <a:avLst/>
            </a:prstGeom>
            <a:noFill/>
          </p:spPr>
          <p:txBody>
            <a:bodyPr wrap="square" rtlCol="0">
              <a:spAutoFit/>
            </a:bodyPr>
            <a:lstStyle/>
            <a:p>
              <a:r>
                <a:rPr lang="zh-CN" altLang="en-US" sz="1735" b="1" dirty="0"/>
                <a:t>输入标题文本</a:t>
              </a:r>
              <a:endParaRPr lang="en-US" sz="1735" b="1" dirty="0"/>
            </a:p>
          </p:txBody>
        </p:sp>
        <p:sp>
          <p:nvSpPr>
            <p:cNvPr id="32" name="文本框 22"/>
            <p:cNvSpPr txBox="1"/>
            <p:nvPr/>
          </p:nvSpPr>
          <p:spPr>
            <a:xfrm>
              <a:off x="5928246" y="2433362"/>
              <a:ext cx="2218536" cy="526554"/>
            </a:xfrm>
            <a:prstGeom prst="rect">
              <a:avLst/>
            </a:prstGeom>
            <a:noFill/>
          </p:spPr>
          <p:txBody>
            <a:bodyPr wrap="square" rtlCol="0">
              <a:spAutoFit/>
            </a:bodyPr>
            <a:lstStyle/>
            <a:p>
              <a:pPr>
                <a:lnSpc>
                  <a:spcPct val="150000"/>
                </a:lnSpc>
              </a:pPr>
              <a:r>
                <a:rPr lang="zh-CN" altLang="en-US" sz="1000" dirty="0" smtClean="0"/>
                <a:t>点击此处更换文本点击此处更换文本点击此处更换文本点击此处更换文本</a:t>
              </a:r>
              <a:endParaRPr lang="zh-CN" altLang="en-US" sz="1000" dirty="0"/>
            </a:p>
          </p:txBody>
        </p:sp>
        <p:cxnSp>
          <p:nvCxnSpPr>
            <p:cNvPr id="33" name="直接连接符 32"/>
            <p:cNvCxnSpPr/>
            <p:nvPr/>
          </p:nvCxnSpPr>
          <p:spPr>
            <a:xfrm>
              <a:off x="5928246" y="2376915"/>
              <a:ext cx="2218536"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239182" y="2368347"/>
              <a:ext cx="2151330"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3158648" y="2313934"/>
              <a:ext cx="108829" cy="1088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6" name="椭圆 15"/>
            <p:cNvSpPr/>
            <p:nvPr/>
          </p:nvSpPr>
          <p:spPr>
            <a:xfrm>
              <a:off x="5168334" y="2065636"/>
              <a:ext cx="605424" cy="60542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2" name="任意多边形: 形状 21"/>
            <p:cNvSpPr/>
            <p:nvPr/>
          </p:nvSpPr>
          <p:spPr>
            <a:xfrm>
              <a:off x="5301878" y="2210521"/>
              <a:ext cx="338336" cy="332788"/>
            </a:xfrm>
            <a:custGeom>
              <a:avLst/>
              <a:gdLst>
                <a:gd name="connsiteX0" fmla="*/ 516225 w 608155"/>
                <a:gd name="connsiteY0" fmla="*/ 551328 h 598183"/>
                <a:gd name="connsiteX1" fmla="*/ 532763 w 608155"/>
                <a:gd name="connsiteY1" fmla="*/ 558041 h 598183"/>
                <a:gd name="connsiteX2" fmla="*/ 539755 w 608155"/>
                <a:gd name="connsiteY2" fmla="*/ 574689 h 598183"/>
                <a:gd name="connsiteX3" fmla="*/ 516225 w 608155"/>
                <a:gd name="connsiteY3" fmla="*/ 598183 h 598183"/>
                <a:gd name="connsiteX4" fmla="*/ 492829 w 608155"/>
                <a:gd name="connsiteY4" fmla="*/ 574689 h 598183"/>
                <a:gd name="connsiteX5" fmla="*/ 499821 w 608155"/>
                <a:gd name="connsiteY5" fmla="*/ 558041 h 598183"/>
                <a:gd name="connsiteX6" fmla="*/ 516225 w 608155"/>
                <a:gd name="connsiteY6" fmla="*/ 551328 h 598183"/>
                <a:gd name="connsiteX7" fmla="*/ 370931 w 608155"/>
                <a:gd name="connsiteY7" fmla="*/ 551328 h 598183"/>
                <a:gd name="connsiteX8" fmla="*/ 387469 w 608155"/>
                <a:gd name="connsiteY8" fmla="*/ 558041 h 598183"/>
                <a:gd name="connsiteX9" fmla="*/ 394461 w 608155"/>
                <a:gd name="connsiteY9" fmla="*/ 574689 h 598183"/>
                <a:gd name="connsiteX10" fmla="*/ 370931 w 608155"/>
                <a:gd name="connsiteY10" fmla="*/ 598183 h 598183"/>
                <a:gd name="connsiteX11" fmla="*/ 347535 w 608155"/>
                <a:gd name="connsiteY11" fmla="*/ 574689 h 598183"/>
                <a:gd name="connsiteX12" fmla="*/ 354527 w 608155"/>
                <a:gd name="connsiteY12" fmla="*/ 558041 h 598183"/>
                <a:gd name="connsiteX13" fmla="*/ 370931 w 608155"/>
                <a:gd name="connsiteY13" fmla="*/ 551328 h 598183"/>
                <a:gd name="connsiteX14" fmla="*/ 333679 w 608155"/>
                <a:gd name="connsiteY14" fmla="*/ 410881 h 598183"/>
                <a:gd name="connsiteX15" fmla="*/ 340938 w 608155"/>
                <a:gd name="connsiteY15" fmla="*/ 432900 h 598183"/>
                <a:gd name="connsiteX16" fmla="*/ 341611 w 608155"/>
                <a:gd name="connsiteY16" fmla="*/ 433169 h 598183"/>
                <a:gd name="connsiteX17" fmla="*/ 346316 w 608155"/>
                <a:gd name="connsiteY17" fmla="*/ 433169 h 598183"/>
                <a:gd name="connsiteX18" fmla="*/ 383553 w 608155"/>
                <a:gd name="connsiteY18" fmla="*/ 433169 h 598183"/>
                <a:gd name="connsiteX19" fmla="*/ 430604 w 608155"/>
                <a:gd name="connsiteY19" fmla="*/ 433034 h 598183"/>
                <a:gd name="connsiteX20" fmla="*/ 475369 w 608155"/>
                <a:gd name="connsiteY20" fmla="*/ 433034 h 598183"/>
                <a:gd name="connsiteX21" fmla="*/ 556565 w 608155"/>
                <a:gd name="connsiteY21" fmla="*/ 433034 h 598183"/>
                <a:gd name="connsiteX22" fmla="*/ 561405 w 608155"/>
                <a:gd name="connsiteY22" fmla="*/ 410881 h 598183"/>
                <a:gd name="connsiteX23" fmla="*/ 491366 w 608155"/>
                <a:gd name="connsiteY23" fmla="*/ 410881 h 598183"/>
                <a:gd name="connsiteX24" fmla="*/ 450499 w 608155"/>
                <a:gd name="connsiteY24" fmla="*/ 410881 h 598183"/>
                <a:gd name="connsiteX25" fmla="*/ 392694 w 608155"/>
                <a:gd name="connsiteY25" fmla="*/ 410881 h 598183"/>
                <a:gd name="connsiteX26" fmla="*/ 356936 w 608155"/>
                <a:gd name="connsiteY26" fmla="*/ 410881 h 598183"/>
                <a:gd name="connsiteX27" fmla="*/ 161452 w 608155"/>
                <a:gd name="connsiteY27" fmla="*/ 362303 h 598183"/>
                <a:gd name="connsiteX28" fmla="*/ 250446 w 608155"/>
                <a:gd name="connsiteY28" fmla="*/ 494122 h 598183"/>
                <a:gd name="connsiteX29" fmla="*/ 250446 w 608155"/>
                <a:gd name="connsiteY29" fmla="*/ 362303 h 598183"/>
                <a:gd name="connsiteX30" fmla="*/ 53907 w 608155"/>
                <a:gd name="connsiteY30" fmla="*/ 362303 h 598183"/>
                <a:gd name="connsiteX31" fmla="*/ 181348 w 608155"/>
                <a:gd name="connsiteY31" fmla="*/ 483652 h 598183"/>
                <a:gd name="connsiteX32" fmla="*/ 127172 w 608155"/>
                <a:gd name="connsiteY32" fmla="*/ 362303 h 598183"/>
                <a:gd name="connsiteX33" fmla="*/ 315531 w 608155"/>
                <a:gd name="connsiteY33" fmla="*/ 355698 h 598183"/>
                <a:gd name="connsiteX34" fmla="*/ 317682 w 608155"/>
                <a:gd name="connsiteY34" fmla="*/ 362277 h 598183"/>
                <a:gd name="connsiteX35" fmla="*/ 322790 w 608155"/>
                <a:gd name="connsiteY35" fmla="*/ 377852 h 598183"/>
                <a:gd name="connsiteX36" fmla="*/ 368362 w 608155"/>
                <a:gd name="connsiteY36" fmla="*/ 377852 h 598183"/>
                <a:gd name="connsiteX37" fmla="*/ 402911 w 608155"/>
                <a:gd name="connsiteY37" fmla="*/ 377852 h 598183"/>
                <a:gd name="connsiteX38" fmla="*/ 472546 w 608155"/>
                <a:gd name="connsiteY38" fmla="*/ 377852 h 598183"/>
                <a:gd name="connsiteX39" fmla="*/ 509514 w 608155"/>
                <a:gd name="connsiteY39" fmla="*/ 377852 h 598183"/>
                <a:gd name="connsiteX40" fmla="*/ 568530 w 608155"/>
                <a:gd name="connsiteY40" fmla="*/ 377852 h 598183"/>
                <a:gd name="connsiteX41" fmla="*/ 573369 w 608155"/>
                <a:gd name="connsiteY41" fmla="*/ 355698 h 598183"/>
                <a:gd name="connsiteX42" fmla="*/ 518521 w 608155"/>
                <a:gd name="connsiteY42" fmla="*/ 355698 h 598183"/>
                <a:gd name="connsiteX43" fmla="*/ 513279 w 608155"/>
                <a:gd name="connsiteY43" fmla="*/ 355698 h 598183"/>
                <a:gd name="connsiteX44" fmla="*/ 483032 w 608155"/>
                <a:gd name="connsiteY44" fmla="*/ 355698 h 598183"/>
                <a:gd name="connsiteX45" fmla="*/ 408019 w 608155"/>
                <a:gd name="connsiteY45" fmla="*/ 355698 h 598183"/>
                <a:gd name="connsiteX46" fmla="*/ 374008 w 608155"/>
                <a:gd name="connsiteY46" fmla="*/ 355698 h 598183"/>
                <a:gd name="connsiteX47" fmla="*/ 205298 w 608155"/>
                <a:gd name="connsiteY47" fmla="*/ 286284 h 598183"/>
                <a:gd name="connsiteX48" fmla="*/ 250467 w 608155"/>
                <a:gd name="connsiteY48" fmla="*/ 286284 h 598183"/>
                <a:gd name="connsiteX49" fmla="*/ 280982 w 608155"/>
                <a:gd name="connsiteY49" fmla="*/ 286284 h 598183"/>
                <a:gd name="connsiteX50" fmla="*/ 283537 w 608155"/>
                <a:gd name="connsiteY50" fmla="*/ 286687 h 598183"/>
                <a:gd name="connsiteX51" fmla="*/ 296711 w 608155"/>
                <a:gd name="connsiteY51" fmla="*/ 297830 h 598183"/>
                <a:gd name="connsiteX52" fmla="*/ 304508 w 608155"/>
                <a:gd name="connsiteY52" fmla="*/ 322804 h 598183"/>
                <a:gd name="connsiteX53" fmla="*/ 304777 w 608155"/>
                <a:gd name="connsiteY53" fmla="*/ 322669 h 598183"/>
                <a:gd name="connsiteX54" fmla="*/ 379654 w 608155"/>
                <a:gd name="connsiteY54" fmla="*/ 322669 h 598183"/>
                <a:gd name="connsiteX55" fmla="*/ 413262 w 608155"/>
                <a:gd name="connsiteY55" fmla="*/ 322669 h 598183"/>
                <a:gd name="connsiteX56" fmla="*/ 493652 w 608155"/>
                <a:gd name="connsiteY56" fmla="*/ 322669 h 598183"/>
                <a:gd name="connsiteX57" fmla="*/ 527932 w 608155"/>
                <a:gd name="connsiteY57" fmla="*/ 322669 h 598183"/>
                <a:gd name="connsiteX58" fmla="*/ 581838 w 608155"/>
                <a:gd name="connsiteY58" fmla="*/ 322669 h 598183"/>
                <a:gd name="connsiteX59" fmla="*/ 602541 w 608155"/>
                <a:gd name="connsiteY59" fmla="*/ 332336 h 598183"/>
                <a:gd name="connsiteX60" fmla="*/ 607514 w 608155"/>
                <a:gd name="connsiteY60" fmla="*/ 354624 h 598183"/>
                <a:gd name="connsiteX61" fmla="*/ 588425 w 608155"/>
                <a:gd name="connsiteY61" fmla="*/ 441359 h 598183"/>
                <a:gd name="connsiteX62" fmla="*/ 557641 w 608155"/>
                <a:gd name="connsiteY62" fmla="*/ 466063 h 598183"/>
                <a:gd name="connsiteX63" fmla="*/ 443912 w 608155"/>
                <a:gd name="connsiteY63" fmla="*/ 466063 h 598183"/>
                <a:gd name="connsiteX64" fmla="*/ 387855 w 608155"/>
                <a:gd name="connsiteY64" fmla="*/ 466063 h 598183"/>
                <a:gd name="connsiteX65" fmla="*/ 365539 w 608155"/>
                <a:gd name="connsiteY65" fmla="*/ 466063 h 598183"/>
                <a:gd name="connsiteX66" fmla="*/ 349542 w 608155"/>
                <a:gd name="connsiteY66" fmla="*/ 466063 h 598183"/>
                <a:gd name="connsiteX67" fmla="*/ 354382 w 608155"/>
                <a:gd name="connsiteY67" fmla="*/ 481369 h 598183"/>
                <a:gd name="connsiteX68" fmla="*/ 354785 w 608155"/>
                <a:gd name="connsiteY68" fmla="*/ 482846 h 598183"/>
                <a:gd name="connsiteX69" fmla="*/ 361103 w 608155"/>
                <a:gd name="connsiteY69" fmla="*/ 502986 h 598183"/>
                <a:gd name="connsiteX70" fmla="*/ 390140 w 608155"/>
                <a:gd name="connsiteY70" fmla="*/ 502986 h 598183"/>
                <a:gd name="connsiteX71" fmla="*/ 550381 w 608155"/>
                <a:gd name="connsiteY71" fmla="*/ 502986 h 598183"/>
                <a:gd name="connsiteX72" fmla="*/ 566916 w 608155"/>
                <a:gd name="connsiteY72" fmla="*/ 519500 h 598183"/>
                <a:gd name="connsiteX73" fmla="*/ 550381 w 608155"/>
                <a:gd name="connsiteY73" fmla="*/ 536015 h 598183"/>
                <a:gd name="connsiteX74" fmla="*/ 539896 w 608155"/>
                <a:gd name="connsiteY74" fmla="*/ 536015 h 598183"/>
                <a:gd name="connsiteX75" fmla="*/ 516236 w 608155"/>
                <a:gd name="connsiteY75" fmla="*/ 529302 h 598183"/>
                <a:gd name="connsiteX76" fmla="*/ 492711 w 608155"/>
                <a:gd name="connsiteY76" fmla="*/ 536015 h 598183"/>
                <a:gd name="connsiteX77" fmla="*/ 394576 w 608155"/>
                <a:gd name="connsiteY77" fmla="*/ 536015 h 598183"/>
                <a:gd name="connsiteX78" fmla="*/ 371051 w 608155"/>
                <a:gd name="connsiteY78" fmla="*/ 529302 h 598183"/>
                <a:gd name="connsiteX79" fmla="*/ 347794 w 608155"/>
                <a:gd name="connsiteY79" fmla="*/ 535880 h 598183"/>
                <a:gd name="connsiteX80" fmla="*/ 333410 w 608155"/>
                <a:gd name="connsiteY80" fmla="*/ 524737 h 598183"/>
                <a:gd name="connsiteX81" fmla="*/ 333276 w 608155"/>
                <a:gd name="connsiteY81" fmla="*/ 524468 h 598183"/>
                <a:gd name="connsiteX82" fmla="*/ 328033 w 608155"/>
                <a:gd name="connsiteY82" fmla="*/ 507685 h 598183"/>
                <a:gd name="connsiteX83" fmla="*/ 323328 w 608155"/>
                <a:gd name="connsiteY83" fmla="*/ 492916 h 598183"/>
                <a:gd name="connsiteX84" fmla="*/ 317144 w 608155"/>
                <a:gd name="connsiteY84" fmla="*/ 473179 h 598183"/>
                <a:gd name="connsiteX85" fmla="*/ 283537 w 608155"/>
                <a:gd name="connsiteY85" fmla="*/ 366171 h 598183"/>
                <a:gd name="connsiteX86" fmla="*/ 282327 w 608155"/>
                <a:gd name="connsiteY86" fmla="*/ 362277 h 598183"/>
                <a:gd name="connsiteX87" fmla="*/ 271841 w 608155"/>
                <a:gd name="connsiteY87" fmla="*/ 329248 h 598183"/>
                <a:gd name="connsiteX88" fmla="*/ 268749 w 608155"/>
                <a:gd name="connsiteY88" fmla="*/ 319313 h 598183"/>
                <a:gd name="connsiteX89" fmla="*/ 250467 w 608155"/>
                <a:gd name="connsiteY89" fmla="*/ 319313 h 598183"/>
                <a:gd name="connsiteX90" fmla="*/ 205298 w 608155"/>
                <a:gd name="connsiteY90" fmla="*/ 319313 h 598183"/>
                <a:gd name="connsiteX91" fmla="*/ 188763 w 608155"/>
                <a:gd name="connsiteY91" fmla="*/ 302798 h 598183"/>
                <a:gd name="connsiteX92" fmla="*/ 205298 w 608155"/>
                <a:gd name="connsiteY92" fmla="*/ 286284 h 598183"/>
                <a:gd name="connsiteX93" fmla="*/ 41943 w 608155"/>
                <a:gd name="connsiteY93" fmla="*/ 203770 h 598183"/>
                <a:gd name="connsiteX94" fmla="*/ 33070 w 608155"/>
                <a:gd name="connsiteY94" fmla="*/ 266592 h 598183"/>
                <a:gd name="connsiteX95" fmla="*/ 41943 w 608155"/>
                <a:gd name="connsiteY95" fmla="*/ 329281 h 598183"/>
                <a:gd name="connsiteX96" fmla="*/ 121526 w 608155"/>
                <a:gd name="connsiteY96" fmla="*/ 329281 h 598183"/>
                <a:gd name="connsiteX97" fmla="*/ 117359 w 608155"/>
                <a:gd name="connsiteY97" fmla="*/ 266592 h 598183"/>
                <a:gd name="connsiteX98" fmla="*/ 121526 w 608155"/>
                <a:gd name="connsiteY98" fmla="*/ 203770 h 598183"/>
                <a:gd name="connsiteX99" fmla="*/ 352614 w 608155"/>
                <a:gd name="connsiteY99" fmla="*/ 49399 h 598183"/>
                <a:gd name="connsiteX100" fmla="*/ 406656 w 608155"/>
                <a:gd name="connsiteY100" fmla="*/ 170882 h 598183"/>
                <a:gd name="connsiteX101" fmla="*/ 480055 w 608155"/>
                <a:gd name="connsiteY101" fmla="*/ 170882 h 598183"/>
                <a:gd name="connsiteX102" fmla="*/ 352614 w 608155"/>
                <a:gd name="connsiteY102" fmla="*/ 49399 h 598183"/>
                <a:gd name="connsiteX103" fmla="*/ 181348 w 608155"/>
                <a:gd name="connsiteY103" fmla="*/ 49399 h 598183"/>
                <a:gd name="connsiteX104" fmla="*/ 53907 w 608155"/>
                <a:gd name="connsiteY104" fmla="*/ 170882 h 598183"/>
                <a:gd name="connsiteX105" fmla="*/ 127172 w 608155"/>
                <a:gd name="connsiteY105" fmla="*/ 170882 h 598183"/>
                <a:gd name="connsiteX106" fmla="*/ 181348 w 608155"/>
                <a:gd name="connsiteY106" fmla="*/ 49399 h 598183"/>
                <a:gd name="connsiteX107" fmla="*/ 283516 w 608155"/>
                <a:gd name="connsiteY107" fmla="*/ 39062 h 598183"/>
                <a:gd name="connsiteX108" fmla="*/ 283516 w 608155"/>
                <a:gd name="connsiteY108" fmla="*/ 170882 h 598183"/>
                <a:gd name="connsiteX109" fmla="*/ 372376 w 608155"/>
                <a:gd name="connsiteY109" fmla="*/ 170882 h 598183"/>
                <a:gd name="connsiteX110" fmla="*/ 283516 w 608155"/>
                <a:gd name="connsiteY110" fmla="*/ 39062 h 598183"/>
                <a:gd name="connsiteX111" fmla="*/ 250446 w 608155"/>
                <a:gd name="connsiteY111" fmla="*/ 39062 h 598183"/>
                <a:gd name="connsiteX112" fmla="*/ 161452 w 608155"/>
                <a:gd name="connsiteY112" fmla="*/ 170882 h 598183"/>
                <a:gd name="connsiteX113" fmla="*/ 250446 w 608155"/>
                <a:gd name="connsiteY113" fmla="*/ 170882 h 598183"/>
                <a:gd name="connsiteX114" fmla="*/ 266981 w 608155"/>
                <a:gd name="connsiteY114" fmla="*/ 0 h 598183"/>
                <a:gd name="connsiteX115" fmla="*/ 533828 w 608155"/>
                <a:gd name="connsiteY115" fmla="*/ 266592 h 598183"/>
                <a:gd name="connsiteX116" fmla="*/ 531677 w 608155"/>
                <a:gd name="connsiteY116" fmla="*/ 300688 h 598183"/>
                <a:gd name="connsiteX117" fmla="*/ 498069 w 608155"/>
                <a:gd name="connsiteY117" fmla="*/ 300688 h 598183"/>
                <a:gd name="connsiteX118" fmla="*/ 500758 w 608155"/>
                <a:gd name="connsiteY118" fmla="*/ 266592 h 598183"/>
                <a:gd name="connsiteX119" fmla="*/ 492020 w 608155"/>
                <a:gd name="connsiteY119" fmla="*/ 203770 h 598183"/>
                <a:gd name="connsiteX120" fmla="*/ 412436 w 608155"/>
                <a:gd name="connsiteY120" fmla="*/ 203770 h 598183"/>
                <a:gd name="connsiteX121" fmla="*/ 416469 w 608155"/>
                <a:gd name="connsiteY121" fmla="*/ 266592 h 598183"/>
                <a:gd name="connsiteX122" fmla="*/ 415259 w 608155"/>
                <a:gd name="connsiteY122" fmla="*/ 300688 h 598183"/>
                <a:gd name="connsiteX123" fmla="*/ 381920 w 608155"/>
                <a:gd name="connsiteY123" fmla="*/ 300688 h 598183"/>
                <a:gd name="connsiteX124" fmla="*/ 383399 w 608155"/>
                <a:gd name="connsiteY124" fmla="*/ 266592 h 598183"/>
                <a:gd name="connsiteX125" fmla="*/ 378828 w 608155"/>
                <a:gd name="connsiteY125" fmla="*/ 203770 h 598183"/>
                <a:gd name="connsiteX126" fmla="*/ 283516 w 608155"/>
                <a:gd name="connsiteY126" fmla="*/ 203770 h 598183"/>
                <a:gd name="connsiteX127" fmla="*/ 283516 w 608155"/>
                <a:gd name="connsiteY127" fmla="*/ 264579 h 598183"/>
                <a:gd name="connsiteX128" fmla="*/ 280962 w 608155"/>
                <a:gd name="connsiteY128" fmla="*/ 264310 h 598183"/>
                <a:gd name="connsiteX129" fmla="*/ 250446 w 608155"/>
                <a:gd name="connsiteY129" fmla="*/ 264310 h 598183"/>
                <a:gd name="connsiteX130" fmla="*/ 250446 w 608155"/>
                <a:gd name="connsiteY130" fmla="*/ 203770 h 598183"/>
                <a:gd name="connsiteX131" fmla="*/ 155134 w 608155"/>
                <a:gd name="connsiteY131" fmla="*/ 203770 h 598183"/>
                <a:gd name="connsiteX132" fmla="*/ 150429 w 608155"/>
                <a:gd name="connsiteY132" fmla="*/ 266592 h 598183"/>
                <a:gd name="connsiteX133" fmla="*/ 155134 w 608155"/>
                <a:gd name="connsiteY133" fmla="*/ 329281 h 598183"/>
                <a:gd name="connsiteX134" fmla="*/ 177315 w 608155"/>
                <a:gd name="connsiteY134" fmla="*/ 329281 h 598183"/>
                <a:gd name="connsiteX135" fmla="*/ 205277 w 608155"/>
                <a:gd name="connsiteY135" fmla="*/ 341362 h 598183"/>
                <a:gd name="connsiteX136" fmla="*/ 250446 w 608155"/>
                <a:gd name="connsiteY136" fmla="*/ 341362 h 598183"/>
                <a:gd name="connsiteX137" fmla="*/ 252597 w 608155"/>
                <a:gd name="connsiteY137" fmla="*/ 341362 h 598183"/>
                <a:gd name="connsiteX138" fmla="*/ 259184 w 608155"/>
                <a:gd name="connsiteY138" fmla="*/ 362303 h 598183"/>
                <a:gd name="connsiteX139" fmla="*/ 283516 w 608155"/>
                <a:gd name="connsiteY139" fmla="*/ 439623 h 598183"/>
                <a:gd name="connsiteX140" fmla="*/ 283516 w 608155"/>
                <a:gd name="connsiteY140" fmla="*/ 494122 h 598183"/>
                <a:gd name="connsiteX141" fmla="*/ 298573 w 608155"/>
                <a:gd name="connsiteY141" fmla="*/ 487545 h 598183"/>
                <a:gd name="connsiteX142" fmla="*/ 301530 w 608155"/>
                <a:gd name="connsiteY142" fmla="*/ 497210 h 598183"/>
                <a:gd name="connsiteX143" fmla="*/ 308655 w 608155"/>
                <a:gd name="connsiteY143" fmla="*/ 519761 h 598183"/>
                <a:gd name="connsiteX144" fmla="*/ 311613 w 608155"/>
                <a:gd name="connsiteY144" fmla="*/ 529292 h 598183"/>
                <a:gd name="connsiteX145" fmla="*/ 266981 w 608155"/>
                <a:gd name="connsiteY145" fmla="*/ 533051 h 598183"/>
                <a:gd name="connsiteX146" fmla="*/ 0 w 608155"/>
                <a:gd name="connsiteY146" fmla="*/ 266592 h 598183"/>
                <a:gd name="connsiteX147" fmla="*/ 266981 w 608155"/>
                <a:gd name="connsiteY147" fmla="*/ 0 h 598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8155" h="598183">
                  <a:moveTo>
                    <a:pt x="516225" y="551328"/>
                  </a:moveTo>
                  <a:cubicBezTo>
                    <a:pt x="522679" y="551328"/>
                    <a:pt x="528461" y="553879"/>
                    <a:pt x="532763" y="558041"/>
                  </a:cubicBezTo>
                  <a:cubicBezTo>
                    <a:pt x="537066" y="562337"/>
                    <a:pt x="539755" y="568244"/>
                    <a:pt x="539755" y="574689"/>
                  </a:cubicBezTo>
                  <a:cubicBezTo>
                    <a:pt x="539755" y="587711"/>
                    <a:pt x="529267" y="598183"/>
                    <a:pt x="516225" y="598183"/>
                  </a:cubicBezTo>
                  <a:cubicBezTo>
                    <a:pt x="503317" y="598183"/>
                    <a:pt x="492829" y="587711"/>
                    <a:pt x="492829" y="574689"/>
                  </a:cubicBezTo>
                  <a:cubicBezTo>
                    <a:pt x="492829" y="568244"/>
                    <a:pt x="495518" y="562337"/>
                    <a:pt x="499821" y="558041"/>
                  </a:cubicBezTo>
                  <a:cubicBezTo>
                    <a:pt x="503989" y="553879"/>
                    <a:pt x="509771" y="551328"/>
                    <a:pt x="516225" y="551328"/>
                  </a:cubicBezTo>
                  <a:close/>
                  <a:moveTo>
                    <a:pt x="370931" y="551328"/>
                  </a:moveTo>
                  <a:cubicBezTo>
                    <a:pt x="377385" y="551328"/>
                    <a:pt x="383301" y="553879"/>
                    <a:pt x="387469" y="558041"/>
                  </a:cubicBezTo>
                  <a:cubicBezTo>
                    <a:pt x="391772" y="562337"/>
                    <a:pt x="394461" y="568244"/>
                    <a:pt x="394461" y="574689"/>
                  </a:cubicBezTo>
                  <a:cubicBezTo>
                    <a:pt x="394461" y="587711"/>
                    <a:pt x="383973" y="598183"/>
                    <a:pt x="370931" y="598183"/>
                  </a:cubicBezTo>
                  <a:cubicBezTo>
                    <a:pt x="358023" y="598183"/>
                    <a:pt x="347535" y="587711"/>
                    <a:pt x="347535" y="574689"/>
                  </a:cubicBezTo>
                  <a:cubicBezTo>
                    <a:pt x="347535" y="568244"/>
                    <a:pt x="350224" y="562337"/>
                    <a:pt x="354527" y="558041"/>
                  </a:cubicBezTo>
                  <a:cubicBezTo>
                    <a:pt x="358695" y="553879"/>
                    <a:pt x="364611" y="551328"/>
                    <a:pt x="370931" y="551328"/>
                  </a:cubicBezTo>
                  <a:close/>
                  <a:moveTo>
                    <a:pt x="333679" y="410881"/>
                  </a:moveTo>
                  <a:lnTo>
                    <a:pt x="340938" y="432900"/>
                  </a:lnTo>
                  <a:cubicBezTo>
                    <a:pt x="341073" y="432900"/>
                    <a:pt x="341476" y="433034"/>
                    <a:pt x="341611" y="433169"/>
                  </a:cubicBezTo>
                  <a:lnTo>
                    <a:pt x="346316" y="433169"/>
                  </a:lnTo>
                  <a:lnTo>
                    <a:pt x="383553" y="433169"/>
                  </a:lnTo>
                  <a:lnTo>
                    <a:pt x="430604" y="433034"/>
                  </a:lnTo>
                  <a:lnTo>
                    <a:pt x="475369" y="433034"/>
                  </a:lnTo>
                  <a:lnTo>
                    <a:pt x="556565" y="433034"/>
                  </a:lnTo>
                  <a:lnTo>
                    <a:pt x="561405" y="410881"/>
                  </a:lnTo>
                  <a:lnTo>
                    <a:pt x="491366" y="410881"/>
                  </a:lnTo>
                  <a:lnTo>
                    <a:pt x="450499" y="410881"/>
                  </a:lnTo>
                  <a:lnTo>
                    <a:pt x="392694" y="410881"/>
                  </a:lnTo>
                  <a:lnTo>
                    <a:pt x="356936" y="410881"/>
                  </a:lnTo>
                  <a:close/>
                  <a:moveTo>
                    <a:pt x="161452" y="362303"/>
                  </a:moveTo>
                  <a:cubicBezTo>
                    <a:pt x="177987" y="431166"/>
                    <a:pt x="211327" y="482578"/>
                    <a:pt x="250446" y="494122"/>
                  </a:cubicBezTo>
                  <a:lnTo>
                    <a:pt x="250446" y="362303"/>
                  </a:lnTo>
                  <a:close/>
                  <a:moveTo>
                    <a:pt x="53907" y="362303"/>
                  </a:moveTo>
                  <a:cubicBezTo>
                    <a:pt x="78777" y="417474"/>
                    <a:pt x="124618" y="461235"/>
                    <a:pt x="181348" y="483652"/>
                  </a:cubicBezTo>
                  <a:cubicBezTo>
                    <a:pt x="156882" y="454120"/>
                    <a:pt x="137927" y="412104"/>
                    <a:pt x="127172" y="362303"/>
                  </a:cubicBezTo>
                  <a:close/>
                  <a:moveTo>
                    <a:pt x="315531" y="355698"/>
                  </a:moveTo>
                  <a:lnTo>
                    <a:pt x="317682" y="362277"/>
                  </a:lnTo>
                  <a:lnTo>
                    <a:pt x="322790" y="377852"/>
                  </a:lnTo>
                  <a:lnTo>
                    <a:pt x="368362" y="377852"/>
                  </a:lnTo>
                  <a:lnTo>
                    <a:pt x="402911" y="377852"/>
                  </a:lnTo>
                  <a:lnTo>
                    <a:pt x="472546" y="377852"/>
                  </a:lnTo>
                  <a:lnTo>
                    <a:pt x="509514" y="377852"/>
                  </a:lnTo>
                  <a:lnTo>
                    <a:pt x="568530" y="377852"/>
                  </a:lnTo>
                  <a:lnTo>
                    <a:pt x="573369" y="355698"/>
                  </a:lnTo>
                  <a:lnTo>
                    <a:pt x="518521" y="355698"/>
                  </a:lnTo>
                  <a:lnTo>
                    <a:pt x="513279" y="355698"/>
                  </a:lnTo>
                  <a:lnTo>
                    <a:pt x="483032" y="355698"/>
                  </a:lnTo>
                  <a:lnTo>
                    <a:pt x="408019" y="355698"/>
                  </a:lnTo>
                  <a:lnTo>
                    <a:pt x="374008" y="355698"/>
                  </a:lnTo>
                  <a:close/>
                  <a:moveTo>
                    <a:pt x="205298" y="286284"/>
                  </a:moveTo>
                  <a:lnTo>
                    <a:pt x="250467" y="286284"/>
                  </a:lnTo>
                  <a:lnTo>
                    <a:pt x="280982" y="286284"/>
                  </a:lnTo>
                  <a:cubicBezTo>
                    <a:pt x="281789" y="286284"/>
                    <a:pt x="282596" y="286552"/>
                    <a:pt x="283537" y="286687"/>
                  </a:cubicBezTo>
                  <a:cubicBezTo>
                    <a:pt x="289586" y="287761"/>
                    <a:pt x="294829" y="291923"/>
                    <a:pt x="296711" y="297830"/>
                  </a:cubicBezTo>
                  <a:lnTo>
                    <a:pt x="304508" y="322804"/>
                  </a:lnTo>
                  <a:cubicBezTo>
                    <a:pt x="304642" y="322804"/>
                    <a:pt x="304642" y="322669"/>
                    <a:pt x="304777" y="322669"/>
                  </a:cubicBezTo>
                  <a:lnTo>
                    <a:pt x="379654" y="322669"/>
                  </a:lnTo>
                  <a:lnTo>
                    <a:pt x="413262" y="322669"/>
                  </a:lnTo>
                  <a:lnTo>
                    <a:pt x="493652" y="322669"/>
                  </a:lnTo>
                  <a:lnTo>
                    <a:pt x="527932" y="322669"/>
                  </a:lnTo>
                  <a:lnTo>
                    <a:pt x="581838" y="322669"/>
                  </a:lnTo>
                  <a:cubicBezTo>
                    <a:pt x="590038" y="322669"/>
                    <a:pt x="597567" y="326160"/>
                    <a:pt x="602541" y="332336"/>
                  </a:cubicBezTo>
                  <a:cubicBezTo>
                    <a:pt x="607380" y="338512"/>
                    <a:pt x="609262" y="346568"/>
                    <a:pt x="607514" y="354624"/>
                  </a:cubicBezTo>
                  <a:lnTo>
                    <a:pt x="588425" y="441359"/>
                  </a:lnTo>
                  <a:cubicBezTo>
                    <a:pt x="585333" y="455456"/>
                    <a:pt x="572025" y="466063"/>
                    <a:pt x="557641" y="466063"/>
                  </a:cubicBezTo>
                  <a:lnTo>
                    <a:pt x="443912" y="466063"/>
                  </a:lnTo>
                  <a:lnTo>
                    <a:pt x="387855" y="466063"/>
                  </a:lnTo>
                  <a:lnTo>
                    <a:pt x="365539" y="466063"/>
                  </a:lnTo>
                  <a:lnTo>
                    <a:pt x="349542" y="466063"/>
                  </a:lnTo>
                  <a:lnTo>
                    <a:pt x="354382" y="481369"/>
                  </a:lnTo>
                  <a:lnTo>
                    <a:pt x="354785" y="482846"/>
                  </a:lnTo>
                  <a:lnTo>
                    <a:pt x="361103" y="502986"/>
                  </a:lnTo>
                  <a:lnTo>
                    <a:pt x="390140" y="502986"/>
                  </a:lnTo>
                  <a:lnTo>
                    <a:pt x="550381" y="502986"/>
                  </a:lnTo>
                  <a:cubicBezTo>
                    <a:pt x="559523" y="502986"/>
                    <a:pt x="566916" y="510370"/>
                    <a:pt x="566916" y="519500"/>
                  </a:cubicBezTo>
                  <a:cubicBezTo>
                    <a:pt x="566916" y="528630"/>
                    <a:pt x="559523" y="536015"/>
                    <a:pt x="550381" y="536015"/>
                  </a:cubicBezTo>
                  <a:lnTo>
                    <a:pt x="539896" y="536015"/>
                  </a:lnTo>
                  <a:cubicBezTo>
                    <a:pt x="533040" y="531853"/>
                    <a:pt x="524974" y="529302"/>
                    <a:pt x="516236" y="529302"/>
                  </a:cubicBezTo>
                  <a:cubicBezTo>
                    <a:pt x="507632" y="529302"/>
                    <a:pt x="499567" y="531853"/>
                    <a:pt x="492711" y="536015"/>
                  </a:cubicBezTo>
                  <a:lnTo>
                    <a:pt x="394576" y="536015"/>
                  </a:lnTo>
                  <a:cubicBezTo>
                    <a:pt x="387720" y="531853"/>
                    <a:pt x="379654" y="529302"/>
                    <a:pt x="371051" y="529302"/>
                  </a:cubicBezTo>
                  <a:cubicBezTo>
                    <a:pt x="362447" y="529302"/>
                    <a:pt x="354650" y="531718"/>
                    <a:pt x="347794" y="535880"/>
                  </a:cubicBezTo>
                  <a:cubicBezTo>
                    <a:pt x="341207" y="535343"/>
                    <a:pt x="335561" y="531047"/>
                    <a:pt x="333410" y="524737"/>
                  </a:cubicBezTo>
                  <a:cubicBezTo>
                    <a:pt x="333410" y="524602"/>
                    <a:pt x="333276" y="524602"/>
                    <a:pt x="333276" y="524468"/>
                  </a:cubicBezTo>
                  <a:lnTo>
                    <a:pt x="328033" y="507685"/>
                  </a:lnTo>
                  <a:lnTo>
                    <a:pt x="323328" y="492916"/>
                  </a:lnTo>
                  <a:lnTo>
                    <a:pt x="317144" y="473179"/>
                  </a:lnTo>
                  <a:lnTo>
                    <a:pt x="283537" y="366171"/>
                  </a:lnTo>
                  <a:lnTo>
                    <a:pt x="282327" y="362277"/>
                  </a:lnTo>
                  <a:lnTo>
                    <a:pt x="271841" y="329248"/>
                  </a:lnTo>
                  <a:lnTo>
                    <a:pt x="268749" y="319313"/>
                  </a:lnTo>
                  <a:lnTo>
                    <a:pt x="250467" y="319313"/>
                  </a:lnTo>
                  <a:lnTo>
                    <a:pt x="205298" y="319313"/>
                  </a:lnTo>
                  <a:cubicBezTo>
                    <a:pt x="196157" y="319313"/>
                    <a:pt x="188763" y="311928"/>
                    <a:pt x="188763" y="302798"/>
                  </a:cubicBezTo>
                  <a:cubicBezTo>
                    <a:pt x="188763" y="293668"/>
                    <a:pt x="196157" y="286284"/>
                    <a:pt x="205298" y="286284"/>
                  </a:cubicBezTo>
                  <a:close/>
                  <a:moveTo>
                    <a:pt x="41943" y="203770"/>
                  </a:moveTo>
                  <a:cubicBezTo>
                    <a:pt x="36297" y="223771"/>
                    <a:pt x="33070" y="244846"/>
                    <a:pt x="33070" y="266592"/>
                  </a:cubicBezTo>
                  <a:cubicBezTo>
                    <a:pt x="33070" y="288339"/>
                    <a:pt x="36297" y="309279"/>
                    <a:pt x="41943" y="329281"/>
                  </a:cubicBezTo>
                  <a:lnTo>
                    <a:pt x="121526" y="329281"/>
                  </a:lnTo>
                  <a:cubicBezTo>
                    <a:pt x="118838" y="309279"/>
                    <a:pt x="117359" y="288204"/>
                    <a:pt x="117359" y="266592"/>
                  </a:cubicBezTo>
                  <a:cubicBezTo>
                    <a:pt x="117359" y="244846"/>
                    <a:pt x="118838" y="223905"/>
                    <a:pt x="121526" y="203770"/>
                  </a:cubicBezTo>
                  <a:close/>
                  <a:moveTo>
                    <a:pt x="352614" y="49399"/>
                  </a:moveTo>
                  <a:cubicBezTo>
                    <a:pt x="376946" y="78930"/>
                    <a:pt x="395901" y="121081"/>
                    <a:pt x="406656" y="170882"/>
                  </a:cubicBezTo>
                  <a:lnTo>
                    <a:pt x="480055" y="170882"/>
                  </a:lnTo>
                  <a:cubicBezTo>
                    <a:pt x="455051" y="115577"/>
                    <a:pt x="409210" y="71816"/>
                    <a:pt x="352614" y="49399"/>
                  </a:cubicBezTo>
                  <a:close/>
                  <a:moveTo>
                    <a:pt x="181348" y="49399"/>
                  </a:moveTo>
                  <a:cubicBezTo>
                    <a:pt x="124618" y="71816"/>
                    <a:pt x="78777" y="115577"/>
                    <a:pt x="53907" y="170882"/>
                  </a:cubicBezTo>
                  <a:lnTo>
                    <a:pt x="127172" y="170882"/>
                  </a:lnTo>
                  <a:cubicBezTo>
                    <a:pt x="137927" y="121081"/>
                    <a:pt x="156882" y="78930"/>
                    <a:pt x="181348" y="49399"/>
                  </a:cubicBezTo>
                  <a:close/>
                  <a:moveTo>
                    <a:pt x="283516" y="39062"/>
                  </a:moveTo>
                  <a:lnTo>
                    <a:pt x="283516" y="170882"/>
                  </a:lnTo>
                  <a:lnTo>
                    <a:pt x="372376" y="170882"/>
                  </a:lnTo>
                  <a:cubicBezTo>
                    <a:pt x="355841" y="101885"/>
                    <a:pt x="322501" y="50607"/>
                    <a:pt x="283516" y="39062"/>
                  </a:cubicBezTo>
                  <a:close/>
                  <a:moveTo>
                    <a:pt x="250446" y="39062"/>
                  </a:moveTo>
                  <a:cubicBezTo>
                    <a:pt x="211327" y="50607"/>
                    <a:pt x="177987" y="101885"/>
                    <a:pt x="161452" y="170882"/>
                  </a:cubicBezTo>
                  <a:lnTo>
                    <a:pt x="250446" y="170882"/>
                  </a:lnTo>
                  <a:close/>
                  <a:moveTo>
                    <a:pt x="266981" y="0"/>
                  </a:moveTo>
                  <a:cubicBezTo>
                    <a:pt x="414318" y="0"/>
                    <a:pt x="533828" y="119336"/>
                    <a:pt x="533828" y="266592"/>
                  </a:cubicBezTo>
                  <a:cubicBezTo>
                    <a:pt x="533828" y="278137"/>
                    <a:pt x="533021" y="289547"/>
                    <a:pt x="531677" y="300688"/>
                  </a:cubicBezTo>
                  <a:lnTo>
                    <a:pt x="498069" y="300688"/>
                  </a:lnTo>
                  <a:cubicBezTo>
                    <a:pt x="499682" y="289547"/>
                    <a:pt x="500758" y="278137"/>
                    <a:pt x="500758" y="266592"/>
                  </a:cubicBezTo>
                  <a:cubicBezTo>
                    <a:pt x="500758" y="244846"/>
                    <a:pt x="497666" y="223771"/>
                    <a:pt x="492020" y="203770"/>
                  </a:cubicBezTo>
                  <a:lnTo>
                    <a:pt x="412436" y="203770"/>
                  </a:lnTo>
                  <a:cubicBezTo>
                    <a:pt x="415125" y="223905"/>
                    <a:pt x="416469" y="244846"/>
                    <a:pt x="416469" y="266592"/>
                  </a:cubicBezTo>
                  <a:cubicBezTo>
                    <a:pt x="416469" y="278137"/>
                    <a:pt x="416066" y="289547"/>
                    <a:pt x="415259" y="300688"/>
                  </a:cubicBezTo>
                  <a:lnTo>
                    <a:pt x="381920" y="300688"/>
                  </a:lnTo>
                  <a:cubicBezTo>
                    <a:pt x="382861" y="289547"/>
                    <a:pt x="383399" y="278137"/>
                    <a:pt x="383399" y="266592"/>
                  </a:cubicBezTo>
                  <a:cubicBezTo>
                    <a:pt x="383399" y="244846"/>
                    <a:pt x="381786" y="223905"/>
                    <a:pt x="378828" y="203770"/>
                  </a:cubicBezTo>
                  <a:lnTo>
                    <a:pt x="283516" y="203770"/>
                  </a:lnTo>
                  <a:lnTo>
                    <a:pt x="283516" y="264579"/>
                  </a:lnTo>
                  <a:cubicBezTo>
                    <a:pt x="282575" y="264445"/>
                    <a:pt x="281769" y="264310"/>
                    <a:pt x="280962" y="264310"/>
                  </a:cubicBezTo>
                  <a:lnTo>
                    <a:pt x="250446" y="264310"/>
                  </a:lnTo>
                  <a:lnTo>
                    <a:pt x="250446" y="203770"/>
                  </a:lnTo>
                  <a:lnTo>
                    <a:pt x="155134" y="203770"/>
                  </a:lnTo>
                  <a:cubicBezTo>
                    <a:pt x="152177" y="223905"/>
                    <a:pt x="150429" y="244846"/>
                    <a:pt x="150429" y="266592"/>
                  </a:cubicBezTo>
                  <a:cubicBezTo>
                    <a:pt x="150429" y="288204"/>
                    <a:pt x="152177" y="309279"/>
                    <a:pt x="155134" y="329281"/>
                  </a:cubicBezTo>
                  <a:lnTo>
                    <a:pt x="177315" y="329281"/>
                  </a:lnTo>
                  <a:cubicBezTo>
                    <a:pt x="184306" y="336664"/>
                    <a:pt x="194254" y="341362"/>
                    <a:pt x="205277" y="341362"/>
                  </a:cubicBezTo>
                  <a:lnTo>
                    <a:pt x="250446" y="341362"/>
                  </a:lnTo>
                  <a:lnTo>
                    <a:pt x="252597" y="341362"/>
                  </a:lnTo>
                  <a:lnTo>
                    <a:pt x="259184" y="362303"/>
                  </a:lnTo>
                  <a:lnTo>
                    <a:pt x="283516" y="439623"/>
                  </a:lnTo>
                  <a:lnTo>
                    <a:pt x="283516" y="494122"/>
                  </a:lnTo>
                  <a:cubicBezTo>
                    <a:pt x="288625" y="492512"/>
                    <a:pt x="293599" y="490364"/>
                    <a:pt x="298573" y="487545"/>
                  </a:cubicBezTo>
                  <a:lnTo>
                    <a:pt x="301530" y="497210"/>
                  </a:lnTo>
                  <a:lnTo>
                    <a:pt x="308655" y="519761"/>
                  </a:lnTo>
                  <a:lnTo>
                    <a:pt x="311613" y="529292"/>
                  </a:lnTo>
                  <a:cubicBezTo>
                    <a:pt x="297094" y="531708"/>
                    <a:pt x="282172" y="533051"/>
                    <a:pt x="266981" y="533051"/>
                  </a:cubicBezTo>
                  <a:cubicBezTo>
                    <a:pt x="119510" y="533051"/>
                    <a:pt x="0" y="413715"/>
                    <a:pt x="0" y="266592"/>
                  </a:cubicBezTo>
                  <a:cubicBezTo>
                    <a:pt x="0" y="119336"/>
                    <a:pt x="119510" y="0"/>
                    <a:pt x="2669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en-US" sz="3200"/>
            </a:p>
          </p:txBody>
        </p:sp>
      </p:grpSp>
      <p:grpSp>
        <p:nvGrpSpPr>
          <p:cNvPr id="34" name="千图PPT彼岸天：ID 8661124库_组合 33"/>
          <p:cNvGrpSpPr/>
          <p:nvPr>
            <p:custDataLst>
              <p:tags r:id="rId5"/>
            </p:custDataLst>
          </p:nvPr>
        </p:nvGrpSpPr>
        <p:grpSpPr>
          <a:xfrm>
            <a:off x="3158648" y="3202304"/>
            <a:ext cx="7796446" cy="1024219"/>
            <a:chOff x="3158648" y="3202304"/>
            <a:chExt cx="7796446" cy="1024219"/>
          </a:xfrm>
        </p:grpSpPr>
        <p:sp>
          <p:nvSpPr>
            <p:cNvPr id="28" name="文本框 31"/>
            <p:cNvSpPr txBox="1"/>
            <p:nvPr/>
          </p:nvSpPr>
          <p:spPr>
            <a:xfrm>
              <a:off x="8736558" y="3202304"/>
              <a:ext cx="2218536" cy="359009"/>
            </a:xfrm>
            <a:prstGeom prst="rect">
              <a:avLst/>
            </a:prstGeom>
            <a:noFill/>
          </p:spPr>
          <p:txBody>
            <a:bodyPr wrap="square" rtlCol="0">
              <a:spAutoFit/>
            </a:bodyPr>
            <a:lstStyle/>
            <a:p>
              <a:r>
                <a:rPr lang="zh-CN" altLang="en-US" sz="1735" b="1" dirty="0"/>
                <a:t>输入标题文本</a:t>
              </a:r>
              <a:endParaRPr lang="en-US" sz="1735" b="1" dirty="0"/>
            </a:p>
          </p:txBody>
        </p:sp>
        <p:sp>
          <p:nvSpPr>
            <p:cNvPr id="29" name="文本框 32"/>
            <p:cNvSpPr txBox="1"/>
            <p:nvPr/>
          </p:nvSpPr>
          <p:spPr>
            <a:xfrm>
              <a:off x="8736558" y="3699969"/>
              <a:ext cx="2218536" cy="526554"/>
            </a:xfrm>
            <a:prstGeom prst="rect">
              <a:avLst/>
            </a:prstGeom>
            <a:noFill/>
          </p:spPr>
          <p:txBody>
            <a:bodyPr wrap="square" rtlCol="0">
              <a:spAutoFit/>
            </a:bodyPr>
            <a:lstStyle/>
            <a:p>
              <a:pPr>
                <a:lnSpc>
                  <a:spcPct val="150000"/>
                </a:lnSpc>
              </a:pPr>
              <a:r>
                <a:rPr lang="zh-CN" altLang="en-US" sz="1000" dirty="0" smtClean="0"/>
                <a:t>点击此处更换文本点击此处更换文本点击此处更换文本点击此处更换文本</a:t>
              </a:r>
              <a:endParaRPr lang="zh-CN" altLang="en-US" sz="1000" dirty="0"/>
            </a:p>
          </p:txBody>
        </p:sp>
        <p:cxnSp>
          <p:nvCxnSpPr>
            <p:cNvPr id="30" name="直接连接符 29"/>
            <p:cNvCxnSpPr/>
            <p:nvPr/>
          </p:nvCxnSpPr>
          <p:spPr>
            <a:xfrm>
              <a:off x="8736558" y="3643522"/>
              <a:ext cx="2218536"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a:endCxn id="17" idx="2"/>
            </p:cNvCxnSpPr>
            <p:nvPr/>
          </p:nvCxnSpPr>
          <p:spPr>
            <a:xfrm>
              <a:off x="3377315" y="3636529"/>
              <a:ext cx="4696491" cy="1"/>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158648" y="3582116"/>
              <a:ext cx="108829" cy="1088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7" name="椭圆 16"/>
            <p:cNvSpPr/>
            <p:nvPr/>
          </p:nvSpPr>
          <p:spPr>
            <a:xfrm>
              <a:off x="8073806" y="3333818"/>
              <a:ext cx="605424" cy="60542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3" name="任意多边形: 形状 22"/>
            <p:cNvSpPr/>
            <p:nvPr/>
          </p:nvSpPr>
          <p:spPr>
            <a:xfrm>
              <a:off x="8207350" y="3478703"/>
              <a:ext cx="338336" cy="332788"/>
            </a:xfrm>
            <a:custGeom>
              <a:avLst/>
              <a:gdLst>
                <a:gd name="connsiteX0" fmla="*/ 516225 w 608155"/>
                <a:gd name="connsiteY0" fmla="*/ 551328 h 598183"/>
                <a:gd name="connsiteX1" fmla="*/ 532763 w 608155"/>
                <a:gd name="connsiteY1" fmla="*/ 558041 h 598183"/>
                <a:gd name="connsiteX2" fmla="*/ 539755 w 608155"/>
                <a:gd name="connsiteY2" fmla="*/ 574689 h 598183"/>
                <a:gd name="connsiteX3" fmla="*/ 516225 w 608155"/>
                <a:gd name="connsiteY3" fmla="*/ 598183 h 598183"/>
                <a:gd name="connsiteX4" fmla="*/ 492829 w 608155"/>
                <a:gd name="connsiteY4" fmla="*/ 574689 h 598183"/>
                <a:gd name="connsiteX5" fmla="*/ 499821 w 608155"/>
                <a:gd name="connsiteY5" fmla="*/ 558041 h 598183"/>
                <a:gd name="connsiteX6" fmla="*/ 516225 w 608155"/>
                <a:gd name="connsiteY6" fmla="*/ 551328 h 598183"/>
                <a:gd name="connsiteX7" fmla="*/ 370931 w 608155"/>
                <a:gd name="connsiteY7" fmla="*/ 551328 h 598183"/>
                <a:gd name="connsiteX8" fmla="*/ 387469 w 608155"/>
                <a:gd name="connsiteY8" fmla="*/ 558041 h 598183"/>
                <a:gd name="connsiteX9" fmla="*/ 394461 w 608155"/>
                <a:gd name="connsiteY9" fmla="*/ 574689 h 598183"/>
                <a:gd name="connsiteX10" fmla="*/ 370931 w 608155"/>
                <a:gd name="connsiteY10" fmla="*/ 598183 h 598183"/>
                <a:gd name="connsiteX11" fmla="*/ 347535 w 608155"/>
                <a:gd name="connsiteY11" fmla="*/ 574689 h 598183"/>
                <a:gd name="connsiteX12" fmla="*/ 354527 w 608155"/>
                <a:gd name="connsiteY12" fmla="*/ 558041 h 598183"/>
                <a:gd name="connsiteX13" fmla="*/ 370931 w 608155"/>
                <a:gd name="connsiteY13" fmla="*/ 551328 h 598183"/>
                <a:gd name="connsiteX14" fmla="*/ 333679 w 608155"/>
                <a:gd name="connsiteY14" fmla="*/ 410881 h 598183"/>
                <a:gd name="connsiteX15" fmla="*/ 340938 w 608155"/>
                <a:gd name="connsiteY15" fmla="*/ 432900 h 598183"/>
                <a:gd name="connsiteX16" fmla="*/ 341611 w 608155"/>
                <a:gd name="connsiteY16" fmla="*/ 433169 h 598183"/>
                <a:gd name="connsiteX17" fmla="*/ 346316 w 608155"/>
                <a:gd name="connsiteY17" fmla="*/ 433169 h 598183"/>
                <a:gd name="connsiteX18" fmla="*/ 383553 w 608155"/>
                <a:gd name="connsiteY18" fmla="*/ 433169 h 598183"/>
                <a:gd name="connsiteX19" fmla="*/ 430604 w 608155"/>
                <a:gd name="connsiteY19" fmla="*/ 433034 h 598183"/>
                <a:gd name="connsiteX20" fmla="*/ 475369 w 608155"/>
                <a:gd name="connsiteY20" fmla="*/ 433034 h 598183"/>
                <a:gd name="connsiteX21" fmla="*/ 556565 w 608155"/>
                <a:gd name="connsiteY21" fmla="*/ 433034 h 598183"/>
                <a:gd name="connsiteX22" fmla="*/ 561405 w 608155"/>
                <a:gd name="connsiteY22" fmla="*/ 410881 h 598183"/>
                <a:gd name="connsiteX23" fmla="*/ 491366 w 608155"/>
                <a:gd name="connsiteY23" fmla="*/ 410881 h 598183"/>
                <a:gd name="connsiteX24" fmla="*/ 450499 w 608155"/>
                <a:gd name="connsiteY24" fmla="*/ 410881 h 598183"/>
                <a:gd name="connsiteX25" fmla="*/ 392694 w 608155"/>
                <a:gd name="connsiteY25" fmla="*/ 410881 h 598183"/>
                <a:gd name="connsiteX26" fmla="*/ 356936 w 608155"/>
                <a:gd name="connsiteY26" fmla="*/ 410881 h 598183"/>
                <a:gd name="connsiteX27" fmla="*/ 161452 w 608155"/>
                <a:gd name="connsiteY27" fmla="*/ 362303 h 598183"/>
                <a:gd name="connsiteX28" fmla="*/ 250446 w 608155"/>
                <a:gd name="connsiteY28" fmla="*/ 494122 h 598183"/>
                <a:gd name="connsiteX29" fmla="*/ 250446 w 608155"/>
                <a:gd name="connsiteY29" fmla="*/ 362303 h 598183"/>
                <a:gd name="connsiteX30" fmla="*/ 53907 w 608155"/>
                <a:gd name="connsiteY30" fmla="*/ 362303 h 598183"/>
                <a:gd name="connsiteX31" fmla="*/ 181348 w 608155"/>
                <a:gd name="connsiteY31" fmla="*/ 483652 h 598183"/>
                <a:gd name="connsiteX32" fmla="*/ 127172 w 608155"/>
                <a:gd name="connsiteY32" fmla="*/ 362303 h 598183"/>
                <a:gd name="connsiteX33" fmla="*/ 315531 w 608155"/>
                <a:gd name="connsiteY33" fmla="*/ 355698 h 598183"/>
                <a:gd name="connsiteX34" fmla="*/ 317682 w 608155"/>
                <a:gd name="connsiteY34" fmla="*/ 362277 h 598183"/>
                <a:gd name="connsiteX35" fmla="*/ 322790 w 608155"/>
                <a:gd name="connsiteY35" fmla="*/ 377852 h 598183"/>
                <a:gd name="connsiteX36" fmla="*/ 368362 w 608155"/>
                <a:gd name="connsiteY36" fmla="*/ 377852 h 598183"/>
                <a:gd name="connsiteX37" fmla="*/ 402911 w 608155"/>
                <a:gd name="connsiteY37" fmla="*/ 377852 h 598183"/>
                <a:gd name="connsiteX38" fmla="*/ 472546 w 608155"/>
                <a:gd name="connsiteY38" fmla="*/ 377852 h 598183"/>
                <a:gd name="connsiteX39" fmla="*/ 509514 w 608155"/>
                <a:gd name="connsiteY39" fmla="*/ 377852 h 598183"/>
                <a:gd name="connsiteX40" fmla="*/ 568530 w 608155"/>
                <a:gd name="connsiteY40" fmla="*/ 377852 h 598183"/>
                <a:gd name="connsiteX41" fmla="*/ 573369 w 608155"/>
                <a:gd name="connsiteY41" fmla="*/ 355698 h 598183"/>
                <a:gd name="connsiteX42" fmla="*/ 518521 w 608155"/>
                <a:gd name="connsiteY42" fmla="*/ 355698 h 598183"/>
                <a:gd name="connsiteX43" fmla="*/ 513279 w 608155"/>
                <a:gd name="connsiteY43" fmla="*/ 355698 h 598183"/>
                <a:gd name="connsiteX44" fmla="*/ 483032 w 608155"/>
                <a:gd name="connsiteY44" fmla="*/ 355698 h 598183"/>
                <a:gd name="connsiteX45" fmla="*/ 408019 w 608155"/>
                <a:gd name="connsiteY45" fmla="*/ 355698 h 598183"/>
                <a:gd name="connsiteX46" fmla="*/ 374008 w 608155"/>
                <a:gd name="connsiteY46" fmla="*/ 355698 h 598183"/>
                <a:gd name="connsiteX47" fmla="*/ 205298 w 608155"/>
                <a:gd name="connsiteY47" fmla="*/ 286284 h 598183"/>
                <a:gd name="connsiteX48" fmla="*/ 250467 w 608155"/>
                <a:gd name="connsiteY48" fmla="*/ 286284 h 598183"/>
                <a:gd name="connsiteX49" fmla="*/ 280982 w 608155"/>
                <a:gd name="connsiteY49" fmla="*/ 286284 h 598183"/>
                <a:gd name="connsiteX50" fmla="*/ 283537 w 608155"/>
                <a:gd name="connsiteY50" fmla="*/ 286687 h 598183"/>
                <a:gd name="connsiteX51" fmla="*/ 296711 w 608155"/>
                <a:gd name="connsiteY51" fmla="*/ 297830 h 598183"/>
                <a:gd name="connsiteX52" fmla="*/ 304508 w 608155"/>
                <a:gd name="connsiteY52" fmla="*/ 322804 h 598183"/>
                <a:gd name="connsiteX53" fmla="*/ 304777 w 608155"/>
                <a:gd name="connsiteY53" fmla="*/ 322669 h 598183"/>
                <a:gd name="connsiteX54" fmla="*/ 379654 w 608155"/>
                <a:gd name="connsiteY54" fmla="*/ 322669 h 598183"/>
                <a:gd name="connsiteX55" fmla="*/ 413262 w 608155"/>
                <a:gd name="connsiteY55" fmla="*/ 322669 h 598183"/>
                <a:gd name="connsiteX56" fmla="*/ 493652 w 608155"/>
                <a:gd name="connsiteY56" fmla="*/ 322669 h 598183"/>
                <a:gd name="connsiteX57" fmla="*/ 527932 w 608155"/>
                <a:gd name="connsiteY57" fmla="*/ 322669 h 598183"/>
                <a:gd name="connsiteX58" fmla="*/ 581838 w 608155"/>
                <a:gd name="connsiteY58" fmla="*/ 322669 h 598183"/>
                <a:gd name="connsiteX59" fmla="*/ 602541 w 608155"/>
                <a:gd name="connsiteY59" fmla="*/ 332336 h 598183"/>
                <a:gd name="connsiteX60" fmla="*/ 607514 w 608155"/>
                <a:gd name="connsiteY60" fmla="*/ 354624 h 598183"/>
                <a:gd name="connsiteX61" fmla="*/ 588425 w 608155"/>
                <a:gd name="connsiteY61" fmla="*/ 441359 h 598183"/>
                <a:gd name="connsiteX62" fmla="*/ 557641 w 608155"/>
                <a:gd name="connsiteY62" fmla="*/ 466063 h 598183"/>
                <a:gd name="connsiteX63" fmla="*/ 443912 w 608155"/>
                <a:gd name="connsiteY63" fmla="*/ 466063 h 598183"/>
                <a:gd name="connsiteX64" fmla="*/ 387855 w 608155"/>
                <a:gd name="connsiteY64" fmla="*/ 466063 h 598183"/>
                <a:gd name="connsiteX65" fmla="*/ 365539 w 608155"/>
                <a:gd name="connsiteY65" fmla="*/ 466063 h 598183"/>
                <a:gd name="connsiteX66" fmla="*/ 349542 w 608155"/>
                <a:gd name="connsiteY66" fmla="*/ 466063 h 598183"/>
                <a:gd name="connsiteX67" fmla="*/ 354382 w 608155"/>
                <a:gd name="connsiteY67" fmla="*/ 481369 h 598183"/>
                <a:gd name="connsiteX68" fmla="*/ 354785 w 608155"/>
                <a:gd name="connsiteY68" fmla="*/ 482846 h 598183"/>
                <a:gd name="connsiteX69" fmla="*/ 361103 w 608155"/>
                <a:gd name="connsiteY69" fmla="*/ 502986 h 598183"/>
                <a:gd name="connsiteX70" fmla="*/ 390140 w 608155"/>
                <a:gd name="connsiteY70" fmla="*/ 502986 h 598183"/>
                <a:gd name="connsiteX71" fmla="*/ 550381 w 608155"/>
                <a:gd name="connsiteY71" fmla="*/ 502986 h 598183"/>
                <a:gd name="connsiteX72" fmla="*/ 566916 w 608155"/>
                <a:gd name="connsiteY72" fmla="*/ 519500 h 598183"/>
                <a:gd name="connsiteX73" fmla="*/ 550381 w 608155"/>
                <a:gd name="connsiteY73" fmla="*/ 536015 h 598183"/>
                <a:gd name="connsiteX74" fmla="*/ 539896 w 608155"/>
                <a:gd name="connsiteY74" fmla="*/ 536015 h 598183"/>
                <a:gd name="connsiteX75" fmla="*/ 516236 w 608155"/>
                <a:gd name="connsiteY75" fmla="*/ 529302 h 598183"/>
                <a:gd name="connsiteX76" fmla="*/ 492711 w 608155"/>
                <a:gd name="connsiteY76" fmla="*/ 536015 h 598183"/>
                <a:gd name="connsiteX77" fmla="*/ 394576 w 608155"/>
                <a:gd name="connsiteY77" fmla="*/ 536015 h 598183"/>
                <a:gd name="connsiteX78" fmla="*/ 371051 w 608155"/>
                <a:gd name="connsiteY78" fmla="*/ 529302 h 598183"/>
                <a:gd name="connsiteX79" fmla="*/ 347794 w 608155"/>
                <a:gd name="connsiteY79" fmla="*/ 535880 h 598183"/>
                <a:gd name="connsiteX80" fmla="*/ 333410 w 608155"/>
                <a:gd name="connsiteY80" fmla="*/ 524737 h 598183"/>
                <a:gd name="connsiteX81" fmla="*/ 333276 w 608155"/>
                <a:gd name="connsiteY81" fmla="*/ 524468 h 598183"/>
                <a:gd name="connsiteX82" fmla="*/ 328033 w 608155"/>
                <a:gd name="connsiteY82" fmla="*/ 507685 h 598183"/>
                <a:gd name="connsiteX83" fmla="*/ 323328 w 608155"/>
                <a:gd name="connsiteY83" fmla="*/ 492916 h 598183"/>
                <a:gd name="connsiteX84" fmla="*/ 317144 w 608155"/>
                <a:gd name="connsiteY84" fmla="*/ 473179 h 598183"/>
                <a:gd name="connsiteX85" fmla="*/ 283537 w 608155"/>
                <a:gd name="connsiteY85" fmla="*/ 366171 h 598183"/>
                <a:gd name="connsiteX86" fmla="*/ 282327 w 608155"/>
                <a:gd name="connsiteY86" fmla="*/ 362277 h 598183"/>
                <a:gd name="connsiteX87" fmla="*/ 271841 w 608155"/>
                <a:gd name="connsiteY87" fmla="*/ 329248 h 598183"/>
                <a:gd name="connsiteX88" fmla="*/ 268749 w 608155"/>
                <a:gd name="connsiteY88" fmla="*/ 319313 h 598183"/>
                <a:gd name="connsiteX89" fmla="*/ 250467 w 608155"/>
                <a:gd name="connsiteY89" fmla="*/ 319313 h 598183"/>
                <a:gd name="connsiteX90" fmla="*/ 205298 w 608155"/>
                <a:gd name="connsiteY90" fmla="*/ 319313 h 598183"/>
                <a:gd name="connsiteX91" fmla="*/ 188763 w 608155"/>
                <a:gd name="connsiteY91" fmla="*/ 302798 h 598183"/>
                <a:gd name="connsiteX92" fmla="*/ 205298 w 608155"/>
                <a:gd name="connsiteY92" fmla="*/ 286284 h 598183"/>
                <a:gd name="connsiteX93" fmla="*/ 41943 w 608155"/>
                <a:gd name="connsiteY93" fmla="*/ 203770 h 598183"/>
                <a:gd name="connsiteX94" fmla="*/ 33070 w 608155"/>
                <a:gd name="connsiteY94" fmla="*/ 266592 h 598183"/>
                <a:gd name="connsiteX95" fmla="*/ 41943 w 608155"/>
                <a:gd name="connsiteY95" fmla="*/ 329281 h 598183"/>
                <a:gd name="connsiteX96" fmla="*/ 121526 w 608155"/>
                <a:gd name="connsiteY96" fmla="*/ 329281 h 598183"/>
                <a:gd name="connsiteX97" fmla="*/ 117359 w 608155"/>
                <a:gd name="connsiteY97" fmla="*/ 266592 h 598183"/>
                <a:gd name="connsiteX98" fmla="*/ 121526 w 608155"/>
                <a:gd name="connsiteY98" fmla="*/ 203770 h 598183"/>
                <a:gd name="connsiteX99" fmla="*/ 352614 w 608155"/>
                <a:gd name="connsiteY99" fmla="*/ 49399 h 598183"/>
                <a:gd name="connsiteX100" fmla="*/ 406656 w 608155"/>
                <a:gd name="connsiteY100" fmla="*/ 170882 h 598183"/>
                <a:gd name="connsiteX101" fmla="*/ 480055 w 608155"/>
                <a:gd name="connsiteY101" fmla="*/ 170882 h 598183"/>
                <a:gd name="connsiteX102" fmla="*/ 352614 w 608155"/>
                <a:gd name="connsiteY102" fmla="*/ 49399 h 598183"/>
                <a:gd name="connsiteX103" fmla="*/ 181348 w 608155"/>
                <a:gd name="connsiteY103" fmla="*/ 49399 h 598183"/>
                <a:gd name="connsiteX104" fmla="*/ 53907 w 608155"/>
                <a:gd name="connsiteY104" fmla="*/ 170882 h 598183"/>
                <a:gd name="connsiteX105" fmla="*/ 127172 w 608155"/>
                <a:gd name="connsiteY105" fmla="*/ 170882 h 598183"/>
                <a:gd name="connsiteX106" fmla="*/ 181348 w 608155"/>
                <a:gd name="connsiteY106" fmla="*/ 49399 h 598183"/>
                <a:gd name="connsiteX107" fmla="*/ 283516 w 608155"/>
                <a:gd name="connsiteY107" fmla="*/ 39062 h 598183"/>
                <a:gd name="connsiteX108" fmla="*/ 283516 w 608155"/>
                <a:gd name="connsiteY108" fmla="*/ 170882 h 598183"/>
                <a:gd name="connsiteX109" fmla="*/ 372376 w 608155"/>
                <a:gd name="connsiteY109" fmla="*/ 170882 h 598183"/>
                <a:gd name="connsiteX110" fmla="*/ 283516 w 608155"/>
                <a:gd name="connsiteY110" fmla="*/ 39062 h 598183"/>
                <a:gd name="connsiteX111" fmla="*/ 250446 w 608155"/>
                <a:gd name="connsiteY111" fmla="*/ 39062 h 598183"/>
                <a:gd name="connsiteX112" fmla="*/ 161452 w 608155"/>
                <a:gd name="connsiteY112" fmla="*/ 170882 h 598183"/>
                <a:gd name="connsiteX113" fmla="*/ 250446 w 608155"/>
                <a:gd name="connsiteY113" fmla="*/ 170882 h 598183"/>
                <a:gd name="connsiteX114" fmla="*/ 266981 w 608155"/>
                <a:gd name="connsiteY114" fmla="*/ 0 h 598183"/>
                <a:gd name="connsiteX115" fmla="*/ 533828 w 608155"/>
                <a:gd name="connsiteY115" fmla="*/ 266592 h 598183"/>
                <a:gd name="connsiteX116" fmla="*/ 531677 w 608155"/>
                <a:gd name="connsiteY116" fmla="*/ 300688 h 598183"/>
                <a:gd name="connsiteX117" fmla="*/ 498069 w 608155"/>
                <a:gd name="connsiteY117" fmla="*/ 300688 h 598183"/>
                <a:gd name="connsiteX118" fmla="*/ 500758 w 608155"/>
                <a:gd name="connsiteY118" fmla="*/ 266592 h 598183"/>
                <a:gd name="connsiteX119" fmla="*/ 492020 w 608155"/>
                <a:gd name="connsiteY119" fmla="*/ 203770 h 598183"/>
                <a:gd name="connsiteX120" fmla="*/ 412436 w 608155"/>
                <a:gd name="connsiteY120" fmla="*/ 203770 h 598183"/>
                <a:gd name="connsiteX121" fmla="*/ 416469 w 608155"/>
                <a:gd name="connsiteY121" fmla="*/ 266592 h 598183"/>
                <a:gd name="connsiteX122" fmla="*/ 415259 w 608155"/>
                <a:gd name="connsiteY122" fmla="*/ 300688 h 598183"/>
                <a:gd name="connsiteX123" fmla="*/ 381920 w 608155"/>
                <a:gd name="connsiteY123" fmla="*/ 300688 h 598183"/>
                <a:gd name="connsiteX124" fmla="*/ 383399 w 608155"/>
                <a:gd name="connsiteY124" fmla="*/ 266592 h 598183"/>
                <a:gd name="connsiteX125" fmla="*/ 378828 w 608155"/>
                <a:gd name="connsiteY125" fmla="*/ 203770 h 598183"/>
                <a:gd name="connsiteX126" fmla="*/ 283516 w 608155"/>
                <a:gd name="connsiteY126" fmla="*/ 203770 h 598183"/>
                <a:gd name="connsiteX127" fmla="*/ 283516 w 608155"/>
                <a:gd name="connsiteY127" fmla="*/ 264579 h 598183"/>
                <a:gd name="connsiteX128" fmla="*/ 280962 w 608155"/>
                <a:gd name="connsiteY128" fmla="*/ 264310 h 598183"/>
                <a:gd name="connsiteX129" fmla="*/ 250446 w 608155"/>
                <a:gd name="connsiteY129" fmla="*/ 264310 h 598183"/>
                <a:gd name="connsiteX130" fmla="*/ 250446 w 608155"/>
                <a:gd name="connsiteY130" fmla="*/ 203770 h 598183"/>
                <a:gd name="connsiteX131" fmla="*/ 155134 w 608155"/>
                <a:gd name="connsiteY131" fmla="*/ 203770 h 598183"/>
                <a:gd name="connsiteX132" fmla="*/ 150429 w 608155"/>
                <a:gd name="connsiteY132" fmla="*/ 266592 h 598183"/>
                <a:gd name="connsiteX133" fmla="*/ 155134 w 608155"/>
                <a:gd name="connsiteY133" fmla="*/ 329281 h 598183"/>
                <a:gd name="connsiteX134" fmla="*/ 177315 w 608155"/>
                <a:gd name="connsiteY134" fmla="*/ 329281 h 598183"/>
                <a:gd name="connsiteX135" fmla="*/ 205277 w 608155"/>
                <a:gd name="connsiteY135" fmla="*/ 341362 h 598183"/>
                <a:gd name="connsiteX136" fmla="*/ 250446 w 608155"/>
                <a:gd name="connsiteY136" fmla="*/ 341362 h 598183"/>
                <a:gd name="connsiteX137" fmla="*/ 252597 w 608155"/>
                <a:gd name="connsiteY137" fmla="*/ 341362 h 598183"/>
                <a:gd name="connsiteX138" fmla="*/ 259184 w 608155"/>
                <a:gd name="connsiteY138" fmla="*/ 362303 h 598183"/>
                <a:gd name="connsiteX139" fmla="*/ 283516 w 608155"/>
                <a:gd name="connsiteY139" fmla="*/ 439623 h 598183"/>
                <a:gd name="connsiteX140" fmla="*/ 283516 w 608155"/>
                <a:gd name="connsiteY140" fmla="*/ 494122 h 598183"/>
                <a:gd name="connsiteX141" fmla="*/ 298573 w 608155"/>
                <a:gd name="connsiteY141" fmla="*/ 487545 h 598183"/>
                <a:gd name="connsiteX142" fmla="*/ 301530 w 608155"/>
                <a:gd name="connsiteY142" fmla="*/ 497210 h 598183"/>
                <a:gd name="connsiteX143" fmla="*/ 308655 w 608155"/>
                <a:gd name="connsiteY143" fmla="*/ 519761 h 598183"/>
                <a:gd name="connsiteX144" fmla="*/ 311613 w 608155"/>
                <a:gd name="connsiteY144" fmla="*/ 529292 h 598183"/>
                <a:gd name="connsiteX145" fmla="*/ 266981 w 608155"/>
                <a:gd name="connsiteY145" fmla="*/ 533051 h 598183"/>
                <a:gd name="connsiteX146" fmla="*/ 0 w 608155"/>
                <a:gd name="connsiteY146" fmla="*/ 266592 h 598183"/>
                <a:gd name="connsiteX147" fmla="*/ 266981 w 608155"/>
                <a:gd name="connsiteY147" fmla="*/ 0 h 598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8155" h="598183">
                  <a:moveTo>
                    <a:pt x="516225" y="551328"/>
                  </a:moveTo>
                  <a:cubicBezTo>
                    <a:pt x="522679" y="551328"/>
                    <a:pt x="528461" y="553879"/>
                    <a:pt x="532763" y="558041"/>
                  </a:cubicBezTo>
                  <a:cubicBezTo>
                    <a:pt x="537066" y="562337"/>
                    <a:pt x="539755" y="568244"/>
                    <a:pt x="539755" y="574689"/>
                  </a:cubicBezTo>
                  <a:cubicBezTo>
                    <a:pt x="539755" y="587711"/>
                    <a:pt x="529267" y="598183"/>
                    <a:pt x="516225" y="598183"/>
                  </a:cubicBezTo>
                  <a:cubicBezTo>
                    <a:pt x="503317" y="598183"/>
                    <a:pt x="492829" y="587711"/>
                    <a:pt x="492829" y="574689"/>
                  </a:cubicBezTo>
                  <a:cubicBezTo>
                    <a:pt x="492829" y="568244"/>
                    <a:pt x="495518" y="562337"/>
                    <a:pt x="499821" y="558041"/>
                  </a:cubicBezTo>
                  <a:cubicBezTo>
                    <a:pt x="503989" y="553879"/>
                    <a:pt x="509771" y="551328"/>
                    <a:pt x="516225" y="551328"/>
                  </a:cubicBezTo>
                  <a:close/>
                  <a:moveTo>
                    <a:pt x="370931" y="551328"/>
                  </a:moveTo>
                  <a:cubicBezTo>
                    <a:pt x="377385" y="551328"/>
                    <a:pt x="383301" y="553879"/>
                    <a:pt x="387469" y="558041"/>
                  </a:cubicBezTo>
                  <a:cubicBezTo>
                    <a:pt x="391772" y="562337"/>
                    <a:pt x="394461" y="568244"/>
                    <a:pt x="394461" y="574689"/>
                  </a:cubicBezTo>
                  <a:cubicBezTo>
                    <a:pt x="394461" y="587711"/>
                    <a:pt x="383973" y="598183"/>
                    <a:pt x="370931" y="598183"/>
                  </a:cubicBezTo>
                  <a:cubicBezTo>
                    <a:pt x="358023" y="598183"/>
                    <a:pt x="347535" y="587711"/>
                    <a:pt x="347535" y="574689"/>
                  </a:cubicBezTo>
                  <a:cubicBezTo>
                    <a:pt x="347535" y="568244"/>
                    <a:pt x="350224" y="562337"/>
                    <a:pt x="354527" y="558041"/>
                  </a:cubicBezTo>
                  <a:cubicBezTo>
                    <a:pt x="358695" y="553879"/>
                    <a:pt x="364611" y="551328"/>
                    <a:pt x="370931" y="551328"/>
                  </a:cubicBezTo>
                  <a:close/>
                  <a:moveTo>
                    <a:pt x="333679" y="410881"/>
                  </a:moveTo>
                  <a:lnTo>
                    <a:pt x="340938" y="432900"/>
                  </a:lnTo>
                  <a:cubicBezTo>
                    <a:pt x="341073" y="432900"/>
                    <a:pt x="341476" y="433034"/>
                    <a:pt x="341611" y="433169"/>
                  </a:cubicBezTo>
                  <a:lnTo>
                    <a:pt x="346316" y="433169"/>
                  </a:lnTo>
                  <a:lnTo>
                    <a:pt x="383553" y="433169"/>
                  </a:lnTo>
                  <a:lnTo>
                    <a:pt x="430604" y="433034"/>
                  </a:lnTo>
                  <a:lnTo>
                    <a:pt x="475369" y="433034"/>
                  </a:lnTo>
                  <a:lnTo>
                    <a:pt x="556565" y="433034"/>
                  </a:lnTo>
                  <a:lnTo>
                    <a:pt x="561405" y="410881"/>
                  </a:lnTo>
                  <a:lnTo>
                    <a:pt x="491366" y="410881"/>
                  </a:lnTo>
                  <a:lnTo>
                    <a:pt x="450499" y="410881"/>
                  </a:lnTo>
                  <a:lnTo>
                    <a:pt x="392694" y="410881"/>
                  </a:lnTo>
                  <a:lnTo>
                    <a:pt x="356936" y="410881"/>
                  </a:lnTo>
                  <a:close/>
                  <a:moveTo>
                    <a:pt x="161452" y="362303"/>
                  </a:moveTo>
                  <a:cubicBezTo>
                    <a:pt x="177987" y="431166"/>
                    <a:pt x="211327" y="482578"/>
                    <a:pt x="250446" y="494122"/>
                  </a:cubicBezTo>
                  <a:lnTo>
                    <a:pt x="250446" y="362303"/>
                  </a:lnTo>
                  <a:close/>
                  <a:moveTo>
                    <a:pt x="53907" y="362303"/>
                  </a:moveTo>
                  <a:cubicBezTo>
                    <a:pt x="78777" y="417474"/>
                    <a:pt x="124618" y="461235"/>
                    <a:pt x="181348" y="483652"/>
                  </a:cubicBezTo>
                  <a:cubicBezTo>
                    <a:pt x="156882" y="454120"/>
                    <a:pt x="137927" y="412104"/>
                    <a:pt x="127172" y="362303"/>
                  </a:cubicBezTo>
                  <a:close/>
                  <a:moveTo>
                    <a:pt x="315531" y="355698"/>
                  </a:moveTo>
                  <a:lnTo>
                    <a:pt x="317682" y="362277"/>
                  </a:lnTo>
                  <a:lnTo>
                    <a:pt x="322790" y="377852"/>
                  </a:lnTo>
                  <a:lnTo>
                    <a:pt x="368362" y="377852"/>
                  </a:lnTo>
                  <a:lnTo>
                    <a:pt x="402911" y="377852"/>
                  </a:lnTo>
                  <a:lnTo>
                    <a:pt x="472546" y="377852"/>
                  </a:lnTo>
                  <a:lnTo>
                    <a:pt x="509514" y="377852"/>
                  </a:lnTo>
                  <a:lnTo>
                    <a:pt x="568530" y="377852"/>
                  </a:lnTo>
                  <a:lnTo>
                    <a:pt x="573369" y="355698"/>
                  </a:lnTo>
                  <a:lnTo>
                    <a:pt x="518521" y="355698"/>
                  </a:lnTo>
                  <a:lnTo>
                    <a:pt x="513279" y="355698"/>
                  </a:lnTo>
                  <a:lnTo>
                    <a:pt x="483032" y="355698"/>
                  </a:lnTo>
                  <a:lnTo>
                    <a:pt x="408019" y="355698"/>
                  </a:lnTo>
                  <a:lnTo>
                    <a:pt x="374008" y="355698"/>
                  </a:lnTo>
                  <a:close/>
                  <a:moveTo>
                    <a:pt x="205298" y="286284"/>
                  </a:moveTo>
                  <a:lnTo>
                    <a:pt x="250467" y="286284"/>
                  </a:lnTo>
                  <a:lnTo>
                    <a:pt x="280982" y="286284"/>
                  </a:lnTo>
                  <a:cubicBezTo>
                    <a:pt x="281789" y="286284"/>
                    <a:pt x="282596" y="286552"/>
                    <a:pt x="283537" y="286687"/>
                  </a:cubicBezTo>
                  <a:cubicBezTo>
                    <a:pt x="289586" y="287761"/>
                    <a:pt x="294829" y="291923"/>
                    <a:pt x="296711" y="297830"/>
                  </a:cubicBezTo>
                  <a:lnTo>
                    <a:pt x="304508" y="322804"/>
                  </a:lnTo>
                  <a:cubicBezTo>
                    <a:pt x="304642" y="322804"/>
                    <a:pt x="304642" y="322669"/>
                    <a:pt x="304777" y="322669"/>
                  </a:cubicBezTo>
                  <a:lnTo>
                    <a:pt x="379654" y="322669"/>
                  </a:lnTo>
                  <a:lnTo>
                    <a:pt x="413262" y="322669"/>
                  </a:lnTo>
                  <a:lnTo>
                    <a:pt x="493652" y="322669"/>
                  </a:lnTo>
                  <a:lnTo>
                    <a:pt x="527932" y="322669"/>
                  </a:lnTo>
                  <a:lnTo>
                    <a:pt x="581838" y="322669"/>
                  </a:lnTo>
                  <a:cubicBezTo>
                    <a:pt x="590038" y="322669"/>
                    <a:pt x="597567" y="326160"/>
                    <a:pt x="602541" y="332336"/>
                  </a:cubicBezTo>
                  <a:cubicBezTo>
                    <a:pt x="607380" y="338512"/>
                    <a:pt x="609262" y="346568"/>
                    <a:pt x="607514" y="354624"/>
                  </a:cubicBezTo>
                  <a:lnTo>
                    <a:pt x="588425" y="441359"/>
                  </a:lnTo>
                  <a:cubicBezTo>
                    <a:pt x="585333" y="455456"/>
                    <a:pt x="572025" y="466063"/>
                    <a:pt x="557641" y="466063"/>
                  </a:cubicBezTo>
                  <a:lnTo>
                    <a:pt x="443912" y="466063"/>
                  </a:lnTo>
                  <a:lnTo>
                    <a:pt x="387855" y="466063"/>
                  </a:lnTo>
                  <a:lnTo>
                    <a:pt x="365539" y="466063"/>
                  </a:lnTo>
                  <a:lnTo>
                    <a:pt x="349542" y="466063"/>
                  </a:lnTo>
                  <a:lnTo>
                    <a:pt x="354382" y="481369"/>
                  </a:lnTo>
                  <a:lnTo>
                    <a:pt x="354785" y="482846"/>
                  </a:lnTo>
                  <a:lnTo>
                    <a:pt x="361103" y="502986"/>
                  </a:lnTo>
                  <a:lnTo>
                    <a:pt x="390140" y="502986"/>
                  </a:lnTo>
                  <a:lnTo>
                    <a:pt x="550381" y="502986"/>
                  </a:lnTo>
                  <a:cubicBezTo>
                    <a:pt x="559523" y="502986"/>
                    <a:pt x="566916" y="510370"/>
                    <a:pt x="566916" y="519500"/>
                  </a:cubicBezTo>
                  <a:cubicBezTo>
                    <a:pt x="566916" y="528630"/>
                    <a:pt x="559523" y="536015"/>
                    <a:pt x="550381" y="536015"/>
                  </a:cubicBezTo>
                  <a:lnTo>
                    <a:pt x="539896" y="536015"/>
                  </a:lnTo>
                  <a:cubicBezTo>
                    <a:pt x="533040" y="531853"/>
                    <a:pt x="524974" y="529302"/>
                    <a:pt x="516236" y="529302"/>
                  </a:cubicBezTo>
                  <a:cubicBezTo>
                    <a:pt x="507632" y="529302"/>
                    <a:pt x="499567" y="531853"/>
                    <a:pt x="492711" y="536015"/>
                  </a:cubicBezTo>
                  <a:lnTo>
                    <a:pt x="394576" y="536015"/>
                  </a:lnTo>
                  <a:cubicBezTo>
                    <a:pt x="387720" y="531853"/>
                    <a:pt x="379654" y="529302"/>
                    <a:pt x="371051" y="529302"/>
                  </a:cubicBezTo>
                  <a:cubicBezTo>
                    <a:pt x="362447" y="529302"/>
                    <a:pt x="354650" y="531718"/>
                    <a:pt x="347794" y="535880"/>
                  </a:cubicBezTo>
                  <a:cubicBezTo>
                    <a:pt x="341207" y="535343"/>
                    <a:pt x="335561" y="531047"/>
                    <a:pt x="333410" y="524737"/>
                  </a:cubicBezTo>
                  <a:cubicBezTo>
                    <a:pt x="333410" y="524602"/>
                    <a:pt x="333276" y="524602"/>
                    <a:pt x="333276" y="524468"/>
                  </a:cubicBezTo>
                  <a:lnTo>
                    <a:pt x="328033" y="507685"/>
                  </a:lnTo>
                  <a:lnTo>
                    <a:pt x="323328" y="492916"/>
                  </a:lnTo>
                  <a:lnTo>
                    <a:pt x="317144" y="473179"/>
                  </a:lnTo>
                  <a:lnTo>
                    <a:pt x="283537" y="366171"/>
                  </a:lnTo>
                  <a:lnTo>
                    <a:pt x="282327" y="362277"/>
                  </a:lnTo>
                  <a:lnTo>
                    <a:pt x="271841" y="329248"/>
                  </a:lnTo>
                  <a:lnTo>
                    <a:pt x="268749" y="319313"/>
                  </a:lnTo>
                  <a:lnTo>
                    <a:pt x="250467" y="319313"/>
                  </a:lnTo>
                  <a:lnTo>
                    <a:pt x="205298" y="319313"/>
                  </a:lnTo>
                  <a:cubicBezTo>
                    <a:pt x="196157" y="319313"/>
                    <a:pt x="188763" y="311928"/>
                    <a:pt x="188763" y="302798"/>
                  </a:cubicBezTo>
                  <a:cubicBezTo>
                    <a:pt x="188763" y="293668"/>
                    <a:pt x="196157" y="286284"/>
                    <a:pt x="205298" y="286284"/>
                  </a:cubicBezTo>
                  <a:close/>
                  <a:moveTo>
                    <a:pt x="41943" y="203770"/>
                  </a:moveTo>
                  <a:cubicBezTo>
                    <a:pt x="36297" y="223771"/>
                    <a:pt x="33070" y="244846"/>
                    <a:pt x="33070" y="266592"/>
                  </a:cubicBezTo>
                  <a:cubicBezTo>
                    <a:pt x="33070" y="288339"/>
                    <a:pt x="36297" y="309279"/>
                    <a:pt x="41943" y="329281"/>
                  </a:cubicBezTo>
                  <a:lnTo>
                    <a:pt x="121526" y="329281"/>
                  </a:lnTo>
                  <a:cubicBezTo>
                    <a:pt x="118838" y="309279"/>
                    <a:pt x="117359" y="288204"/>
                    <a:pt x="117359" y="266592"/>
                  </a:cubicBezTo>
                  <a:cubicBezTo>
                    <a:pt x="117359" y="244846"/>
                    <a:pt x="118838" y="223905"/>
                    <a:pt x="121526" y="203770"/>
                  </a:cubicBezTo>
                  <a:close/>
                  <a:moveTo>
                    <a:pt x="352614" y="49399"/>
                  </a:moveTo>
                  <a:cubicBezTo>
                    <a:pt x="376946" y="78930"/>
                    <a:pt x="395901" y="121081"/>
                    <a:pt x="406656" y="170882"/>
                  </a:cubicBezTo>
                  <a:lnTo>
                    <a:pt x="480055" y="170882"/>
                  </a:lnTo>
                  <a:cubicBezTo>
                    <a:pt x="455051" y="115577"/>
                    <a:pt x="409210" y="71816"/>
                    <a:pt x="352614" y="49399"/>
                  </a:cubicBezTo>
                  <a:close/>
                  <a:moveTo>
                    <a:pt x="181348" y="49399"/>
                  </a:moveTo>
                  <a:cubicBezTo>
                    <a:pt x="124618" y="71816"/>
                    <a:pt x="78777" y="115577"/>
                    <a:pt x="53907" y="170882"/>
                  </a:cubicBezTo>
                  <a:lnTo>
                    <a:pt x="127172" y="170882"/>
                  </a:lnTo>
                  <a:cubicBezTo>
                    <a:pt x="137927" y="121081"/>
                    <a:pt x="156882" y="78930"/>
                    <a:pt x="181348" y="49399"/>
                  </a:cubicBezTo>
                  <a:close/>
                  <a:moveTo>
                    <a:pt x="283516" y="39062"/>
                  </a:moveTo>
                  <a:lnTo>
                    <a:pt x="283516" y="170882"/>
                  </a:lnTo>
                  <a:lnTo>
                    <a:pt x="372376" y="170882"/>
                  </a:lnTo>
                  <a:cubicBezTo>
                    <a:pt x="355841" y="101885"/>
                    <a:pt x="322501" y="50607"/>
                    <a:pt x="283516" y="39062"/>
                  </a:cubicBezTo>
                  <a:close/>
                  <a:moveTo>
                    <a:pt x="250446" y="39062"/>
                  </a:moveTo>
                  <a:cubicBezTo>
                    <a:pt x="211327" y="50607"/>
                    <a:pt x="177987" y="101885"/>
                    <a:pt x="161452" y="170882"/>
                  </a:cubicBezTo>
                  <a:lnTo>
                    <a:pt x="250446" y="170882"/>
                  </a:lnTo>
                  <a:close/>
                  <a:moveTo>
                    <a:pt x="266981" y="0"/>
                  </a:moveTo>
                  <a:cubicBezTo>
                    <a:pt x="414318" y="0"/>
                    <a:pt x="533828" y="119336"/>
                    <a:pt x="533828" y="266592"/>
                  </a:cubicBezTo>
                  <a:cubicBezTo>
                    <a:pt x="533828" y="278137"/>
                    <a:pt x="533021" y="289547"/>
                    <a:pt x="531677" y="300688"/>
                  </a:cubicBezTo>
                  <a:lnTo>
                    <a:pt x="498069" y="300688"/>
                  </a:lnTo>
                  <a:cubicBezTo>
                    <a:pt x="499682" y="289547"/>
                    <a:pt x="500758" y="278137"/>
                    <a:pt x="500758" y="266592"/>
                  </a:cubicBezTo>
                  <a:cubicBezTo>
                    <a:pt x="500758" y="244846"/>
                    <a:pt x="497666" y="223771"/>
                    <a:pt x="492020" y="203770"/>
                  </a:cubicBezTo>
                  <a:lnTo>
                    <a:pt x="412436" y="203770"/>
                  </a:lnTo>
                  <a:cubicBezTo>
                    <a:pt x="415125" y="223905"/>
                    <a:pt x="416469" y="244846"/>
                    <a:pt x="416469" y="266592"/>
                  </a:cubicBezTo>
                  <a:cubicBezTo>
                    <a:pt x="416469" y="278137"/>
                    <a:pt x="416066" y="289547"/>
                    <a:pt x="415259" y="300688"/>
                  </a:cubicBezTo>
                  <a:lnTo>
                    <a:pt x="381920" y="300688"/>
                  </a:lnTo>
                  <a:cubicBezTo>
                    <a:pt x="382861" y="289547"/>
                    <a:pt x="383399" y="278137"/>
                    <a:pt x="383399" y="266592"/>
                  </a:cubicBezTo>
                  <a:cubicBezTo>
                    <a:pt x="383399" y="244846"/>
                    <a:pt x="381786" y="223905"/>
                    <a:pt x="378828" y="203770"/>
                  </a:cubicBezTo>
                  <a:lnTo>
                    <a:pt x="283516" y="203770"/>
                  </a:lnTo>
                  <a:lnTo>
                    <a:pt x="283516" y="264579"/>
                  </a:lnTo>
                  <a:cubicBezTo>
                    <a:pt x="282575" y="264445"/>
                    <a:pt x="281769" y="264310"/>
                    <a:pt x="280962" y="264310"/>
                  </a:cubicBezTo>
                  <a:lnTo>
                    <a:pt x="250446" y="264310"/>
                  </a:lnTo>
                  <a:lnTo>
                    <a:pt x="250446" y="203770"/>
                  </a:lnTo>
                  <a:lnTo>
                    <a:pt x="155134" y="203770"/>
                  </a:lnTo>
                  <a:cubicBezTo>
                    <a:pt x="152177" y="223905"/>
                    <a:pt x="150429" y="244846"/>
                    <a:pt x="150429" y="266592"/>
                  </a:cubicBezTo>
                  <a:cubicBezTo>
                    <a:pt x="150429" y="288204"/>
                    <a:pt x="152177" y="309279"/>
                    <a:pt x="155134" y="329281"/>
                  </a:cubicBezTo>
                  <a:lnTo>
                    <a:pt x="177315" y="329281"/>
                  </a:lnTo>
                  <a:cubicBezTo>
                    <a:pt x="184306" y="336664"/>
                    <a:pt x="194254" y="341362"/>
                    <a:pt x="205277" y="341362"/>
                  </a:cubicBezTo>
                  <a:lnTo>
                    <a:pt x="250446" y="341362"/>
                  </a:lnTo>
                  <a:lnTo>
                    <a:pt x="252597" y="341362"/>
                  </a:lnTo>
                  <a:lnTo>
                    <a:pt x="259184" y="362303"/>
                  </a:lnTo>
                  <a:lnTo>
                    <a:pt x="283516" y="439623"/>
                  </a:lnTo>
                  <a:lnTo>
                    <a:pt x="283516" y="494122"/>
                  </a:lnTo>
                  <a:cubicBezTo>
                    <a:pt x="288625" y="492512"/>
                    <a:pt x="293599" y="490364"/>
                    <a:pt x="298573" y="487545"/>
                  </a:cubicBezTo>
                  <a:lnTo>
                    <a:pt x="301530" y="497210"/>
                  </a:lnTo>
                  <a:lnTo>
                    <a:pt x="308655" y="519761"/>
                  </a:lnTo>
                  <a:lnTo>
                    <a:pt x="311613" y="529292"/>
                  </a:lnTo>
                  <a:cubicBezTo>
                    <a:pt x="297094" y="531708"/>
                    <a:pt x="282172" y="533051"/>
                    <a:pt x="266981" y="533051"/>
                  </a:cubicBezTo>
                  <a:cubicBezTo>
                    <a:pt x="119510" y="533051"/>
                    <a:pt x="0" y="413715"/>
                    <a:pt x="0" y="266592"/>
                  </a:cubicBezTo>
                  <a:cubicBezTo>
                    <a:pt x="0" y="119336"/>
                    <a:pt x="119510" y="0"/>
                    <a:pt x="2669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en-US" sz="3200"/>
            </a:p>
          </p:txBody>
        </p:sp>
      </p:grpSp>
      <p:grpSp>
        <p:nvGrpSpPr>
          <p:cNvPr id="2" name="千图PPT彼岸天：ID 8661124库_组合 1"/>
          <p:cNvGrpSpPr/>
          <p:nvPr>
            <p:custDataLst>
              <p:tags r:id="rId6"/>
            </p:custDataLst>
          </p:nvPr>
        </p:nvGrpSpPr>
        <p:grpSpPr>
          <a:xfrm>
            <a:off x="3158648" y="4342998"/>
            <a:ext cx="4988134" cy="1024219"/>
            <a:chOff x="3158648" y="4342998"/>
            <a:chExt cx="4988134" cy="1024219"/>
          </a:xfrm>
        </p:grpSpPr>
        <p:sp>
          <p:nvSpPr>
            <p:cNvPr id="25" name="文本框 35"/>
            <p:cNvSpPr txBox="1"/>
            <p:nvPr/>
          </p:nvSpPr>
          <p:spPr>
            <a:xfrm>
              <a:off x="5928246" y="4342998"/>
              <a:ext cx="2218536" cy="359009"/>
            </a:xfrm>
            <a:prstGeom prst="rect">
              <a:avLst/>
            </a:prstGeom>
            <a:noFill/>
          </p:spPr>
          <p:txBody>
            <a:bodyPr wrap="square" rtlCol="0">
              <a:spAutoFit/>
            </a:bodyPr>
            <a:lstStyle/>
            <a:p>
              <a:r>
                <a:rPr lang="zh-CN" altLang="en-US" sz="1735" b="1" dirty="0"/>
                <a:t>输入标题文本</a:t>
              </a:r>
              <a:endParaRPr lang="en-US" sz="1735" b="1" dirty="0"/>
            </a:p>
          </p:txBody>
        </p:sp>
        <p:sp>
          <p:nvSpPr>
            <p:cNvPr id="26" name="文本框 36"/>
            <p:cNvSpPr txBox="1"/>
            <p:nvPr/>
          </p:nvSpPr>
          <p:spPr>
            <a:xfrm>
              <a:off x="5928246" y="4840663"/>
              <a:ext cx="2218536" cy="526554"/>
            </a:xfrm>
            <a:prstGeom prst="rect">
              <a:avLst/>
            </a:prstGeom>
            <a:noFill/>
          </p:spPr>
          <p:txBody>
            <a:bodyPr wrap="square" rtlCol="0">
              <a:spAutoFit/>
            </a:bodyPr>
            <a:lstStyle/>
            <a:p>
              <a:pPr>
                <a:lnSpc>
                  <a:spcPct val="150000"/>
                </a:lnSpc>
              </a:pPr>
              <a:r>
                <a:rPr lang="zh-CN" altLang="en-US" sz="1000" dirty="0" smtClean="0"/>
                <a:t>点击此处更换文本点击此处更换文本点击此处更换文本点击此处更换文本</a:t>
              </a:r>
              <a:endParaRPr lang="zh-CN" altLang="en-US" sz="1000" dirty="0"/>
            </a:p>
          </p:txBody>
        </p:sp>
        <p:cxnSp>
          <p:nvCxnSpPr>
            <p:cNvPr id="27" name="直接连接符 26"/>
            <p:cNvCxnSpPr/>
            <p:nvPr/>
          </p:nvCxnSpPr>
          <p:spPr>
            <a:xfrm>
              <a:off x="5928246" y="4784216"/>
              <a:ext cx="2218536" cy="0"/>
            </a:xfrm>
            <a:prstGeom prst="line">
              <a:avLst/>
            </a:prstGeom>
            <a:ln>
              <a:solidFill>
                <a:schemeClr val="tx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239182" y="4791313"/>
              <a:ext cx="2151330"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15" name="椭圆 14"/>
            <p:cNvSpPr/>
            <p:nvPr/>
          </p:nvSpPr>
          <p:spPr>
            <a:xfrm>
              <a:off x="3158648" y="4736900"/>
              <a:ext cx="108829" cy="10882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8" name="椭圆 17"/>
            <p:cNvSpPr/>
            <p:nvPr/>
          </p:nvSpPr>
          <p:spPr>
            <a:xfrm>
              <a:off x="5168334" y="4488602"/>
              <a:ext cx="605424" cy="605424"/>
            </a:xfrm>
            <a:prstGeom prst="ellipse">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4" name="任意多边形: 形状 23"/>
            <p:cNvSpPr/>
            <p:nvPr/>
          </p:nvSpPr>
          <p:spPr>
            <a:xfrm>
              <a:off x="5301878" y="4633487"/>
              <a:ext cx="338336" cy="332788"/>
            </a:xfrm>
            <a:custGeom>
              <a:avLst/>
              <a:gdLst>
                <a:gd name="connsiteX0" fmla="*/ 516225 w 608155"/>
                <a:gd name="connsiteY0" fmla="*/ 551328 h 598183"/>
                <a:gd name="connsiteX1" fmla="*/ 532763 w 608155"/>
                <a:gd name="connsiteY1" fmla="*/ 558041 h 598183"/>
                <a:gd name="connsiteX2" fmla="*/ 539755 w 608155"/>
                <a:gd name="connsiteY2" fmla="*/ 574689 h 598183"/>
                <a:gd name="connsiteX3" fmla="*/ 516225 w 608155"/>
                <a:gd name="connsiteY3" fmla="*/ 598183 h 598183"/>
                <a:gd name="connsiteX4" fmla="*/ 492829 w 608155"/>
                <a:gd name="connsiteY4" fmla="*/ 574689 h 598183"/>
                <a:gd name="connsiteX5" fmla="*/ 499821 w 608155"/>
                <a:gd name="connsiteY5" fmla="*/ 558041 h 598183"/>
                <a:gd name="connsiteX6" fmla="*/ 516225 w 608155"/>
                <a:gd name="connsiteY6" fmla="*/ 551328 h 598183"/>
                <a:gd name="connsiteX7" fmla="*/ 370931 w 608155"/>
                <a:gd name="connsiteY7" fmla="*/ 551328 h 598183"/>
                <a:gd name="connsiteX8" fmla="*/ 387469 w 608155"/>
                <a:gd name="connsiteY8" fmla="*/ 558041 h 598183"/>
                <a:gd name="connsiteX9" fmla="*/ 394461 w 608155"/>
                <a:gd name="connsiteY9" fmla="*/ 574689 h 598183"/>
                <a:gd name="connsiteX10" fmla="*/ 370931 w 608155"/>
                <a:gd name="connsiteY10" fmla="*/ 598183 h 598183"/>
                <a:gd name="connsiteX11" fmla="*/ 347535 w 608155"/>
                <a:gd name="connsiteY11" fmla="*/ 574689 h 598183"/>
                <a:gd name="connsiteX12" fmla="*/ 354527 w 608155"/>
                <a:gd name="connsiteY12" fmla="*/ 558041 h 598183"/>
                <a:gd name="connsiteX13" fmla="*/ 370931 w 608155"/>
                <a:gd name="connsiteY13" fmla="*/ 551328 h 598183"/>
                <a:gd name="connsiteX14" fmla="*/ 333679 w 608155"/>
                <a:gd name="connsiteY14" fmla="*/ 410881 h 598183"/>
                <a:gd name="connsiteX15" fmla="*/ 340938 w 608155"/>
                <a:gd name="connsiteY15" fmla="*/ 432900 h 598183"/>
                <a:gd name="connsiteX16" fmla="*/ 341611 w 608155"/>
                <a:gd name="connsiteY16" fmla="*/ 433169 h 598183"/>
                <a:gd name="connsiteX17" fmla="*/ 346316 w 608155"/>
                <a:gd name="connsiteY17" fmla="*/ 433169 h 598183"/>
                <a:gd name="connsiteX18" fmla="*/ 383553 w 608155"/>
                <a:gd name="connsiteY18" fmla="*/ 433169 h 598183"/>
                <a:gd name="connsiteX19" fmla="*/ 430604 w 608155"/>
                <a:gd name="connsiteY19" fmla="*/ 433034 h 598183"/>
                <a:gd name="connsiteX20" fmla="*/ 475369 w 608155"/>
                <a:gd name="connsiteY20" fmla="*/ 433034 h 598183"/>
                <a:gd name="connsiteX21" fmla="*/ 556565 w 608155"/>
                <a:gd name="connsiteY21" fmla="*/ 433034 h 598183"/>
                <a:gd name="connsiteX22" fmla="*/ 561405 w 608155"/>
                <a:gd name="connsiteY22" fmla="*/ 410881 h 598183"/>
                <a:gd name="connsiteX23" fmla="*/ 491366 w 608155"/>
                <a:gd name="connsiteY23" fmla="*/ 410881 h 598183"/>
                <a:gd name="connsiteX24" fmla="*/ 450499 w 608155"/>
                <a:gd name="connsiteY24" fmla="*/ 410881 h 598183"/>
                <a:gd name="connsiteX25" fmla="*/ 392694 w 608155"/>
                <a:gd name="connsiteY25" fmla="*/ 410881 h 598183"/>
                <a:gd name="connsiteX26" fmla="*/ 356936 w 608155"/>
                <a:gd name="connsiteY26" fmla="*/ 410881 h 598183"/>
                <a:gd name="connsiteX27" fmla="*/ 161452 w 608155"/>
                <a:gd name="connsiteY27" fmla="*/ 362303 h 598183"/>
                <a:gd name="connsiteX28" fmla="*/ 250446 w 608155"/>
                <a:gd name="connsiteY28" fmla="*/ 494122 h 598183"/>
                <a:gd name="connsiteX29" fmla="*/ 250446 w 608155"/>
                <a:gd name="connsiteY29" fmla="*/ 362303 h 598183"/>
                <a:gd name="connsiteX30" fmla="*/ 53907 w 608155"/>
                <a:gd name="connsiteY30" fmla="*/ 362303 h 598183"/>
                <a:gd name="connsiteX31" fmla="*/ 181348 w 608155"/>
                <a:gd name="connsiteY31" fmla="*/ 483652 h 598183"/>
                <a:gd name="connsiteX32" fmla="*/ 127172 w 608155"/>
                <a:gd name="connsiteY32" fmla="*/ 362303 h 598183"/>
                <a:gd name="connsiteX33" fmla="*/ 315531 w 608155"/>
                <a:gd name="connsiteY33" fmla="*/ 355698 h 598183"/>
                <a:gd name="connsiteX34" fmla="*/ 317682 w 608155"/>
                <a:gd name="connsiteY34" fmla="*/ 362277 h 598183"/>
                <a:gd name="connsiteX35" fmla="*/ 322790 w 608155"/>
                <a:gd name="connsiteY35" fmla="*/ 377852 h 598183"/>
                <a:gd name="connsiteX36" fmla="*/ 368362 w 608155"/>
                <a:gd name="connsiteY36" fmla="*/ 377852 h 598183"/>
                <a:gd name="connsiteX37" fmla="*/ 402911 w 608155"/>
                <a:gd name="connsiteY37" fmla="*/ 377852 h 598183"/>
                <a:gd name="connsiteX38" fmla="*/ 472546 w 608155"/>
                <a:gd name="connsiteY38" fmla="*/ 377852 h 598183"/>
                <a:gd name="connsiteX39" fmla="*/ 509514 w 608155"/>
                <a:gd name="connsiteY39" fmla="*/ 377852 h 598183"/>
                <a:gd name="connsiteX40" fmla="*/ 568530 w 608155"/>
                <a:gd name="connsiteY40" fmla="*/ 377852 h 598183"/>
                <a:gd name="connsiteX41" fmla="*/ 573369 w 608155"/>
                <a:gd name="connsiteY41" fmla="*/ 355698 h 598183"/>
                <a:gd name="connsiteX42" fmla="*/ 518521 w 608155"/>
                <a:gd name="connsiteY42" fmla="*/ 355698 h 598183"/>
                <a:gd name="connsiteX43" fmla="*/ 513279 w 608155"/>
                <a:gd name="connsiteY43" fmla="*/ 355698 h 598183"/>
                <a:gd name="connsiteX44" fmla="*/ 483032 w 608155"/>
                <a:gd name="connsiteY44" fmla="*/ 355698 h 598183"/>
                <a:gd name="connsiteX45" fmla="*/ 408019 w 608155"/>
                <a:gd name="connsiteY45" fmla="*/ 355698 h 598183"/>
                <a:gd name="connsiteX46" fmla="*/ 374008 w 608155"/>
                <a:gd name="connsiteY46" fmla="*/ 355698 h 598183"/>
                <a:gd name="connsiteX47" fmla="*/ 205298 w 608155"/>
                <a:gd name="connsiteY47" fmla="*/ 286284 h 598183"/>
                <a:gd name="connsiteX48" fmla="*/ 250467 w 608155"/>
                <a:gd name="connsiteY48" fmla="*/ 286284 h 598183"/>
                <a:gd name="connsiteX49" fmla="*/ 280982 w 608155"/>
                <a:gd name="connsiteY49" fmla="*/ 286284 h 598183"/>
                <a:gd name="connsiteX50" fmla="*/ 283537 w 608155"/>
                <a:gd name="connsiteY50" fmla="*/ 286687 h 598183"/>
                <a:gd name="connsiteX51" fmla="*/ 296711 w 608155"/>
                <a:gd name="connsiteY51" fmla="*/ 297830 h 598183"/>
                <a:gd name="connsiteX52" fmla="*/ 304508 w 608155"/>
                <a:gd name="connsiteY52" fmla="*/ 322804 h 598183"/>
                <a:gd name="connsiteX53" fmla="*/ 304777 w 608155"/>
                <a:gd name="connsiteY53" fmla="*/ 322669 h 598183"/>
                <a:gd name="connsiteX54" fmla="*/ 379654 w 608155"/>
                <a:gd name="connsiteY54" fmla="*/ 322669 h 598183"/>
                <a:gd name="connsiteX55" fmla="*/ 413262 w 608155"/>
                <a:gd name="connsiteY55" fmla="*/ 322669 h 598183"/>
                <a:gd name="connsiteX56" fmla="*/ 493652 w 608155"/>
                <a:gd name="connsiteY56" fmla="*/ 322669 h 598183"/>
                <a:gd name="connsiteX57" fmla="*/ 527932 w 608155"/>
                <a:gd name="connsiteY57" fmla="*/ 322669 h 598183"/>
                <a:gd name="connsiteX58" fmla="*/ 581838 w 608155"/>
                <a:gd name="connsiteY58" fmla="*/ 322669 h 598183"/>
                <a:gd name="connsiteX59" fmla="*/ 602541 w 608155"/>
                <a:gd name="connsiteY59" fmla="*/ 332336 h 598183"/>
                <a:gd name="connsiteX60" fmla="*/ 607514 w 608155"/>
                <a:gd name="connsiteY60" fmla="*/ 354624 h 598183"/>
                <a:gd name="connsiteX61" fmla="*/ 588425 w 608155"/>
                <a:gd name="connsiteY61" fmla="*/ 441359 h 598183"/>
                <a:gd name="connsiteX62" fmla="*/ 557641 w 608155"/>
                <a:gd name="connsiteY62" fmla="*/ 466063 h 598183"/>
                <a:gd name="connsiteX63" fmla="*/ 443912 w 608155"/>
                <a:gd name="connsiteY63" fmla="*/ 466063 h 598183"/>
                <a:gd name="connsiteX64" fmla="*/ 387855 w 608155"/>
                <a:gd name="connsiteY64" fmla="*/ 466063 h 598183"/>
                <a:gd name="connsiteX65" fmla="*/ 365539 w 608155"/>
                <a:gd name="connsiteY65" fmla="*/ 466063 h 598183"/>
                <a:gd name="connsiteX66" fmla="*/ 349542 w 608155"/>
                <a:gd name="connsiteY66" fmla="*/ 466063 h 598183"/>
                <a:gd name="connsiteX67" fmla="*/ 354382 w 608155"/>
                <a:gd name="connsiteY67" fmla="*/ 481369 h 598183"/>
                <a:gd name="connsiteX68" fmla="*/ 354785 w 608155"/>
                <a:gd name="connsiteY68" fmla="*/ 482846 h 598183"/>
                <a:gd name="connsiteX69" fmla="*/ 361103 w 608155"/>
                <a:gd name="connsiteY69" fmla="*/ 502986 h 598183"/>
                <a:gd name="connsiteX70" fmla="*/ 390140 w 608155"/>
                <a:gd name="connsiteY70" fmla="*/ 502986 h 598183"/>
                <a:gd name="connsiteX71" fmla="*/ 550381 w 608155"/>
                <a:gd name="connsiteY71" fmla="*/ 502986 h 598183"/>
                <a:gd name="connsiteX72" fmla="*/ 566916 w 608155"/>
                <a:gd name="connsiteY72" fmla="*/ 519500 h 598183"/>
                <a:gd name="connsiteX73" fmla="*/ 550381 w 608155"/>
                <a:gd name="connsiteY73" fmla="*/ 536015 h 598183"/>
                <a:gd name="connsiteX74" fmla="*/ 539896 w 608155"/>
                <a:gd name="connsiteY74" fmla="*/ 536015 h 598183"/>
                <a:gd name="connsiteX75" fmla="*/ 516236 w 608155"/>
                <a:gd name="connsiteY75" fmla="*/ 529302 h 598183"/>
                <a:gd name="connsiteX76" fmla="*/ 492711 w 608155"/>
                <a:gd name="connsiteY76" fmla="*/ 536015 h 598183"/>
                <a:gd name="connsiteX77" fmla="*/ 394576 w 608155"/>
                <a:gd name="connsiteY77" fmla="*/ 536015 h 598183"/>
                <a:gd name="connsiteX78" fmla="*/ 371051 w 608155"/>
                <a:gd name="connsiteY78" fmla="*/ 529302 h 598183"/>
                <a:gd name="connsiteX79" fmla="*/ 347794 w 608155"/>
                <a:gd name="connsiteY79" fmla="*/ 535880 h 598183"/>
                <a:gd name="connsiteX80" fmla="*/ 333410 w 608155"/>
                <a:gd name="connsiteY80" fmla="*/ 524737 h 598183"/>
                <a:gd name="connsiteX81" fmla="*/ 333276 w 608155"/>
                <a:gd name="connsiteY81" fmla="*/ 524468 h 598183"/>
                <a:gd name="connsiteX82" fmla="*/ 328033 w 608155"/>
                <a:gd name="connsiteY82" fmla="*/ 507685 h 598183"/>
                <a:gd name="connsiteX83" fmla="*/ 323328 w 608155"/>
                <a:gd name="connsiteY83" fmla="*/ 492916 h 598183"/>
                <a:gd name="connsiteX84" fmla="*/ 317144 w 608155"/>
                <a:gd name="connsiteY84" fmla="*/ 473179 h 598183"/>
                <a:gd name="connsiteX85" fmla="*/ 283537 w 608155"/>
                <a:gd name="connsiteY85" fmla="*/ 366171 h 598183"/>
                <a:gd name="connsiteX86" fmla="*/ 282327 w 608155"/>
                <a:gd name="connsiteY86" fmla="*/ 362277 h 598183"/>
                <a:gd name="connsiteX87" fmla="*/ 271841 w 608155"/>
                <a:gd name="connsiteY87" fmla="*/ 329248 h 598183"/>
                <a:gd name="connsiteX88" fmla="*/ 268749 w 608155"/>
                <a:gd name="connsiteY88" fmla="*/ 319313 h 598183"/>
                <a:gd name="connsiteX89" fmla="*/ 250467 w 608155"/>
                <a:gd name="connsiteY89" fmla="*/ 319313 h 598183"/>
                <a:gd name="connsiteX90" fmla="*/ 205298 w 608155"/>
                <a:gd name="connsiteY90" fmla="*/ 319313 h 598183"/>
                <a:gd name="connsiteX91" fmla="*/ 188763 w 608155"/>
                <a:gd name="connsiteY91" fmla="*/ 302798 h 598183"/>
                <a:gd name="connsiteX92" fmla="*/ 205298 w 608155"/>
                <a:gd name="connsiteY92" fmla="*/ 286284 h 598183"/>
                <a:gd name="connsiteX93" fmla="*/ 41943 w 608155"/>
                <a:gd name="connsiteY93" fmla="*/ 203770 h 598183"/>
                <a:gd name="connsiteX94" fmla="*/ 33070 w 608155"/>
                <a:gd name="connsiteY94" fmla="*/ 266592 h 598183"/>
                <a:gd name="connsiteX95" fmla="*/ 41943 w 608155"/>
                <a:gd name="connsiteY95" fmla="*/ 329281 h 598183"/>
                <a:gd name="connsiteX96" fmla="*/ 121526 w 608155"/>
                <a:gd name="connsiteY96" fmla="*/ 329281 h 598183"/>
                <a:gd name="connsiteX97" fmla="*/ 117359 w 608155"/>
                <a:gd name="connsiteY97" fmla="*/ 266592 h 598183"/>
                <a:gd name="connsiteX98" fmla="*/ 121526 w 608155"/>
                <a:gd name="connsiteY98" fmla="*/ 203770 h 598183"/>
                <a:gd name="connsiteX99" fmla="*/ 352614 w 608155"/>
                <a:gd name="connsiteY99" fmla="*/ 49399 h 598183"/>
                <a:gd name="connsiteX100" fmla="*/ 406656 w 608155"/>
                <a:gd name="connsiteY100" fmla="*/ 170882 h 598183"/>
                <a:gd name="connsiteX101" fmla="*/ 480055 w 608155"/>
                <a:gd name="connsiteY101" fmla="*/ 170882 h 598183"/>
                <a:gd name="connsiteX102" fmla="*/ 352614 w 608155"/>
                <a:gd name="connsiteY102" fmla="*/ 49399 h 598183"/>
                <a:gd name="connsiteX103" fmla="*/ 181348 w 608155"/>
                <a:gd name="connsiteY103" fmla="*/ 49399 h 598183"/>
                <a:gd name="connsiteX104" fmla="*/ 53907 w 608155"/>
                <a:gd name="connsiteY104" fmla="*/ 170882 h 598183"/>
                <a:gd name="connsiteX105" fmla="*/ 127172 w 608155"/>
                <a:gd name="connsiteY105" fmla="*/ 170882 h 598183"/>
                <a:gd name="connsiteX106" fmla="*/ 181348 w 608155"/>
                <a:gd name="connsiteY106" fmla="*/ 49399 h 598183"/>
                <a:gd name="connsiteX107" fmla="*/ 283516 w 608155"/>
                <a:gd name="connsiteY107" fmla="*/ 39062 h 598183"/>
                <a:gd name="connsiteX108" fmla="*/ 283516 w 608155"/>
                <a:gd name="connsiteY108" fmla="*/ 170882 h 598183"/>
                <a:gd name="connsiteX109" fmla="*/ 372376 w 608155"/>
                <a:gd name="connsiteY109" fmla="*/ 170882 h 598183"/>
                <a:gd name="connsiteX110" fmla="*/ 283516 w 608155"/>
                <a:gd name="connsiteY110" fmla="*/ 39062 h 598183"/>
                <a:gd name="connsiteX111" fmla="*/ 250446 w 608155"/>
                <a:gd name="connsiteY111" fmla="*/ 39062 h 598183"/>
                <a:gd name="connsiteX112" fmla="*/ 161452 w 608155"/>
                <a:gd name="connsiteY112" fmla="*/ 170882 h 598183"/>
                <a:gd name="connsiteX113" fmla="*/ 250446 w 608155"/>
                <a:gd name="connsiteY113" fmla="*/ 170882 h 598183"/>
                <a:gd name="connsiteX114" fmla="*/ 266981 w 608155"/>
                <a:gd name="connsiteY114" fmla="*/ 0 h 598183"/>
                <a:gd name="connsiteX115" fmla="*/ 533828 w 608155"/>
                <a:gd name="connsiteY115" fmla="*/ 266592 h 598183"/>
                <a:gd name="connsiteX116" fmla="*/ 531677 w 608155"/>
                <a:gd name="connsiteY116" fmla="*/ 300688 h 598183"/>
                <a:gd name="connsiteX117" fmla="*/ 498069 w 608155"/>
                <a:gd name="connsiteY117" fmla="*/ 300688 h 598183"/>
                <a:gd name="connsiteX118" fmla="*/ 500758 w 608155"/>
                <a:gd name="connsiteY118" fmla="*/ 266592 h 598183"/>
                <a:gd name="connsiteX119" fmla="*/ 492020 w 608155"/>
                <a:gd name="connsiteY119" fmla="*/ 203770 h 598183"/>
                <a:gd name="connsiteX120" fmla="*/ 412436 w 608155"/>
                <a:gd name="connsiteY120" fmla="*/ 203770 h 598183"/>
                <a:gd name="connsiteX121" fmla="*/ 416469 w 608155"/>
                <a:gd name="connsiteY121" fmla="*/ 266592 h 598183"/>
                <a:gd name="connsiteX122" fmla="*/ 415259 w 608155"/>
                <a:gd name="connsiteY122" fmla="*/ 300688 h 598183"/>
                <a:gd name="connsiteX123" fmla="*/ 381920 w 608155"/>
                <a:gd name="connsiteY123" fmla="*/ 300688 h 598183"/>
                <a:gd name="connsiteX124" fmla="*/ 383399 w 608155"/>
                <a:gd name="connsiteY124" fmla="*/ 266592 h 598183"/>
                <a:gd name="connsiteX125" fmla="*/ 378828 w 608155"/>
                <a:gd name="connsiteY125" fmla="*/ 203770 h 598183"/>
                <a:gd name="connsiteX126" fmla="*/ 283516 w 608155"/>
                <a:gd name="connsiteY126" fmla="*/ 203770 h 598183"/>
                <a:gd name="connsiteX127" fmla="*/ 283516 w 608155"/>
                <a:gd name="connsiteY127" fmla="*/ 264579 h 598183"/>
                <a:gd name="connsiteX128" fmla="*/ 280962 w 608155"/>
                <a:gd name="connsiteY128" fmla="*/ 264310 h 598183"/>
                <a:gd name="connsiteX129" fmla="*/ 250446 w 608155"/>
                <a:gd name="connsiteY129" fmla="*/ 264310 h 598183"/>
                <a:gd name="connsiteX130" fmla="*/ 250446 w 608155"/>
                <a:gd name="connsiteY130" fmla="*/ 203770 h 598183"/>
                <a:gd name="connsiteX131" fmla="*/ 155134 w 608155"/>
                <a:gd name="connsiteY131" fmla="*/ 203770 h 598183"/>
                <a:gd name="connsiteX132" fmla="*/ 150429 w 608155"/>
                <a:gd name="connsiteY132" fmla="*/ 266592 h 598183"/>
                <a:gd name="connsiteX133" fmla="*/ 155134 w 608155"/>
                <a:gd name="connsiteY133" fmla="*/ 329281 h 598183"/>
                <a:gd name="connsiteX134" fmla="*/ 177315 w 608155"/>
                <a:gd name="connsiteY134" fmla="*/ 329281 h 598183"/>
                <a:gd name="connsiteX135" fmla="*/ 205277 w 608155"/>
                <a:gd name="connsiteY135" fmla="*/ 341362 h 598183"/>
                <a:gd name="connsiteX136" fmla="*/ 250446 w 608155"/>
                <a:gd name="connsiteY136" fmla="*/ 341362 h 598183"/>
                <a:gd name="connsiteX137" fmla="*/ 252597 w 608155"/>
                <a:gd name="connsiteY137" fmla="*/ 341362 h 598183"/>
                <a:gd name="connsiteX138" fmla="*/ 259184 w 608155"/>
                <a:gd name="connsiteY138" fmla="*/ 362303 h 598183"/>
                <a:gd name="connsiteX139" fmla="*/ 283516 w 608155"/>
                <a:gd name="connsiteY139" fmla="*/ 439623 h 598183"/>
                <a:gd name="connsiteX140" fmla="*/ 283516 w 608155"/>
                <a:gd name="connsiteY140" fmla="*/ 494122 h 598183"/>
                <a:gd name="connsiteX141" fmla="*/ 298573 w 608155"/>
                <a:gd name="connsiteY141" fmla="*/ 487545 h 598183"/>
                <a:gd name="connsiteX142" fmla="*/ 301530 w 608155"/>
                <a:gd name="connsiteY142" fmla="*/ 497210 h 598183"/>
                <a:gd name="connsiteX143" fmla="*/ 308655 w 608155"/>
                <a:gd name="connsiteY143" fmla="*/ 519761 h 598183"/>
                <a:gd name="connsiteX144" fmla="*/ 311613 w 608155"/>
                <a:gd name="connsiteY144" fmla="*/ 529292 h 598183"/>
                <a:gd name="connsiteX145" fmla="*/ 266981 w 608155"/>
                <a:gd name="connsiteY145" fmla="*/ 533051 h 598183"/>
                <a:gd name="connsiteX146" fmla="*/ 0 w 608155"/>
                <a:gd name="connsiteY146" fmla="*/ 266592 h 598183"/>
                <a:gd name="connsiteX147" fmla="*/ 266981 w 608155"/>
                <a:gd name="connsiteY147" fmla="*/ 0 h 598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8155" h="598183">
                  <a:moveTo>
                    <a:pt x="516225" y="551328"/>
                  </a:moveTo>
                  <a:cubicBezTo>
                    <a:pt x="522679" y="551328"/>
                    <a:pt x="528461" y="553879"/>
                    <a:pt x="532763" y="558041"/>
                  </a:cubicBezTo>
                  <a:cubicBezTo>
                    <a:pt x="537066" y="562337"/>
                    <a:pt x="539755" y="568244"/>
                    <a:pt x="539755" y="574689"/>
                  </a:cubicBezTo>
                  <a:cubicBezTo>
                    <a:pt x="539755" y="587711"/>
                    <a:pt x="529267" y="598183"/>
                    <a:pt x="516225" y="598183"/>
                  </a:cubicBezTo>
                  <a:cubicBezTo>
                    <a:pt x="503317" y="598183"/>
                    <a:pt x="492829" y="587711"/>
                    <a:pt x="492829" y="574689"/>
                  </a:cubicBezTo>
                  <a:cubicBezTo>
                    <a:pt x="492829" y="568244"/>
                    <a:pt x="495518" y="562337"/>
                    <a:pt x="499821" y="558041"/>
                  </a:cubicBezTo>
                  <a:cubicBezTo>
                    <a:pt x="503989" y="553879"/>
                    <a:pt x="509771" y="551328"/>
                    <a:pt x="516225" y="551328"/>
                  </a:cubicBezTo>
                  <a:close/>
                  <a:moveTo>
                    <a:pt x="370931" y="551328"/>
                  </a:moveTo>
                  <a:cubicBezTo>
                    <a:pt x="377385" y="551328"/>
                    <a:pt x="383301" y="553879"/>
                    <a:pt x="387469" y="558041"/>
                  </a:cubicBezTo>
                  <a:cubicBezTo>
                    <a:pt x="391772" y="562337"/>
                    <a:pt x="394461" y="568244"/>
                    <a:pt x="394461" y="574689"/>
                  </a:cubicBezTo>
                  <a:cubicBezTo>
                    <a:pt x="394461" y="587711"/>
                    <a:pt x="383973" y="598183"/>
                    <a:pt x="370931" y="598183"/>
                  </a:cubicBezTo>
                  <a:cubicBezTo>
                    <a:pt x="358023" y="598183"/>
                    <a:pt x="347535" y="587711"/>
                    <a:pt x="347535" y="574689"/>
                  </a:cubicBezTo>
                  <a:cubicBezTo>
                    <a:pt x="347535" y="568244"/>
                    <a:pt x="350224" y="562337"/>
                    <a:pt x="354527" y="558041"/>
                  </a:cubicBezTo>
                  <a:cubicBezTo>
                    <a:pt x="358695" y="553879"/>
                    <a:pt x="364611" y="551328"/>
                    <a:pt x="370931" y="551328"/>
                  </a:cubicBezTo>
                  <a:close/>
                  <a:moveTo>
                    <a:pt x="333679" y="410881"/>
                  </a:moveTo>
                  <a:lnTo>
                    <a:pt x="340938" y="432900"/>
                  </a:lnTo>
                  <a:cubicBezTo>
                    <a:pt x="341073" y="432900"/>
                    <a:pt x="341476" y="433034"/>
                    <a:pt x="341611" y="433169"/>
                  </a:cubicBezTo>
                  <a:lnTo>
                    <a:pt x="346316" y="433169"/>
                  </a:lnTo>
                  <a:lnTo>
                    <a:pt x="383553" y="433169"/>
                  </a:lnTo>
                  <a:lnTo>
                    <a:pt x="430604" y="433034"/>
                  </a:lnTo>
                  <a:lnTo>
                    <a:pt x="475369" y="433034"/>
                  </a:lnTo>
                  <a:lnTo>
                    <a:pt x="556565" y="433034"/>
                  </a:lnTo>
                  <a:lnTo>
                    <a:pt x="561405" y="410881"/>
                  </a:lnTo>
                  <a:lnTo>
                    <a:pt x="491366" y="410881"/>
                  </a:lnTo>
                  <a:lnTo>
                    <a:pt x="450499" y="410881"/>
                  </a:lnTo>
                  <a:lnTo>
                    <a:pt x="392694" y="410881"/>
                  </a:lnTo>
                  <a:lnTo>
                    <a:pt x="356936" y="410881"/>
                  </a:lnTo>
                  <a:close/>
                  <a:moveTo>
                    <a:pt x="161452" y="362303"/>
                  </a:moveTo>
                  <a:cubicBezTo>
                    <a:pt x="177987" y="431166"/>
                    <a:pt x="211327" y="482578"/>
                    <a:pt x="250446" y="494122"/>
                  </a:cubicBezTo>
                  <a:lnTo>
                    <a:pt x="250446" y="362303"/>
                  </a:lnTo>
                  <a:close/>
                  <a:moveTo>
                    <a:pt x="53907" y="362303"/>
                  </a:moveTo>
                  <a:cubicBezTo>
                    <a:pt x="78777" y="417474"/>
                    <a:pt x="124618" y="461235"/>
                    <a:pt x="181348" y="483652"/>
                  </a:cubicBezTo>
                  <a:cubicBezTo>
                    <a:pt x="156882" y="454120"/>
                    <a:pt x="137927" y="412104"/>
                    <a:pt x="127172" y="362303"/>
                  </a:cubicBezTo>
                  <a:close/>
                  <a:moveTo>
                    <a:pt x="315531" y="355698"/>
                  </a:moveTo>
                  <a:lnTo>
                    <a:pt x="317682" y="362277"/>
                  </a:lnTo>
                  <a:lnTo>
                    <a:pt x="322790" y="377852"/>
                  </a:lnTo>
                  <a:lnTo>
                    <a:pt x="368362" y="377852"/>
                  </a:lnTo>
                  <a:lnTo>
                    <a:pt x="402911" y="377852"/>
                  </a:lnTo>
                  <a:lnTo>
                    <a:pt x="472546" y="377852"/>
                  </a:lnTo>
                  <a:lnTo>
                    <a:pt x="509514" y="377852"/>
                  </a:lnTo>
                  <a:lnTo>
                    <a:pt x="568530" y="377852"/>
                  </a:lnTo>
                  <a:lnTo>
                    <a:pt x="573369" y="355698"/>
                  </a:lnTo>
                  <a:lnTo>
                    <a:pt x="518521" y="355698"/>
                  </a:lnTo>
                  <a:lnTo>
                    <a:pt x="513279" y="355698"/>
                  </a:lnTo>
                  <a:lnTo>
                    <a:pt x="483032" y="355698"/>
                  </a:lnTo>
                  <a:lnTo>
                    <a:pt x="408019" y="355698"/>
                  </a:lnTo>
                  <a:lnTo>
                    <a:pt x="374008" y="355698"/>
                  </a:lnTo>
                  <a:close/>
                  <a:moveTo>
                    <a:pt x="205298" y="286284"/>
                  </a:moveTo>
                  <a:lnTo>
                    <a:pt x="250467" y="286284"/>
                  </a:lnTo>
                  <a:lnTo>
                    <a:pt x="280982" y="286284"/>
                  </a:lnTo>
                  <a:cubicBezTo>
                    <a:pt x="281789" y="286284"/>
                    <a:pt x="282596" y="286552"/>
                    <a:pt x="283537" y="286687"/>
                  </a:cubicBezTo>
                  <a:cubicBezTo>
                    <a:pt x="289586" y="287761"/>
                    <a:pt x="294829" y="291923"/>
                    <a:pt x="296711" y="297830"/>
                  </a:cubicBezTo>
                  <a:lnTo>
                    <a:pt x="304508" y="322804"/>
                  </a:lnTo>
                  <a:cubicBezTo>
                    <a:pt x="304642" y="322804"/>
                    <a:pt x="304642" y="322669"/>
                    <a:pt x="304777" y="322669"/>
                  </a:cubicBezTo>
                  <a:lnTo>
                    <a:pt x="379654" y="322669"/>
                  </a:lnTo>
                  <a:lnTo>
                    <a:pt x="413262" y="322669"/>
                  </a:lnTo>
                  <a:lnTo>
                    <a:pt x="493652" y="322669"/>
                  </a:lnTo>
                  <a:lnTo>
                    <a:pt x="527932" y="322669"/>
                  </a:lnTo>
                  <a:lnTo>
                    <a:pt x="581838" y="322669"/>
                  </a:lnTo>
                  <a:cubicBezTo>
                    <a:pt x="590038" y="322669"/>
                    <a:pt x="597567" y="326160"/>
                    <a:pt x="602541" y="332336"/>
                  </a:cubicBezTo>
                  <a:cubicBezTo>
                    <a:pt x="607380" y="338512"/>
                    <a:pt x="609262" y="346568"/>
                    <a:pt x="607514" y="354624"/>
                  </a:cubicBezTo>
                  <a:lnTo>
                    <a:pt x="588425" y="441359"/>
                  </a:lnTo>
                  <a:cubicBezTo>
                    <a:pt x="585333" y="455456"/>
                    <a:pt x="572025" y="466063"/>
                    <a:pt x="557641" y="466063"/>
                  </a:cubicBezTo>
                  <a:lnTo>
                    <a:pt x="443912" y="466063"/>
                  </a:lnTo>
                  <a:lnTo>
                    <a:pt x="387855" y="466063"/>
                  </a:lnTo>
                  <a:lnTo>
                    <a:pt x="365539" y="466063"/>
                  </a:lnTo>
                  <a:lnTo>
                    <a:pt x="349542" y="466063"/>
                  </a:lnTo>
                  <a:lnTo>
                    <a:pt x="354382" y="481369"/>
                  </a:lnTo>
                  <a:lnTo>
                    <a:pt x="354785" y="482846"/>
                  </a:lnTo>
                  <a:lnTo>
                    <a:pt x="361103" y="502986"/>
                  </a:lnTo>
                  <a:lnTo>
                    <a:pt x="390140" y="502986"/>
                  </a:lnTo>
                  <a:lnTo>
                    <a:pt x="550381" y="502986"/>
                  </a:lnTo>
                  <a:cubicBezTo>
                    <a:pt x="559523" y="502986"/>
                    <a:pt x="566916" y="510370"/>
                    <a:pt x="566916" y="519500"/>
                  </a:cubicBezTo>
                  <a:cubicBezTo>
                    <a:pt x="566916" y="528630"/>
                    <a:pt x="559523" y="536015"/>
                    <a:pt x="550381" y="536015"/>
                  </a:cubicBezTo>
                  <a:lnTo>
                    <a:pt x="539896" y="536015"/>
                  </a:lnTo>
                  <a:cubicBezTo>
                    <a:pt x="533040" y="531853"/>
                    <a:pt x="524974" y="529302"/>
                    <a:pt x="516236" y="529302"/>
                  </a:cubicBezTo>
                  <a:cubicBezTo>
                    <a:pt x="507632" y="529302"/>
                    <a:pt x="499567" y="531853"/>
                    <a:pt x="492711" y="536015"/>
                  </a:cubicBezTo>
                  <a:lnTo>
                    <a:pt x="394576" y="536015"/>
                  </a:lnTo>
                  <a:cubicBezTo>
                    <a:pt x="387720" y="531853"/>
                    <a:pt x="379654" y="529302"/>
                    <a:pt x="371051" y="529302"/>
                  </a:cubicBezTo>
                  <a:cubicBezTo>
                    <a:pt x="362447" y="529302"/>
                    <a:pt x="354650" y="531718"/>
                    <a:pt x="347794" y="535880"/>
                  </a:cubicBezTo>
                  <a:cubicBezTo>
                    <a:pt x="341207" y="535343"/>
                    <a:pt x="335561" y="531047"/>
                    <a:pt x="333410" y="524737"/>
                  </a:cubicBezTo>
                  <a:cubicBezTo>
                    <a:pt x="333410" y="524602"/>
                    <a:pt x="333276" y="524602"/>
                    <a:pt x="333276" y="524468"/>
                  </a:cubicBezTo>
                  <a:lnTo>
                    <a:pt x="328033" y="507685"/>
                  </a:lnTo>
                  <a:lnTo>
                    <a:pt x="323328" y="492916"/>
                  </a:lnTo>
                  <a:lnTo>
                    <a:pt x="317144" y="473179"/>
                  </a:lnTo>
                  <a:lnTo>
                    <a:pt x="283537" y="366171"/>
                  </a:lnTo>
                  <a:lnTo>
                    <a:pt x="282327" y="362277"/>
                  </a:lnTo>
                  <a:lnTo>
                    <a:pt x="271841" y="329248"/>
                  </a:lnTo>
                  <a:lnTo>
                    <a:pt x="268749" y="319313"/>
                  </a:lnTo>
                  <a:lnTo>
                    <a:pt x="250467" y="319313"/>
                  </a:lnTo>
                  <a:lnTo>
                    <a:pt x="205298" y="319313"/>
                  </a:lnTo>
                  <a:cubicBezTo>
                    <a:pt x="196157" y="319313"/>
                    <a:pt x="188763" y="311928"/>
                    <a:pt x="188763" y="302798"/>
                  </a:cubicBezTo>
                  <a:cubicBezTo>
                    <a:pt x="188763" y="293668"/>
                    <a:pt x="196157" y="286284"/>
                    <a:pt x="205298" y="286284"/>
                  </a:cubicBezTo>
                  <a:close/>
                  <a:moveTo>
                    <a:pt x="41943" y="203770"/>
                  </a:moveTo>
                  <a:cubicBezTo>
                    <a:pt x="36297" y="223771"/>
                    <a:pt x="33070" y="244846"/>
                    <a:pt x="33070" y="266592"/>
                  </a:cubicBezTo>
                  <a:cubicBezTo>
                    <a:pt x="33070" y="288339"/>
                    <a:pt x="36297" y="309279"/>
                    <a:pt x="41943" y="329281"/>
                  </a:cubicBezTo>
                  <a:lnTo>
                    <a:pt x="121526" y="329281"/>
                  </a:lnTo>
                  <a:cubicBezTo>
                    <a:pt x="118838" y="309279"/>
                    <a:pt x="117359" y="288204"/>
                    <a:pt x="117359" y="266592"/>
                  </a:cubicBezTo>
                  <a:cubicBezTo>
                    <a:pt x="117359" y="244846"/>
                    <a:pt x="118838" y="223905"/>
                    <a:pt x="121526" y="203770"/>
                  </a:cubicBezTo>
                  <a:close/>
                  <a:moveTo>
                    <a:pt x="352614" y="49399"/>
                  </a:moveTo>
                  <a:cubicBezTo>
                    <a:pt x="376946" y="78930"/>
                    <a:pt x="395901" y="121081"/>
                    <a:pt x="406656" y="170882"/>
                  </a:cubicBezTo>
                  <a:lnTo>
                    <a:pt x="480055" y="170882"/>
                  </a:lnTo>
                  <a:cubicBezTo>
                    <a:pt x="455051" y="115577"/>
                    <a:pt x="409210" y="71816"/>
                    <a:pt x="352614" y="49399"/>
                  </a:cubicBezTo>
                  <a:close/>
                  <a:moveTo>
                    <a:pt x="181348" y="49399"/>
                  </a:moveTo>
                  <a:cubicBezTo>
                    <a:pt x="124618" y="71816"/>
                    <a:pt x="78777" y="115577"/>
                    <a:pt x="53907" y="170882"/>
                  </a:cubicBezTo>
                  <a:lnTo>
                    <a:pt x="127172" y="170882"/>
                  </a:lnTo>
                  <a:cubicBezTo>
                    <a:pt x="137927" y="121081"/>
                    <a:pt x="156882" y="78930"/>
                    <a:pt x="181348" y="49399"/>
                  </a:cubicBezTo>
                  <a:close/>
                  <a:moveTo>
                    <a:pt x="283516" y="39062"/>
                  </a:moveTo>
                  <a:lnTo>
                    <a:pt x="283516" y="170882"/>
                  </a:lnTo>
                  <a:lnTo>
                    <a:pt x="372376" y="170882"/>
                  </a:lnTo>
                  <a:cubicBezTo>
                    <a:pt x="355841" y="101885"/>
                    <a:pt x="322501" y="50607"/>
                    <a:pt x="283516" y="39062"/>
                  </a:cubicBezTo>
                  <a:close/>
                  <a:moveTo>
                    <a:pt x="250446" y="39062"/>
                  </a:moveTo>
                  <a:cubicBezTo>
                    <a:pt x="211327" y="50607"/>
                    <a:pt x="177987" y="101885"/>
                    <a:pt x="161452" y="170882"/>
                  </a:cubicBezTo>
                  <a:lnTo>
                    <a:pt x="250446" y="170882"/>
                  </a:lnTo>
                  <a:close/>
                  <a:moveTo>
                    <a:pt x="266981" y="0"/>
                  </a:moveTo>
                  <a:cubicBezTo>
                    <a:pt x="414318" y="0"/>
                    <a:pt x="533828" y="119336"/>
                    <a:pt x="533828" y="266592"/>
                  </a:cubicBezTo>
                  <a:cubicBezTo>
                    <a:pt x="533828" y="278137"/>
                    <a:pt x="533021" y="289547"/>
                    <a:pt x="531677" y="300688"/>
                  </a:cubicBezTo>
                  <a:lnTo>
                    <a:pt x="498069" y="300688"/>
                  </a:lnTo>
                  <a:cubicBezTo>
                    <a:pt x="499682" y="289547"/>
                    <a:pt x="500758" y="278137"/>
                    <a:pt x="500758" y="266592"/>
                  </a:cubicBezTo>
                  <a:cubicBezTo>
                    <a:pt x="500758" y="244846"/>
                    <a:pt x="497666" y="223771"/>
                    <a:pt x="492020" y="203770"/>
                  </a:cubicBezTo>
                  <a:lnTo>
                    <a:pt x="412436" y="203770"/>
                  </a:lnTo>
                  <a:cubicBezTo>
                    <a:pt x="415125" y="223905"/>
                    <a:pt x="416469" y="244846"/>
                    <a:pt x="416469" y="266592"/>
                  </a:cubicBezTo>
                  <a:cubicBezTo>
                    <a:pt x="416469" y="278137"/>
                    <a:pt x="416066" y="289547"/>
                    <a:pt x="415259" y="300688"/>
                  </a:cubicBezTo>
                  <a:lnTo>
                    <a:pt x="381920" y="300688"/>
                  </a:lnTo>
                  <a:cubicBezTo>
                    <a:pt x="382861" y="289547"/>
                    <a:pt x="383399" y="278137"/>
                    <a:pt x="383399" y="266592"/>
                  </a:cubicBezTo>
                  <a:cubicBezTo>
                    <a:pt x="383399" y="244846"/>
                    <a:pt x="381786" y="223905"/>
                    <a:pt x="378828" y="203770"/>
                  </a:cubicBezTo>
                  <a:lnTo>
                    <a:pt x="283516" y="203770"/>
                  </a:lnTo>
                  <a:lnTo>
                    <a:pt x="283516" y="264579"/>
                  </a:lnTo>
                  <a:cubicBezTo>
                    <a:pt x="282575" y="264445"/>
                    <a:pt x="281769" y="264310"/>
                    <a:pt x="280962" y="264310"/>
                  </a:cubicBezTo>
                  <a:lnTo>
                    <a:pt x="250446" y="264310"/>
                  </a:lnTo>
                  <a:lnTo>
                    <a:pt x="250446" y="203770"/>
                  </a:lnTo>
                  <a:lnTo>
                    <a:pt x="155134" y="203770"/>
                  </a:lnTo>
                  <a:cubicBezTo>
                    <a:pt x="152177" y="223905"/>
                    <a:pt x="150429" y="244846"/>
                    <a:pt x="150429" y="266592"/>
                  </a:cubicBezTo>
                  <a:cubicBezTo>
                    <a:pt x="150429" y="288204"/>
                    <a:pt x="152177" y="309279"/>
                    <a:pt x="155134" y="329281"/>
                  </a:cubicBezTo>
                  <a:lnTo>
                    <a:pt x="177315" y="329281"/>
                  </a:lnTo>
                  <a:cubicBezTo>
                    <a:pt x="184306" y="336664"/>
                    <a:pt x="194254" y="341362"/>
                    <a:pt x="205277" y="341362"/>
                  </a:cubicBezTo>
                  <a:lnTo>
                    <a:pt x="250446" y="341362"/>
                  </a:lnTo>
                  <a:lnTo>
                    <a:pt x="252597" y="341362"/>
                  </a:lnTo>
                  <a:lnTo>
                    <a:pt x="259184" y="362303"/>
                  </a:lnTo>
                  <a:lnTo>
                    <a:pt x="283516" y="439623"/>
                  </a:lnTo>
                  <a:lnTo>
                    <a:pt x="283516" y="494122"/>
                  </a:lnTo>
                  <a:cubicBezTo>
                    <a:pt x="288625" y="492512"/>
                    <a:pt x="293599" y="490364"/>
                    <a:pt x="298573" y="487545"/>
                  </a:cubicBezTo>
                  <a:lnTo>
                    <a:pt x="301530" y="497210"/>
                  </a:lnTo>
                  <a:lnTo>
                    <a:pt x="308655" y="519761"/>
                  </a:lnTo>
                  <a:lnTo>
                    <a:pt x="311613" y="529292"/>
                  </a:lnTo>
                  <a:cubicBezTo>
                    <a:pt x="297094" y="531708"/>
                    <a:pt x="282172" y="533051"/>
                    <a:pt x="266981" y="533051"/>
                  </a:cubicBezTo>
                  <a:cubicBezTo>
                    <a:pt x="119510" y="533051"/>
                    <a:pt x="0" y="413715"/>
                    <a:pt x="0" y="266592"/>
                  </a:cubicBezTo>
                  <a:cubicBezTo>
                    <a:pt x="0" y="119336"/>
                    <a:pt x="119510" y="0"/>
                    <a:pt x="2669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3765" rtl="0" eaLnBrk="1" latinLnBrk="0" hangingPunct="1">
                <a:defRPr sz="1800" kern="1200">
                  <a:solidFill>
                    <a:schemeClr val="lt1"/>
                  </a:solidFill>
                </a:defRPr>
              </a:lvl1pPr>
              <a:lvl2pPr marL="457200" algn="l" defTabSz="913765" rtl="0" eaLnBrk="1" latinLnBrk="0" hangingPunct="1">
                <a:defRPr sz="1800" kern="1200">
                  <a:solidFill>
                    <a:schemeClr val="lt1"/>
                  </a:solidFill>
                </a:defRPr>
              </a:lvl2pPr>
              <a:lvl3pPr marL="914400" algn="l" defTabSz="913765" rtl="0" eaLnBrk="1" latinLnBrk="0" hangingPunct="1">
                <a:defRPr sz="1800" kern="1200">
                  <a:solidFill>
                    <a:schemeClr val="lt1"/>
                  </a:solidFill>
                </a:defRPr>
              </a:lvl3pPr>
              <a:lvl4pPr marL="1371600" algn="l" defTabSz="913765" rtl="0" eaLnBrk="1" latinLnBrk="0" hangingPunct="1">
                <a:defRPr sz="1800" kern="1200">
                  <a:solidFill>
                    <a:schemeClr val="lt1"/>
                  </a:solidFill>
                </a:defRPr>
              </a:lvl4pPr>
              <a:lvl5pPr marL="1828800" algn="l" defTabSz="913765" rtl="0" eaLnBrk="1" latinLnBrk="0" hangingPunct="1">
                <a:defRPr sz="1800" kern="1200">
                  <a:solidFill>
                    <a:schemeClr val="lt1"/>
                  </a:solidFill>
                </a:defRPr>
              </a:lvl5pPr>
              <a:lvl6pPr marL="2286000" algn="l" defTabSz="913765" rtl="0" eaLnBrk="1" latinLnBrk="0" hangingPunct="1">
                <a:defRPr sz="1800" kern="1200">
                  <a:solidFill>
                    <a:schemeClr val="lt1"/>
                  </a:solidFill>
                </a:defRPr>
              </a:lvl6pPr>
              <a:lvl7pPr marL="2743200" algn="l" defTabSz="913765" rtl="0" eaLnBrk="1" latinLnBrk="0" hangingPunct="1">
                <a:defRPr sz="1800" kern="1200">
                  <a:solidFill>
                    <a:schemeClr val="lt1"/>
                  </a:solidFill>
                </a:defRPr>
              </a:lvl7pPr>
              <a:lvl8pPr marL="3200400" algn="l" defTabSz="913765" rtl="0" eaLnBrk="1" latinLnBrk="0" hangingPunct="1">
                <a:defRPr sz="1800" kern="1200">
                  <a:solidFill>
                    <a:schemeClr val="lt1"/>
                  </a:solidFill>
                </a:defRPr>
              </a:lvl8pPr>
              <a:lvl9pPr marL="3657600" algn="l" defTabSz="913765" rtl="0" eaLnBrk="1" latinLnBrk="0" hangingPunct="1">
                <a:defRPr sz="1800" kern="1200">
                  <a:solidFill>
                    <a:schemeClr val="lt1"/>
                  </a:solidFill>
                </a:defRPr>
              </a:lvl9pPr>
            </a:lstStyle>
            <a:p>
              <a:pPr algn="ctr"/>
              <a:endParaRPr lang="en-US" sz="3200"/>
            </a:p>
          </p:txBody>
        </p:sp>
      </p:grpSp>
      <p:sp>
        <p:nvSpPr>
          <p:cNvPr id="3" name="矩形 2"/>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p:cTn id="17" dur="500" fill="hold"/>
                                        <p:tgtEl>
                                          <p:spTgt spid="38"/>
                                        </p:tgtEl>
                                        <p:attrNameLst>
                                          <p:attrName>ppt_w</p:attrName>
                                        </p:attrNameLst>
                                      </p:cBhvr>
                                      <p:tavLst>
                                        <p:tav tm="0">
                                          <p:val>
                                            <p:fltVal val="0"/>
                                          </p:val>
                                        </p:tav>
                                        <p:tav tm="100000">
                                          <p:val>
                                            <p:strVal val="#ppt_w"/>
                                          </p:val>
                                        </p:tav>
                                      </p:tavLst>
                                    </p:anim>
                                    <p:anim calcmode="lin" valueType="num">
                                      <p:cBhvr>
                                        <p:cTn id="18" dur="500" fill="hold"/>
                                        <p:tgtEl>
                                          <p:spTgt spid="38"/>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34"/>
                                        </p:tgtEl>
                                        <p:attrNameLst>
                                          <p:attrName>style.visibility</p:attrName>
                                        </p:attrNameLst>
                                      </p:cBhvr>
                                      <p:to>
                                        <p:strVal val="visible"/>
                                      </p:to>
                                    </p:set>
                                    <p:animEffect transition="in" filter="wipe(left)">
                                      <p:cBhvr>
                                        <p:cTn id="26" dur="500"/>
                                        <p:tgtEl>
                                          <p:spTgt spid="34"/>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ipe(left)">
                                      <p:cBhvr>
                                        <p:cTn id="3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千图PPT彼岸天：ID 8661124库_组合 28"/>
          <p:cNvGrpSpPr/>
          <p:nvPr>
            <p:custDataLst>
              <p:tags r:id="rId1"/>
            </p:custDataLst>
          </p:nvPr>
        </p:nvGrpSpPr>
        <p:grpSpPr>
          <a:xfrm>
            <a:off x="3469352" y="2083860"/>
            <a:ext cx="5875323" cy="893844"/>
            <a:chOff x="3469352" y="2083860"/>
            <a:chExt cx="5875323" cy="893844"/>
          </a:xfrm>
        </p:grpSpPr>
        <p:sp>
          <p:nvSpPr>
            <p:cNvPr id="5" name="文本框 4"/>
            <p:cNvSpPr txBox="1"/>
            <p:nvPr/>
          </p:nvSpPr>
          <p:spPr>
            <a:xfrm>
              <a:off x="6161854" y="2495796"/>
              <a:ext cx="3182821" cy="443198"/>
            </a:xfrm>
            <a:prstGeom prst="rect">
              <a:avLst/>
            </a:prstGeom>
          </p:spPr>
          <p:txBody>
            <a:bodyPr wrap="square" lIns="0" tIns="0" rIns="0" bIns="0" anchor="ctr" anchorCtr="0">
              <a:normAutofit/>
            </a:bodyPr>
            <a:lstStyle/>
            <a:p>
              <a:pPr lvl="0" algn="l" defTabSz="914400">
                <a:lnSpc>
                  <a:spcPct val="120000"/>
                </a:lnSpc>
                <a:spcBef>
                  <a:spcPct val="0"/>
                </a:spcBef>
                <a:defRPr/>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cxnSp>
          <p:nvCxnSpPr>
            <p:cNvPr id="13" name="直接连接符 12"/>
            <p:cNvCxnSpPr/>
            <p:nvPr/>
          </p:nvCxnSpPr>
          <p:spPr>
            <a:xfrm>
              <a:off x="3469352" y="2568506"/>
              <a:ext cx="148069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7" name="六边形 16"/>
            <p:cNvSpPr/>
            <p:nvPr/>
          </p:nvSpPr>
          <p:spPr>
            <a:xfrm>
              <a:off x="4931318" y="2159307"/>
              <a:ext cx="949340" cy="818397"/>
            </a:xfrm>
            <a:prstGeom prst="hexagon">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8" name="任意多边形 31"/>
            <p:cNvSpPr/>
            <p:nvPr/>
          </p:nvSpPr>
          <p:spPr bwMode="auto">
            <a:xfrm>
              <a:off x="5205169" y="2399989"/>
              <a:ext cx="401638" cy="32476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accent1"/>
            </a:solidFill>
            <a:ln>
              <a:noFill/>
            </a:ln>
          </p:spPr>
          <p:txBody>
            <a:bodyPr anchor="ctr"/>
            <a:lstStyle/>
            <a:p>
              <a:pPr algn="ctr"/>
              <a:endParaRPr/>
            </a:p>
          </p:txBody>
        </p:sp>
        <p:sp>
          <p:nvSpPr>
            <p:cNvPr id="22" name="文本框 25"/>
            <p:cNvSpPr txBox="1"/>
            <p:nvPr/>
          </p:nvSpPr>
          <p:spPr>
            <a:xfrm>
              <a:off x="6161854" y="2083860"/>
              <a:ext cx="3182821" cy="276999"/>
            </a:xfrm>
            <a:prstGeom prst="rect">
              <a:avLst/>
            </a:prstGeom>
          </p:spPr>
          <p:txBody>
            <a:bodyPr wrap="none" lIns="0" tIns="0" rIns="0" bIns="0" anchor="ctr" anchorCtr="0">
              <a:normAutofit/>
            </a:bodyPr>
            <a:lstStyle/>
            <a:p>
              <a:pPr lvl="0" algn="l" defTabSz="914400">
                <a:spcBef>
                  <a:spcPct val="0"/>
                </a:spcBef>
                <a:defRPr/>
              </a:pPr>
              <a:r>
                <a:rPr lang="zh-CN" altLang="en-US" b="1" dirty="0">
                  <a:solidFill>
                    <a:schemeClr val="tx1"/>
                  </a:solidFill>
                </a:rPr>
                <a:t>输入标题文本</a:t>
              </a:r>
            </a:p>
          </p:txBody>
        </p:sp>
      </p:grpSp>
      <p:grpSp>
        <p:nvGrpSpPr>
          <p:cNvPr id="30" name="千图PPT彼岸天：ID 8661124库_组合 29"/>
          <p:cNvGrpSpPr/>
          <p:nvPr>
            <p:custDataLst>
              <p:tags r:id="rId2"/>
            </p:custDataLst>
          </p:nvPr>
        </p:nvGrpSpPr>
        <p:grpSpPr>
          <a:xfrm>
            <a:off x="4012411" y="3279017"/>
            <a:ext cx="7428831" cy="856472"/>
            <a:chOff x="4012411" y="3279017"/>
            <a:chExt cx="7428831" cy="856472"/>
          </a:xfrm>
        </p:grpSpPr>
        <p:sp>
          <p:nvSpPr>
            <p:cNvPr id="11" name="文本框 10"/>
            <p:cNvSpPr txBox="1"/>
            <p:nvPr/>
          </p:nvSpPr>
          <p:spPr>
            <a:xfrm>
              <a:off x="8258421" y="3690953"/>
              <a:ext cx="3182821" cy="443198"/>
            </a:xfrm>
            <a:prstGeom prst="rect">
              <a:avLst/>
            </a:prstGeom>
          </p:spPr>
          <p:txBody>
            <a:bodyPr wrap="square" lIns="0" tIns="0" rIns="0" bIns="0" anchor="ctr" anchorCtr="0">
              <a:normAutofit/>
            </a:bodyPr>
            <a:lstStyle/>
            <a:p>
              <a:pPr lvl="0" algn="l" defTabSz="914400">
                <a:lnSpc>
                  <a:spcPct val="120000"/>
                </a:lnSpc>
                <a:spcBef>
                  <a:spcPct val="0"/>
                </a:spcBef>
                <a:defRPr/>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cxnSp>
          <p:nvCxnSpPr>
            <p:cNvPr id="14" name="直接连接符 13"/>
            <p:cNvCxnSpPr/>
            <p:nvPr/>
          </p:nvCxnSpPr>
          <p:spPr>
            <a:xfrm>
              <a:off x="4012411" y="3726291"/>
              <a:ext cx="298233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六边形 19"/>
            <p:cNvSpPr/>
            <p:nvPr/>
          </p:nvSpPr>
          <p:spPr>
            <a:xfrm>
              <a:off x="6994749" y="3317092"/>
              <a:ext cx="949340" cy="818397"/>
            </a:xfrm>
            <a:prstGeom prst="hexagon">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1" name="任意多边形 30"/>
            <p:cNvSpPr/>
            <p:nvPr/>
          </p:nvSpPr>
          <p:spPr bwMode="auto">
            <a:xfrm>
              <a:off x="7294793" y="3585127"/>
              <a:ext cx="349250" cy="338424"/>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文本框 26"/>
            <p:cNvSpPr txBox="1"/>
            <p:nvPr/>
          </p:nvSpPr>
          <p:spPr>
            <a:xfrm>
              <a:off x="8258421" y="3279017"/>
              <a:ext cx="3182821" cy="276999"/>
            </a:xfrm>
            <a:prstGeom prst="rect">
              <a:avLst/>
            </a:prstGeom>
          </p:spPr>
          <p:txBody>
            <a:bodyPr wrap="none" lIns="0" tIns="0" rIns="0" bIns="0" anchor="ctr" anchorCtr="0">
              <a:normAutofit/>
            </a:bodyPr>
            <a:lstStyle/>
            <a:p>
              <a:pPr lvl="0" algn="l" defTabSz="914400">
                <a:spcBef>
                  <a:spcPct val="0"/>
                </a:spcBef>
                <a:defRPr/>
              </a:pPr>
              <a:r>
                <a:rPr lang="zh-CN" altLang="en-US" b="1" dirty="0">
                  <a:solidFill>
                    <a:schemeClr val="tx1"/>
                  </a:solidFill>
                </a:rPr>
                <a:t>输入标题文本</a:t>
              </a:r>
            </a:p>
          </p:txBody>
        </p:sp>
      </p:grpSp>
      <p:grpSp>
        <p:nvGrpSpPr>
          <p:cNvPr id="31" name="千图PPT彼岸天：ID 8661124库_组合 30"/>
          <p:cNvGrpSpPr/>
          <p:nvPr>
            <p:custDataLst>
              <p:tags r:id="rId3"/>
            </p:custDataLst>
          </p:nvPr>
        </p:nvGrpSpPr>
        <p:grpSpPr>
          <a:xfrm>
            <a:off x="3469352" y="4429952"/>
            <a:ext cx="5875323" cy="862327"/>
            <a:chOff x="3469352" y="4429952"/>
            <a:chExt cx="5875323" cy="862327"/>
          </a:xfrm>
        </p:grpSpPr>
        <p:sp>
          <p:nvSpPr>
            <p:cNvPr id="12" name="文本框 11"/>
            <p:cNvSpPr txBox="1"/>
            <p:nvPr/>
          </p:nvSpPr>
          <p:spPr>
            <a:xfrm>
              <a:off x="6161854" y="4841888"/>
              <a:ext cx="3182821" cy="443198"/>
            </a:xfrm>
            <a:prstGeom prst="rect">
              <a:avLst/>
            </a:prstGeom>
          </p:spPr>
          <p:txBody>
            <a:bodyPr wrap="square" lIns="0" tIns="0" rIns="0" bIns="0" anchor="ctr" anchorCtr="0">
              <a:normAutofit/>
            </a:bodyPr>
            <a:lstStyle/>
            <a:p>
              <a:pPr lvl="0" algn="l" defTabSz="914400">
                <a:lnSpc>
                  <a:spcPct val="120000"/>
                </a:lnSpc>
                <a:spcBef>
                  <a:spcPct val="0"/>
                </a:spcBef>
                <a:defRPr/>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cxnSp>
          <p:nvCxnSpPr>
            <p:cNvPr id="15" name="直接连接符 14"/>
            <p:cNvCxnSpPr/>
            <p:nvPr/>
          </p:nvCxnSpPr>
          <p:spPr>
            <a:xfrm>
              <a:off x="3469352" y="4883081"/>
              <a:ext cx="135369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六边形 15"/>
            <p:cNvSpPr/>
            <p:nvPr/>
          </p:nvSpPr>
          <p:spPr>
            <a:xfrm>
              <a:off x="4808157" y="4473882"/>
              <a:ext cx="949340" cy="818397"/>
            </a:xfrm>
            <a:prstGeom prst="hexagon">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9" name="任意多边形 32"/>
            <p:cNvSpPr/>
            <p:nvPr/>
          </p:nvSpPr>
          <p:spPr bwMode="auto">
            <a:xfrm>
              <a:off x="5079194" y="4734705"/>
              <a:ext cx="400050" cy="29675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accent3"/>
            </a:solidFill>
            <a:ln>
              <a:noFill/>
            </a:ln>
          </p:spPr>
          <p:txBody>
            <a:bodyPr anchor="ctr"/>
            <a:lstStyle/>
            <a:p>
              <a:pPr algn="ctr"/>
              <a:endParaRPr/>
            </a:p>
          </p:txBody>
        </p:sp>
        <p:sp>
          <p:nvSpPr>
            <p:cNvPr id="24" name="文本框 27"/>
            <p:cNvSpPr txBox="1"/>
            <p:nvPr/>
          </p:nvSpPr>
          <p:spPr>
            <a:xfrm>
              <a:off x="6161854" y="4429952"/>
              <a:ext cx="3182821" cy="276999"/>
            </a:xfrm>
            <a:prstGeom prst="rect">
              <a:avLst/>
            </a:prstGeom>
          </p:spPr>
          <p:txBody>
            <a:bodyPr wrap="none" lIns="0" tIns="0" rIns="0" bIns="0" anchor="ctr" anchorCtr="0">
              <a:normAutofit/>
            </a:bodyPr>
            <a:lstStyle/>
            <a:p>
              <a:pPr lvl="0" algn="l" defTabSz="914400">
                <a:spcBef>
                  <a:spcPct val="0"/>
                </a:spcBef>
                <a:defRPr/>
              </a:pPr>
              <a:r>
                <a:rPr lang="zh-CN" altLang="en-US" b="1" dirty="0">
                  <a:solidFill>
                    <a:schemeClr val="tx1"/>
                  </a:solidFill>
                </a:rPr>
                <a:t>输入标题文本</a:t>
              </a:r>
            </a:p>
          </p:txBody>
        </p:sp>
      </p:grpSp>
      <p:grpSp>
        <p:nvGrpSpPr>
          <p:cNvPr id="2" name="千图PPT彼岸天：ID 8661124库_组合 1"/>
          <p:cNvGrpSpPr/>
          <p:nvPr>
            <p:custDataLst>
              <p:tags r:id="rId4"/>
            </p:custDataLst>
          </p:nvPr>
        </p:nvGrpSpPr>
        <p:grpSpPr>
          <a:xfrm>
            <a:off x="861310" y="2129950"/>
            <a:ext cx="3152576" cy="3212388"/>
            <a:chOff x="861310" y="2129950"/>
            <a:chExt cx="3152576" cy="3212388"/>
          </a:xfrm>
        </p:grpSpPr>
        <p:sp>
          <p:nvSpPr>
            <p:cNvPr id="27" name="椭圆 26"/>
            <p:cNvSpPr/>
            <p:nvPr/>
          </p:nvSpPr>
          <p:spPr>
            <a:xfrm>
              <a:off x="1273176" y="2628666"/>
              <a:ext cx="2196176" cy="219617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文本框 3"/>
            <p:cNvSpPr txBox="1"/>
            <p:nvPr/>
          </p:nvSpPr>
          <p:spPr>
            <a:xfrm>
              <a:off x="1478747" y="4052294"/>
              <a:ext cx="1785030" cy="276999"/>
            </a:xfrm>
            <a:prstGeom prst="rect">
              <a:avLst/>
            </a:prstGeom>
            <a:solidFill>
              <a:schemeClr val="accent1"/>
            </a:solidFill>
          </p:spPr>
          <p:txBody>
            <a:bodyPr wrap="none" lIns="0" tIns="0" rIns="0" bIns="0" anchor="t" anchorCtr="0">
              <a:normAutofit/>
            </a:bodyPr>
            <a:lstStyle/>
            <a:p>
              <a:pPr lvl="0" defTabSz="914400">
                <a:spcBef>
                  <a:spcPct val="0"/>
                </a:spcBef>
                <a:defRPr/>
              </a:pPr>
              <a:r>
                <a:rPr lang="zh-CN" altLang="en-US" dirty="0">
                  <a:solidFill>
                    <a:schemeClr val="bg1"/>
                  </a:solidFill>
                </a:rPr>
                <a:t>输入标题文本</a:t>
              </a:r>
            </a:p>
          </p:txBody>
        </p:sp>
        <p:sp>
          <p:nvSpPr>
            <p:cNvPr id="6" name="任意多边形 24"/>
            <p:cNvSpPr/>
            <p:nvPr/>
          </p:nvSpPr>
          <p:spPr bwMode="auto">
            <a:xfrm>
              <a:off x="1944189" y="3065504"/>
              <a:ext cx="808842" cy="757178"/>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w="9525">
              <a:noFill/>
              <a:round/>
            </a:ln>
          </p:spPr>
          <p:txBody>
            <a:bodyPr anchor="ctr"/>
            <a:lstStyle/>
            <a:p>
              <a:pPr algn="ctr"/>
              <a:endParaRPr/>
            </a:p>
          </p:txBody>
        </p:sp>
        <p:sp>
          <p:nvSpPr>
            <p:cNvPr id="7" name="弧形 6"/>
            <p:cNvSpPr/>
            <p:nvPr/>
          </p:nvSpPr>
          <p:spPr>
            <a:xfrm>
              <a:off x="861310" y="2216799"/>
              <a:ext cx="3019909" cy="3019909"/>
            </a:xfrm>
            <a:prstGeom prst="arc">
              <a:avLst>
                <a:gd name="adj1" fmla="val 16200000"/>
                <a:gd name="adj2" fmla="val 5380469"/>
              </a:avLst>
            </a:prstGeom>
            <a:ln w="57150">
              <a:gradFill>
                <a:gsLst>
                  <a:gs pos="0">
                    <a:schemeClr val="accent1"/>
                  </a:gs>
                  <a:gs pos="100000">
                    <a:schemeClr val="accent1">
                      <a:lumMod val="40000"/>
                      <a:lumOff val="60000"/>
                    </a:schemeClr>
                  </a:gs>
                </a:gsLst>
                <a:lin ang="5400000" scaled="1"/>
              </a:gra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8" name="椭圆 7"/>
            <p:cNvSpPr/>
            <p:nvPr/>
          </p:nvSpPr>
          <p:spPr>
            <a:xfrm>
              <a:off x="3283068" y="2516787"/>
              <a:ext cx="200608" cy="200608"/>
            </a:xfrm>
            <a:prstGeom prst="ellipse">
              <a:avLst/>
            </a:prstGeom>
            <a:solidFill>
              <a:schemeClr val="bg1"/>
            </a:solidFill>
            <a:ln>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9" name="椭圆 8"/>
            <p:cNvSpPr/>
            <p:nvPr/>
          </p:nvSpPr>
          <p:spPr>
            <a:xfrm>
              <a:off x="3813278" y="3625987"/>
              <a:ext cx="200608" cy="200608"/>
            </a:xfrm>
            <a:prstGeom prst="ellipse">
              <a:avLst/>
            </a:prstGeom>
            <a:solidFill>
              <a:schemeClr val="bg1"/>
            </a:solidFill>
            <a:ln>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0" name="椭圆 9"/>
            <p:cNvSpPr/>
            <p:nvPr/>
          </p:nvSpPr>
          <p:spPr>
            <a:xfrm>
              <a:off x="3283068" y="4735187"/>
              <a:ext cx="200608" cy="200608"/>
            </a:xfrm>
            <a:prstGeom prst="ellipse">
              <a:avLst/>
            </a:prstGeom>
            <a:solidFill>
              <a:schemeClr val="bg1"/>
            </a:solidFill>
            <a:ln>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5" name="椭圆 24"/>
            <p:cNvSpPr/>
            <p:nvPr/>
          </p:nvSpPr>
          <p:spPr>
            <a:xfrm>
              <a:off x="2270958" y="2129950"/>
              <a:ext cx="200608" cy="200608"/>
            </a:xfrm>
            <a:prstGeom prst="ellipse">
              <a:avLst/>
            </a:prstGeom>
            <a:solidFill>
              <a:schemeClr val="accent1"/>
            </a:solidFill>
            <a:ln>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6" name="椭圆 25"/>
            <p:cNvSpPr/>
            <p:nvPr/>
          </p:nvSpPr>
          <p:spPr>
            <a:xfrm>
              <a:off x="2270958" y="5141730"/>
              <a:ext cx="200608" cy="200608"/>
            </a:xfrm>
            <a:prstGeom prst="ellipse">
              <a:avLst/>
            </a:prstGeom>
            <a:solidFill>
              <a:schemeClr val="accent1">
                <a:lumMod val="40000"/>
                <a:lumOff val="60000"/>
              </a:schemeClr>
            </a:solidFill>
            <a:ln>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grpSp>
      <p:sp>
        <p:nvSpPr>
          <p:cNvPr id="3" name="矩形 2"/>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500" fill="hold"/>
                                        <p:tgtEl>
                                          <p:spTgt spid="29"/>
                                        </p:tgtEl>
                                        <p:attrNameLst>
                                          <p:attrName>ppt_x</p:attrName>
                                        </p:attrNameLst>
                                      </p:cBhvr>
                                      <p:tavLst>
                                        <p:tav tm="0">
                                          <p:val>
                                            <p:strVal val="1+#ppt_w/2"/>
                                          </p:val>
                                        </p:tav>
                                        <p:tav tm="100000">
                                          <p:val>
                                            <p:strVal val="#ppt_x"/>
                                          </p:val>
                                        </p:tav>
                                      </p:tavLst>
                                    </p:anim>
                                    <p:anim calcmode="lin" valueType="num">
                                      <p:cBhvr additive="base">
                                        <p:cTn id="13" dur="500" fill="hold"/>
                                        <p:tgtEl>
                                          <p:spTgt spid="2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1+#ppt_w/2"/>
                                          </p:val>
                                        </p:tav>
                                        <p:tav tm="100000">
                                          <p:val>
                                            <p:strVal val="#ppt_x"/>
                                          </p:val>
                                        </p:tav>
                                      </p:tavLst>
                                    </p:anim>
                                    <p:anim calcmode="lin" valueType="num">
                                      <p:cBhvr additive="base">
                                        <p:cTn id="18" dur="500" fill="hold"/>
                                        <p:tgtEl>
                                          <p:spTgt spid="3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1+#ppt_w/2"/>
                                          </p:val>
                                        </p:tav>
                                        <p:tav tm="100000">
                                          <p:val>
                                            <p:strVal val="#ppt_x"/>
                                          </p:val>
                                        </p:tav>
                                      </p:tavLst>
                                    </p:anim>
                                    <p:anim calcmode="lin" valueType="num">
                                      <p:cBhvr additive="base">
                                        <p:cTn id="23"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千图PPT彼岸天：ID 8661124库_直接连接符 3"/>
          <p:cNvCxnSpPr/>
          <p:nvPr>
            <p:custDataLst>
              <p:tags r:id="rId1"/>
            </p:custDataLst>
          </p:nvPr>
        </p:nvCxnSpPr>
        <p:spPr>
          <a:xfrm>
            <a:off x="2755900" y="3526980"/>
            <a:ext cx="85852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千图PPT彼岸天：ID 8661124库_组合 1"/>
          <p:cNvGrpSpPr/>
          <p:nvPr>
            <p:custDataLst>
              <p:tags r:id="rId2"/>
            </p:custDataLst>
          </p:nvPr>
        </p:nvGrpSpPr>
        <p:grpSpPr>
          <a:xfrm>
            <a:off x="3769046" y="2186452"/>
            <a:ext cx="2225612" cy="2340703"/>
            <a:chOff x="3769046" y="2186452"/>
            <a:chExt cx="2225612" cy="2340703"/>
          </a:xfrm>
        </p:grpSpPr>
        <p:sp>
          <p:nvSpPr>
            <p:cNvPr id="5" name="矩形 4"/>
            <p:cNvSpPr/>
            <p:nvPr/>
          </p:nvSpPr>
          <p:spPr>
            <a:xfrm>
              <a:off x="4292784" y="3720900"/>
              <a:ext cx="1415772" cy="338554"/>
            </a:xfrm>
            <a:prstGeom prst="rect">
              <a:avLst/>
            </a:prstGeom>
            <a:noFill/>
          </p:spPr>
          <p:txBody>
            <a:bodyPr wrap="none">
              <a:normAutofit/>
            </a:bodyPr>
            <a:lstStyle/>
            <a:p>
              <a:pPr algn="r"/>
              <a:r>
                <a:rPr lang="zh-CN" altLang="en-US" sz="1600" b="1" noProof="1">
                  <a:solidFill>
                    <a:schemeClr val="accent1"/>
                  </a:solidFill>
                </a:rPr>
                <a:t>输入标题文本</a:t>
              </a:r>
            </a:p>
          </p:txBody>
        </p:sp>
        <p:sp>
          <p:nvSpPr>
            <p:cNvPr id="6" name="矩形 5"/>
            <p:cNvSpPr/>
            <p:nvPr/>
          </p:nvSpPr>
          <p:spPr>
            <a:xfrm>
              <a:off x="3769046" y="4065490"/>
              <a:ext cx="1939510" cy="461665"/>
            </a:xfrm>
            <a:prstGeom prst="rect">
              <a:avLst/>
            </a:prstGeom>
          </p:spPr>
          <p:txBody>
            <a:bodyPr wrap="square">
              <a:normAutofit fontScale="82500" lnSpcReduction="10000"/>
            </a:bodyPr>
            <a:lstStyle/>
            <a:p>
              <a:pPr algn="r">
                <a:lnSpc>
                  <a:spcPct val="120000"/>
                </a:lnSpc>
                <a:buClr>
                  <a:srgbClr val="E24848"/>
                </a:buClr>
              </a:pPr>
              <a:r>
                <a:rPr lang="zh-CN" altLang="en-US" sz="1000" noProof="1" smtClean="0"/>
                <a:t>点击此处更换文本点击此处更换文本点击此处更换文本点击此处更换文本</a:t>
              </a:r>
              <a:endParaRPr sz="1000" noProof="1"/>
            </a:p>
          </p:txBody>
        </p:sp>
        <p:grpSp>
          <p:nvGrpSpPr>
            <p:cNvPr id="12" name="组合 11"/>
            <p:cNvGrpSpPr/>
            <p:nvPr/>
          </p:nvGrpSpPr>
          <p:grpSpPr>
            <a:xfrm>
              <a:off x="5130426" y="2186452"/>
              <a:ext cx="864232" cy="1332765"/>
              <a:chOff x="5130426" y="2883635"/>
              <a:chExt cx="864232" cy="1332765"/>
            </a:xfrm>
          </p:grpSpPr>
          <p:sp>
            <p:nvSpPr>
              <p:cNvPr id="20" name="椭圆 19"/>
              <p:cNvSpPr/>
              <p:nvPr/>
            </p:nvSpPr>
            <p:spPr>
              <a:xfrm>
                <a:off x="5130426" y="2883635"/>
                <a:ext cx="864232" cy="864232"/>
              </a:xfrm>
              <a:prstGeom prst="ellipse">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cxnSp>
            <p:nvCxnSpPr>
              <p:cNvPr id="21" name="直接连接符 20"/>
              <p:cNvCxnSpPr/>
              <p:nvPr/>
            </p:nvCxnSpPr>
            <p:spPr>
              <a:xfrm>
                <a:off x="5562542" y="3742725"/>
                <a:ext cx="0" cy="4736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4" name="任意多边形 44"/>
            <p:cNvSpPr/>
            <p:nvPr/>
          </p:nvSpPr>
          <p:spPr>
            <a:xfrm>
              <a:off x="5339702" y="2393575"/>
              <a:ext cx="445680" cy="449986"/>
            </a:xfrm>
            <a:custGeom>
              <a:avLst/>
              <a:gdLst>
                <a:gd name="connsiteX0" fmla="*/ 270286 w 328613"/>
                <a:gd name="connsiteY0" fmla="*/ 234950 h 331788"/>
                <a:gd name="connsiteX1" fmla="*/ 288209 w 328613"/>
                <a:gd name="connsiteY1" fmla="*/ 234950 h 331788"/>
                <a:gd name="connsiteX2" fmla="*/ 298451 w 328613"/>
                <a:gd name="connsiteY2" fmla="*/ 246716 h 331788"/>
                <a:gd name="connsiteX3" fmla="*/ 288209 w 328613"/>
                <a:gd name="connsiteY3" fmla="*/ 257175 h 331788"/>
                <a:gd name="connsiteX4" fmla="*/ 270286 w 328613"/>
                <a:gd name="connsiteY4" fmla="*/ 257175 h 331788"/>
                <a:gd name="connsiteX5" fmla="*/ 258763 w 328613"/>
                <a:gd name="connsiteY5" fmla="*/ 246716 h 331788"/>
                <a:gd name="connsiteX6" fmla="*/ 270286 w 328613"/>
                <a:gd name="connsiteY6" fmla="*/ 234950 h 331788"/>
                <a:gd name="connsiteX7" fmla="*/ 45167 w 328613"/>
                <a:gd name="connsiteY7" fmla="*/ 234950 h 331788"/>
                <a:gd name="connsiteX8" fmla="*/ 63090 w 328613"/>
                <a:gd name="connsiteY8" fmla="*/ 234950 h 331788"/>
                <a:gd name="connsiteX9" fmla="*/ 74613 w 328613"/>
                <a:gd name="connsiteY9" fmla="*/ 246716 h 331788"/>
                <a:gd name="connsiteX10" fmla="*/ 63090 w 328613"/>
                <a:gd name="connsiteY10" fmla="*/ 257175 h 331788"/>
                <a:gd name="connsiteX11" fmla="*/ 45167 w 328613"/>
                <a:gd name="connsiteY11" fmla="*/ 257175 h 331788"/>
                <a:gd name="connsiteX12" fmla="*/ 34925 w 328613"/>
                <a:gd name="connsiteY12" fmla="*/ 246716 h 331788"/>
                <a:gd name="connsiteX13" fmla="*/ 45167 w 328613"/>
                <a:gd name="connsiteY13" fmla="*/ 234950 h 331788"/>
                <a:gd name="connsiteX14" fmla="*/ 184561 w 328613"/>
                <a:gd name="connsiteY14" fmla="*/ 217488 h 331788"/>
                <a:gd name="connsiteX15" fmla="*/ 202484 w 328613"/>
                <a:gd name="connsiteY15" fmla="*/ 217488 h 331788"/>
                <a:gd name="connsiteX16" fmla="*/ 212726 w 328613"/>
                <a:gd name="connsiteY16" fmla="*/ 229254 h 331788"/>
                <a:gd name="connsiteX17" fmla="*/ 202484 w 328613"/>
                <a:gd name="connsiteY17" fmla="*/ 239713 h 331788"/>
                <a:gd name="connsiteX18" fmla="*/ 184561 w 328613"/>
                <a:gd name="connsiteY18" fmla="*/ 239713 h 331788"/>
                <a:gd name="connsiteX19" fmla="*/ 173038 w 328613"/>
                <a:gd name="connsiteY19" fmla="*/ 229254 h 331788"/>
                <a:gd name="connsiteX20" fmla="*/ 184561 w 328613"/>
                <a:gd name="connsiteY20" fmla="*/ 217488 h 331788"/>
                <a:gd name="connsiteX21" fmla="*/ 130585 w 328613"/>
                <a:gd name="connsiteY21" fmla="*/ 217488 h 331788"/>
                <a:gd name="connsiteX22" fmla="*/ 148509 w 328613"/>
                <a:gd name="connsiteY22" fmla="*/ 217488 h 331788"/>
                <a:gd name="connsiteX23" fmla="*/ 158751 w 328613"/>
                <a:gd name="connsiteY23" fmla="*/ 229254 h 331788"/>
                <a:gd name="connsiteX24" fmla="*/ 148509 w 328613"/>
                <a:gd name="connsiteY24" fmla="*/ 239713 h 331788"/>
                <a:gd name="connsiteX25" fmla="*/ 130585 w 328613"/>
                <a:gd name="connsiteY25" fmla="*/ 239713 h 331788"/>
                <a:gd name="connsiteX26" fmla="*/ 119063 w 328613"/>
                <a:gd name="connsiteY26" fmla="*/ 229254 h 331788"/>
                <a:gd name="connsiteX27" fmla="*/ 130585 w 328613"/>
                <a:gd name="connsiteY27" fmla="*/ 217488 h 331788"/>
                <a:gd name="connsiteX28" fmla="*/ 270286 w 328613"/>
                <a:gd name="connsiteY28" fmla="*/ 200025 h 331788"/>
                <a:gd name="connsiteX29" fmla="*/ 288209 w 328613"/>
                <a:gd name="connsiteY29" fmla="*/ 200025 h 331788"/>
                <a:gd name="connsiteX30" fmla="*/ 298451 w 328613"/>
                <a:gd name="connsiteY30" fmla="*/ 210951 h 331788"/>
                <a:gd name="connsiteX31" fmla="*/ 288209 w 328613"/>
                <a:gd name="connsiteY31" fmla="*/ 220663 h 331788"/>
                <a:gd name="connsiteX32" fmla="*/ 270286 w 328613"/>
                <a:gd name="connsiteY32" fmla="*/ 220663 h 331788"/>
                <a:gd name="connsiteX33" fmla="*/ 258763 w 328613"/>
                <a:gd name="connsiteY33" fmla="*/ 210951 h 331788"/>
                <a:gd name="connsiteX34" fmla="*/ 270286 w 328613"/>
                <a:gd name="connsiteY34" fmla="*/ 200025 h 331788"/>
                <a:gd name="connsiteX35" fmla="*/ 45167 w 328613"/>
                <a:gd name="connsiteY35" fmla="*/ 200025 h 331788"/>
                <a:gd name="connsiteX36" fmla="*/ 63090 w 328613"/>
                <a:gd name="connsiteY36" fmla="*/ 200025 h 331788"/>
                <a:gd name="connsiteX37" fmla="*/ 74613 w 328613"/>
                <a:gd name="connsiteY37" fmla="*/ 210951 h 331788"/>
                <a:gd name="connsiteX38" fmla="*/ 63090 w 328613"/>
                <a:gd name="connsiteY38" fmla="*/ 220663 h 331788"/>
                <a:gd name="connsiteX39" fmla="*/ 45167 w 328613"/>
                <a:gd name="connsiteY39" fmla="*/ 220663 h 331788"/>
                <a:gd name="connsiteX40" fmla="*/ 34925 w 328613"/>
                <a:gd name="connsiteY40" fmla="*/ 210951 h 331788"/>
                <a:gd name="connsiteX41" fmla="*/ 45167 w 328613"/>
                <a:gd name="connsiteY41" fmla="*/ 200025 h 331788"/>
                <a:gd name="connsiteX42" fmla="*/ 184561 w 328613"/>
                <a:gd name="connsiteY42" fmla="*/ 180975 h 331788"/>
                <a:gd name="connsiteX43" fmla="*/ 202484 w 328613"/>
                <a:gd name="connsiteY43" fmla="*/ 180975 h 331788"/>
                <a:gd name="connsiteX44" fmla="*/ 212726 w 328613"/>
                <a:gd name="connsiteY44" fmla="*/ 192741 h 331788"/>
                <a:gd name="connsiteX45" fmla="*/ 202484 w 328613"/>
                <a:gd name="connsiteY45" fmla="*/ 203200 h 331788"/>
                <a:gd name="connsiteX46" fmla="*/ 184561 w 328613"/>
                <a:gd name="connsiteY46" fmla="*/ 203200 h 331788"/>
                <a:gd name="connsiteX47" fmla="*/ 173038 w 328613"/>
                <a:gd name="connsiteY47" fmla="*/ 192741 h 331788"/>
                <a:gd name="connsiteX48" fmla="*/ 184561 w 328613"/>
                <a:gd name="connsiteY48" fmla="*/ 180975 h 331788"/>
                <a:gd name="connsiteX49" fmla="*/ 130585 w 328613"/>
                <a:gd name="connsiteY49" fmla="*/ 180975 h 331788"/>
                <a:gd name="connsiteX50" fmla="*/ 148509 w 328613"/>
                <a:gd name="connsiteY50" fmla="*/ 180975 h 331788"/>
                <a:gd name="connsiteX51" fmla="*/ 158751 w 328613"/>
                <a:gd name="connsiteY51" fmla="*/ 192741 h 331788"/>
                <a:gd name="connsiteX52" fmla="*/ 148509 w 328613"/>
                <a:gd name="connsiteY52" fmla="*/ 203200 h 331788"/>
                <a:gd name="connsiteX53" fmla="*/ 130585 w 328613"/>
                <a:gd name="connsiteY53" fmla="*/ 203200 h 331788"/>
                <a:gd name="connsiteX54" fmla="*/ 119063 w 328613"/>
                <a:gd name="connsiteY54" fmla="*/ 192741 h 331788"/>
                <a:gd name="connsiteX55" fmla="*/ 130585 w 328613"/>
                <a:gd name="connsiteY55" fmla="*/ 180975 h 331788"/>
                <a:gd name="connsiteX56" fmla="*/ 270286 w 328613"/>
                <a:gd name="connsiteY56" fmla="*/ 163513 h 331788"/>
                <a:gd name="connsiteX57" fmla="*/ 288209 w 328613"/>
                <a:gd name="connsiteY57" fmla="*/ 163513 h 331788"/>
                <a:gd name="connsiteX58" fmla="*/ 298451 w 328613"/>
                <a:gd name="connsiteY58" fmla="*/ 175279 h 331788"/>
                <a:gd name="connsiteX59" fmla="*/ 288209 w 328613"/>
                <a:gd name="connsiteY59" fmla="*/ 185738 h 331788"/>
                <a:gd name="connsiteX60" fmla="*/ 270286 w 328613"/>
                <a:gd name="connsiteY60" fmla="*/ 185738 h 331788"/>
                <a:gd name="connsiteX61" fmla="*/ 258763 w 328613"/>
                <a:gd name="connsiteY61" fmla="*/ 175279 h 331788"/>
                <a:gd name="connsiteX62" fmla="*/ 270286 w 328613"/>
                <a:gd name="connsiteY62" fmla="*/ 163513 h 331788"/>
                <a:gd name="connsiteX63" fmla="*/ 45167 w 328613"/>
                <a:gd name="connsiteY63" fmla="*/ 163513 h 331788"/>
                <a:gd name="connsiteX64" fmla="*/ 63090 w 328613"/>
                <a:gd name="connsiteY64" fmla="*/ 163513 h 331788"/>
                <a:gd name="connsiteX65" fmla="*/ 74613 w 328613"/>
                <a:gd name="connsiteY65" fmla="*/ 175279 h 331788"/>
                <a:gd name="connsiteX66" fmla="*/ 63090 w 328613"/>
                <a:gd name="connsiteY66" fmla="*/ 185738 h 331788"/>
                <a:gd name="connsiteX67" fmla="*/ 45167 w 328613"/>
                <a:gd name="connsiteY67" fmla="*/ 185738 h 331788"/>
                <a:gd name="connsiteX68" fmla="*/ 34925 w 328613"/>
                <a:gd name="connsiteY68" fmla="*/ 175279 h 331788"/>
                <a:gd name="connsiteX69" fmla="*/ 45167 w 328613"/>
                <a:gd name="connsiteY69" fmla="*/ 163513 h 331788"/>
                <a:gd name="connsiteX70" fmla="*/ 249238 w 328613"/>
                <a:gd name="connsiteY70" fmla="*/ 149225 h 331788"/>
                <a:gd name="connsiteX71" fmla="*/ 249238 w 328613"/>
                <a:gd name="connsiteY71" fmla="*/ 309563 h 331788"/>
                <a:gd name="connsiteX72" fmla="*/ 306388 w 328613"/>
                <a:gd name="connsiteY72" fmla="*/ 309563 h 331788"/>
                <a:gd name="connsiteX73" fmla="*/ 306388 w 328613"/>
                <a:gd name="connsiteY73" fmla="*/ 149225 h 331788"/>
                <a:gd name="connsiteX74" fmla="*/ 22225 w 328613"/>
                <a:gd name="connsiteY74" fmla="*/ 149225 h 331788"/>
                <a:gd name="connsiteX75" fmla="*/ 22225 w 328613"/>
                <a:gd name="connsiteY75" fmla="*/ 309563 h 331788"/>
                <a:gd name="connsiteX76" fmla="*/ 80963 w 328613"/>
                <a:gd name="connsiteY76" fmla="*/ 309563 h 331788"/>
                <a:gd name="connsiteX77" fmla="*/ 80963 w 328613"/>
                <a:gd name="connsiteY77" fmla="*/ 149225 h 331788"/>
                <a:gd name="connsiteX78" fmla="*/ 184561 w 328613"/>
                <a:gd name="connsiteY78" fmla="*/ 144463 h 331788"/>
                <a:gd name="connsiteX79" fmla="*/ 202484 w 328613"/>
                <a:gd name="connsiteY79" fmla="*/ 144463 h 331788"/>
                <a:gd name="connsiteX80" fmla="*/ 212726 w 328613"/>
                <a:gd name="connsiteY80" fmla="*/ 156229 h 331788"/>
                <a:gd name="connsiteX81" fmla="*/ 202484 w 328613"/>
                <a:gd name="connsiteY81" fmla="*/ 166688 h 331788"/>
                <a:gd name="connsiteX82" fmla="*/ 184561 w 328613"/>
                <a:gd name="connsiteY82" fmla="*/ 166688 h 331788"/>
                <a:gd name="connsiteX83" fmla="*/ 173038 w 328613"/>
                <a:gd name="connsiteY83" fmla="*/ 156229 h 331788"/>
                <a:gd name="connsiteX84" fmla="*/ 184561 w 328613"/>
                <a:gd name="connsiteY84" fmla="*/ 144463 h 331788"/>
                <a:gd name="connsiteX85" fmla="*/ 130585 w 328613"/>
                <a:gd name="connsiteY85" fmla="*/ 144463 h 331788"/>
                <a:gd name="connsiteX86" fmla="*/ 148509 w 328613"/>
                <a:gd name="connsiteY86" fmla="*/ 144463 h 331788"/>
                <a:gd name="connsiteX87" fmla="*/ 158751 w 328613"/>
                <a:gd name="connsiteY87" fmla="*/ 156229 h 331788"/>
                <a:gd name="connsiteX88" fmla="*/ 148509 w 328613"/>
                <a:gd name="connsiteY88" fmla="*/ 166688 h 331788"/>
                <a:gd name="connsiteX89" fmla="*/ 130585 w 328613"/>
                <a:gd name="connsiteY89" fmla="*/ 166688 h 331788"/>
                <a:gd name="connsiteX90" fmla="*/ 119063 w 328613"/>
                <a:gd name="connsiteY90" fmla="*/ 156229 h 331788"/>
                <a:gd name="connsiteX91" fmla="*/ 130585 w 328613"/>
                <a:gd name="connsiteY91" fmla="*/ 144463 h 331788"/>
                <a:gd name="connsiteX92" fmla="*/ 165100 w 328613"/>
                <a:gd name="connsiteY92" fmla="*/ 95250 h 331788"/>
                <a:gd name="connsiteX93" fmla="*/ 103188 w 328613"/>
                <a:gd name="connsiteY93" fmla="*/ 127000 h 331788"/>
                <a:gd name="connsiteX94" fmla="*/ 103188 w 328613"/>
                <a:gd name="connsiteY94" fmla="*/ 309563 h 331788"/>
                <a:gd name="connsiteX95" fmla="*/ 227013 w 328613"/>
                <a:gd name="connsiteY95" fmla="*/ 309563 h 331788"/>
                <a:gd name="connsiteX96" fmla="*/ 227013 w 328613"/>
                <a:gd name="connsiteY96" fmla="*/ 127000 h 331788"/>
                <a:gd name="connsiteX97" fmla="*/ 176213 w 328613"/>
                <a:gd name="connsiteY97" fmla="*/ 23813 h 331788"/>
                <a:gd name="connsiteX98" fmla="*/ 176213 w 328613"/>
                <a:gd name="connsiteY98" fmla="*/ 34926 h 331788"/>
                <a:gd name="connsiteX99" fmla="*/ 200026 w 328613"/>
                <a:gd name="connsiteY99" fmla="*/ 30163 h 331788"/>
                <a:gd name="connsiteX100" fmla="*/ 168852 w 328613"/>
                <a:gd name="connsiteY100" fmla="*/ 0 h 331788"/>
                <a:gd name="connsiteX101" fmla="*/ 223405 w 328613"/>
                <a:gd name="connsiteY101" fmla="*/ 18145 h 331788"/>
                <a:gd name="connsiteX102" fmla="*/ 231198 w 328613"/>
                <a:gd name="connsiteY102" fmla="*/ 29809 h 331788"/>
                <a:gd name="connsiteX103" fmla="*/ 223405 w 328613"/>
                <a:gd name="connsiteY103" fmla="*/ 40177 h 331788"/>
                <a:gd name="connsiteX104" fmla="*/ 176646 w 328613"/>
                <a:gd name="connsiteY104" fmla="*/ 55730 h 331788"/>
                <a:gd name="connsiteX105" fmla="*/ 176646 w 328613"/>
                <a:gd name="connsiteY105" fmla="*/ 76467 h 331788"/>
                <a:gd name="connsiteX106" fmla="*/ 242888 w 328613"/>
                <a:gd name="connsiteY106" fmla="*/ 110164 h 331788"/>
                <a:gd name="connsiteX107" fmla="*/ 249382 w 328613"/>
                <a:gd name="connsiteY107" fmla="*/ 120532 h 331788"/>
                <a:gd name="connsiteX108" fmla="*/ 249382 w 328613"/>
                <a:gd name="connsiteY108" fmla="*/ 127013 h 331788"/>
                <a:gd name="connsiteX109" fmla="*/ 316923 w 328613"/>
                <a:gd name="connsiteY109" fmla="*/ 127013 h 331788"/>
                <a:gd name="connsiteX110" fmla="*/ 328613 w 328613"/>
                <a:gd name="connsiteY110" fmla="*/ 138677 h 331788"/>
                <a:gd name="connsiteX111" fmla="*/ 328613 w 328613"/>
                <a:gd name="connsiteY111" fmla="*/ 320124 h 331788"/>
                <a:gd name="connsiteX112" fmla="*/ 316923 w 328613"/>
                <a:gd name="connsiteY112" fmla="*/ 331788 h 331788"/>
                <a:gd name="connsiteX113" fmla="*/ 11690 w 328613"/>
                <a:gd name="connsiteY113" fmla="*/ 331788 h 331788"/>
                <a:gd name="connsiteX114" fmla="*/ 0 w 328613"/>
                <a:gd name="connsiteY114" fmla="*/ 320124 h 331788"/>
                <a:gd name="connsiteX115" fmla="*/ 0 w 328613"/>
                <a:gd name="connsiteY115" fmla="*/ 138677 h 331788"/>
                <a:gd name="connsiteX116" fmla="*/ 11690 w 328613"/>
                <a:gd name="connsiteY116" fmla="*/ 127013 h 331788"/>
                <a:gd name="connsiteX117" fmla="*/ 80529 w 328613"/>
                <a:gd name="connsiteY117" fmla="*/ 127013 h 331788"/>
                <a:gd name="connsiteX118" fmla="*/ 80529 w 328613"/>
                <a:gd name="connsiteY118" fmla="*/ 120532 h 331788"/>
                <a:gd name="connsiteX119" fmla="*/ 87024 w 328613"/>
                <a:gd name="connsiteY119" fmla="*/ 110164 h 331788"/>
                <a:gd name="connsiteX120" fmla="*/ 154565 w 328613"/>
                <a:gd name="connsiteY120" fmla="*/ 76467 h 331788"/>
                <a:gd name="connsiteX121" fmla="*/ 154565 w 328613"/>
                <a:gd name="connsiteY121" fmla="*/ 11664 h 331788"/>
                <a:gd name="connsiteX122" fmla="*/ 158461 w 328613"/>
                <a:gd name="connsiteY122" fmla="*/ 2592 h 331788"/>
                <a:gd name="connsiteX123" fmla="*/ 168852 w 328613"/>
                <a:gd name="connsiteY123"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28613" h="331788">
                  <a:moveTo>
                    <a:pt x="270286" y="234950"/>
                  </a:moveTo>
                  <a:cubicBezTo>
                    <a:pt x="270286" y="234950"/>
                    <a:pt x="270286" y="234950"/>
                    <a:pt x="288209" y="234950"/>
                  </a:cubicBezTo>
                  <a:cubicBezTo>
                    <a:pt x="293330" y="234950"/>
                    <a:pt x="298451" y="240179"/>
                    <a:pt x="298451" y="246716"/>
                  </a:cubicBezTo>
                  <a:cubicBezTo>
                    <a:pt x="298451" y="253253"/>
                    <a:pt x="293330" y="257175"/>
                    <a:pt x="288209" y="257175"/>
                  </a:cubicBezTo>
                  <a:cubicBezTo>
                    <a:pt x="288209" y="257175"/>
                    <a:pt x="288209" y="257175"/>
                    <a:pt x="270286" y="257175"/>
                  </a:cubicBezTo>
                  <a:cubicBezTo>
                    <a:pt x="263884" y="257175"/>
                    <a:pt x="258763" y="253253"/>
                    <a:pt x="258763" y="246716"/>
                  </a:cubicBezTo>
                  <a:cubicBezTo>
                    <a:pt x="258763" y="240179"/>
                    <a:pt x="263884" y="234950"/>
                    <a:pt x="270286" y="234950"/>
                  </a:cubicBezTo>
                  <a:close/>
                  <a:moveTo>
                    <a:pt x="45167" y="234950"/>
                  </a:moveTo>
                  <a:cubicBezTo>
                    <a:pt x="45167" y="234950"/>
                    <a:pt x="45167" y="234950"/>
                    <a:pt x="63090" y="234950"/>
                  </a:cubicBezTo>
                  <a:cubicBezTo>
                    <a:pt x="69492" y="234950"/>
                    <a:pt x="74613" y="240179"/>
                    <a:pt x="74613" y="246716"/>
                  </a:cubicBezTo>
                  <a:cubicBezTo>
                    <a:pt x="74613" y="253253"/>
                    <a:pt x="69492" y="257175"/>
                    <a:pt x="63090" y="257175"/>
                  </a:cubicBezTo>
                  <a:cubicBezTo>
                    <a:pt x="63090" y="257175"/>
                    <a:pt x="63090" y="257175"/>
                    <a:pt x="45167" y="257175"/>
                  </a:cubicBezTo>
                  <a:cubicBezTo>
                    <a:pt x="38766" y="257175"/>
                    <a:pt x="34925" y="253253"/>
                    <a:pt x="34925" y="246716"/>
                  </a:cubicBezTo>
                  <a:cubicBezTo>
                    <a:pt x="34925" y="240179"/>
                    <a:pt x="38766" y="234950"/>
                    <a:pt x="45167" y="234950"/>
                  </a:cubicBezTo>
                  <a:close/>
                  <a:moveTo>
                    <a:pt x="184561" y="217488"/>
                  </a:moveTo>
                  <a:cubicBezTo>
                    <a:pt x="184561" y="217488"/>
                    <a:pt x="184561" y="217488"/>
                    <a:pt x="202484" y="217488"/>
                  </a:cubicBezTo>
                  <a:cubicBezTo>
                    <a:pt x="208885" y="217488"/>
                    <a:pt x="212726" y="222717"/>
                    <a:pt x="212726" y="229254"/>
                  </a:cubicBezTo>
                  <a:cubicBezTo>
                    <a:pt x="212726" y="235791"/>
                    <a:pt x="208885" y="239713"/>
                    <a:pt x="202484" y="239713"/>
                  </a:cubicBezTo>
                  <a:cubicBezTo>
                    <a:pt x="202484" y="239713"/>
                    <a:pt x="202484" y="239713"/>
                    <a:pt x="184561" y="239713"/>
                  </a:cubicBezTo>
                  <a:cubicBezTo>
                    <a:pt x="178159" y="239713"/>
                    <a:pt x="173038" y="235791"/>
                    <a:pt x="173038" y="229254"/>
                  </a:cubicBezTo>
                  <a:cubicBezTo>
                    <a:pt x="173038" y="222717"/>
                    <a:pt x="178159" y="217488"/>
                    <a:pt x="184561" y="217488"/>
                  </a:cubicBezTo>
                  <a:close/>
                  <a:moveTo>
                    <a:pt x="130585" y="217488"/>
                  </a:moveTo>
                  <a:cubicBezTo>
                    <a:pt x="130585" y="217488"/>
                    <a:pt x="130585" y="217488"/>
                    <a:pt x="148509" y="217488"/>
                  </a:cubicBezTo>
                  <a:cubicBezTo>
                    <a:pt x="154910" y="217488"/>
                    <a:pt x="158751" y="222717"/>
                    <a:pt x="158751" y="229254"/>
                  </a:cubicBezTo>
                  <a:cubicBezTo>
                    <a:pt x="158751" y="235791"/>
                    <a:pt x="154910" y="239713"/>
                    <a:pt x="148509" y="239713"/>
                  </a:cubicBezTo>
                  <a:cubicBezTo>
                    <a:pt x="148509" y="239713"/>
                    <a:pt x="148509" y="239713"/>
                    <a:pt x="130585" y="239713"/>
                  </a:cubicBezTo>
                  <a:cubicBezTo>
                    <a:pt x="124184" y="239713"/>
                    <a:pt x="119063" y="235791"/>
                    <a:pt x="119063" y="229254"/>
                  </a:cubicBezTo>
                  <a:cubicBezTo>
                    <a:pt x="119063" y="222717"/>
                    <a:pt x="124184" y="217488"/>
                    <a:pt x="130585" y="217488"/>
                  </a:cubicBezTo>
                  <a:close/>
                  <a:moveTo>
                    <a:pt x="270286" y="200025"/>
                  </a:moveTo>
                  <a:cubicBezTo>
                    <a:pt x="270286" y="200025"/>
                    <a:pt x="270286" y="200025"/>
                    <a:pt x="288209" y="200025"/>
                  </a:cubicBezTo>
                  <a:cubicBezTo>
                    <a:pt x="293330" y="200025"/>
                    <a:pt x="298451" y="204881"/>
                    <a:pt x="298451" y="210951"/>
                  </a:cubicBezTo>
                  <a:cubicBezTo>
                    <a:pt x="298451" y="217021"/>
                    <a:pt x="293330" y="220663"/>
                    <a:pt x="288209" y="220663"/>
                  </a:cubicBezTo>
                  <a:cubicBezTo>
                    <a:pt x="288209" y="220663"/>
                    <a:pt x="288209" y="220663"/>
                    <a:pt x="270286" y="220663"/>
                  </a:cubicBezTo>
                  <a:cubicBezTo>
                    <a:pt x="263884" y="220663"/>
                    <a:pt x="258763" y="217021"/>
                    <a:pt x="258763" y="210951"/>
                  </a:cubicBezTo>
                  <a:cubicBezTo>
                    <a:pt x="258763" y="204881"/>
                    <a:pt x="263884" y="200025"/>
                    <a:pt x="270286" y="200025"/>
                  </a:cubicBezTo>
                  <a:close/>
                  <a:moveTo>
                    <a:pt x="45167" y="200025"/>
                  </a:moveTo>
                  <a:cubicBezTo>
                    <a:pt x="45167" y="200025"/>
                    <a:pt x="45167" y="200025"/>
                    <a:pt x="63090" y="200025"/>
                  </a:cubicBezTo>
                  <a:cubicBezTo>
                    <a:pt x="69492" y="200025"/>
                    <a:pt x="74613" y="204881"/>
                    <a:pt x="74613" y="210951"/>
                  </a:cubicBezTo>
                  <a:cubicBezTo>
                    <a:pt x="74613" y="217021"/>
                    <a:pt x="69492" y="220663"/>
                    <a:pt x="63090" y="220663"/>
                  </a:cubicBezTo>
                  <a:cubicBezTo>
                    <a:pt x="63090" y="220663"/>
                    <a:pt x="63090" y="220663"/>
                    <a:pt x="45167" y="220663"/>
                  </a:cubicBezTo>
                  <a:cubicBezTo>
                    <a:pt x="38766" y="220663"/>
                    <a:pt x="34925" y="217021"/>
                    <a:pt x="34925" y="210951"/>
                  </a:cubicBezTo>
                  <a:cubicBezTo>
                    <a:pt x="34925" y="204881"/>
                    <a:pt x="38766" y="200025"/>
                    <a:pt x="45167" y="200025"/>
                  </a:cubicBezTo>
                  <a:close/>
                  <a:moveTo>
                    <a:pt x="184561" y="180975"/>
                  </a:moveTo>
                  <a:cubicBezTo>
                    <a:pt x="184561" y="180975"/>
                    <a:pt x="184561" y="180975"/>
                    <a:pt x="202484" y="180975"/>
                  </a:cubicBezTo>
                  <a:cubicBezTo>
                    <a:pt x="208885" y="180975"/>
                    <a:pt x="212726" y="186204"/>
                    <a:pt x="212726" y="192741"/>
                  </a:cubicBezTo>
                  <a:cubicBezTo>
                    <a:pt x="212726" y="199278"/>
                    <a:pt x="208885" y="203200"/>
                    <a:pt x="202484" y="203200"/>
                  </a:cubicBezTo>
                  <a:cubicBezTo>
                    <a:pt x="202484" y="203200"/>
                    <a:pt x="202484" y="203200"/>
                    <a:pt x="184561" y="203200"/>
                  </a:cubicBezTo>
                  <a:cubicBezTo>
                    <a:pt x="178159" y="203200"/>
                    <a:pt x="173038" y="199278"/>
                    <a:pt x="173038" y="192741"/>
                  </a:cubicBezTo>
                  <a:cubicBezTo>
                    <a:pt x="173038" y="186204"/>
                    <a:pt x="178159" y="180975"/>
                    <a:pt x="184561" y="180975"/>
                  </a:cubicBezTo>
                  <a:close/>
                  <a:moveTo>
                    <a:pt x="130585" y="180975"/>
                  </a:moveTo>
                  <a:cubicBezTo>
                    <a:pt x="130585" y="180975"/>
                    <a:pt x="130585" y="180975"/>
                    <a:pt x="148509" y="180975"/>
                  </a:cubicBezTo>
                  <a:cubicBezTo>
                    <a:pt x="154910" y="180975"/>
                    <a:pt x="158751" y="186204"/>
                    <a:pt x="158751" y="192741"/>
                  </a:cubicBezTo>
                  <a:cubicBezTo>
                    <a:pt x="158751" y="199278"/>
                    <a:pt x="154910" y="203200"/>
                    <a:pt x="148509" y="203200"/>
                  </a:cubicBezTo>
                  <a:cubicBezTo>
                    <a:pt x="148509" y="203200"/>
                    <a:pt x="148509" y="203200"/>
                    <a:pt x="130585" y="203200"/>
                  </a:cubicBezTo>
                  <a:cubicBezTo>
                    <a:pt x="124184" y="203200"/>
                    <a:pt x="119063" y="199278"/>
                    <a:pt x="119063" y="192741"/>
                  </a:cubicBezTo>
                  <a:cubicBezTo>
                    <a:pt x="119063" y="186204"/>
                    <a:pt x="124184" y="180975"/>
                    <a:pt x="130585" y="180975"/>
                  </a:cubicBezTo>
                  <a:close/>
                  <a:moveTo>
                    <a:pt x="270286" y="163513"/>
                  </a:moveTo>
                  <a:cubicBezTo>
                    <a:pt x="270286" y="163513"/>
                    <a:pt x="270286" y="163513"/>
                    <a:pt x="288209" y="163513"/>
                  </a:cubicBezTo>
                  <a:cubicBezTo>
                    <a:pt x="293330" y="163513"/>
                    <a:pt x="298451" y="168742"/>
                    <a:pt x="298451" y="175279"/>
                  </a:cubicBezTo>
                  <a:cubicBezTo>
                    <a:pt x="298451" y="180509"/>
                    <a:pt x="293330" y="185738"/>
                    <a:pt x="288209" y="185738"/>
                  </a:cubicBezTo>
                  <a:cubicBezTo>
                    <a:pt x="288209" y="185738"/>
                    <a:pt x="288209" y="185738"/>
                    <a:pt x="270286" y="185738"/>
                  </a:cubicBezTo>
                  <a:cubicBezTo>
                    <a:pt x="263884" y="185738"/>
                    <a:pt x="258763" y="180509"/>
                    <a:pt x="258763" y="175279"/>
                  </a:cubicBezTo>
                  <a:cubicBezTo>
                    <a:pt x="258763" y="168742"/>
                    <a:pt x="263884" y="163513"/>
                    <a:pt x="270286" y="163513"/>
                  </a:cubicBezTo>
                  <a:close/>
                  <a:moveTo>
                    <a:pt x="45167" y="163513"/>
                  </a:moveTo>
                  <a:cubicBezTo>
                    <a:pt x="45167" y="163513"/>
                    <a:pt x="45167" y="163513"/>
                    <a:pt x="63090" y="163513"/>
                  </a:cubicBezTo>
                  <a:cubicBezTo>
                    <a:pt x="69492" y="163513"/>
                    <a:pt x="74613" y="168742"/>
                    <a:pt x="74613" y="175279"/>
                  </a:cubicBezTo>
                  <a:cubicBezTo>
                    <a:pt x="74613" y="180509"/>
                    <a:pt x="69492" y="185738"/>
                    <a:pt x="63090" y="185738"/>
                  </a:cubicBezTo>
                  <a:cubicBezTo>
                    <a:pt x="63090" y="185738"/>
                    <a:pt x="63090" y="185738"/>
                    <a:pt x="45167" y="185738"/>
                  </a:cubicBezTo>
                  <a:cubicBezTo>
                    <a:pt x="38766" y="185738"/>
                    <a:pt x="34925" y="180509"/>
                    <a:pt x="34925" y="175279"/>
                  </a:cubicBezTo>
                  <a:cubicBezTo>
                    <a:pt x="34925" y="168742"/>
                    <a:pt x="38766" y="163513"/>
                    <a:pt x="45167" y="163513"/>
                  </a:cubicBezTo>
                  <a:close/>
                  <a:moveTo>
                    <a:pt x="249238" y="149225"/>
                  </a:moveTo>
                  <a:lnTo>
                    <a:pt x="249238" y="309563"/>
                  </a:lnTo>
                  <a:lnTo>
                    <a:pt x="306388" y="309563"/>
                  </a:lnTo>
                  <a:lnTo>
                    <a:pt x="306388" y="149225"/>
                  </a:lnTo>
                  <a:close/>
                  <a:moveTo>
                    <a:pt x="22225" y="149225"/>
                  </a:moveTo>
                  <a:lnTo>
                    <a:pt x="22225" y="309563"/>
                  </a:lnTo>
                  <a:lnTo>
                    <a:pt x="80963" y="309563"/>
                  </a:lnTo>
                  <a:lnTo>
                    <a:pt x="80963" y="149225"/>
                  </a:lnTo>
                  <a:close/>
                  <a:moveTo>
                    <a:pt x="184561" y="144463"/>
                  </a:moveTo>
                  <a:cubicBezTo>
                    <a:pt x="184561" y="144463"/>
                    <a:pt x="184561" y="144463"/>
                    <a:pt x="202484" y="144463"/>
                  </a:cubicBezTo>
                  <a:cubicBezTo>
                    <a:pt x="208885" y="144463"/>
                    <a:pt x="212726" y="149692"/>
                    <a:pt x="212726" y="156229"/>
                  </a:cubicBezTo>
                  <a:cubicBezTo>
                    <a:pt x="212726" y="161459"/>
                    <a:pt x="208885" y="166688"/>
                    <a:pt x="202484" y="166688"/>
                  </a:cubicBezTo>
                  <a:cubicBezTo>
                    <a:pt x="202484" y="166688"/>
                    <a:pt x="202484" y="166688"/>
                    <a:pt x="184561" y="166688"/>
                  </a:cubicBezTo>
                  <a:cubicBezTo>
                    <a:pt x="178159" y="166688"/>
                    <a:pt x="173038" y="161459"/>
                    <a:pt x="173038" y="156229"/>
                  </a:cubicBezTo>
                  <a:cubicBezTo>
                    <a:pt x="173038" y="149692"/>
                    <a:pt x="178159" y="144463"/>
                    <a:pt x="184561" y="144463"/>
                  </a:cubicBezTo>
                  <a:close/>
                  <a:moveTo>
                    <a:pt x="130585" y="144463"/>
                  </a:moveTo>
                  <a:cubicBezTo>
                    <a:pt x="130585" y="144463"/>
                    <a:pt x="130585" y="144463"/>
                    <a:pt x="148509" y="144463"/>
                  </a:cubicBezTo>
                  <a:cubicBezTo>
                    <a:pt x="154910" y="144463"/>
                    <a:pt x="158751" y="149692"/>
                    <a:pt x="158751" y="156229"/>
                  </a:cubicBezTo>
                  <a:cubicBezTo>
                    <a:pt x="158751" y="161459"/>
                    <a:pt x="154910" y="166688"/>
                    <a:pt x="148509" y="166688"/>
                  </a:cubicBezTo>
                  <a:cubicBezTo>
                    <a:pt x="148509" y="166688"/>
                    <a:pt x="148509" y="166688"/>
                    <a:pt x="130585" y="166688"/>
                  </a:cubicBezTo>
                  <a:cubicBezTo>
                    <a:pt x="124184" y="166688"/>
                    <a:pt x="119063" y="161459"/>
                    <a:pt x="119063" y="156229"/>
                  </a:cubicBezTo>
                  <a:cubicBezTo>
                    <a:pt x="119063" y="149692"/>
                    <a:pt x="124184" y="144463"/>
                    <a:pt x="130585" y="144463"/>
                  </a:cubicBezTo>
                  <a:close/>
                  <a:moveTo>
                    <a:pt x="165100" y="95250"/>
                  </a:moveTo>
                  <a:lnTo>
                    <a:pt x="103188" y="127000"/>
                  </a:lnTo>
                  <a:lnTo>
                    <a:pt x="103188" y="309563"/>
                  </a:lnTo>
                  <a:lnTo>
                    <a:pt x="227013" y="309563"/>
                  </a:lnTo>
                  <a:lnTo>
                    <a:pt x="227013" y="127000"/>
                  </a:lnTo>
                  <a:close/>
                  <a:moveTo>
                    <a:pt x="176213" y="23813"/>
                  </a:moveTo>
                  <a:lnTo>
                    <a:pt x="176213" y="34926"/>
                  </a:lnTo>
                  <a:lnTo>
                    <a:pt x="200026" y="30163"/>
                  </a:lnTo>
                  <a:close/>
                  <a:moveTo>
                    <a:pt x="168852" y="0"/>
                  </a:moveTo>
                  <a:cubicBezTo>
                    <a:pt x="168852" y="0"/>
                    <a:pt x="168852" y="0"/>
                    <a:pt x="223405" y="18145"/>
                  </a:cubicBezTo>
                  <a:cubicBezTo>
                    <a:pt x="227302" y="20737"/>
                    <a:pt x="231198" y="24625"/>
                    <a:pt x="231198" y="29809"/>
                  </a:cubicBezTo>
                  <a:cubicBezTo>
                    <a:pt x="231198" y="33697"/>
                    <a:pt x="227302" y="37585"/>
                    <a:pt x="223405" y="40177"/>
                  </a:cubicBezTo>
                  <a:cubicBezTo>
                    <a:pt x="223405" y="40177"/>
                    <a:pt x="223405" y="40177"/>
                    <a:pt x="176646" y="55730"/>
                  </a:cubicBezTo>
                  <a:cubicBezTo>
                    <a:pt x="176646" y="55730"/>
                    <a:pt x="176646" y="55730"/>
                    <a:pt x="176646" y="76467"/>
                  </a:cubicBezTo>
                  <a:cubicBezTo>
                    <a:pt x="176646" y="76467"/>
                    <a:pt x="176646" y="76467"/>
                    <a:pt x="242888" y="110164"/>
                  </a:cubicBezTo>
                  <a:cubicBezTo>
                    <a:pt x="246785" y="112756"/>
                    <a:pt x="249382" y="115348"/>
                    <a:pt x="249382" y="120532"/>
                  </a:cubicBezTo>
                  <a:cubicBezTo>
                    <a:pt x="249382" y="120532"/>
                    <a:pt x="249382" y="120532"/>
                    <a:pt x="249382" y="127013"/>
                  </a:cubicBezTo>
                  <a:cubicBezTo>
                    <a:pt x="249382" y="127013"/>
                    <a:pt x="249382" y="127013"/>
                    <a:pt x="316923" y="127013"/>
                  </a:cubicBezTo>
                  <a:cubicBezTo>
                    <a:pt x="323418" y="127013"/>
                    <a:pt x="328613" y="132197"/>
                    <a:pt x="328613" y="138677"/>
                  </a:cubicBezTo>
                  <a:cubicBezTo>
                    <a:pt x="328613" y="138677"/>
                    <a:pt x="328613" y="138677"/>
                    <a:pt x="328613" y="320124"/>
                  </a:cubicBezTo>
                  <a:cubicBezTo>
                    <a:pt x="328613" y="326604"/>
                    <a:pt x="323418" y="331788"/>
                    <a:pt x="316923" y="331788"/>
                  </a:cubicBezTo>
                  <a:lnTo>
                    <a:pt x="11690" y="331788"/>
                  </a:lnTo>
                  <a:cubicBezTo>
                    <a:pt x="5195" y="331788"/>
                    <a:pt x="0" y="326604"/>
                    <a:pt x="0" y="320124"/>
                  </a:cubicBezTo>
                  <a:cubicBezTo>
                    <a:pt x="0" y="320124"/>
                    <a:pt x="0" y="320124"/>
                    <a:pt x="0" y="138677"/>
                  </a:cubicBezTo>
                  <a:cubicBezTo>
                    <a:pt x="0" y="132197"/>
                    <a:pt x="5195" y="127013"/>
                    <a:pt x="11690" y="127013"/>
                  </a:cubicBezTo>
                  <a:cubicBezTo>
                    <a:pt x="11690" y="127013"/>
                    <a:pt x="11690" y="127013"/>
                    <a:pt x="80529" y="127013"/>
                  </a:cubicBezTo>
                  <a:cubicBezTo>
                    <a:pt x="80529" y="127013"/>
                    <a:pt x="80529" y="127013"/>
                    <a:pt x="80529" y="120532"/>
                  </a:cubicBezTo>
                  <a:cubicBezTo>
                    <a:pt x="80529" y="115348"/>
                    <a:pt x="83127" y="112756"/>
                    <a:pt x="87024" y="110164"/>
                  </a:cubicBezTo>
                  <a:cubicBezTo>
                    <a:pt x="87024" y="110164"/>
                    <a:pt x="87024" y="110164"/>
                    <a:pt x="154565" y="76467"/>
                  </a:cubicBezTo>
                  <a:cubicBezTo>
                    <a:pt x="154565" y="76467"/>
                    <a:pt x="154565" y="76467"/>
                    <a:pt x="154565" y="11664"/>
                  </a:cubicBezTo>
                  <a:cubicBezTo>
                    <a:pt x="154565" y="7776"/>
                    <a:pt x="155864" y="3888"/>
                    <a:pt x="158461" y="2592"/>
                  </a:cubicBezTo>
                  <a:cubicBezTo>
                    <a:pt x="161059" y="0"/>
                    <a:pt x="164956" y="0"/>
                    <a:pt x="16885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5" name="千图PPT彼岸天：ID 8661124库_组合 24"/>
          <p:cNvGrpSpPr/>
          <p:nvPr>
            <p:custDataLst>
              <p:tags r:id="rId3"/>
            </p:custDataLst>
          </p:nvPr>
        </p:nvGrpSpPr>
        <p:grpSpPr>
          <a:xfrm>
            <a:off x="8469500" y="2186452"/>
            <a:ext cx="2225612" cy="2324801"/>
            <a:chOff x="8469500" y="2186452"/>
            <a:chExt cx="2225612" cy="2324801"/>
          </a:xfrm>
        </p:grpSpPr>
        <p:grpSp>
          <p:nvGrpSpPr>
            <p:cNvPr id="9" name="组合 8"/>
            <p:cNvGrpSpPr/>
            <p:nvPr/>
          </p:nvGrpSpPr>
          <p:grpSpPr>
            <a:xfrm>
              <a:off x="9830880" y="2186452"/>
              <a:ext cx="864232" cy="1332765"/>
              <a:chOff x="9830880" y="2883635"/>
              <a:chExt cx="864232" cy="1332765"/>
            </a:xfrm>
          </p:grpSpPr>
          <p:sp>
            <p:nvSpPr>
              <p:cNvPr id="22" name="椭圆 21"/>
              <p:cNvSpPr/>
              <p:nvPr/>
            </p:nvSpPr>
            <p:spPr>
              <a:xfrm>
                <a:off x="9830880" y="2883635"/>
                <a:ext cx="864232" cy="864232"/>
              </a:xfrm>
              <a:prstGeom prst="ellipse">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cxnSp>
            <p:nvCxnSpPr>
              <p:cNvPr id="23" name="直接连接符 22"/>
              <p:cNvCxnSpPr/>
              <p:nvPr/>
            </p:nvCxnSpPr>
            <p:spPr>
              <a:xfrm>
                <a:off x="10262996" y="3742725"/>
                <a:ext cx="0" cy="4736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8993238" y="3720900"/>
              <a:ext cx="1415772" cy="338554"/>
            </a:xfrm>
            <a:prstGeom prst="rect">
              <a:avLst/>
            </a:prstGeom>
            <a:noFill/>
          </p:spPr>
          <p:txBody>
            <a:bodyPr wrap="none">
              <a:normAutofit/>
            </a:bodyPr>
            <a:lstStyle/>
            <a:p>
              <a:pPr algn="r"/>
              <a:r>
                <a:rPr lang="zh-CN" altLang="en-US" sz="1600" b="1" noProof="1">
                  <a:solidFill>
                    <a:schemeClr val="accent3"/>
                  </a:solidFill>
                </a:rPr>
                <a:t>输入标题文本</a:t>
              </a:r>
            </a:p>
          </p:txBody>
        </p:sp>
        <p:sp>
          <p:nvSpPr>
            <p:cNvPr id="11" name="矩形 10"/>
            <p:cNvSpPr/>
            <p:nvPr/>
          </p:nvSpPr>
          <p:spPr>
            <a:xfrm>
              <a:off x="8469500" y="4065490"/>
              <a:ext cx="1939510" cy="445763"/>
            </a:xfrm>
            <a:prstGeom prst="rect">
              <a:avLst/>
            </a:prstGeom>
          </p:spPr>
          <p:txBody>
            <a:bodyPr wrap="square">
              <a:normAutofit fontScale="82500" lnSpcReduction="10000"/>
            </a:bodyPr>
            <a:lstStyle/>
            <a:p>
              <a:pPr algn="r">
                <a:lnSpc>
                  <a:spcPct val="130000"/>
                </a:lnSpc>
                <a:buClr>
                  <a:srgbClr val="E24848"/>
                </a:buClr>
              </a:pPr>
              <a:r>
                <a:rPr lang="zh-CN" altLang="en-US" sz="1000" noProof="1" smtClean="0"/>
                <a:t>点击此处更换文本点击此处更换文本点击此处更换文本点击此处更换文本</a:t>
              </a:r>
              <a:endParaRPr sz="1000" noProof="1"/>
            </a:p>
          </p:txBody>
        </p:sp>
        <p:sp>
          <p:nvSpPr>
            <p:cNvPr id="15" name="任意多边形 45"/>
            <p:cNvSpPr/>
            <p:nvPr/>
          </p:nvSpPr>
          <p:spPr>
            <a:xfrm>
              <a:off x="10040156" y="2393575"/>
              <a:ext cx="445680" cy="449986"/>
            </a:xfrm>
            <a:custGeom>
              <a:avLst/>
              <a:gdLst>
                <a:gd name="connsiteX0" fmla="*/ 270286 w 328613"/>
                <a:gd name="connsiteY0" fmla="*/ 234950 h 331788"/>
                <a:gd name="connsiteX1" fmla="*/ 288209 w 328613"/>
                <a:gd name="connsiteY1" fmla="*/ 234950 h 331788"/>
                <a:gd name="connsiteX2" fmla="*/ 298451 w 328613"/>
                <a:gd name="connsiteY2" fmla="*/ 246716 h 331788"/>
                <a:gd name="connsiteX3" fmla="*/ 288209 w 328613"/>
                <a:gd name="connsiteY3" fmla="*/ 257175 h 331788"/>
                <a:gd name="connsiteX4" fmla="*/ 270286 w 328613"/>
                <a:gd name="connsiteY4" fmla="*/ 257175 h 331788"/>
                <a:gd name="connsiteX5" fmla="*/ 258763 w 328613"/>
                <a:gd name="connsiteY5" fmla="*/ 246716 h 331788"/>
                <a:gd name="connsiteX6" fmla="*/ 270286 w 328613"/>
                <a:gd name="connsiteY6" fmla="*/ 234950 h 331788"/>
                <a:gd name="connsiteX7" fmla="*/ 45167 w 328613"/>
                <a:gd name="connsiteY7" fmla="*/ 234950 h 331788"/>
                <a:gd name="connsiteX8" fmla="*/ 63090 w 328613"/>
                <a:gd name="connsiteY8" fmla="*/ 234950 h 331788"/>
                <a:gd name="connsiteX9" fmla="*/ 74613 w 328613"/>
                <a:gd name="connsiteY9" fmla="*/ 246716 h 331788"/>
                <a:gd name="connsiteX10" fmla="*/ 63090 w 328613"/>
                <a:gd name="connsiteY10" fmla="*/ 257175 h 331788"/>
                <a:gd name="connsiteX11" fmla="*/ 45167 w 328613"/>
                <a:gd name="connsiteY11" fmla="*/ 257175 h 331788"/>
                <a:gd name="connsiteX12" fmla="*/ 34925 w 328613"/>
                <a:gd name="connsiteY12" fmla="*/ 246716 h 331788"/>
                <a:gd name="connsiteX13" fmla="*/ 45167 w 328613"/>
                <a:gd name="connsiteY13" fmla="*/ 234950 h 331788"/>
                <a:gd name="connsiteX14" fmla="*/ 184561 w 328613"/>
                <a:gd name="connsiteY14" fmla="*/ 217488 h 331788"/>
                <a:gd name="connsiteX15" fmla="*/ 202484 w 328613"/>
                <a:gd name="connsiteY15" fmla="*/ 217488 h 331788"/>
                <a:gd name="connsiteX16" fmla="*/ 212726 w 328613"/>
                <a:gd name="connsiteY16" fmla="*/ 229254 h 331788"/>
                <a:gd name="connsiteX17" fmla="*/ 202484 w 328613"/>
                <a:gd name="connsiteY17" fmla="*/ 239713 h 331788"/>
                <a:gd name="connsiteX18" fmla="*/ 184561 w 328613"/>
                <a:gd name="connsiteY18" fmla="*/ 239713 h 331788"/>
                <a:gd name="connsiteX19" fmla="*/ 173038 w 328613"/>
                <a:gd name="connsiteY19" fmla="*/ 229254 h 331788"/>
                <a:gd name="connsiteX20" fmla="*/ 184561 w 328613"/>
                <a:gd name="connsiteY20" fmla="*/ 217488 h 331788"/>
                <a:gd name="connsiteX21" fmla="*/ 130585 w 328613"/>
                <a:gd name="connsiteY21" fmla="*/ 217488 h 331788"/>
                <a:gd name="connsiteX22" fmla="*/ 148509 w 328613"/>
                <a:gd name="connsiteY22" fmla="*/ 217488 h 331788"/>
                <a:gd name="connsiteX23" fmla="*/ 158751 w 328613"/>
                <a:gd name="connsiteY23" fmla="*/ 229254 h 331788"/>
                <a:gd name="connsiteX24" fmla="*/ 148509 w 328613"/>
                <a:gd name="connsiteY24" fmla="*/ 239713 h 331788"/>
                <a:gd name="connsiteX25" fmla="*/ 130585 w 328613"/>
                <a:gd name="connsiteY25" fmla="*/ 239713 h 331788"/>
                <a:gd name="connsiteX26" fmla="*/ 119063 w 328613"/>
                <a:gd name="connsiteY26" fmla="*/ 229254 h 331788"/>
                <a:gd name="connsiteX27" fmla="*/ 130585 w 328613"/>
                <a:gd name="connsiteY27" fmla="*/ 217488 h 331788"/>
                <a:gd name="connsiteX28" fmla="*/ 270286 w 328613"/>
                <a:gd name="connsiteY28" fmla="*/ 200025 h 331788"/>
                <a:gd name="connsiteX29" fmla="*/ 288209 w 328613"/>
                <a:gd name="connsiteY29" fmla="*/ 200025 h 331788"/>
                <a:gd name="connsiteX30" fmla="*/ 298451 w 328613"/>
                <a:gd name="connsiteY30" fmla="*/ 210951 h 331788"/>
                <a:gd name="connsiteX31" fmla="*/ 288209 w 328613"/>
                <a:gd name="connsiteY31" fmla="*/ 220663 h 331788"/>
                <a:gd name="connsiteX32" fmla="*/ 270286 w 328613"/>
                <a:gd name="connsiteY32" fmla="*/ 220663 h 331788"/>
                <a:gd name="connsiteX33" fmla="*/ 258763 w 328613"/>
                <a:gd name="connsiteY33" fmla="*/ 210951 h 331788"/>
                <a:gd name="connsiteX34" fmla="*/ 270286 w 328613"/>
                <a:gd name="connsiteY34" fmla="*/ 200025 h 331788"/>
                <a:gd name="connsiteX35" fmla="*/ 45167 w 328613"/>
                <a:gd name="connsiteY35" fmla="*/ 200025 h 331788"/>
                <a:gd name="connsiteX36" fmla="*/ 63090 w 328613"/>
                <a:gd name="connsiteY36" fmla="*/ 200025 h 331788"/>
                <a:gd name="connsiteX37" fmla="*/ 74613 w 328613"/>
                <a:gd name="connsiteY37" fmla="*/ 210951 h 331788"/>
                <a:gd name="connsiteX38" fmla="*/ 63090 w 328613"/>
                <a:gd name="connsiteY38" fmla="*/ 220663 h 331788"/>
                <a:gd name="connsiteX39" fmla="*/ 45167 w 328613"/>
                <a:gd name="connsiteY39" fmla="*/ 220663 h 331788"/>
                <a:gd name="connsiteX40" fmla="*/ 34925 w 328613"/>
                <a:gd name="connsiteY40" fmla="*/ 210951 h 331788"/>
                <a:gd name="connsiteX41" fmla="*/ 45167 w 328613"/>
                <a:gd name="connsiteY41" fmla="*/ 200025 h 331788"/>
                <a:gd name="connsiteX42" fmla="*/ 184561 w 328613"/>
                <a:gd name="connsiteY42" fmla="*/ 180975 h 331788"/>
                <a:gd name="connsiteX43" fmla="*/ 202484 w 328613"/>
                <a:gd name="connsiteY43" fmla="*/ 180975 h 331788"/>
                <a:gd name="connsiteX44" fmla="*/ 212726 w 328613"/>
                <a:gd name="connsiteY44" fmla="*/ 192741 h 331788"/>
                <a:gd name="connsiteX45" fmla="*/ 202484 w 328613"/>
                <a:gd name="connsiteY45" fmla="*/ 203200 h 331788"/>
                <a:gd name="connsiteX46" fmla="*/ 184561 w 328613"/>
                <a:gd name="connsiteY46" fmla="*/ 203200 h 331788"/>
                <a:gd name="connsiteX47" fmla="*/ 173038 w 328613"/>
                <a:gd name="connsiteY47" fmla="*/ 192741 h 331788"/>
                <a:gd name="connsiteX48" fmla="*/ 184561 w 328613"/>
                <a:gd name="connsiteY48" fmla="*/ 180975 h 331788"/>
                <a:gd name="connsiteX49" fmla="*/ 130585 w 328613"/>
                <a:gd name="connsiteY49" fmla="*/ 180975 h 331788"/>
                <a:gd name="connsiteX50" fmla="*/ 148509 w 328613"/>
                <a:gd name="connsiteY50" fmla="*/ 180975 h 331788"/>
                <a:gd name="connsiteX51" fmla="*/ 158751 w 328613"/>
                <a:gd name="connsiteY51" fmla="*/ 192741 h 331788"/>
                <a:gd name="connsiteX52" fmla="*/ 148509 w 328613"/>
                <a:gd name="connsiteY52" fmla="*/ 203200 h 331788"/>
                <a:gd name="connsiteX53" fmla="*/ 130585 w 328613"/>
                <a:gd name="connsiteY53" fmla="*/ 203200 h 331788"/>
                <a:gd name="connsiteX54" fmla="*/ 119063 w 328613"/>
                <a:gd name="connsiteY54" fmla="*/ 192741 h 331788"/>
                <a:gd name="connsiteX55" fmla="*/ 130585 w 328613"/>
                <a:gd name="connsiteY55" fmla="*/ 180975 h 331788"/>
                <a:gd name="connsiteX56" fmla="*/ 270286 w 328613"/>
                <a:gd name="connsiteY56" fmla="*/ 163513 h 331788"/>
                <a:gd name="connsiteX57" fmla="*/ 288209 w 328613"/>
                <a:gd name="connsiteY57" fmla="*/ 163513 h 331788"/>
                <a:gd name="connsiteX58" fmla="*/ 298451 w 328613"/>
                <a:gd name="connsiteY58" fmla="*/ 175279 h 331788"/>
                <a:gd name="connsiteX59" fmla="*/ 288209 w 328613"/>
                <a:gd name="connsiteY59" fmla="*/ 185738 h 331788"/>
                <a:gd name="connsiteX60" fmla="*/ 270286 w 328613"/>
                <a:gd name="connsiteY60" fmla="*/ 185738 h 331788"/>
                <a:gd name="connsiteX61" fmla="*/ 258763 w 328613"/>
                <a:gd name="connsiteY61" fmla="*/ 175279 h 331788"/>
                <a:gd name="connsiteX62" fmla="*/ 270286 w 328613"/>
                <a:gd name="connsiteY62" fmla="*/ 163513 h 331788"/>
                <a:gd name="connsiteX63" fmla="*/ 45167 w 328613"/>
                <a:gd name="connsiteY63" fmla="*/ 163513 h 331788"/>
                <a:gd name="connsiteX64" fmla="*/ 63090 w 328613"/>
                <a:gd name="connsiteY64" fmla="*/ 163513 h 331788"/>
                <a:gd name="connsiteX65" fmla="*/ 74613 w 328613"/>
                <a:gd name="connsiteY65" fmla="*/ 175279 h 331788"/>
                <a:gd name="connsiteX66" fmla="*/ 63090 w 328613"/>
                <a:gd name="connsiteY66" fmla="*/ 185738 h 331788"/>
                <a:gd name="connsiteX67" fmla="*/ 45167 w 328613"/>
                <a:gd name="connsiteY67" fmla="*/ 185738 h 331788"/>
                <a:gd name="connsiteX68" fmla="*/ 34925 w 328613"/>
                <a:gd name="connsiteY68" fmla="*/ 175279 h 331788"/>
                <a:gd name="connsiteX69" fmla="*/ 45167 w 328613"/>
                <a:gd name="connsiteY69" fmla="*/ 163513 h 331788"/>
                <a:gd name="connsiteX70" fmla="*/ 249238 w 328613"/>
                <a:gd name="connsiteY70" fmla="*/ 149225 h 331788"/>
                <a:gd name="connsiteX71" fmla="*/ 249238 w 328613"/>
                <a:gd name="connsiteY71" fmla="*/ 309563 h 331788"/>
                <a:gd name="connsiteX72" fmla="*/ 306388 w 328613"/>
                <a:gd name="connsiteY72" fmla="*/ 309563 h 331788"/>
                <a:gd name="connsiteX73" fmla="*/ 306388 w 328613"/>
                <a:gd name="connsiteY73" fmla="*/ 149225 h 331788"/>
                <a:gd name="connsiteX74" fmla="*/ 22225 w 328613"/>
                <a:gd name="connsiteY74" fmla="*/ 149225 h 331788"/>
                <a:gd name="connsiteX75" fmla="*/ 22225 w 328613"/>
                <a:gd name="connsiteY75" fmla="*/ 309563 h 331788"/>
                <a:gd name="connsiteX76" fmla="*/ 80963 w 328613"/>
                <a:gd name="connsiteY76" fmla="*/ 309563 h 331788"/>
                <a:gd name="connsiteX77" fmla="*/ 80963 w 328613"/>
                <a:gd name="connsiteY77" fmla="*/ 149225 h 331788"/>
                <a:gd name="connsiteX78" fmla="*/ 184561 w 328613"/>
                <a:gd name="connsiteY78" fmla="*/ 144463 h 331788"/>
                <a:gd name="connsiteX79" fmla="*/ 202484 w 328613"/>
                <a:gd name="connsiteY79" fmla="*/ 144463 h 331788"/>
                <a:gd name="connsiteX80" fmla="*/ 212726 w 328613"/>
                <a:gd name="connsiteY80" fmla="*/ 156229 h 331788"/>
                <a:gd name="connsiteX81" fmla="*/ 202484 w 328613"/>
                <a:gd name="connsiteY81" fmla="*/ 166688 h 331788"/>
                <a:gd name="connsiteX82" fmla="*/ 184561 w 328613"/>
                <a:gd name="connsiteY82" fmla="*/ 166688 h 331788"/>
                <a:gd name="connsiteX83" fmla="*/ 173038 w 328613"/>
                <a:gd name="connsiteY83" fmla="*/ 156229 h 331788"/>
                <a:gd name="connsiteX84" fmla="*/ 184561 w 328613"/>
                <a:gd name="connsiteY84" fmla="*/ 144463 h 331788"/>
                <a:gd name="connsiteX85" fmla="*/ 130585 w 328613"/>
                <a:gd name="connsiteY85" fmla="*/ 144463 h 331788"/>
                <a:gd name="connsiteX86" fmla="*/ 148509 w 328613"/>
                <a:gd name="connsiteY86" fmla="*/ 144463 h 331788"/>
                <a:gd name="connsiteX87" fmla="*/ 158751 w 328613"/>
                <a:gd name="connsiteY87" fmla="*/ 156229 h 331788"/>
                <a:gd name="connsiteX88" fmla="*/ 148509 w 328613"/>
                <a:gd name="connsiteY88" fmla="*/ 166688 h 331788"/>
                <a:gd name="connsiteX89" fmla="*/ 130585 w 328613"/>
                <a:gd name="connsiteY89" fmla="*/ 166688 h 331788"/>
                <a:gd name="connsiteX90" fmla="*/ 119063 w 328613"/>
                <a:gd name="connsiteY90" fmla="*/ 156229 h 331788"/>
                <a:gd name="connsiteX91" fmla="*/ 130585 w 328613"/>
                <a:gd name="connsiteY91" fmla="*/ 144463 h 331788"/>
                <a:gd name="connsiteX92" fmla="*/ 165100 w 328613"/>
                <a:gd name="connsiteY92" fmla="*/ 95250 h 331788"/>
                <a:gd name="connsiteX93" fmla="*/ 103188 w 328613"/>
                <a:gd name="connsiteY93" fmla="*/ 127000 h 331788"/>
                <a:gd name="connsiteX94" fmla="*/ 103188 w 328613"/>
                <a:gd name="connsiteY94" fmla="*/ 309563 h 331788"/>
                <a:gd name="connsiteX95" fmla="*/ 227013 w 328613"/>
                <a:gd name="connsiteY95" fmla="*/ 309563 h 331788"/>
                <a:gd name="connsiteX96" fmla="*/ 227013 w 328613"/>
                <a:gd name="connsiteY96" fmla="*/ 127000 h 331788"/>
                <a:gd name="connsiteX97" fmla="*/ 176213 w 328613"/>
                <a:gd name="connsiteY97" fmla="*/ 23813 h 331788"/>
                <a:gd name="connsiteX98" fmla="*/ 176213 w 328613"/>
                <a:gd name="connsiteY98" fmla="*/ 34926 h 331788"/>
                <a:gd name="connsiteX99" fmla="*/ 200026 w 328613"/>
                <a:gd name="connsiteY99" fmla="*/ 30163 h 331788"/>
                <a:gd name="connsiteX100" fmla="*/ 168852 w 328613"/>
                <a:gd name="connsiteY100" fmla="*/ 0 h 331788"/>
                <a:gd name="connsiteX101" fmla="*/ 223405 w 328613"/>
                <a:gd name="connsiteY101" fmla="*/ 18145 h 331788"/>
                <a:gd name="connsiteX102" fmla="*/ 231198 w 328613"/>
                <a:gd name="connsiteY102" fmla="*/ 29809 h 331788"/>
                <a:gd name="connsiteX103" fmla="*/ 223405 w 328613"/>
                <a:gd name="connsiteY103" fmla="*/ 40177 h 331788"/>
                <a:gd name="connsiteX104" fmla="*/ 176646 w 328613"/>
                <a:gd name="connsiteY104" fmla="*/ 55730 h 331788"/>
                <a:gd name="connsiteX105" fmla="*/ 176646 w 328613"/>
                <a:gd name="connsiteY105" fmla="*/ 76467 h 331788"/>
                <a:gd name="connsiteX106" fmla="*/ 242888 w 328613"/>
                <a:gd name="connsiteY106" fmla="*/ 110164 h 331788"/>
                <a:gd name="connsiteX107" fmla="*/ 249382 w 328613"/>
                <a:gd name="connsiteY107" fmla="*/ 120532 h 331788"/>
                <a:gd name="connsiteX108" fmla="*/ 249382 w 328613"/>
                <a:gd name="connsiteY108" fmla="*/ 127013 h 331788"/>
                <a:gd name="connsiteX109" fmla="*/ 316923 w 328613"/>
                <a:gd name="connsiteY109" fmla="*/ 127013 h 331788"/>
                <a:gd name="connsiteX110" fmla="*/ 328613 w 328613"/>
                <a:gd name="connsiteY110" fmla="*/ 138677 h 331788"/>
                <a:gd name="connsiteX111" fmla="*/ 328613 w 328613"/>
                <a:gd name="connsiteY111" fmla="*/ 320124 h 331788"/>
                <a:gd name="connsiteX112" fmla="*/ 316923 w 328613"/>
                <a:gd name="connsiteY112" fmla="*/ 331788 h 331788"/>
                <a:gd name="connsiteX113" fmla="*/ 11690 w 328613"/>
                <a:gd name="connsiteY113" fmla="*/ 331788 h 331788"/>
                <a:gd name="connsiteX114" fmla="*/ 0 w 328613"/>
                <a:gd name="connsiteY114" fmla="*/ 320124 h 331788"/>
                <a:gd name="connsiteX115" fmla="*/ 0 w 328613"/>
                <a:gd name="connsiteY115" fmla="*/ 138677 h 331788"/>
                <a:gd name="connsiteX116" fmla="*/ 11690 w 328613"/>
                <a:gd name="connsiteY116" fmla="*/ 127013 h 331788"/>
                <a:gd name="connsiteX117" fmla="*/ 80529 w 328613"/>
                <a:gd name="connsiteY117" fmla="*/ 127013 h 331788"/>
                <a:gd name="connsiteX118" fmla="*/ 80529 w 328613"/>
                <a:gd name="connsiteY118" fmla="*/ 120532 h 331788"/>
                <a:gd name="connsiteX119" fmla="*/ 87024 w 328613"/>
                <a:gd name="connsiteY119" fmla="*/ 110164 h 331788"/>
                <a:gd name="connsiteX120" fmla="*/ 154565 w 328613"/>
                <a:gd name="connsiteY120" fmla="*/ 76467 h 331788"/>
                <a:gd name="connsiteX121" fmla="*/ 154565 w 328613"/>
                <a:gd name="connsiteY121" fmla="*/ 11664 h 331788"/>
                <a:gd name="connsiteX122" fmla="*/ 158461 w 328613"/>
                <a:gd name="connsiteY122" fmla="*/ 2592 h 331788"/>
                <a:gd name="connsiteX123" fmla="*/ 168852 w 328613"/>
                <a:gd name="connsiteY123"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28613" h="331788">
                  <a:moveTo>
                    <a:pt x="270286" y="234950"/>
                  </a:moveTo>
                  <a:cubicBezTo>
                    <a:pt x="270286" y="234950"/>
                    <a:pt x="270286" y="234950"/>
                    <a:pt x="288209" y="234950"/>
                  </a:cubicBezTo>
                  <a:cubicBezTo>
                    <a:pt x="293330" y="234950"/>
                    <a:pt x="298451" y="240179"/>
                    <a:pt x="298451" y="246716"/>
                  </a:cubicBezTo>
                  <a:cubicBezTo>
                    <a:pt x="298451" y="253253"/>
                    <a:pt x="293330" y="257175"/>
                    <a:pt x="288209" y="257175"/>
                  </a:cubicBezTo>
                  <a:cubicBezTo>
                    <a:pt x="288209" y="257175"/>
                    <a:pt x="288209" y="257175"/>
                    <a:pt x="270286" y="257175"/>
                  </a:cubicBezTo>
                  <a:cubicBezTo>
                    <a:pt x="263884" y="257175"/>
                    <a:pt x="258763" y="253253"/>
                    <a:pt x="258763" y="246716"/>
                  </a:cubicBezTo>
                  <a:cubicBezTo>
                    <a:pt x="258763" y="240179"/>
                    <a:pt x="263884" y="234950"/>
                    <a:pt x="270286" y="234950"/>
                  </a:cubicBezTo>
                  <a:close/>
                  <a:moveTo>
                    <a:pt x="45167" y="234950"/>
                  </a:moveTo>
                  <a:cubicBezTo>
                    <a:pt x="45167" y="234950"/>
                    <a:pt x="45167" y="234950"/>
                    <a:pt x="63090" y="234950"/>
                  </a:cubicBezTo>
                  <a:cubicBezTo>
                    <a:pt x="69492" y="234950"/>
                    <a:pt x="74613" y="240179"/>
                    <a:pt x="74613" y="246716"/>
                  </a:cubicBezTo>
                  <a:cubicBezTo>
                    <a:pt x="74613" y="253253"/>
                    <a:pt x="69492" y="257175"/>
                    <a:pt x="63090" y="257175"/>
                  </a:cubicBezTo>
                  <a:cubicBezTo>
                    <a:pt x="63090" y="257175"/>
                    <a:pt x="63090" y="257175"/>
                    <a:pt x="45167" y="257175"/>
                  </a:cubicBezTo>
                  <a:cubicBezTo>
                    <a:pt x="38766" y="257175"/>
                    <a:pt x="34925" y="253253"/>
                    <a:pt x="34925" y="246716"/>
                  </a:cubicBezTo>
                  <a:cubicBezTo>
                    <a:pt x="34925" y="240179"/>
                    <a:pt x="38766" y="234950"/>
                    <a:pt x="45167" y="234950"/>
                  </a:cubicBezTo>
                  <a:close/>
                  <a:moveTo>
                    <a:pt x="184561" y="217488"/>
                  </a:moveTo>
                  <a:cubicBezTo>
                    <a:pt x="184561" y="217488"/>
                    <a:pt x="184561" y="217488"/>
                    <a:pt x="202484" y="217488"/>
                  </a:cubicBezTo>
                  <a:cubicBezTo>
                    <a:pt x="208885" y="217488"/>
                    <a:pt x="212726" y="222717"/>
                    <a:pt x="212726" y="229254"/>
                  </a:cubicBezTo>
                  <a:cubicBezTo>
                    <a:pt x="212726" y="235791"/>
                    <a:pt x="208885" y="239713"/>
                    <a:pt x="202484" y="239713"/>
                  </a:cubicBezTo>
                  <a:cubicBezTo>
                    <a:pt x="202484" y="239713"/>
                    <a:pt x="202484" y="239713"/>
                    <a:pt x="184561" y="239713"/>
                  </a:cubicBezTo>
                  <a:cubicBezTo>
                    <a:pt x="178159" y="239713"/>
                    <a:pt x="173038" y="235791"/>
                    <a:pt x="173038" y="229254"/>
                  </a:cubicBezTo>
                  <a:cubicBezTo>
                    <a:pt x="173038" y="222717"/>
                    <a:pt x="178159" y="217488"/>
                    <a:pt x="184561" y="217488"/>
                  </a:cubicBezTo>
                  <a:close/>
                  <a:moveTo>
                    <a:pt x="130585" y="217488"/>
                  </a:moveTo>
                  <a:cubicBezTo>
                    <a:pt x="130585" y="217488"/>
                    <a:pt x="130585" y="217488"/>
                    <a:pt x="148509" y="217488"/>
                  </a:cubicBezTo>
                  <a:cubicBezTo>
                    <a:pt x="154910" y="217488"/>
                    <a:pt x="158751" y="222717"/>
                    <a:pt x="158751" y="229254"/>
                  </a:cubicBezTo>
                  <a:cubicBezTo>
                    <a:pt x="158751" y="235791"/>
                    <a:pt x="154910" y="239713"/>
                    <a:pt x="148509" y="239713"/>
                  </a:cubicBezTo>
                  <a:cubicBezTo>
                    <a:pt x="148509" y="239713"/>
                    <a:pt x="148509" y="239713"/>
                    <a:pt x="130585" y="239713"/>
                  </a:cubicBezTo>
                  <a:cubicBezTo>
                    <a:pt x="124184" y="239713"/>
                    <a:pt x="119063" y="235791"/>
                    <a:pt x="119063" y="229254"/>
                  </a:cubicBezTo>
                  <a:cubicBezTo>
                    <a:pt x="119063" y="222717"/>
                    <a:pt x="124184" y="217488"/>
                    <a:pt x="130585" y="217488"/>
                  </a:cubicBezTo>
                  <a:close/>
                  <a:moveTo>
                    <a:pt x="270286" y="200025"/>
                  </a:moveTo>
                  <a:cubicBezTo>
                    <a:pt x="270286" y="200025"/>
                    <a:pt x="270286" y="200025"/>
                    <a:pt x="288209" y="200025"/>
                  </a:cubicBezTo>
                  <a:cubicBezTo>
                    <a:pt x="293330" y="200025"/>
                    <a:pt x="298451" y="204881"/>
                    <a:pt x="298451" y="210951"/>
                  </a:cubicBezTo>
                  <a:cubicBezTo>
                    <a:pt x="298451" y="217021"/>
                    <a:pt x="293330" y="220663"/>
                    <a:pt x="288209" y="220663"/>
                  </a:cubicBezTo>
                  <a:cubicBezTo>
                    <a:pt x="288209" y="220663"/>
                    <a:pt x="288209" y="220663"/>
                    <a:pt x="270286" y="220663"/>
                  </a:cubicBezTo>
                  <a:cubicBezTo>
                    <a:pt x="263884" y="220663"/>
                    <a:pt x="258763" y="217021"/>
                    <a:pt x="258763" y="210951"/>
                  </a:cubicBezTo>
                  <a:cubicBezTo>
                    <a:pt x="258763" y="204881"/>
                    <a:pt x="263884" y="200025"/>
                    <a:pt x="270286" y="200025"/>
                  </a:cubicBezTo>
                  <a:close/>
                  <a:moveTo>
                    <a:pt x="45167" y="200025"/>
                  </a:moveTo>
                  <a:cubicBezTo>
                    <a:pt x="45167" y="200025"/>
                    <a:pt x="45167" y="200025"/>
                    <a:pt x="63090" y="200025"/>
                  </a:cubicBezTo>
                  <a:cubicBezTo>
                    <a:pt x="69492" y="200025"/>
                    <a:pt x="74613" y="204881"/>
                    <a:pt x="74613" y="210951"/>
                  </a:cubicBezTo>
                  <a:cubicBezTo>
                    <a:pt x="74613" y="217021"/>
                    <a:pt x="69492" y="220663"/>
                    <a:pt x="63090" y="220663"/>
                  </a:cubicBezTo>
                  <a:cubicBezTo>
                    <a:pt x="63090" y="220663"/>
                    <a:pt x="63090" y="220663"/>
                    <a:pt x="45167" y="220663"/>
                  </a:cubicBezTo>
                  <a:cubicBezTo>
                    <a:pt x="38766" y="220663"/>
                    <a:pt x="34925" y="217021"/>
                    <a:pt x="34925" y="210951"/>
                  </a:cubicBezTo>
                  <a:cubicBezTo>
                    <a:pt x="34925" y="204881"/>
                    <a:pt x="38766" y="200025"/>
                    <a:pt x="45167" y="200025"/>
                  </a:cubicBezTo>
                  <a:close/>
                  <a:moveTo>
                    <a:pt x="184561" y="180975"/>
                  </a:moveTo>
                  <a:cubicBezTo>
                    <a:pt x="184561" y="180975"/>
                    <a:pt x="184561" y="180975"/>
                    <a:pt x="202484" y="180975"/>
                  </a:cubicBezTo>
                  <a:cubicBezTo>
                    <a:pt x="208885" y="180975"/>
                    <a:pt x="212726" y="186204"/>
                    <a:pt x="212726" y="192741"/>
                  </a:cubicBezTo>
                  <a:cubicBezTo>
                    <a:pt x="212726" y="199278"/>
                    <a:pt x="208885" y="203200"/>
                    <a:pt x="202484" y="203200"/>
                  </a:cubicBezTo>
                  <a:cubicBezTo>
                    <a:pt x="202484" y="203200"/>
                    <a:pt x="202484" y="203200"/>
                    <a:pt x="184561" y="203200"/>
                  </a:cubicBezTo>
                  <a:cubicBezTo>
                    <a:pt x="178159" y="203200"/>
                    <a:pt x="173038" y="199278"/>
                    <a:pt x="173038" y="192741"/>
                  </a:cubicBezTo>
                  <a:cubicBezTo>
                    <a:pt x="173038" y="186204"/>
                    <a:pt x="178159" y="180975"/>
                    <a:pt x="184561" y="180975"/>
                  </a:cubicBezTo>
                  <a:close/>
                  <a:moveTo>
                    <a:pt x="130585" y="180975"/>
                  </a:moveTo>
                  <a:cubicBezTo>
                    <a:pt x="130585" y="180975"/>
                    <a:pt x="130585" y="180975"/>
                    <a:pt x="148509" y="180975"/>
                  </a:cubicBezTo>
                  <a:cubicBezTo>
                    <a:pt x="154910" y="180975"/>
                    <a:pt x="158751" y="186204"/>
                    <a:pt x="158751" y="192741"/>
                  </a:cubicBezTo>
                  <a:cubicBezTo>
                    <a:pt x="158751" y="199278"/>
                    <a:pt x="154910" y="203200"/>
                    <a:pt x="148509" y="203200"/>
                  </a:cubicBezTo>
                  <a:cubicBezTo>
                    <a:pt x="148509" y="203200"/>
                    <a:pt x="148509" y="203200"/>
                    <a:pt x="130585" y="203200"/>
                  </a:cubicBezTo>
                  <a:cubicBezTo>
                    <a:pt x="124184" y="203200"/>
                    <a:pt x="119063" y="199278"/>
                    <a:pt x="119063" y="192741"/>
                  </a:cubicBezTo>
                  <a:cubicBezTo>
                    <a:pt x="119063" y="186204"/>
                    <a:pt x="124184" y="180975"/>
                    <a:pt x="130585" y="180975"/>
                  </a:cubicBezTo>
                  <a:close/>
                  <a:moveTo>
                    <a:pt x="270286" y="163513"/>
                  </a:moveTo>
                  <a:cubicBezTo>
                    <a:pt x="270286" y="163513"/>
                    <a:pt x="270286" y="163513"/>
                    <a:pt x="288209" y="163513"/>
                  </a:cubicBezTo>
                  <a:cubicBezTo>
                    <a:pt x="293330" y="163513"/>
                    <a:pt x="298451" y="168742"/>
                    <a:pt x="298451" y="175279"/>
                  </a:cubicBezTo>
                  <a:cubicBezTo>
                    <a:pt x="298451" y="180509"/>
                    <a:pt x="293330" y="185738"/>
                    <a:pt x="288209" y="185738"/>
                  </a:cubicBezTo>
                  <a:cubicBezTo>
                    <a:pt x="288209" y="185738"/>
                    <a:pt x="288209" y="185738"/>
                    <a:pt x="270286" y="185738"/>
                  </a:cubicBezTo>
                  <a:cubicBezTo>
                    <a:pt x="263884" y="185738"/>
                    <a:pt x="258763" y="180509"/>
                    <a:pt x="258763" y="175279"/>
                  </a:cubicBezTo>
                  <a:cubicBezTo>
                    <a:pt x="258763" y="168742"/>
                    <a:pt x="263884" y="163513"/>
                    <a:pt x="270286" y="163513"/>
                  </a:cubicBezTo>
                  <a:close/>
                  <a:moveTo>
                    <a:pt x="45167" y="163513"/>
                  </a:moveTo>
                  <a:cubicBezTo>
                    <a:pt x="45167" y="163513"/>
                    <a:pt x="45167" y="163513"/>
                    <a:pt x="63090" y="163513"/>
                  </a:cubicBezTo>
                  <a:cubicBezTo>
                    <a:pt x="69492" y="163513"/>
                    <a:pt x="74613" y="168742"/>
                    <a:pt x="74613" y="175279"/>
                  </a:cubicBezTo>
                  <a:cubicBezTo>
                    <a:pt x="74613" y="180509"/>
                    <a:pt x="69492" y="185738"/>
                    <a:pt x="63090" y="185738"/>
                  </a:cubicBezTo>
                  <a:cubicBezTo>
                    <a:pt x="63090" y="185738"/>
                    <a:pt x="63090" y="185738"/>
                    <a:pt x="45167" y="185738"/>
                  </a:cubicBezTo>
                  <a:cubicBezTo>
                    <a:pt x="38766" y="185738"/>
                    <a:pt x="34925" y="180509"/>
                    <a:pt x="34925" y="175279"/>
                  </a:cubicBezTo>
                  <a:cubicBezTo>
                    <a:pt x="34925" y="168742"/>
                    <a:pt x="38766" y="163513"/>
                    <a:pt x="45167" y="163513"/>
                  </a:cubicBezTo>
                  <a:close/>
                  <a:moveTo>
                    <a:pt x="249238" y="149225"/>
                  </a:moveTo>
                  <a:lnTo>
                    <a:pt x="249238" y="309563"/>
                  </a:lnTo>
                  <a:lnTo>
                    <a:pt x="306388" y="309563"/>
                  </a:lnTo>
                  <a:lnTo>
                    <a:pt x="306388" y="149225"/>
                  </a:lnTo>
                  <a:close/>
                  <a:moveTo>
                    <a:pt x="22225" y="149225"/>
                  </a:moveTo>
                  <a:lnTo>
                    <a:pt x="22225" y="309563"/>
                  </a:lnTo>
                  <a:lnTo>
                    <a:pt x="80963" y="309563"/>
                  </a:lnTo>
                  <a:lnTo>
                    <a:pt x="80963" y="149225"/>
                  </a:lnTo>
                  <a:close/>
                  <a:moveTo>
                    <a:pt x="184561" y="144463"/>
                  </a:moveTo>
                  <a:cubicBezTo>
                    <a:pt x="184561" y="144463"/>
                    <a:pt x="184561" y="144463"/>
                    <a:pt x="202484" y="144463"/>
                  </a:cubicBezTo>
                  <a:cubicBezTo>
                    <a:pt x="208885" y="144463"/>
                    <a:pt x="212726" y="149692"/>
                    <a:pt x="212726" y="156229"/>
                  </a:cubicBezTo>
                  <a:cubicBezTo>
                    <a:pt x="212726" y="161459"/>
                    <a:pt x="208885" y="166688"/>
                    <a:pt x="202484" y="166688"/>
                  </a:cubicBezTo>
                  <a:cubicBezTo>
                    <a:pt x="202484" y="166688"/>
                    <a:pt x="202484" y="166688"/>
                    <a:pt x="184561" y="166688"/>
                  </a:cubicBezTo>
                  <a:cubicBezTo>
                    <a:pt x="178159" y="166688"/>
                    <a:pt x="173038" y="161459"/>
                    <a:pt x="173038" y="156229"/>
                  </a:cubicBezTo>
                  <a:cubicBezTo>
                    <a:pt x="173038" y="149692"/>
                    <a:pt x="178159" y="144463"/>
                    <a:pt x="184561" y="144463"/>
                  </a:cubicBezTo>
                  <a:close/>
                  <a:moveTo>
                    <a:pt x="130585" y="144463"/>
                  </a:moveTo>
                  <a:cubicBezTo>
                    <a:pt x="130585" y="144463"/>
                    <a:pt x="130585" y="144463"/>
                    <a:pt x="148509" y="144463"/>
                  </a:cubicBezTo>
                  <a:cubicBezTo>
                    <a:pt x="154910" y="144463"/>
                    <a:pt x="158751" y="149692"/>
                    <a:pt x="158751" y="156229"/>
                  </a:cubicBezTo>
                  <a:cubicBezTo>
                    <a:pt x="158751" y="161459"/>
                    <a:pt x="154910" y="166688"/>
                    <a:pt x="148509" y="166688"/>
                  </a:cubicBezTo>
                  <a:cubicBezTo>
                    <a:pt x="148509" y="166688"/>
                    <a:pt x="148509" y="166688"/>
                    <a:pt x="130585" y="166688"/>
                  </a:cubicBezTo>
                  <a:cubicBezTo>
                    <a:pt x="124184" y="166688"/>
                    <a:pt x="119063" y="161459"/>
                    <a:pt x="119063" y="156229"/>
                  </a:cubicBezTo>
                  <a:cubicBezTo>
                    <a:pt x="119063" y="149692"/>
                    <a:pt x="124184" y="144463"/>
                    <a:pt x="130585" y="144463"/>
                  </a:cubicBezTo>
                  <a:close/>
                  <a:moveTo>
                    <a:pt x="165100" y="95250"/>
                  </a:moveTo>
                  <a:lnTo>
                    <a:pt x="103188" y="127000"/>
                  </a:lnTo>
                  <a:lnTo>
                    <a:pt x="103188" y="309563"/>
                  </a:lnTo>
                  <a:lnTo>
                    <a:pt x="227013" y="309563"/>
                  </a:lnTo>
                  <a:lnTo>
                    <a:pt x="227013" y="127000"/>
                  </a:lnTo>
                  <a:close/>
                  <a:moveTo>
                    <a:pt x="176213" y="23813"/>
                  </a:moveTo>
                  <a:lnTo>
                    <a:pt x="176213" y="34926"/>
                  </a:lnTo>
                  <a:lnTo>
                    <a:pt x="200026" y="30163"/>
                  </a:lnTo>
                  <a:close/>
                  <a:moveTo>
                    <a:pt x="168852" y="0"/>
                  </a:moveTo>
                  <a:cubicBezTo>
                    <a:pt x="168852" y="0"/>
                    <a:pt x="168852" y="0"/>
                    <a:pt x="223405" y="18145"/>
                  </a:cubicBezTo>
                  <a:cubicBezTo>
                    <a:pt x="227302" y="20737"/>
                    <a:pt x="231198" y="24625"/>
                    <a:pt x="231198" y="29809"/>
                  </a:cubicBezTo>
                  <a:cubicBezTo>
                    <a:pt x="231198" y="33697"/>
                    <a:pt x="227302" y="37585"/>
                    <a:pt x="223405" y="40177"/>
                  </a:cubicBezTo>
                  <a:cubicBezTo>
                    <a:pt x="223405" y="40177"/>
                    <a:pt x="223405" y="40177"/>
                    <a:pt x="176646" y="55730"/>
                  </a:cubicBezTo>
                  <a:cubicBezTo>
                    <a:pt x="176646" y="55730"/>
                    <a:pt x="176646" y="55730"/>
                    <a:pt x="176646" y="76467"/>
                  </a:cubicBezTo>
                  <a:cubicBezTo>
                    <a:pt x="176646" y="76467"/>
                    <a:pt x="176646" y="76467"/>
                    <a:pt x="242888" y="110164"/>
                  </a:cubicBezTo>
                  <a:cubicBezTo>
                    <a:pt x="246785" y="112756"/>
                    <a:pt x="249382" y="115348"/>
                    <a:pt x="249382" y="120532"/>
                  </a:cubicBezTo>
                  <a:cubicBezTo>
                    <a:pt x="249382" y="120532"/>
                    <a:pt x="249382" y="120532"/>
                    <a:pt x="249382" y="127013"/>
                  </a:cubicBezTo>
                  <a:cubicBezTo>
                    <a:pt x="249382" y="127013"/>
                    <a:pt x="249382" y="127013"/>
                    <a:pt x="316923" y="127013"/>
                  </a:cubicBezTo>
                  <a:cubicBezTo>
                    <a:pt x="323418" y="127013"/>
                    <a:pt x="328613" y="132197"/>
                    <a:pt x="328613" y="138677"/>
                  </a:cubicBezTo>
                  <a:cubicBezTo>
                    <a:pt x="328613" y="138677"/>
                    <a:pt x="328613" y="138677"/>
                    <a:pt x="328613" y="320124"/>
                  </a:cubicBezTo>
                  <a:cubicBezTo>
                    <a:pt x="328613" y="326604"/>
                    <a:pt x="323418" y="331788"/>
                    <a:pt x="316923" y="331788"/>
                  </a:cubicBezTo>
                  <a:lnTo>
                    <a:pt x="11690" y="331788"/>
                  </a:lnTo>
                  <a:cubicBezTo>
                    <a:pt x="5195" y="331788"/>
                    <a:pt x="0" y="326604"/>
                    <a:pt x="0" y="320124"/>
                  </a:cubicBezTo>
                  <a:cubicBezTo>
                    <a:pt x="0" y="320124"/>
                    <a:pt x="0" y="320124"/>
                    <a:pt x="0" y="138677"/>
                  </a:cubicBezTo>
                  <a:cubicBezTo>
                    <a:pt x="0" y="132197"/>
                    <a:pt x="5195" y="127013"/>
                    <a:pt x="11690" y="127013"/>
                  </a:cubicBezTo>
                  <a:cubicBezTo>
                    <a:pt x="11690" y="127013"/>
                    <a:pt x="11690" y="127013"/>
                    <a:pt x="80529" y="127013"/>
                  </a:cubicBezTo>
                  <a:cubicBezTo>
                    <a:pt x="80529" y="127013"/>
                    <a:pt x="80529" y="127013"/>
                    <a:pt x="80529" y="120532"/>
                  </a:cubicBezTo>
                  <a:cubicBezTo>
                    <a:pt x="80529" y="115348"/>
                    <a:pt x="83127" y="112756"/>
                    <a:pt x="87024" y="110164"/>
                  </a:cubicBezTo>
                  <a:cubicBezTo>
                    <a:pt x="87024" y="110164"/>
                    <a:pt x="87024" y="110164"/>
                    <a:pt x="154565" y="76467"/>
                  </a:cubicBezTo>
                  <a:cubicBezTo>
                    <a:pt x="154565" y="76467"/>
                    <a:pt x="154565" y="76467"/>
                    <a:pt x="154565" y="11664"/>
                  </a:cubicBezTo>
                  <a:cubicBezTo>
                    <a:pt x="154565" y="7776"/>
                    <a:pt x="155864" y="3888"/>
                    <a:pt x="158461" y="2592"/>
                  </a:cubicBezTo>
                  <a:cubicBezTo>
                    <a:pt x="161059" y="0"/>
                    <a:pt x="164956" y="0"/>
                    <a:pt x="16885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grpSp>
        <p:nvGrpSpPr>
          <p:cNvPr id="24" name="千图PPT彼岸天：ID 8661124库_组合 23"/>
          <p:cNvGrpSpPr/>
          <p:nvPr>
            <p:custDataLst>
              <p:tags r:id="rId4"/>
            </p:custDataLst>
          </p:nvPr>
        </p:nvGrpSpPr>
        <p:grpSpPr>
          <a:xfrm>
            <a:off x="6887850" y="2240868"/>
            <a:ext cx="2128696" cy="2622394"/>
            <a:chOff x="6887850" y="2240868"/>
            <a:chExt cx="2128696" cy="2622394"/>
          </a:xfrm>
        </p:grpSpPr>
        <p:sp>
          <p:nvSpPr>
            <p:cNvPr id="7" name="矩形 6"/>
            <p:cNvSpPr/>
            <p:nvPr/>
          </p:nvSpPr>
          <p:spPr>
            <a:xfrm>
              <a:off x="7129281" y="2240868"/>
              <a:ext cx="1415772" cy="338554"/>
            </a:xfrm>
            <a:prstGeom prst="rect">
              <a:avLst/>
            </a:prstGeom>
            <a:noFill/>
          </p:spPr>
          <p:txBody>
            <a:bodyPr wrap="none">
              <a:normAutofit/>
            </a:bodyPr>
            <a:lstStyle/>
            <a:p>
              <a:r>
                <a:rPr lang="zh-CN" altLang="en-US" sz="1600" b="1" noProof="1">
                  <a:solidFill>
                    <a:schemeClr val="accent2"/>
                  </a:solidFill>
                </a:rPr>
                <a:t>输入标题文本</a:t>
              </a:r>
            </a:p>
          </p:txBody>
        </p:sp>
        <p:sp>
          <p:nvSpPr>
            <p:cNvPr id="8" name="矩形 7"/>
            <p:cNvSpPr/>
            <p:nvPr/>
          </p:nvSpPr>
          <p:spPr>
            <a:xfrm>
              <a:off x="7129281" y="2585458"/>
              <a:ext cx="1887265" cy="461665"/>
            </a:xfrm>
            <a:prstGeom prst="rect">
              <a:avLst/>
            </a:prstGeom>
          </p:spPr>
          <p:txBody>
            <a:bodyPr wrap="square">
              <a:normAutofit fontScale="82500" lnSpcReduction="10000"/>
            </a:bodyPr>
            <a:lstStyle/>
            <a:p>
              <a:pPr>
                <a:lnSpc>
                  <a:spcPct val="120000"/>
                </a:lnSpc>
                <a:buClr>
                  <a:srgbClr val="E24848"/>
                </a:buClr>
              </a:pPr>
              <a:r>
                <a:rPr lang="zh-CN" altLang="en-US" sz="1000" noProof="1" smtClean="0"/>
                <a:t>点击此处更换文本点击此处更换文本点击此处更换文本点击此处更换文本</a:t>
              </a:r>
              <a:endParaRPr sz="1000" noProof="1"/>
            </a:p>
          </p:txBody>
        </p:sp>
        <p:grpSp>
          <p:nvGrpSpPr>
            <p:cNvPr id="13" name="组合 12"/>
            <p:cNvGrpSpPr/>
            <p:nvPr/>
          </p:nvGrpSpPr>
          <p:grpSpPr>
            <a:xfrm>
              <a:off x="6887850" y="3517700"/>
              <a:ext cx="864232" cy="1345562"/>
              <a:chOff x="6887850" y="4214883"/>
              <a:chExt cx="864232" cy="1345562"/>
            </a:xfrm>
          </p:grpSpPr>
          <p:sp>
            <p:nvSpPr>
              <p:cNvPr id="18" name="椭圆 17"/>
              <p:cNvSpPr/>
              <p:nvPr/>
            </p:nvSpPr>
            <p:spPr>
              <a:xfrm>
                <a:off x="6887850" y="4696213"/>
                <a:ext cx="864232" cy="864232"/>
              </a:xfrm>
              <a:prstGeom prst="ellipse">
                <a:avLst/>
              </a:prstGeom>
              <a:solidFill>
                <a:schemeClr val="bg1"/>
              </a:solidFill>
              <a:ln w="12700">
                <a:solidFill>
                  <a:schemeClr val="bg1">
                    <a:lumMod val="75000"/>
                  </a:schemeClr>
                </a:solidFill>
                <a:headEnd type="oval" w="med" len="med"/>
                <a:tailEnd type="oval" w="med" len="med"/>
              </a:ln>
              <a:effectLst>
                <a:outerShdw blurRad="76200" dir="18900000" sy="23000" kx="-1200000" algn="bl"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cxnSp>
            <p:nvCxnSpPr>
              <p:cNvPr id="19" name="直接连接符 18"/>
              <p:cNvCxnSpPr/>
              <p:nvPr/>
            </p:nvCxnSpPr>
            <p:spPr>
              <a:xfrm>
                <a:off x="7297282" y="4214883"/>
                <a:ext cx="0" cy="4736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6" name="任意多边形 46"/>
            <p:cNvSpPr/>
            <p:nvPr/>
          </p:nvSpPr>
          <p:spPr>
            <a:xfrm>
              <a:off x="7097126" y="4206153"/>
              <a:ext cx="445680" cy="449986"/>
            </a:xfrm>
            <a:custGeom>
              <a:avLst/>
              <a:gdLst>
                <a:gd name="connsiteX0" fmla="*/ 270286 w 328613"/>
                <a:gd name="connsiteY0" fmla="*/ 234950 h 331788"/>
                <a:gd name="connsiteX1" fmla="*/ 288209 w 328613"/>
                <a:gd name="connsiteY1" fmla="*/ 234950 h 331788"/>
                <a:gd name="connsiteX2" fmla="*/ 298451 w 328613"/>
                <a:gd name="connsiteY2" fmla="*/ 246716 h 331788"/>
                <a:gd name="connsiteX3" fmla="*/ 288209 w 328613"/>
                <a:gd name="connsiteY3" fmla="*/ 257175 h 331788"/>
                <a:gd name="connsiteX4" fmla="*/ 270286 w 328613"/>
                <a:gd name="connsiteY4" fmla="*/ 257175 h 331788"/>
                <a:gd name="connsiteX5" fmla="*/ 258763 w 328613"/>
                <a:gd name="connsiteY5" fmla="*/ 246716 h 331788"/>
                <a:gd name="connsiteX6" fmla="*/ 270286 w 328613"/>
                <a:gd name="connsiteY6" fmla="*/ 234950 h 331788"/>
                <a:gd name="connsiteX7" fmla="*/ 45167 w 328613"/>
                <a:gd name="connsiteY7" fmla="*/ 234950 h 331788"/>
                <a:gd name="connsiteX8" fmla="*/ 63090 w 328613"/>
                <a:gd name="connsiteY8" fmla="*/ 234950 h 331788"/>
                <a:gd name="connsiteX9" fmla="*/ 74613 w 328613"/>
                <a:gd name="connsiteY9" fmla="*/ 246716 h 331788"/>
                <a:gd name="connsiteX10" fmla="*/ 63090 w 328613"/>
                <a:gd name="connsiteY10" fmla="*/ 257175 h 331788"/>
                <a:gd name="connsiteX11" fmla="*/ 45167 w 328613"/>
                <a:gd name="connsiteY11" fmla="*/ 257175 h 331788"/>
                <a:gd name="connsiteX12" fmla="*/ 34925 w 328613"/>
                <a:gd name="connsiteY12" fmla="*/ 246716 h 331788"/>
                <a:gd name="connsiteX13" fmla="*/ 45167 w 328613"/>
                <a:gd name="connsiteY13" fmla="*/ 234950 h 331788"/>
                <a:gd name="connsiteX14" fmla="*/ 184561 w 328613"/>
                <a:gd name="connsiteY14" fmla="*/ 217488 h 331788"/>
                <a:gd name="connsiteX15" fmla="*/ 202484 w 328613"/>
                <a:gd name="connsiteY15" fmla="*/ 217488 h 331788"/>
                <a:gd name="connsiteX16" fmla="*/ 212726 w 328613"/>
                <a:gd name="connsiteY16" fmla="*/ 229254 h 331788"/>
                <a:gd name="connsiteX17" fmla="*/ 202484 w 328613"/>
                <a:gd name="connsiteY17" fmla="*/ 239713 h 331788"/>
                <a:gd name="connsiteX18" fmla="*/ 184561 w 328613"/>
                <a:gd name="connsiteY18" fmla="*/ 239713 h 331788"/>
                <a:gd name="connsiteX19" fmla="*/ 173038 w 328613"/>
                <a:gd name="connsiteY19" fmla="*/ 229254 h 331788"/>
                <a:gd name="connsiteX20" fmla="*/ 184561 w 328613"/>
                <a:gd name="connsiteY20" fmla="*/ 217488 h 331788"/>
                <a:gd name="connsiteX21" fmla="*/ 130585 w 328613"/>
                <a:gd name="connsiteY21" fmla="*/ 217488 h 331788"/>
                <a:gd name="connsiteX22" fmla="*/ 148509 w 328613"/>
                <a:gd name="connsiteY22" fmla="*/ 217488 h 331788"/>
                <a:gd name="connsiteX23" fmla="*/ 158751 w 328613"/>
                <a:gd name="connsiteY23" fmla="*/ 229254 h 331788"/>
                <a:gd name="connsiteX24" fmla="*/ 148509 w 328613"/>
                <a:gd name="connsiteY24" fmla="*/ 239713 h 331788"/>
                <a:gd name="connsiteX25" fmla="*/ 130585 w 328613"/>
                <a:gd name="connsiteY25" fmla="*/ 239713 h 331788"/>
                <a:gd name="connsiteX26" fmla="*/ 119063 w 328613"/>
                <a:gd name="connsiteY26" fmla="*/ 229254 h 331788"/>
                <a:gd name="connsiteX27" fmla="*/ 130585 w 328613"/>
                <a:gd name="connsiteY27" fmla="*/ 217488 h 331788"/>
                <a:gd name="connsiteX28" fmla="*/ 270286 w 328613"/>
                <a:gd name="connsiteY28" fmla="*/ 200025 h 331788"/>
                <a:gd name="connsiteX29" fmla="*/ 288209 w 328613"/>
                <a:gd name="connsiteY29" fmla="*/ 200025 h 331788"/>
                <a:gd name="connsiteX30" fmla="*/ 298451 w 328613"/>
                <a:gd name="connsiteY30" fmla="*/ 210951 h 331788"/>
                <a:gd name="connsiteX31" fmla="*/ 288209 w 328613"/>
                <a:gd name="connsiteY31" fmla="*/ 220663 h 331788"/>
                <a:gd name="connsiteX32" fmla="*/ 270286 w 328613"/>
                <a:gd name="connsiteY32" fmla="*/ 220663 h 331788"/>
                <a:gd name="connsiteX33" fmla="*/ 258763 w 328613"/>
                <a:gd name="connsiteY33" fmla="*/ 210951 h 331788"/>
                <a:gd name="connsiteX34" fmla="*/ 270286 w 328613"/>
                <a:gd name="connsiteY34" fmla="*/ 200025 h 331788"/>
                <a:gd name="connsiteX35" fmla="*/ 45167 w 328613"/>
                <a:gd name="connsiteY35" fmla="*/ 200025 h 331788"/>
                <a:gd name="connsiteX36" fmla="*/ 63090 w 328613"/>
                <a:gd name="connsiteY36" fmla="*/ 200025 h 331788"/>
                <a:gd name="connsiteX37" fmla="*/ 74613 w 328613"/>
                <a:gd name="connsiteY37" fmla="*/ 210951 h 331788"/>
                <a:gd name="connsiteX38" fmla="*/ 63090 w 328613"/>
                <a:gd name="connsiteY38" fmla="*/ 220663 h 331788"/>
                <a:gd name="connsiteX39" fmla="*/ 45167 w 328613"/>
                <a:gd name="connsiteY39" fmla="*/ 220663 h 331788"/>
                <a:gd name="connsiteX40" fmla="*/ 34925 w 328613"/>
                <a:gd name="connsiteY40" fmla="*/ 210951 h 331788"/>
                <a:gd name="connsiteX41" fmla="*/ 45167 w 328613"/>
                <a:gd name="connsiteY41" fmla="*/ 200025 h 331788"/>
                <a:gd name="connsiteX42" fmla="*/ 184561 w 328613"/>
                <a:gd name="connsiteY42" fmla="*/ 180975 h 331788"/>
                <a:gd name="connsiteX43" fmla="*/ 202484 w 328613"/>
                <a:gd name="connsiteY43" fmla="*/ 180975 h 331788"/>
                <a:gd name="connsiteX44" fmla="*/ 212726 w 328613"/>
                <a:gd name="connsiteY44" fmla="*/ 192741 h 331788"/>
                <a:gd name="connsiteX45" fmla="*/ 202484 w 328613"/>
                <a:gd name="connsiteY45" fmla="*/ 203200 h 331788"/>
                <a:gd name="connsiteX46" fmla="*/ 184561 w 328613"/>
                <a:gd name="connsiteY46" fmla="*/ 203200 h 331788"/>
                <a:gd name="connsiteX47" fmla="*/ 173038 w 328613"/>
                <a:gd name="connsiteY47" fmla="*/ 192741 h 331788"/>
                <a:gd name="connsiteX48" fmla="*/ 184561 w 328613"/>
                <a:gd name="connsiteY48" fmla="*/ 180975 h 331788"/>
                <a:gd name="connsiteX49" fmla="*/ 130585 w 328613"/>
                <a:gd name="connsiteY49" fmla="*/ 180975 h 331788"/>
                <a:gd name="connsiteX50" fmla="*/ 148509 w 328613"/>
                <a:gd name="connsiteY50" fmla="*/ 180975 h 331788"/>
                <a:gd name="connsiteX51" fmla="*/ 158751 w 328613"/>
                <a:gd name="connsiteY51" fmla="*/ 192741 h 331788"/>
                <a:gd name="connsiteX52" fmla="*/ 148509 w 328613"/>
                <a:gd name="connsiteY52" fmla="*/ 203200 h 331788"/>
                <a:gd name="connsiteX53" fmla="*/ 130585 w 328613"/>
                <a:gd name="connsiteY53" fmla="*/ 203200 h 331788"/>
                <a:gd name="connsiteX54" fmla="*/ 119063 w 328613"/>
                <a:gd name="connsiteY54" fmla="*/ 192741 h 331788"/>
                <a:gd name="connsiteX55" fmla="*/ 130585 w 328613"/>
                <a:gd name="connsiteY55" fmla="*/ 180975 h 331788"/>
                <a:gd name="connsiteX56" fmla="*/ 270286 w 328613"/>
                <a:gd name="connsiteY56" fmla="*/ 163513 h 331788"/>
                <a:gd name="connsiteX57" fmla="*/ 288209 w 328613"/>
                <a:gd name="connsiteY57" fmla="*/ 163513 h 331788"/>
                <a:gd name="connsiteX58" fmla="*/ 298451 w 328613"/>
                <a:gd name="connsiteY58" fmla="*/ 175279 h 331788"/>
                <a:gd name="connsiteX59" fmla="*/ 288209 w 328613"/>
                <a:gd name="connsiteY59" fmla="*/ 185738 h 331788"/>
                <a:gd name="connsiteX60" fmla="*/ 270286 w 328613"/>
                <a:gd name="connsiteY60" fmla="*/ 185738 h 331788"/>
                <a:gd name="connsiteX61" fmla="*/ 258763 w 328613"/>
                <a:gd name="connsiteY61" fmla="*/ 175279 h 331788"/>
                <a:gd name="connsiteX62" fmla="*/ 270286 w 328613"/>
                <a:gd name="connsiteY62" fmla="*/ 163513 h 331788"/>
                <a:gd name="connsiteX63" fmla="*/ 45167 w 328613"/>
                <a:gd name="connsiteY63" fmla="*/ 163513 h 331788"/>
                <a:gd name="connsiteX64" fmla="*/ 63090 w 328613"/>
                <a:gd name="connsiteY64" fmla="*/ 163513 h 331788"/>
                <a:gd name="connsiteX65" fmla="*/ 74613 w 328613"/>
                <a:gd name="connsiteY65" fmla="*/ 175279 h 331788"/>
                <a:gd name="connsiteX66" fmla="*/ 63090 w 328613"/>
                <a:gd name="connsiteY66" fmla="*/ 185738 h 331788"/>
                <a:gd name="connsiteX67" fmla="*/ 45167 w 328613"/>
                <a:gd name="connsiteY67" fmla="*/ 185738 h 331788"/>
                <a:gd name="connsiteX68" fmla="*/ 34925 w 328613"/>
                <a:gd name="connsiteY68" fmla="*/ 175279 h 331788"/>
                <a:gd name="connsiteX69" fmla="*/ 45167 w 328613"/>
                <a:gd name="connsiteY69" fmla="*/ 163513 h 331788"/>
                <a:gd name="connsiteX70" fmla="*/ 249238 w 328613"/>
                <a:gd name="connsiteY70" fmla="*/ 149225 h 331788"/>
                <a:gd name="connsiteX71" fmla="*/ 249238 w 328613"/>
                <a:gd name="connsiteY71" fmla="*/ 309563 h 331788"/>
                <a:gd name="connsiteX72" fmla="*/ 306388 w 328613"/>
                <a:gd name="connsiteY72" fmla="*/ 309563 h 331788"/>
                <a:gd name="connsiteX73" fmla="*/ 306388 w 328613"/>
                <a:gd name="connsiteY73" fmla="*/ 149225 h 331788"/>
                <a:gd name="connsiteX74" fmla="*/ 22225 w 328613"/>
                <a:gd name="connsiteY74" fmla="*/ 149225 h 331788"/>
                <a:gd name="connsiteX75" fmla="*/ 22225 w 328613"/>
                <a:gd name="connsiteY75" fmla="*/ 309563 h 331788"/>
                <a:gd name="connsiteX76" fmla="*/ 80963 w 328613"/>
                <a:gd name="connsiteY76" fmla="*/ 309563 h 331788"/>
                <a:gd name="connsiteX77" fmla="*/ 80963 w 328613"/>
                <a:gd name="connsiteY77" fmla="*/ 149225 h 331788"/>
                <a:gd name="connsiteX78" fmla="*/ 184561 w 328613"/>
                <a:gd name="connsiteY78" fmla="*/ 144463 h 331788"/>
                <a:gd name="connsiteX79" fmla="*/ 202484 w 328613"/>
                <a:gd name="connsiteY79" fmla="*/ 144463 h 331788"/>
                <a:gd name="connsiteX80" fmla="*/ 212726 w 328613"/>
                <a:gd name="connsiteY80" fmla="*/ 156229 h 331788"/>
                <a:gd name="connsiteX81" fmla="*/ 202484 w 328613"/>
                <a:gd name="connsiteY81" fmla="*/ 166688 h 331788"/>
                <a:gd name="connsiteX82" fmla="*/ 184561 w 328613"/>
                <a:gd name="connsiteY82" fmla="*/ 166688 h 331788"/>
                <a:gd name="connsiteX83" fmla="*/ 173038 w 328613"/>
                <a:gd name="connsiteY83" fmla="*/ 156229 h 331788"/>
                <a:gd name="connsiteX84" fmla="*/ 184561 w 328613"/>
                <a:gd name="connsiteY84" fmla="*/ 144463 h 331788"/>
                <a:gd name="connsiteX85" fmla="*/ 130585 w 328613"/>
                <a:gd name="connsiteY85" fmla="*/ 144463 h 331788"/>
                <a:gd name="connsiteX86" fmla="*/ 148509 w 328613"/>
                <a:gd name="connsiteY86" fmla="*/ 144463 h 331788"/>
                <a:gd name="connsiteX87" fmla="*/ 158751 w 328613"/>
                <a:gd name="connsiteY87" fmla="*/ 156229 h 331788"/>
                <a:gd name="connsiteX88" fmla="*/ 148509 w 328613"/>
                <a:gd name="connsiteY88" fmla="*/ 166688 h 331788"/>
                <a:gd name="connsiteX89" fmla="*/ 130585 w 328613"/>
                <a:gd name="connsiteY89" fmla="*/ 166688 h 331788"/>
                <a:gd name="connsiteX90" fmla="*/ 119063 w 328613"/>
                <a:gd name="connsiteY90" fmla="*/ 156229 h 331788"/>
                <a:gd name="connsiteX91" fmla="*/ 130585 w 328613"/>
                <a:gd name="connsiteY91" fmla="*/ 144463 h 331788"/>
                <a:gd name="connsiteX92" fmla="*/ 165100 w 328613"/>
                <a:gd name="connsiteY92" fmla="*/ 95250 h 331788"/>
                <a:gd name="connsiteX93" fmla="*/ 103188 w 328613"/>
                <a:gd name="connsiteY93" fmla="*/ 127000 h 331788"/>
                <a:gd name="connsiteX94" fmla="*/ 103188 w 328613"/>
                <a:gd name="connsiteY94" fmla="*/ 309563 h 331788"/>
                <a:gd name="connsiteX95" fmla="*/ 227013 w 328613"/>
                <a:gd name="connsiteY95" fmla="*/ 309563 h 331788"/>
                <a:gd name="connsiteX96" fmla="*/ 227013 w 328613"/>
                <a:gd name="connsiteY96" fmla="*/ 127000 h 331788"/>
                <a:gd name="connsiteX97" fmla="*/ 176213 w 328613"/>
                <a:gd name="connsiteY97" fmla="*/ 23813 h 331788"/>
                <a:gd name="connsiteX98" fmla="*/ 176213 w 328613"/>
                <a:gd name="connsiteY98" fmla="*/ 34926 h 331788"/>
                <a:gd name="connsiteX99" fmla="*/ 200026 w 328613"/>
                <a:gd name="connsiteY99" fmla="*/ 30163 h 331788"/>
                <a:gd name="connsiteX100" fmla="*/ 168852 w 328613"/>
                <a:gd name="connsiteY100" fmla="*/ 0 h 331788"/>
                <a:gd name="connsiteX101" fmla="*/ 223405 w 328613"/>
                <a:gd name="connsiteY101" fmla="*/ 18145 h 331788"/>
                <a:gd name="connsiteX102" fmla="*/ 231198 w 328613"/>
                <a:gd name="connsiteY102" fmla="*/ 29809 h 331788"/>
                <a:gd name="connsiteX103" fmla="*/ 223405 w 328613"/>
                <a:gd name="connsiteY103" fmla="*/ 40177 h 331788"/>
                <a:gd name="connsiteX104" fmla="*/ 176646 w 328613"/>
                <a:gd name="connsiteY104" fmla="*/ 55730 h 331788"/>
                <a:gd name="connsiteX105" fmla="*/ 176646 w 328613"/>
                <a:gd name="connsiteY105" fmla="*/ 76467 h 331788"/>
                <a:gd name="connsiteX106" fmla="*/ 242888 w 328613"/>
                <a:gd name="connsiteY106" fmla="*/ 110164 h 331788"/>
                <a:gd name="connsiteX107" fmla="*/ 249382 w 328613"/>
                <a:gd name="connsiteY107" fmla="*/ 120532 h 331788"/>
                <a:gd name="connsiteX108" fmla="*/ 249382 w 328613"/>
                <a:gd name="connsiteY108" fmla="*/ 127013 h 331788"/>
                <a:gd name="connsiteX109" fmla="*/ 316923 w 328613"/>
                <a:gd name="connsiteY109" fmla="*/ 127013 h 331788"/>
                <a:gd name="connsiteX110" fmla="*/ 328613 w 328613"/>
                <a:gd name="connsiteY110" fmla="*/ 138677 h 331788"/>
                <a:gd name="connsiteX111" fmla="*/ 328613 w 328613"/>
                <a:gd name="connsiteY111" fmla="*/ 320124 h 331788"/>
                <a:gd name="connsiteX112" fmla="*/ 316923 w 328613"/>
                <a:gd name="connsiteY112" fmla="*/ 331788 h 331788"/>
                <a:gd name="connsiteX113" fmla="*/ 11690 w 328613"/>
                <a:gd name="connsiteY113" fmla="*/ 331788 h 331788"/>
                <a:gd name="connsiteX114" fmla="*/ 0 w 328613"/>
                <a:gd name="connsiteY114" fmla="*/ 320124 h 331788"/>
                <a:gd name="connsiteX115" fmla="*/ 0 w 328613"/>
                <a:gd name="connsiteY115" fmla="*/ 138677 h 331788"/>
                <a:gd name="connsiteX116" fmla="*/ 11690 w 328613"/>
                <a:gd name="connsiteY116" fmla="*/ 127013 h 331788"/>
                <a:gd name="connsiteX117" fmla="*/ 80529 w 328613"/>
                <a:gd name="connsiteY117" fmla="*/ 127013 h 331788"/>
                <a:gd name="connsiteX118" fmla="*/ 80529 w 328613"/>
                <a:gd name="connsiteY118" fmla="*/ 120532 h 331788"/>
                <a:gd name="connsiteX119" fmla="*/ 87024 w 328613"/>
                <a:gd name="connsiteY119" fmla="*/ 110164 h 331788"/>
                <a:gd name="connsiteX120" fmla="*/ 154565 w 328613"/>
                <a:gd name="connsiteY120" fmla="*/ 76467 h 331788"/>
                <a:gd name="connsiteX121" fmla="*/ 154565 w 328613"/>
                <a:gd name="connsiteY121" fmla="*/ 11664 h 331788"/>
                <a:gd name="connsiteX122" fmla="*/ 158461 w 328613"/>
                <a:gd name="connsiteY122" fmla="*/ 2592 h 331788"/>
                <a:gd name="connsiteX123" fmla="*/ 168852 w 328613"/>
                <a:gd name="connsiteY123"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328613" h="331788">
                  <a:moveTo>
                    <a:pt x="270286" y="234950"/>
                  </a:moveTo>
                  <a:cubicBezTo>
                    <a:pt x="270286" y="234950"/>
                    <a:pt x="270286" y="234950"/>
                    <a:pt x="288209" y="234950"/>
                  </a:cubicBezTo>
                  <a:cubicBezTo>
                    <a:pt x="293330" y="234950"/>
                    <a:pt x="298451" y="240179"/>
                    <a:pt x="298451" y="246716"/>
                  </a:cubicBezTo>
                  <a:cubicBezTo>
                    <a:pt x="298451" y="253253"/>
                    <a:pt x="293330" y="257175"/>
                    <a:pt x="288209" y="257175"/>
                  </a:cubicBezTo>
                  <a:cubicBezTo>
                    <a:pt x="288209" y="257175"/>
                    <a:pt x="288209" y="257175"/>
                    <a:pt x="270286" y="257175"/>
                  </a:cubicBezTo>
                  <a:cubicBezTo>
                    <a:pt x="263884" y="257175"/>
                    <a:pt x="258763" y="253253"/>
                    <a:pt x="258763" y="246716"/>
                  </a:cubicBezTo>
                  <a:cubicBezTo>
                    <a:pt x="258763" y="240179"/>
                    <a:pt x="263884" y="234950"/>
                    <a:pt x="270286" y="234950"/>
                  </a:cubicBezTo>
                  <a:close/>
                  <a:moveTo>
                    <a:pt x="45167" y="234950"/>
                  </a:moveTo>
                  <a:cubicBezTo>
                    <a:pt x="45167" y="234950"/>
                    <a:pt x="45167" y="234950"/>
                    <a:pt x="63090" y="234950"/>
                  </a:cubicBezTo>
                  <a:cubicBezTo>
                    <a:pt x="69492" y="234950"/>
                    <a:pt x="74613" y="240179"/>
                    <a:pt x="74613" y="246716"/>
                  </a:cubicBezTo>
                  <a:cubicBezTo>
                    <a:pt x="74613" y="253253"/>
                    <a:pt x="69492" y="257175"/>
                    <a:pt x="63090" y="257175"/>
                  </a:cubicBezTo>
                  <a:cubicBezTo>
                    <a:pt x="63090" y="257175"/>
                    <a:pt x="63090" y="257175"/>
                    <a:pt x="45167" y="257175"/>
                  </a:cubicBezTo>
                  <a:cubicBezTo>
                    <a:pt x="38766" y="257175"/>
                    <a:pt x="34925" y="253253"/>
                    <a:pt x="34925" y="246716"/>
                  </a:cubicBezTo>
                  <a:cubicBezTo>
                    <a:pt x="34925" y="240179"/>
                    <a:pt x="38766" y="234950"/>
                    <a:pt x="45167" y="234950"/>
                  </a:cubicBezTo>
                  <a:close/>
                  <a:moveTo>
                    <a:pt x="184561" y="217488"/>
                  </a:moveTo>
                  <a:cubicBezTo>
                    <a:pt x="184561" y="217488"/>
                    <a:pt x="184561" y="217488"/>
                    <a:pt x="202484" y="217488"/>
                  </a:cubicBezTo>
                  <a:cubicBezTo>
                    <a:pt x="208885" y="217488"/>
                    <a:pt x="212726" y="222717"/>
                    <a:pt x="212726" y="229254"/>
                  </a:cubicBezTo>
                  <a:cubicBezTo>
                    <a:pt x="212726" y="235791"/>
                    <a:pt x="208885" y="239713"/>
                    <a:pt x="202484" y="239713"/>
                  </a:cubicBezTo>
                  <a:cubicBezTo>
                    <a:pt x="202484" y="239713"/>
                    <a:pt x="202484" y="239713"/>
                    <a:pt x="184561" y="239713"/>
                  </a:cubicBezTo>
                  <a:cubicBezTo>
                    <a:pt x="178159" y="239713"/>
                    <a:pt x="173038" y="235791"/>
                    <a:pt x="173038" y="229254"/>
                  </a:cubicBezTo>
                  <a:cubicBezTo>
                    <a:pt x="173038" y="222717"/>
                    <a:pt x="178159" y="217488"/>
                    <a:pt x="184561" y="217488"/>
                  </a:cubicBezTo>
                  <a:close/>
                  <a:moveTo>
                    <a:pt x="130585" y="217488"/>
                  </a:moveTo>
                  <a:cubicBezTo>
                    <a:pt x="130585" y="217488"/>
                    <a:pt x="130585" y="217488"/>
                    <a:pt x="148509" y="217488"/>
                  </a:cubicBezTo>
                  <a:cubicBezTo>
                    <a:pt x="154910" y="217488"/>
                    <a:pt x="158751" y="222717"/>
                    <a:pt x="158751" y="229254"/>
                  </a:cubicBezTo>
                  <a:cubicBezTo>
                    <a:pt x="158751" y="235791"/>
                    <a:pt x="154910" y="239713"/>
                    <a:pt x="148509" y="239713"/>
                  </a:cubicBezTo>
                  <a:cubicBezTo>
                    <a:pt x="148509" y="239713"/>
                    <a:pt x="148509" y="239713"/>
                    <a:pt x="130585" y="239713"/>
                  </a:cubicBezTo>
                  <a:cubicBezTo>
                    <a:pt x="124184" y="239713"/>
                    <a:pt x="119063" y="235791"/>
                    <a:pt x="119063" y="229254"/>
                  </a:cubicBezTo>
                  <a:cubicBezTo>
                    <a:pt x="119063" y="222717"/>
                    <a:pt x="124184" y="217488"/>
                    <a:pt x="130585" y="217488"/>
                  </a:cubicBezTo>
                  <a:close/>
                  <a:moveTo>
                    <a:pt x="270286" y="200025"/>
                  </a:moveTo>
                  <a:cubicBezTo>
                    <a:pt x="270286" y="200025"/>
                    <a:pt x="270286" y="200025"/>
                    <a:pt x="288209" y="200025"/>
                  </a:cubicBezTo>
                  <a:cubicBezTo>
                    <a:pt x="293330" y="200025"/>
                    <a:pt x="298451" y="204881"/>
                    <a:pt x="298451" y="210951"/>
                  </a:cubicBezTo>
                  <a:cubicBezTo>
                    <a:pt x="298451" y="217021"/>
                    <a:pt x="293330" y="220663"/>
                    <a:pt x="288209" y="220663"/>
                  </a:cubicBezTo>
                  <a:cubicBezTo>
                    <a:pt x="288209" y="220663"/>
                    <a:pt x="288209" y="220663"/>
                    <a:pt x="270286" y="220663"/>
                  </a:cubicBezTo>
                  <a:cubicBezTo>
                    <a:pt x="263884" y="220663"/>
                    <a:pt x="258763" y="217021"/>
                    <a:pt x="258763" y="210951"/>
                  </a:cubicBezTo>
                  <a:cubicBezTo>
                    <a:pt x="258763" y="204881"/>
                    <a:pt x="263884" y="200025"/>
                    <a:pt x="270286" y="200025"/>
                  </a:cubicBezTo>
                  <a:close/>
                  <a:moveTo>
                    <a:pt x="45167" y="200025"/>
                  </a:moveTo>
                  <a:cubicBezTo>
                    <a:pt x="45167" y="200025"/>
                    <a:pt x="45167" y="200025"/>
                    <a:pt x="63090" y="200025"/>
                  </a:cubicBezTo>
                  <a:cubicBezTo>
                    <a:pt x="69492" y="200025"/>
                    <a:pt x="74613" y="204881"/>
                    <a:pt x="74613" y="210951"/>
                  </a:cubicBezTo>
                  <a:cubicBezTo>
                    <a:pt x="74613" y="217021"/>
                    <a:pt x="69492" y="220663"/>
                    <a:pt x="63090" y="220663"/>
                  </a:cubicBezTo>
                  <a:cubicBezTo>
                    <a:pt x="63090" y="220663"/>
                    <a:pt x="63090" y="220663"/>
                    <a:pt x="45167" y="220663"/>
                  </a:cubicBezTo>
                  <a:cubicBezTo>
                    <a:pt x="38766" y="220663"/>
                    <a:pt x="34925" y="217021"/>
                    <a:pt x="34925" y="210951"/>
                  </a:cubicBezTo>
                  <a:cubicBezTo>
                    <a:pt x="34925" y="204881"/>
                    <a:pt x="38766" y="200025"/>
                    <a:pt x="45167" y="200025"/>
                  </a:cubicBezTo>
                  <a:close/>
                  <a:moveTo>
                    <a:pt x="184561" y="180975"/>
                  </a:moveTo>
                  <a:cubicBezTo>
                    <a:pt x="184561" y="180975"/>
                    <a:pt x="184561" y="180975"/>
                    <a:pt x="202484" y="180975"/>
                  </a:cubicBezTo>
                  <a:cubicBezTo>
                    <a:pt x="208885" y="180975"/>
                    <a:pt x="212726" y="186204"/>
                    <a:pt x="212726" y="192741"/>
                  </a:cubicBezTo>
                  <a:cubicBezTo>
                    <a:pt x="212726" y="199278"/>
                    <a:pt x="208885" y="203200"/>
                    <a:pt x="202484" y="203200"/>
                  </a:cubicBezTo>
                  <a:cubicBezTo>
                    <a:pt x="202484" y="203200"/>
                    <a:pt x="202484" y="203200"/>
                    <a:pt x="184561" y="203200"/>
                  </a:cubicBezTo>
                  <a:cubicBezTo>
                    <a:pt x="178159" y="203200"/>
                    <a:pt x="173038" y="199278"/>
                    <a:pt x="173038" y="192741"/>
                  </a:cubicBezTo>
                  <a:cubicBezTo>
                    <a:pt x="173038" y="186204"/>
                    <a:pt x="178159" y="180975"/>
                    <a:pt x="184561" y="180975"/>
                  </a:cubicBezTo>
                  <a:close/>
                  <a:moveTo>
                    <a:pt x="130585" y="180975"/>
                  </a:moveTo>
                  <a:cubicBezTo>
                    <a:pt x="130585" y="180975"/>
                    <a:pt x="130585" y="180975"/>
                    <a:pt x="148509" y="180975"/>
                  </a:cubicBezTo>
                  <a:cubicBezTo>
                    <a:pt x="154910" y="180975"/>
                    <a:pt x="158751" y="186204"/>
                    <a:pt x="158751" y="192741"/>
                  </a:cubicBezTo>
                  <a:cubicBezTo>
                    <a:pt x="158751" y="199278"/>
                    <a:pt x="154910" y="203200"/>
                    <a:pt x="148509" y="203200"/>
                  </a:cubicBezTo>
                  <a:cubicBezTo>
                    <a:pt x="148509" y="203200"/>
                    <a:pt x="148509" y="203200"/>
                    <a:pt x="130585" y="203200"/>
                  </a:cubicBezTo>
                  <a:cubicBezTo>
                    <a:pt x="124184" y="203200"/>
                    <a:pt x="119063" y="199278"/>
                    <a:pt x="119063" y="192741"/>
                  </a:cubicBezTo>
                  <a:cubicBezTo>
                    <a:pt x="119063" y="186204"/>
                    <a:pt x="124184" y="180975"/>
                    <a:pt x="130585" y="180975"/>
                  </a:cubicBezTo>
                  <a:close/>
                  <a:moveTo>
                    <a:pt x="270286" y="163513"/>
                  </a:moveTo>
                  <a:cubicBezTo>
                    <a:pt x="270286" y="163513"/>
                    <a:pt x="270286" y="163513"/>
                    <a:pt x="288209" y="163513"/>
                  </a:cubicBezTo>
                  <a:cubicBezTo>
                    <a:pt x="293330" y="163513"/>
                    <a:pt x="298451" y="168742"/>
                    <a:pt x="298451" y="175279"/>
                  </a:cubicBezTo>
                  <a:cubicBezTo>
                    <a:pt x="298451" y="180509"/>
                    <a:pt x="293330" y="185738"/>
                    <a:pt x="288209" y="185738"/>
                  </a:cubicBezTo>
                  <a:cubicBezTo>
                    <a:pt x="288209" y="185738"/>
                    <a:pt x="288209" y="185738"/>
                    <a:pt x="270286" y="185738"/>
                  </a:cubicBezTo>
                  <a:cubicBezTo>
                    <a:pt x="263884" y="185738"/>
                    <a:pt x="258763" y="180509"/>
                    <a:pt x="258763" y="175279"/>
                  </a:cubicBezTo>
                  <a:cubicBezTo>
                    <a:pt x="258763" y="168742"/>
                    <a:pt x="263884" y="163513"/>
                    <a:pt x="270286" y="163513"/>
                  </a:cubicBezTo>
                  <a:close/>
                  <a:moveTo>
                    <a:pt x="45167" y="163513"/>
                  </a:moveTo>
                  <a:cubicBezTo>
                    <a:pt x="45167" y="163513"/>
                    <a:pt x="45167" y="163513"/>
                    <a:pt x="63090" y="163513"/>
                  </a:cubicBezTo>
                  <a:cubicBezTo>
                    <a:pt x="69492" y="163513"/>
                    <a:pt x="74613" y="168742"/>
                    <a:pt x="74613" y="175279"/>
                  </a:cubicBezTo>
                  <a:cubicBezTo>
                    <a:pt x="74613" y="180509"/>
                    <a:pt x="69492" y="185738"/>
                    <a:pt x="63090" y="185738"/>
                  </a:cubicBezTo>
                  <a:cubicBezTo>
                    <a:pt x="63090" y="185738"/>
                    <a:pt x="63090" y="185738"/>
                    <a:pt x="45167" y="185738"/>
                  </a:cubicBezTo>
                  <a:cubicBezTo>
                    <a:pt x="38766" y="185738"/>
                    <a:pt x="34925" y="180509"/>
                    <a:pt x="34925" y="175279"/>
                  </a:cubicBezTo>
                  <a:cubicBezTo>
                    <a:pt x="34925" y="168742"/>
                    <a:pt x="38766" y="163513"/>
                    <a:pt x="45167" y="163513"/>
                  </a:cubicBezTo>
                  <a:close/>
                  <a:moveTo>
                    <a:pt x="249238" y="149225"/>
                  </a:moveTo>
                  <a:lnTo>
                    <a:pt x="249238" y="309563"/>
                  </a:lnTo>
                  <a:lnTo>
                    <a:pt x="306388" y="309563"/>
                  </a:lnTo>
                  <a:lnTo>
                    <a:pt x="306388" y="149225"/>
                  </a:lnTo>
                  <a:close/>
                  <a:moveTo>
                    <a:pt x="22225" y="149225"/>
                  </a:moveTo>
                  <a:lnTo>
                    <a:pt x="22225" y="309563"/>
                  </a:lnTo>
                  <a:lnTo>
                    <a:pt x="80963" y="309563"/>
                  </a:lnTo>
                  <a:lnTo>
                    <a:pt x="80963" y="149225"/>
                  </a:lnTo>
                  <a:close/>
                  <a:moveTo>
                    <a:pt x="184561" y="144463"/>
                  </a:moveTo>
                  <a:cubicBezTo>
                    <a:pt x="184561" y="144463"/>
                    <a:pt x="184561" y="144463"/>
                    <a:pt x="202484" y="144463"/>
                  </a:cubicBezTo>
                  <a:cubicBezTo>
                    <a:pt x="208885" y="144463"/>
                    <a:pt x="212726" y="149692"/>
                    <a:pt x="212726" y="156229"/>
                  </a:cubicBezTo>
                  <a:cubicBezTo>
                    <a:pt x="212726" y="161459"/>
                    <a:pt x="208885" y="166688"/>
                    <a:pt x="202484" y="166688"/>
                  </a:cubicBezTo>
                  <a:cubicBezTo>
                    <a:pt x="202484" y="166688"/>
                    <a:pt x="202484" y="166688"/>
                    <a:pt x="184561" y="166688"/>
                  </a:cubicBezTo>
                  <a:cubicBezTo>
                    <a:pt x="178159" y="166688"/>
                    <a:pt x="173038" y="161459"/>
                    <a:pt x="173038" y="156229"/>
                  </a:cubicBezTo>
                  <a:cubicBezTo>
                    <a:pt x="173038" y="149692"/>
                    <a:pt x="178159" y="144463"/>
                    <a:pt x="184561" y="144463"/>
                  </a:cubicBezTo>
                  <a:close/>
                  <a:moveTo>
                    <a:pt x="130585" y="144463"/>
                  </a:moveTo>
                  <a:cubicBezTo>
                    <a:pt x="130585" y="144463"/>
                    <a:pt x="130585" y="144463"/>
                    <a:pt x="148509" y="144463"/>
                  </a:cubicBezTo>
                  <a:cubicBezTo>
                    <a:pt x="154910" y="144463"/>
                    <a:pt x="158751" y="149692"/>
                    <a:pt x="158751" y="156229"/>
                  </a:cubicBezTo>
                  <a:cubicBezTo>
                    <a:pt x="158751" y="161459"/>
                    <a:pt x="154910" y="166688"/>
                    <a:pt x="148509" y="166688"/>
                  </a:cubicBezTo>
                  <a:cubicBezTo>
                    <a:pt x="148509" y="166688"/>
                    <a:pt x="148509" y="166688"/>
                    <a:pt x="130585" y="166688"/>
                  </a:cubicBezTo>
                  <a:cubicBezTo>
                    <a:pt x="124184" y="166688"/>
                    <a:pt x="119063" y="161459"/>
                    <a:pt x="119063" y="156229"/>
                  </a:cubicBezTo>
                  <a:cubicBezTo>
                    <a:pt x="119063" y="149692"/>
                    <a:pt x="124184" y="144463"/>
                    <a:pt x="130585" y="144463"/>
                  </a:cubicBezTo>
                  <a:close/>
                  <a:moveTo>
                    <a:pt x="165100" y="95250"/>
                  </a:moveTo>
                  <a:lnTo>
                    <a:pt x="103188" y="127000"/>
                  </a:lnTo>
                  <a:lnTo>
                    <a:pt x="103188" y="309563"/>
                  </a:lnTo>
                  <a:lnTo>
                    <a:pt x="227013" y="309563"/>
                  </a:lnTo>
                  <a:lnTo>
                    <a:pt x="227013" y="127000"/>
                  </a:lnTo>
                  <a:close/>
                  <a:moveTo>
                    <a:pt x="176213" y="23813"/>
                  </a:moveTo>
                  <a:lnTo>
                    <a:pt x="176213" y="34926"/>
                  </a:lnTo>
                  <a:lnTo>
                    <a:pt x="200026" y="30163"/>
                  </a:lnTo>
                  <a:close/>
                  <a:moveTo>
                    <a:pt x="168852" y="0"/>
                  </a:moveTo>
                  <a:cubicBezTo>
                    <a:pt x="168852" y="0"/>
                    <a:pt x="168852" y="0"/>
                    <a:pt x="223405" y="18145"/>
                  </a:cubicBezTo>
                  <a:cubicBezTo>
                    <a:pt x="227302" y="20737"/>
                    <a:pt x="231198" y="24625"/>
                    <a:pt x="231198" y="29809"/>
                  </a:cubicBezTo>
                  <a:cubicBezTo>
                    <a:pt x="231198" y="33697"/>
                    <a:pt x="227302" y="37585"/>
                    <a:pt x="223405" y="40177"/>
                  </a:cubicBezTo>
                  <a:cubicBezTo>
                    <a:pt x="223405" y="40177"/>
                    <a:pt x="223405" y="40177"/>
                    <a:pt x="176646" y="55730"/>
                  </a:cubicBezTo>
                  <a:cubicBezTo>
                    <a:pt x="176646" y="55730"/>
                    <a:pt x="176646" y="55730"/>
                    <a:pt x="176646" y="76467"/>
                  </a:cubicBezTo>
                  <a:cubicBezTo>
                    <a:pt x="176646" y="76467"/>
                    <a:pt x="176646" y="76467"/>
                    <a:pt x="242888" y="110164"/>
                  </a:cubicBezTo>
                  <a:cubicBezTo>
                    <a:pt x="246785" y="112756"/>
                    <a:pt x="249382" y="115348"/>
                    <a:pt x="249382" y="120532"/>
                  </a:cubicBezTo>
                  <a:cubicBezTo>
                    <a:pt x="249382" y="120532"/>
                    <a:pt x="249382" y="120532"/>
                    <a:pt x="249382" y="127013"/>
                  </a:cubicBezTo>
                  <a:cubicBezTo>
                    <a:pt x="249382" y="127013"/>
                    <a:pt x="249382" y="127013"/>
                    <a:pt x="316923" y="127013"/>
                  </a:cubicBezTo>
                  <a:cubicBezTo>
                    <a:pt x="323418" y="127013"/>
                    <a:pt x="328613" y="132197"/>
                    <a:pt x="328613" y="138677"/>
                  </a:cubicBezTo>
                  <a:cubicBezTo>
                    <a:pt x="328613" y="138677"/>
                    <a:pt x="328613" y="138677"/>
                    <a:pt x="328613" y="320124"/>
                  </a:cubicBezTo>
                  <a:cubicBezTo>
                    <a:pt x="328613" y="326604"/>
                    <a:pt x="323418" y="331788"/>
                    <a:pt x="316923" y="331788"/>
                  </a:cubicBezTo>
                  <a:lnTo>
                    <a:pt x="11690" y="331788"/>
                  </a:lnTo>
                  <a:cubicBezTo>
                    <a:pt x="5195" y="331788"/>
                    <a:pt x="0" y="326604"/>
                    <a:pt x="0" y="320124"/>
                  </a:cubicBezTo>
                  <a:cubicBezTo>
                    <a:pt x="0" y="320124"/>
                    <a:pt x="0" y="320124"/>
                    <a:pt x="0" y="138677"/>
                  </a:cubicBezTo>
                  <a:cubicBezTo>
                    <a:pt x="0" y="132197"/>
                    <a:pt x="5195" y="127013"/>
                    <a:pt x="11690" y="127013"/>
                  </a:cubicBezTo>
                  <a:cubicBezTo>
                    <a:pt x="11690" y="127013"/>
                    <a:pt x="11690" y="127013"/>
                    <a:pt x="80529" y="127013"/>
                  </a:cubicBezTo>
                  <a:cubicBezTo>
                    <a:pt x="80529" y="127013"/>
                    <a:pt x="80529" y="127013"/>
                    <a:pt x="80529" y="120532"/>
                  </a:cubicBezTo>
                  <a:cubicBezTo>
                    <a:pt x="80529" y="115348"/>
                    <a:pt x="83127" y="112756"/>
                    <a:pt x="87024" y="110164"/>
                  </a:cubicBezTo>
                  <a:cubicBezTo>
                    <a:pt x="87024" y="110164"/>
                    <a:pt x="87024" y="110164"/>
                    <a:pt x="154565" y="76467"/>
                  </a:cubicBezTo>
                  <a:cubicBezTo>
                    <a:pt x="154565" y="76467"/>
                    <a:pt x="154565" y="76467"/>
                    <a:pt x="154565" y="11664"/>
                  </a:cubicBezTo>
                  <a:cubicBezTo>
                    <a:pt x="154565" y="7776"/>
                    <a:pt x="155864" y="3888"/>
                    <a:pt x="158461" y="2592"/>
                  </a:cubicBezTo>
                  <a:cubicBezTo>
                    <a:pt x="161059" y="0"/>
                    <a:pt x="164956" y="0"/>
                    <a:pt x="16885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7" name="千图PPT彼岸天：ID 8661124库_任意多边形 47"/>
          <p:cNvSpPr>
            <a:spLocks noChangeAspect="1"/>
          </p:cNvSpPr>
          <p:nvPr>
            <p:custDataLst>
              <p:tags r:id="rId5"/>
            </p:custDataLst>
          </p:nvPr>
        </p:nvSpPr>
        <p:spPr bwMode="auto">
          <a:xfrm>
            <a:off x="922921" y="2070545"/>
            <a:ext cx="2582608" cy="2813690"/>
          </a:xfrm>
          <a:custGeom>
            <a:avLst/>
            <a:gdLst>
              <a:gd name="connsiteX0" fmla="*/ 175170 w 301625"/>
              <a:gd name="connsiteY0" fmla="*/ 203200 h 328613"/>
              <a:gd name="connsiteX1" fmla="*/ 133078 w 301625"/>
              <a:gd name="connsiteY1" fmla="*/ 207076 h 328613"/>
              <a:gd name="connsiteX2" fmla="*/ 131763 w 301625"/>
              <a:gd name="connsiteY2" fmla="*/ 208369 h 328613"/>
              <a:gd name="connsiteX3" fmla="*/ 131763 w 301625"/>
              <a:gd name="connsiteY3" fmla="*/ 311741 h 328613"/>
              <a:gd name="connsiteX4" fmla="*/ 131763 w 301625"/>
              <a:gd name="connsiteY4" fmla="*/ 313033 h 328613"/>
              <a:gd name="connsiteX5" fmla="*/ 133078 w 301625"/>
              <a:gd name="connsiteY5" fmla="*/ 314325 h 328613"/>
              <a:gd name="connsiteX6" fmla="*/ 134394 w 301625"/>
              <a:gd name="connsiteY6" fmla="*/ 313033 h 328613"/>
              <a:gd name="connsiteX7" fmla="*/ 176486 w 301625"/>
              <a:gd name="connsiteY7" fmla="*/ 297527 h 328613"/>
              <a:gd name="connsiteX8" fmla="*/ 177801 w 301625"/>
              <a:gd name="connsiteY8" fmla="*/ 296235 h 328613"/>
              <a:gd name="connsiteX9" fmla="*/ 177801 w 301625"/>
              <a:gd name="connsiteY9" fmla="*/ 205784 h 328613"/>
              <a:gd name="connsiteX10" fmla="*/ 176486 w 301625"/>
              <a:gd name="connsiteY10" fmla="*/ 204492 h 328613"/>
              <a:gd name="connsiteX11" fmla="*/ 175170 w 301625"/>
              <a:gd name="connsiteY11" fmla="*/ 203200 h 328613"/>
              <a:gd name="connsiteX12" fmla="*/ 67595 w 301625"/>
              <a:gd name="connsiteY12" fmla="*/ 203200 h 328613"/>
              <a:gd name="connsiteX13" fmla="*/ 66341 w 301625"/>
              <a:gd name="connsiteY13" fmla="*/ 204495 h 328613"/>
              <a:gd name="connsiteX14" fmla="*/ 65088 w 301625"/>
              <a:gd name="connsiteY14" fmla="*/ 205790 h 328613"/>
              <a:gd name="connsiteX15" fmla="*/ 65088 w 301625"/>
              <a:gd name="connsiteY15" fmla="*/ 244643 h 328613"/>
              <a:gd name="connsiteX16" fmla="*/ 66341 w 301625"/>
              <a:gd name="connsiteY16" fmla="*/ 245938 h 328613"/>
              <a:gd name="connsiteX17" fmla="*/ 86394 w 301625"/>
              <a:gd name="connsiteY17" fmla="*/ 252413 h 328613"/>
              <a:gd name="connsiteX18" fmla="*/ 88901 w 301625"/>
              <a:gd name="connsiteY18" fmla="*/ 251118 h 328613"/>
              <a:gd name="connsiteX19" fmla="*/ 88901 w 301625"/>
              <a:gd name="connsiteY19" fmla="*/ 249823 h 328613"/>
              <a:gd name="connsiteX20" fmla="*/ 88901 w 301625"/>
              <a:gd name="connsiteY20" fmla="*/ 207085 h 328613"/>
              <a:gd name="connsiteX21" fmla="*/ 87648 w 301625"/>
              <a:gd name="connsiteY21" fmla="*/ 205790 h 328613"/>
              <a:gd name="connsiteX22" fmla="*/ 67595 w 301625"/>
              <a:gd name="connsiteY22" fmla="*/ 203200 h 328613"/>
              <a:gd name="connsiteX23" fmla="*/ 33111 w 301625"/>
              <a:gd name="connsiteY23" fmla="*/ 201613 h 328613"/>
              <a:gd name="connsiteX24" fmla="*/ 31750 w 301625"/>
              <a:gd name="connsiteY24" fmla="*/ 202893 h 328613"/>
              <a:gd name="connsiteX25" fmla="*/ 31750 w 301625"/>
              <a:gd name="connsiteY25" fmla="*/ 236180 h 328613"/>
              <a:gd name="connsiteX26" fmla="*/ 33111 w 301625"/>
              <a:gd name="connsiteY26" fmla="*/ 237460 h 328613"/>
              <a:gd name="connsiteX27" fmla="*/ 49439 w 301625"/>
              <a:gd name="connsiteY27" fmla="*/ 241301 h 328613"/>
              <a:gd name="connsiteX28" fmla="*/ 50800 w 301625"/>
              <a:gd name="connsiteY28" fmla="*/ 241301 h 328613"/>
              <a:gd name="connsiteX29" fmla="*/ 50800 w 301625"/>
              <a:gd name="connsiteY29" fmla="*/ 240021 h 328613"/>
              <a:gd name="connsiteX30" fmla="*/ 50800 w 301625"/>
              <a:gd name="connsiteY30" fmla="*/ 205454 h 328613"/>
              <a:gd name="connsiteX31" fmla="*/ 49439 w 301625"/>
              <a:gd name="connsiteY31" fmla="*/ 202893 h 328613"/>
              <a:gd name="connsiteX32" fmla="*/ 34471 w 301625"/>
              <a:gd name="connsiteY32" fmla="*/ 201613 h 328613"/>
              <a:gd name="connsiteX33" fmla="*/ 33111 w 301625"/>
              <a:gd name="connsiteY33" fmla="*/ 201613 h 328613"/>
              <a:gd name="connsiteX34" fmla="*/ 225690 w 301625"/>
              <a:gd name="connsiteY34" fmla="*/ 200025 h 328613"/>
              <a:gd name="connsiteX35" fmla="*/ 196586 w 301625"/>
              <a:gd name="connsiteY35" fmla="*/ 201313 h 328613"/>
              <a:gd name="connsiteX36" fmla="*/ 195263 w 301625"/>
              <a:gd name="connsiteY36" fmla="*/ 203890 h 328613"/>
              <a:gd name="connsiteX37" fmla="*/ 195263 w 301625"/>
              <a:gd name="connsiteY37" fmla="*/ 286348 h 328613"/>
              <a:gd name="connsiteX38" fmla="*/ 196586 w 301625"/>
              <a:gd name="connsiteY38" fmla="*/ 287637 h 328613"/>
              <a:gd name="connsiteX39" fmla="*/ 196586 w 301625"/>
              <a:gd name="connsiteY39" fmla="*/ 288925 h 328613"/>
              <a:gd name="connsiteX40" fmla="*/ 197909 w 301625"/>
              <a:gd name="connsiteY40" fmla="*/ 288925 h 328613"/>
              <a:gd name="connsiteX41" fmla="*/ 225690 w 301625"/>
              <a:gd name="connsiteY41" fmla="*/ 278618 h 328613"/>
              <a:gd name="connsiteX42" fmla="*/ 227013 w 301625"/>
              <a:gd name="connsiteY42" fmla="*/ 276041 h 328613"/>
              <a:gd name="connsiteX43" fmla="*/ 227013 w 301625"/>
              <a:gd name="connsiteY43" fmla="*/ 201313 h 328613"/>
              <a:gd name="connsiteX44" fmla="*/ 227013 w 301625"/>
              <a:gd name="connsiteY44" fmla="*/ 200025 h 328613"/>
              <a:gd name="connsiteX45" fmla="*/ 225690 w 301625"/>
              <a:gd name="connsiteY45" fmla="*/ 200025 h 328613"/>
              <a:gd name="connsiteX46" fmla="*/ 10824 w 301625"/>
              <a:gd name="connsiteY46" fmla="*/ 198438 h 328613"/>
              <a:gd name="connsiteX47" fmla="*/ 9525 w 301625"/>
              <a:gd name="connsiteY47" fmla="*/ 199732 h 328613"/>
              <a:gd name="connsiteX48" fmla="*/ 9525 w 301625"/>
              <a:gd name="connsiteY48" fmla="*/ 201025 h 328613"/>
              <a:gd name="connsiteX49" fmla="*/ 9525 w 301625"/>
              <a:gd name="connsiteY49" fmla="*/ 229482 h 328613"/>
              <a:gd name="connsiteX50" fmla="*/ 10824 w 301625"/>
              <a:gd name="connsiteY50" fmla="*/ 230776 h 328613"/>
              <a:gd name="connsiteX51" fmla="*/ 21215 w 301625"/>
              <a:gd name="connsiteY51" fmla="*/ 233363 h 328613"/>
              <a:gd name="connsiteX52" fmla="*/ 22514 w 301625"/>
              <a:gd name="connsiteY52" fmla="*/ 233363 h 328613"/>
              <a:gd name="connsiteX53" fmla="*/ 23813 w 301625"/>
              <a:gd name="connsiteY53" fmla="*/ 232070 h 328613"/>
              <a:gd name="connsiteX54" fmla="*/ 23813 w 301625"/>
              <a:gd name="connsiteY54" fmla="*/ 201025 h 328613"/>
              <a:gd name="connsiteX55" fmla="*/ 22514 w 301625"/>
              <a:gd name="connsiteY55" fmla="*/ 199732 h 328613"/>
              <a:gd name="connsiteX56" fmla="*/ 10824 w 301625"/>
              <a:gd name="connsiteY56" fmla="*/ 198438 h 328613"/>
              <a:gd name="connsiteX57" fmla="*/ 277495 w 301625"/>
              <a:gd name="connsiteY57" fmla="*/ 196850 h 328613"/>
              <a:gd name="connsiteX58" fmla="*/ 276225 w 301625"/>
              <a:gd name="connsiteY58" fmla="*/ 198135 h 328613"/>
              <a:gd name="connsiteX59" fmla="*/ 276225 w 301625"/>
              <a:gd name="connsiteY59" fmla="*/ 222553 h 328613"/>
              <a:gd name="connsiteX60" fmla="*/ 276225 w 301625"/>
              <a:gd name="connsiteY60" fmla="*/ 223838 h 328613"/>
              <a:gd name="connsiteX61" fmla="*/ 277495 w 301625"/>
              <a:gd name="connsiteY61" fmla="*/ 223838 h 328613"/>
              <a:gd name="connsiteX62" fmla="*/ 287655 w 301625"/>
              <a:gd name="connsiteY62" fmla="*/ 222553 h 328613"/>
              <a:gd name="connsiteX63" fmla="*/ 288925 w 301625"/>
              <a:gd name="connsiteY63" fmla="*/ 219983 h 328613"/>
              <a:gd name="connsiteX64" fmla="*/ 288925 w 301625"/>
              <a:gd name="connsiteY64" fmla="*/ 198135 h 328613"/>
              <a:gd name="connsiteX65" fmla="*/ 288925 w 301625"/>
              <a:gd name="connsiteY65" fmla="*/ 196850 h 328613"/>
              <a:gd name="connsiteX66" fmla="*/ 287655 w 301625"/>
              <a:gd name="connsiteY66" fmla="*/ 196850 h 328613"/>
              <a:gd name="connsiteX67" fmla="*/ 277495 w 301625"/>
              <a:gd name="connsiteY67" fmla="*/ 196850 h 328613"/>
              <a:gd name="connsiteX68" fmla="*/ 253736 w 301625"/>
              <a:gd name="connsiteY68" fmla="*/ 196850 h 328613"/>
              <a:gd name="connsiteX69" fmla="*/ 252413 w 301625"/>
              <a:gd name="connsiteY69" fmla="*/ 199496 h 328613"/>
              <a:gd name="connsiteX70" fmla="*/ 252413 w 301625"/>
              <a:gd name="connsiteY70" fmla="*/ 225954 h 328613"/>
              <a:gd name="connsiteX71" fmla="*/ 253736 w 301625"/>
              <a:gd name="connsiteY71" fmla="*/ 227277 h 328613"/>
              <a:gd name="connsiteX72" fmla="*/ 255059 w 301625"/>
              <a:gd name="connsiteY72" fmla="*/ 228600 h 328613"/>
              <a:gd name="connsiteX73" fmla="*/ 255059 w 301625"/>
              <a:gd name="connsiteY73" fmla="*/ 227277 h 328613"/>
              <a:gd name="connsiteX74" fmla="*/ 266965 w 301625"/>
              <a:gd name="connsiteY74" fmla="*/ 225954 h 328613"/>
              <a:gd name="connsiteX75" fmla="*/ 268288 w 301625"/>
              <a:gd name="connsiteY75" fmla="*/ 223308 h 328613"/>
              <a:gd name="connsiteX76" fmla="*/ 268288 w 301625"/>
              <a:gd name="connsiteY76" fmla="*/ 198173 h 328613"/>
              <a:gd name="connsiteX77" fmla="*/ 268288 w 301625"/>
              <a:gd name="connsiteY77" fmla="*/ 196850 h 328613"/>
              <a:gd name="connsiteX78" fmla="*/ 266965 w 301625"/>
              <a:gd name="connsiteY78" fmla="*/ 196850 h 328613"/>
              <a:gd name="connsiteX79" fmla="*/ 253736 w 301625"/>
              <a:gd name="connsiteY79" fmla="*/ 196850 h 328613"/>
              <a:gd name="connsiteX80" fmla="*/ 276225 w 301625"/>
              <a:gd name="connsiteY80" fmla="*/ 149225 h 328613"/>
              <a:gd name="connsiteX81" fmla="*/ 276225 w 301625"/>
              <a:gd name="connsiteY81" fmla="*/ 150510 h 328613"/>
              <a:gd name="connsiteX82" fmla="*/ 276225 w 301625"/>
              <a:gd name="connsiteY82" fmla="*/ 173643 h 328613"/>
              <a:gd name="connsiteX83" fmla="*/ 277495 w 301625"/>
              <a:gd name="connsiteY83" fmla="*/ 176213 h 328613"/>
              <a:gd name="connsiteX84" fmla="*/ 287655 w 301625"/>
              <a:gd name="connsiteY84" fmla="*/ 176213 h 328613"/>
              <a:gd name="connsiteX85" fmla="*/ 288925 w 301625"/>
              <a:gd name="connsiteY85" fmla="*/ 176213 h 328613"/>
              <a:gd name="connsiteX86" fmla="*/ 288925 w 301625"/>
              <a:gd name="connsiteY86" fmla="*/ 174928 h 328613"/>
              <a:gd name="connsiteX87" fmla="*/ 288925 w 301625"/>
              <a:gd name="connsiteY87" fmla="*/ 153080 h 328613"/>
              <a:gd name="connsiteX88" fmla="*/ 287655 w 301625"/>
              <a:gd name="connsiteY88" fmla="*/ 150510 h 328613"/>
              <a:gd name="connsiteX89" fmla="*/ 277495 w 301625"/>
              <a:gd name="connsiteY89" fmla="*/ 149225 h 328613"/>
              <a:gd name="connsiteX90" fmla="*/ 276225 w 301625"/>
              <a:gd name="connsiteY90" fmla="*/ 149225 h 328613"/>
              <a:gd name="connsiteX91" fmla="*/ 253736 w 301625"/>
              <a:gd name="connsiteY91" fmla="*/ 145720 h 328613"/>
              <a:gd name="connsiteX92" fmla="*/ 252413 w 301625"/>
              <a:gd name="connsiteY92" fmla="*/ 146977 h 328613"/>
              <a:gd name="connsiteX93" fmla="*/ 252413 w 301625"/>
              <a:gd name="connsiteY93" fmla="*/ 172112 h 328613"/>
              <a:gd name="connsiteX94" fmla="*/ 253736 w 301625"/>
              <a:gd name="connsiteY94" fmla="*/ 174626 h 328613"/>
              <a:gd name="connsiteX95" fmla="*/ 266965 w 301625"/>
              <a:gd name="connsiteY95" fmla="*/ 174626 h 328613"/>
              <a:gd name="connsiteX96" fmla="*/ 268288 w 301625"/>
              <a:gd name="connsiteY96" fmla="*/ 174626 h 328613"/>
              <a:gd name="connsiteX97" fmla="*/ 268288 w 301625"/>
              <a:gd name="connsiteY97" fmla="*/ 173369 h 328613"/>
              <a:gd name="connsiteX98" fmla="*/ 268288 w 301625"/>
              <a:gd name="connsiteY98" fmla="*/ 149490 h 328613"/>
              <a:gd name="connsiteX99" fmla="*/ 266965 w 301625"/>
              <a:gd name="connsiteY99" fmla="*/ 146977 h 328613"/>
              <a:gd name="connsiteX100" fmla="*/ 255059 w 301625"/>
              <a:gd name="connsiteY100" fmla="*/ 145720 h 328613"/>
              <a:gd name="connsiteX101" fmla="*/ 253736 w 301625"/>
              <a:gd name="connsiteY101" fmla="*/ 145720 h 328613"/>
              <a:gd name="connsiteX102" fmla="*/ 21215 w 301625"/>
              <a:gd name="connsiteY102" fmla="*/ 139700 h 328613"/>
              <a:gd name="connsiteX103" fmla="*/ 10824 w 301625"/>
              <a:gd name="connsiteY103" fmla="*/ 142287 h 328613"/>
              <a:gd name="connsiteX104" fmla="*/ 9525 w 301625"/>
              <a:gd name="connsiteY104" fmla="*/ 144874 h 328613"/>
              <a:gd name="connsiteX105" fmla="*/ 9525 w 301625"/>
              <a:gd name="connsiteY105" fmla="*/ 173332 h 328613"/>
              <a:gd name="connsiteX106" fmla="*/ 9525 w 301625"/>
              <a:gd name="connsiteY106" fmla="*/ 174625 h 328613"/>
              <a:gd name="connsiteX107" fmla="*/ 10824 w 301625"/>
              <a:gd name="connsiteY107" fmla="*/ 174625 h 328613"/>
              <a:gd name="connsiteX108" fmla="*/ 22514 w 301625"/>
              <a:gd name="connsiteY108" fmla="*/ 173332 h 328613"/>
              <a:gd name="connsiteX109" fmla="*/ 23813 w 301625"/>
              <a:gd name="connsiteY109" fmla="*/ 172038 h 328613"/>
              <a:gd name="connsiteX110" fmla="*/ 23813 w 301625"/>
              <a:gd name="connsiteY110" fmla="*/ 140993 h 328613"/>
              <a:gd name="connsiteX111" fmla="*/ 23813 w 301625"/>
              <a:gd name="connsiteY111" fmla="*/ 139700 h 328613"/>
              <a:gd name="connsiteX112" fmla="*/ 21215 w 301625"/>
              <a:gd name="connsiteY112" fmla="*/ 139700 h 328613"/>
              <a:gd name="connsiteX113" fmla="*/ 216893 w 301625"/>
              <a:gd name="connsiteY113" fmla="*/ 138113 h 328613"/>
              <a:gd name="connsiteX114" fmla="*/ 214313 w 301625"/>
              <a:gd name="connsiteY114" fmla="*/ 139417 h 328613"/>
              <a:gd name="connsiteX115" fmla="*/ 214313 w 301625"/>
              <a:gd name="connsiteY115" fmla="*/ 140721 h 328613"/>
              <a:gd name="connsiteX116" fmla="*/ 214313 w 301625"/>
              <a:gd name="connsiteY116" fmla="*/ 172018 h 328613"/>
              <a:gd name="connsiteX117" fmla="*/ 215603 w 301625"/>
              <a:gd name="connsiteY117" fmla="*/ 173322 h 328613"/>
              <a:gd name="connsiteX118" fmla="*/ 232371 w 301625"/>
              <a:gd name="connsiteY118" fmla="*/ 174626 h 328613"/>
              <a:gd name="connsiteX119" fmla="*/ 233661 w 301625"/>
              <a:gd name="connsiteY119" fmla="*/ 173322 h 328613"/>
              <a:gd name="connsiteX120" fmla="*/ 234951 w 301625"/>
              <a:gd name="connsiteY120" fmla="*/ 172018 h 328613"/>
              <a:gd name="connsiteX121" fmla="*/ 234951 w 301625"/>
              <a:gd name="connsiteY121" fmla="*/ 143329 h 328613"/>
              <a:gd name="connsiteX122" fmla="*/ 232371 w 301625"/>
              <a:gd name="connsiteY122" fmla="*/ 142025 h 328613"/>
              <a:gd name="connsiteX123" fmla="*/ 216893 w 301625"/>
              <a:gd name="connsiteY123" fmla="*/ 138113 h 328613"/>
              <a:gd name="connsiteX124" fmla="*/ 49439 w 301625"/>
              <a:gd name="connsiteY124" fmla="*/ 131763 h 328613"/>
              <a:gd name="connsiteX125" fmla="*/ 33111 w 301625"/>
              <a:gd name="connsiteY125" fmla="*/ 135632 h 328613"/>
              <a:gd name="connsiteX126" fmla="*/ 31750 w 301625"/>
              <a:gd name="connsiteY126" fmla="*/ 138212 h 328613"/>
              <a:gd name="connsiteX127" fmla="*/ 31750 w 301625"/>
              <a:gd name="connsiteY127" fmla="*/ 170458 h 328613"/>
              <a:gd name="connsiteX128" fmla="*/ 33111 w 301625"/>
              <a:gd name="connsiteY128" fmla="*/ 171748 h 328613"/>
              <a:gd name="connsiteX129" fmla="*/ 34471 w 301625"/>
              <a:gd name="connsiteY129" fmla="*/ 173038 h 328613"/>
              <a:gd name="connsiteX130" fmla="*/ 49439 w 301625"/>
              <a:gd name="connsiteY130" fmla="*/ 171748 h 328613"/>
              <a:gd name="connsiteX131" fmla="*/ 50800 w 301625"/>
              <a:gd name="connsiteY131" fmla="*/ 169169 h 328613"/>
              <a:gd name="connsiteX132" fmla="*/ 50800 w 301625"/>
              <a:gd name="connsiteY132" fmla="*/ 134343 h 328613"/>
              <a:gd name="connsiteX133" fmla="*/ 50800 w 301625"/>
              <a:gd name="connsiteY133" fmla="*/ 133053 h 328613"/>
              <a:gd name="connsiteX134" fmla="*/ 49439 w 301625"/>
              <a:gd name="connsiteY134" fmla="*/ 131763 h 328613"/>
              <a:gd name="connsiteX135" fmla="*/ 174308 w 301625"/>
              <a:gd name="connsiteY135" fmla="*/ 130175 h 328613"/>
              <a:gd name="connsiteX136" fmla="*/ 173038 w 301625"/>
              <a:gd name="connsiteY136" fmla="*/ 131474 h 328613"/>
              <a:gd name="connsiteX137" fmla="*/ 173038 w 301625"/>
              <a:gd name="connsiteY137" fmla="*/ 132773 h 328613"/>
              <a:gd name="connsiteX138" fmla="*/ 173038 w 301625"/>
              <a:gd name="connsiteY138" fmla="*/ 169141 h 328613"/>
              <a:gd name="connsiteX139" fmla="*/ 174308 w 301625"/>
              <a:gd name="connsiteY139" fmla="*/ 170440 h 328613"/>
              <a:gd name="connsiteX140" fmla="*/ 195898 w 301625"/>
              <a:gd name="connsiteY140" fmla="*/ 173038 h 328613"/>
              <a:gd name="connsiteX141" fmla="*/ 197168 w 301625"/>
              <a:gd name="connsiteY141" fmla="*/ 171739 h 328613"/>
              <a:gd name="connsiteX142" fmla="*/ 198438 w 301625"/>
              <a:gd name="connsiteY142" fmla="*/ 170440 h 328613"/>
              <a:gd name="connsiteX143" fmla="*/ 198438 w 301625"/>
              <a:gd name="connsiteY143" fmla="*/ 136669 h 328613"/>
              <a:gd name="connsiteX144" fmla="*/ 197168 w 301625"/>
              <a:gd name="connsiteY144" fmla="*/ 135370 h 328613"/>
              <a:gd name="connsiteX145" fmla="*/ 174308 w 301625"/>
              <a:gd name="connsiteY145" fmla="*/ 130175 h 328613"/>
              <a:gd name="connsiteX146" fmla="*/ 86394 w 301625"/>
              <a:gd name="connsiteY146" fmla="*/ 120650 h 328613"/>
              <a:gd name="connsiteX147" fmla="*/ 66341 w 301625"/>
              <a:gd name="connsiteY147" fmla="*/ 127086 h 328613"/>
              <a:gd name="connsiteX148" fmla="*/ 65088 w 301625"/>
              <a:gd name="connsiteY148" fmla="*/ 128373 h 328613"/>
              <a:gd name="connsiteX149" fmla="*/ 65088 w 301625"/>
              <a:gd name="connsiteY149" fmla="*/ 166988 h 328613"/>
              <a:gd name="connsiteX150" fmla="*/ 66341 w 301625"/>
              <a:gd name="connsiteY150" fmla="*/ 168275 h 328613"/>
              <a:gd name="connsiteX151" fmla="*/ 67595 w 301625"/>
              <a:gd name="connsiteY151" fmla="*/ 168275 h 328613"/>
              <a:gd name="connsiteX152" fmla="*/ 87648 w 301625"/>
              <a:gd name="connsiteY152" fmla="*/ 166988 h 328613"/>
              <a:gd name="connsiteX153" fmla="*/ 88901 w 301625"/>
              <a:gd name="connsiteY153" fmla="*/ 165701 h 328613"/>
              <a:gd name="connsiteX154" fmla="*/ 88901 w 301625"/>
              <a:gd name="connsiteY154" fmla="*/ 123224 h 328613"/>
              <a:gd name="connsiteX155" fmla="*/ 88901 w 301625"/>
              <a:gd name="connsiteY155" fmla="*/ 121937 h 328613"/>
              <a:gd name="connsiteX156" fmla="*/ 86394 w 301625"/>
              <a:gd name="connsiteY156" fmla="*/ 120650 h 328613"/>
              <a:gd name="connsiteX157" fmla="*/ 114300 w 301625"/>
              <a:gd name="connsiteY157" fmla="*/ 119063 h 328613"/>
              <a:gd name="connsiteX158" fmla="*/ 114300 w 301625"/>
              <a:gd name="connsiteY158" fmla="*/ 121653 h 328613"/>
              <a:gd name="connsiteX159" fmla="*/ 114300 w 301625"/>
              <a:gd name="connsiteY159" fmla="*/ 164391 h 328613"/>
              <a:gd name="connsiteX160" fmla="*/ 115593 w 301625"/>
              <a:gd name="connsiteY160" fmla="*/ 166981 h 328613"/>
              <a:gd name="connsiteX161" fmla="*/ 147931 w 301625"/>
              <a:gd name="connsiteY161" fmla="*/ 168276 h 328613"/>
              <a:gd name="connsiteX162" fmla="*/ 149225 w 301625"/>
              <a:gd name="connsiteY162" fmla="*/ 168276 h 328613"/>
              <a:gd name="connsiteX163" fmla="*/ 149225 w 301625"/>
              <a:gd name="connsiteY163" fmla="*/ 166981 h 328613"/>
              <a:gd name="connsiteX164" fmla="*/ 149225 w 301625"/>
              <a:gd name="connsiteY164" fmla="*/ 126833 h 328613"/>
              <a:gd name="connsiteX165" fmla="*/ 147931 w 301625"/>
              <a:gd name="connsiteY165" fmla="*/ 125538 h 328613"/>
              <a:gd name="connsiteX166" fmla="*/ 115593 w 301625"/>
              <a:gd name="connsiteY166" fmla="*/ 119063 h 328613"/>
              <a:gd name="connsiteX167" fmla="*/ 114300 w 301625"/>
              <a:gd name="connsiteY167" fmla="*/ 119063 h 328613"/>
              <a:gd name="connsiteX168" fmla="*/ 21215 w 301625"/>
              <a:gd name="connsiteY168" fmla="*/ 77788 h 328613"/>
              <a:gd name="connsiteX169" fmla="*/ 9525 w 301625"/>
              <a:gd name="connsiteY169" fmla="*/ 84403 h 328613"/>
              <a:gd name="connsiteX170" fmla="*/ 9525 w 301625"/>
              <a:gd name="connsiteY170" fmla="*/ 87049 h 328613"/>
              <a:gd name="connsiteX171" fmla="*/ 9525 w 301625"/>
              <a:gd name="connsiteY171" fmla="*/ 116153 h 328613"/>
              <a:gd name="connsiteX172" fmla="*/ 9525 w 301625"/>
              <a:gd name="connsiteY172" fmla="*/ 117476 h 328613"/>
              <a:gd name="connsiteX173" fmla="*/ 10824 w 301625"/>
              <a:gd name="connsiteY173" fmla="*/ 117476 h 328613"/>
              <a:gd name="connsiteX174" fmla="*/ 12123 w 301625"/>
              <a:gd name="connsiteY174" fmla="*/ 117476 h 328613"/>
              <a:gd name="connsiteX175" fmla="*/ 22514 w 301625"/>
              <a:gd name="connsiteY175" fmla="*/ 112184 h 328613"/>
              <a:gd name="connsiteX176" fmla="*/ 23813 w 301625"/>
              <a:gd name="connsiteY176" fmla="*/ 110861 h 328613"/>
              <a:gd name="connsiteX177" fmla="*/ 23813 w 301625"/>
              <a:gd name="connsiteY177" fmla="*/ 79111 h 328613"/>
              <a:gd name="connsiteX178" fmla="*/ 22514 w 301625"/>
              <a:gd name="connsiteY178" fmla="*/ 77788 h 328613"/>
              <a:gd name="connsiteX179" fmla="*/ 21215 w 301625"/>
              <a:gd name="connsiteY179" fmla="*/ 77788 h 328613"/>
              <a:gd name="connsiteX180" fmla="*/ 215603 w 301625"/>
              <a:gd name="connsiteY180" fmla="*/ 76200 h 328613"/>
              <a:gd name="connsiteX181" fmla="*/ 214313 w 301625"/>
              <a:gd name="connsiteY181" fmla="*/ 78760 h 328613"/>
              <a:gd name="connsiteX182" fmla="*/ 214313 w 301625"/>
              <a:gd name="connsiteY182" fmla="*/ 109487 h 328613"/>
              <a:gd name="connsiteX183" fmla="*/ 215603 w 301625"/>
              <a:gd name="connsiteY183" fmla="*/ 110767 h 328613"/>
              <a:gd name="connsiteX184" fmla="*/ 232371 w 301625"/>
              <a:gd name="connsiteY184" fmla="*/ 115888 h 328613"/>
              <a:gd name="connsiteX185" fmla="*/ 233661 w 301625"/>
              <a:gd name="connsiteY185" fmla="*/ 115888 h 328613"/>
              <a:gd name="connsiteX186" fmla="*/ 234951 w 301625"/>
              <a:gd name="connsiteY186" fmla="*/ 114608 h 328613"/>
              <a:gd name="connsiteX187" fmla="*/ 234951 w 301625"/>
              <a:gd name="connsiteY187" fmla="*/ 85162 h 328613"/>
              <a:gd name="connsiteX188" fmla="*/ 233661 w 301625"/>
              <a:gd name="connsiteY188" fmla="*/ 83882 h 328613"/>
              <a:gd name="connsiteX189" fmla="*/ 216893 w 301625"/>
              <a:gd name="connsiteY189" fmla="*/ 76200 h 328613"/>
              <a:gd name="connsiteX190" fmla="*/ 215603 w 301625"/>
              <a:gd name="connsiteY190" fmla="*/ 76200 h 328613"/>
              <a:gd name="connsiteX191" fmla="*/ 48079 w 301625"/>
              <a:gd name="connsiteY191" fmla="*/ 61604 h 328613"/>
              <a:gd name="connsiteX192" fmla="*/ 33111 w 301625"/>
              <a:gd name="connsiteY192" fmla="*/ 70556 h 328613"/>
              <a:gd name="connsiteX193" fmla="*/ 31750 w 301625"/>
              <a:gd name="connsiteY193" fmla="*/ 71834 h 328613"/>
              <a:gd name="connsiteX194" fmla="*/ 31750 w 301625"/>
              <a:gd name="connsiteY194" fmla="*/ 103805 h 328613"/>
              <a:gd name="connsiteX195" fmla="*/ 33111 w 301625"/>
              <a:gd name="connsiteY195" fmla="*/ 106363 h 328613"/>
              <a:gd name="connsiteX196" fmla="*/ 34471 w 301625"/>
              <a:gd name="connsiteY196" fmla="*/ 106363 h 328613"/>
              <a:gd name="connsiteX197" fmla="*/ 50800 w 301625"/>
              <a:gd name="connsiteY197" fmla="*/ 99969 h 328613"/>
              <a:gd name="connsiteX198" fmla="*/ 50800 w 301625"/>
              <a:gd name="connsiteY198" fmla="*/ 97411 h 328613"/>
              <a:gd name="connsiteX199" fmla="*/ 50800 w 301625"/>
              <a:gd name="connsiteY199" fmla="*/ 62883 h 328613"/>
              <a:gd name="connsiteX200" fmla="*/ 50800 w 301625"/>
              <a:gd name="connsiteY200" fmla="*/ 61604 h 328613"/>
              <a:gd name="connsiteX201" fmla="*/ 48079 w 301625"/>
              <a:gd name="connsiteY201" fmla="*/ 61604 h 328613"/>
              <a:gd name="connsiteX202" fmla="*/ 175578 w 301625"/>
              <a:gd name="connsiteY202" fmla="*/ 57150 h 328613"/>
              <a:gd name="connsiteX203" fmla="*/ 173038 w 301625"/>
              <a:gd name="connsiteY203" fmla="*/ 58437 h 328613"/>
              <a:gd name="connsiteX204" fmla="*/ 173038 w 301625"/>
              <a:gd name="connsiteY204" fmla="*/ 59724 h 328613"/>
              <a:gd name="connsiteX205" fmla="*/ 173038 w 301625"/>
              <a:gd name="connsiteY205" fmla="*/ 95765 h 328613"/>
              <a:gd name="connsiteX206" fmla="*/ 174308 w 301625"/>
              <a:gd name="connsiteY206" fmla="*/ 97052 h 328613"/>
              <a:gd name="connsiteX207" fmla="*/ 195898 w 301625"/>
              <a:gd name="connsiteY207" fmla="*/ 104775 h 328613"/>
              <a:gd name="connsiteX208" fmla="*/ 197168 w 301625"/>
              <a:gd name="connsiteY208" fmla="*/ 103488 h 328613"/>
              <a:gd name="connsiteX209" fmla="*/ 198438 w 301625"/>
              <a:gd name="connsiteY209" fmla="*/ 102201 h 328613"/>
              <a:gd name="connsiteX210" fmla="*/ 198438 w 301625"/>
              <a:gd name="connsiteY210" fmla="*/ 68734 h 328613"/>
              <a:gd name="connsiteX211" fmla="*/ 197168 w 301625"/>
              <a:gd name="connsiteY211" fmla="*/ 67447 h 328613"/>
              <a:gd name="connsiteX212" fmla="*/ 175578 w 301625"/>
              <a:gd name="connsiteY212" fmla="*/ 57150 h 328613"/>
              <a:gd name="connsiteX213" fmla="*/ 86394 w 301625"/>
              <a:gd name="connsiteY213" fmla="*/ 36513 h 328613"/>
              <a:gd name="connsiteX214" fmla="*/ 66341 w 301625"/>
              <a:gd name="connsiteY214" fmla="*/ 49435 h 328613"/>
              <a:gd name="connsiteX215" fmla="*/ 65088 w 301625"/>
              <a:gd name="connsiteY215" fmla="*/ 50727 h 328613"/>
              <a:gd name="connsiteX216" fmla="*/ 65088 w 301625"/>
              <a:gd name="connsiteY216" fmla="*/ 89492 h 328613"/>
              <a:gd name="connsiteX217" fmla="*/ 66341 w 301625"/>
              <a:gd name="connsiteY217" fmla="*/ 92076 h 328613"/>
              <a:gd name="connsiteX218" fmla="*/ 67595 w 301625"/>
              <a:gd name="connsiteY218" fmla="*/ 92076 h 328613"/>
              <a:gd name="connsiteX219" fmla="*/ 87648 w 301625"/>
              <a:gd name="connsiteY219" fmla="*/ 81739 h 328613"/>
              <a:gd name="connsiteX220" fmla="*/ 88901 w 301625"/>
              <a:gd name="connsiteY220" fmla="*/ 80447 h 328613"/>
              <a:gd name="connsiteX221" fmla="*/ 88901 w 301625"/>
              <a:gd name="connsiteY221" fmla="*/ 37805 h 328613"/>
              <a:gd name="connsiteX222" fmla="*/ 87648 w 301625"/>
              <a:gd name="connsiteY222" fmla="*/ 36513 h 328613"/>
              <a:gd name="connsiteX223" fmla="*/ 86394 w 301625"/>
              <a:gd name="connsiteY223" fmla="*/ 36513 h 328613"/>
              <a:gd name="connsiteX224" fmla="*/ 114300 w 301625"/>
              <a:gd name="connsiteY224" fmla="*/ 33338 h 328613"/>
              <a:gd name="connsiteX225" fmla="*/ 114300 w 301625"/>
              <a:gd name="connsiteY225" fmla="*/ 34637 h 328613"/>
              <a:gd name="connsiteX226" fmla="*/ 114300 w 301625"/>
              <a:gd name="connsiteY226" fmla="*/ 78798 h 328613"/>
              <a:gd name="connsiteX227" fmla="*/ 115593 w 301625"/>
              <a:gd name="connsiteY227" fmla="*/ 80097 h 328613"/>
              <a:gd name="connsiteX228" fmla="*/ 146638 w 301625"/>
              <a:gd name="connsiteY228" fmla="*/ 90488 h 328613"/>
              <a:gd name="connsiteX229" fmla="*/ 147931 w 301625"/>
              <a:gd name="connsiteY229" fmla="*/ 90488 h 328613"/>
              <a:gd name="connsiteX230" fmla="*/ 149225 w 301625"/>
              <a:gd name="connsiteY230" fmla="*/ 90488 h 328613"/>
              <a:gd name="connsiteX231" fmla="*/ 149225 w 301625"/>
              <a:gd name="connsiteY231" fmla="*/ 87890 h 328613"/>
              <a:gd name="connsiteX232" fmla="*/ 149225 w 301625"/>
              <a:gd name="connsiteY232" fmla="*/ 48924 h 328613"/>
              <a:gd name="connsiteX233" fmla="*/ 147931 w 301625"/>
              <a:gd name="connsiteY233" fmla="*/ 47625 h 328613"/>
              <a:gd name="connsiteX234" fmla="*/ 116887 w 301625"/>
              <a:gd name="connsiteY234" fmla="*/ 33338 h 328613"/>
              <a:gd name="connsiteX235" fmla="*/ 114300 w 301625"/>
              <a:gd name="connsiteY235" fmla="*/ 33338 h 328613"/>
              <a:gd name="connsiteX236" fmla="*/ 103562 w 301625"/>
              <a:gd name="connsiteY236" fmla="*/ 0 h 328613"/>
              <a:gd name="connsiteX237" fmla="*/ 106151 w 301625"/>
              <a:gd name="connsiteY237" fmla="*/ 0 h 328613"/>
              <a:gd name="connsiteX238" fmla="*/ 243371 w 301625"/>
              <a:gd name="connsiteY238" fmla="*/ 68840 h 328613"/>
              <a:gd name="connsiteX239" fmla="*/ 245960 w 301625"/>
              <a:gd name="connsiteY239" fmla="*/ 74035 h 328613"/>
              <a:gd name="connsiteX240" fmla="*/ 245960 w 301625"/>
              <a:gd name="connsiteY240" fmla="*/ 111702 h 328613"/>
              <a:gd name="connsiteX241" fmla="*/ 297741 w 301625"/>
              <a:gd name="connsiteY241" fmla="*/ 127289 h 328613"/>
              <a:gd name="connsiteX242" fmla="*/ 301625 w 301625"/>
              <a:gd name="connsiteY242" fmla="*/ 132484 h 328613"/>
              <a:gd name="connsiteX243" fmla="*/ 301625 w 301625"/>
              <a:gd name="connsiteY243" fmla="*/ 249382 h 328613"/>
              <a:gd name="connsiteX244" fmla="*/ 297741 w 301625"/>
              <a:gd name="connsiteY244" fmla="*/ 255877 h 328613"/>
              <a:gd name="connsiteX245" fmla="*/ 243371 w 301625"/>
              <a:gd name="connsiteY245" fmla="*/ 276658 h 328613"/>
              <a:gd name="connsiteX246" fmla="*/ 104857 w 301625"/>
              <a:gd name="connsiteY246" fmla="*/ 328613 h 328613"/>
              <a:gd name="connsiteX247" fmla="*/ 103562 w 301625"/>
              <a:gd name="connsiteY247" fmla="*/ 328613 h 328613"/>
              <a:gd name="connsiteX248" fmla="*/ 100973 w 301625"/>
              <a:gd name="connsiteY248" fmla="*/ 328613 h 328613"/>
              <a:gd name="connsiteX249" fmla="*/ 2589 w 301625"/>
              <a:gd name="connsiteY249" fmla="*/ 274061 h 328613"/>
              <a:gd name="connsiteX250" fmla="*/ 0 w 301625"/>
              <a:gd name="connsiteY250" fmla="*/ 268865 h 328613"/>
              <a:gd name="connsiteX251" fmla="*/ 0 w 301625"/>
              <a:gd name="connsiteY251" fmla="*/ 75334 h 328613"/>
              <a:gd name="connsiteX252" fmla="*/ 2589 w 301625"/>
              <a:gd name="connsiteY252" fmla="*/ 71438 h 328613"/>
              <a:gd name="connsiteX253" fmla="*/ 99679 w 301625"/>
              <a:gd name="connsiteY253" fmla="*/ 1299 h 328613"/>
              <a:gd name="connsiteX254" fmla="*/ 103562 w 301625"/>
              <a:gd name="connsiteY254"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301625" h="328613">
                <a:moveTo>
                  <a:pt x="175170" y="203200"/>
                </a:moveTo>
                <a:cubicBezTo>
                  <a:pt x="175170" y="203200"/>
                  <a:pt x="175170" y="203200"/>
                  <a:pt x="133078" y="207076"/>
                </a:cubicBezTo>
                <a:cubicBezTo>
                  <a:pt x="131763" y="207076"/>
                  <a:pt x="131763" y="207076"/>
                  <a:pt x="131763" y="208369"/>
                </a:cubicBezTo>
                <a:cubicBezTo>
                  <a:pt x="131763" y="208369"/>
                  <a:pt x="131763" y="208369"/>
                  <a:pt x="131763" y="311741"/>
                </a:cubicBezTo>
                <a:cubicBezTo>
                  <a:pt x="131763" y="313033"/>
                  <a:pt x="131763" y="313033"/>
                  <a:pt x="131763" y="313033"/>
                </a:cubicBezTo>
                <a:cubicBezTo>
                  <a:pt x="131763" y="313033"/>
                  <a:pt x="133078" y="314325"/>
                  <a:pt x="133078" y="314325"/>
                </a:cubicBezTo>
                <a:cubicBezTo>
                  <a:pt x="133078" y="314325"/>
                  <a:pt x="133078" y="314325"/>
                  <a:pt x="134394" y="313033"/>
                </a:cubicBezTo>
                <a:cubicBezTo>
                  <a:pt x="134394" y="313033"/>
                  <a:pt x="134394" y="313033"/>
                  <a:pt x="176486" y="297527"/>
                </a:cubicBezTo>
                <a:cubicBezTo>
                  <a:pt x="176486" y="297527"/>
                  <a:pt x="177801" y="296235"/>
                  <a:pt x="177801" y="296235"/>
                </a:cubicBezTo>
                <a:lnTo>
                  <a:pt x="177801" y="205784"/>
                </a:lnTo>
                <a:cubicBezTo>
                  <a:pt x="177801" y="204492"/>
                  <a:pt x="176486" y="204492"/>
                  <a:pt x="176486" y="204492"/>
                </a:cubicBezTo>
                <a:cubicBezTo>
                  <a:pt x="176486" y="204492"/>
                  <a:pt x="175170" y="203200"/>
                  <a:pt x="175170" y="203200"/>
                </a:cubicBezTo>
                <a:close/>
                <a:moveTo>
                  <a:pt x="67595" y="203200"/>
                </a:moveTo>
                <a:cubicBezTo>
                  <a:pt x="66341" y="203200"/>
                  <a:pt x="66341" y="203200"/>
                  <a:pt x="66341" y="204495"/>
                </a:cubicBezTo>
                <a:cubicBezTo>
                  <a:pt x="65088" y="204495"/>
                  <a:pt x="65088" y="204495"/>
                  <a:pt x="65088" y="205790"/>
                </a:cubicBezTo>
                <a:cubicBezTo>
                  <a:pt x="65088" y="205790"/>
                  <a:pt x="65088" y="205790"/>
                  <a:pt x="65088" y="244643"/>
                </a:cubicBezTo>
                <a:cubicBezTo>
                  <a:pt x="65088" y="244643"/>
                  <a:pt x="66341" y="245938"/>
                  <a:pt x="66341" y="245938"/>
                </a:cubicBezTo>
                <a:cubicBezTo>
                  <a:pt x="68848" y="247233"/>
                  <a:pt x="82634" y="252413"/>
                  <a:pt x="86394" y="252413"/>
                </a:cubicBezTo>
                <a:cubicBezTo>
                  <a:pt x="87648" y="252413"/>
                  <a:pt x="87648" y="252413"/>
                  <a:pt x="88901" y="251118"/>
                </a:cubicBezTo>
                <a:cubicBezTo>
                  <a:pt x="88901" y="251118"/>
                  <a:pt x="88901" y="251118"/>
                  <a:pt x="88901" y="249823"/>
                </a:cubicBezTo>
                <a:cubicBezTo>
                  <a:pt x="88901" y="248528"/>
                  <a:pt x="88901" y="208380"/>
                  <a:pt x="88901" y="207085"/>
                </a:cubicBezTo>
                <a:cubicBezTo>
                  <a:pt x="88901" y="207085"/>
                  <a:pt x="88901" y="205790"/>
                  <a:pt x="87648" y="205790"/>
                </a:cubicBezTo>
                <a:cubicBezTo>
                  <a:pt x="87648" y="205790"/>
                  <a:pt x="87648" y="205790"/>
                  <a:pt x="67595" y="203200"/>
                </a:cubicBezTo>
                <a:close/>
                <a:moveTo>
                  <a:pt x="33111" y="201613"/>
                </a:moveTo>
                <a:cubicBezTo>
                  <a:pt x="31750" y="202893"/>
                  <a:pt x="31750" y="202893"/>
                  <a:pt x="31750" y="202893"/>
                </a:cubicBezTo>
                <a:cubicBezTo>
                  <a:pt x="31750" y="202893"/>
                  <a:pt x="31750" y="202893"/>
                  <a:pt x="31750" y="236180"/>
                </a:cubicBezTo>
                <a:cubicBezTo>
                  <a:pt x="31750" y="236180"/>
                  <a:pt x="31750" y="237460"/>
                  <a:pt x="33111" y="237460"/>
                </a:cubicBezTo>
                <a:cubicBezTo>
                  <a:pt x="33111" y="237460"/>
                  <a:pt x="33111" y="237460"/>
                  <a:pt x="49439" y="241301"/>
                </a:cubicBezTo>
                <a:cubicBezTo>
                  <a:pt x="49439" y="241301"/>
                  <a:pt x="50800" y="241301"/>
                  <a:pt x="50800" y="241301"/>
                </a:cubicBezTo>
                <a:cubicBezTo>
                  <a:pt x="50800" y="241301"/>
                  <a:pt x="50800" y="240021"/>
                  <a:pt x="50800" y="240021"/>
                </a:cubicBezTo>
                <a:lnTo>
                  <a:pt x="50800" y="205454"/>
                </a:lnTo>
                <a:cubicBezTo>
                  <a:pt x="50800" y="204174"/>
                  <a:pt x="50800" y="202893"/>
                  <a:pt x="49439" y="202893"/>
                </a:cubicBezTo>
                <a:cubicBezTo>
                  <a:pt x="49439" y="202893"/>
                  <a:pt x="49439" y="202893"/>
                  <a:pt x="34471" y="201613"/>
                </a:cubicBezTo>
                <a:cubicBezTo>
                  <a:pt x="33111" y="201613"/>
                  <a:pt x="33111" y="201613"/>
                  <a:pt x="33111" y="201613"/>
                </a:cubicBezTo>
                <a:close/>
                <a:moveTo>
                  <a:pt x="225690" y="200025"/>
                </a:moveTo>
                <a:cubicBezTo>
                  <a:pt x="225690" y="200025"/>
                  <a:pt x="225690" y="200025"/>
                  <a:pt x="196586" y="201313"/>
                </a:cubicBezTo>
                <a:cubicBezTo>
                  <a:pt x="196586" y="201313"/>
                  <a:pt x="195263" y="202602"/>
                  <a:pt x="195263" y="203890"/>
                </a:cubicBezTo>
                <a:cubicBezTo>
                  <a:pt x="195263" y="203890"/>
                  <a:pt x="195263" y="203890"/>
                  <a:pt x="195263" y="286348"/>
                </a:cubicBezTo>
                <a:cubicBezTo>
                  <a:pt x="195263" y="287637"/>
                  <a:pt x="195263" y="287637"/>
                  <a:pt x="196586" y="287637"/>
                </a:cubicBezTo>
                <a:cubicBezTo>
                  <a:pt x="196586" y="288925"/>
                  <a:pt x="196586" y="288925"/>
                  <a:pt x="196586" y="288925"/>
                </a:cubicBezTo>
                <a:cubicBezTo>
                  <a:pt x="197909" y="288925"/>
                  <a:pt x="197909" y="288925"/>
                  <a:pt x="197909" y="288925"/>
                </a:cubicBezTo>
                <a:cubicBezTo>
                  <a:pt x="197909" y="288925"/>
                  <a:pt x="197909" y="288925"/>
                  <a:pt x="225690" y="278618"/>
                </a:cubicBezTo>
                <a:cubicBezTo>
                  <a:pt x="227013" y="277329"/>
                  <a:pt x="227013" y="277329"/>
                  <a:pt x="227013" y="276041"/>
                </a:cubicBezTo>
                <a:lnTo>
                  <a:pt x="227013" y="201313"/>
                </a:lnTo>
                <a:cubicBezTo>
                  <a:pt x="227013" y="201313"/>
                  <a:pt x="227013" y="200025"/>
                  <a:pt x="227013" y="200025"/>
                </a:cubicBezTo>
                <a:cubicBezTo>
                  <a:pt x="227013" y="200025"/>
                  <a:pt x="225690" y="200025"/>
                  <a:pt x="225690" y="200025"/>
                </a:cubicBezTo>
                <a:close/>
                <a:moveTo>
                  <a:pt x="10824" y="198438"/>
                </a:moveTo>
                <a:cubicBezTo>
                  <a:pt x="10824" y="198438"/>
                  <a:pt x="9525" y="198438"/>
                  <a:pt x="9525" y="199732"/>
                </a:cubicBezTo>
                <a:cubicBezTo>
                  <a:pt x="9525" y="199732"/>
                  <a:pt x="9525" y="199732"/>
                  <a:pt x="9525" y="201025"/>
                </a:cubicBezTo>
                <a:cubicBezTo>
                  <a:pt x="9525" y="201025"/>
                  <a:pt x="9525" y="201025"/>
                  <a:pt x="9525" y="229482"/>
                </a:cubicBezTo>
                <a:cubicBezTo>
                  <a:pt x="9525" y="229482"/>
                  <a:pt x="9525" y="230776"/>
                  <a:pt x="10824" y="230776"/>
                </a:cubicBezTo>
                <a:cubicBezTo>
                  <a:pt x="10824" y="230776"/>
                  <a:pt x="10824" y="230776"/>
                  <a:pt x="21215" y="233363"/>
                </a:cubicBezTo>
                <a:cubicBezTo>
                  <a:pt x="21215" y="233363"/>
                  <a:pt x="21215" y="233363"/>
                  <a:pt x="22514" y="233363"/>
                </a:cubicBezTo>
                <a:cubicBezTo>
                  <a:pt x="23813" y="233363"/>
                  <a:pt x="23813" y="232070"/>
                  <a:pt x="23813" y="232070"/>
                </a:cubicBezTo>
                <a:lnTo>
                  <a:pt x="23813" y="201025"/>
                </a:lnTo>
                <a:cubicBezTo>
                  <a:pt x="23813" y="201025"/>
                  <a:pt x="23813" y="199732"/>
                  <a:pt x="22514" y="199732"/>
                </a:cubicBezTo>
                <a:cubicBezTo>
                  <a:pt x="22514" y="199732"/>
                  <a:pt x="22514" y="199732"/>
                  <a:pt x="10824" y="198438"/>
                </a:cubicBezTo>
                <a:close/>
                <a:moveTo>
                  <a:pt x="277495" y="196850"/>
                </a:moveTo>
                <a:cubicBezTo>
                  <a:pt x="276225" y="196850"/>
                  <a:pt x="276225" y="198135"/>
                  <a:pt x="276225" y="198135"/>
                </a:cubicBezTo>
                <a:cubicBezTo>
                  <a:pt x="276225" y="198135"/>
                  <a:pt x="276225" y="198135"/>
                  <a:pt x="276225" y="222553"/>
                </a:cubicBezTo>
                <a:cubicBezTo>
                  <a:pt x="276225" y="222553"/>
                  <a:pt x="276225" y="223838"/>
                  <a:pt x="276225" y="223838"/>
                </a:cubicBezTo>
                <a:cubicBezTo>
                  <a:pt x="276225" y="223838"/>
                  <a:pt x="277495" y="223838"/>
                  <a:pt x="277495" y="223838"/>
                </a:cubicBezTo>
                <a:cubicBezTo>
                  <a:pt x="277495" y="223838"/>
                  <a:pt x="277495" y="223838"/>
                  <a:pt x="287655" y="222553"/>
                </a:cubicBezTo>
                <a:cubicBezTo>
                  <a:pt x="288925" y="221268"/>
                  <a:pt x="288925" y="221268"/>
                  <a:pt x="288925" y="219983"/>
                </a:cubicBezTo>
                <a:lnTo>
                  <a:pt x="288925" y="198135"/>
                </a:lnTo>
                <a:cubicBezTo>
                  <a:pt x="288925" y="198135"/>
                  <a:pt x="288925" y="196850"/>
                  <a:pt x="288925" y="196850"/>
                </a:cubicBezTo>
                <a:cubicBezTo>
                  <a:pt x="287655" y="196850"/>
                  <a:pt x="287655" y="196850"/>
                  <a:pt x="287655" y="196850"/>
                </a:cubicBezTo>
                <a:cubicBezTo>
                  <a:pt x="287655" y="196850"/>
                  <a:pt x="287655" y="196850"/>
                  <a:pt x="277495" y="196850"/>
                </a:cubicBezTo>
                <a:close/>
                <a:moveTo>
                  <a:pt x="253736" y="196850"/>
                </a:moveTo>
                <a:cubicBezTo>
                  <a:pt x="253736" y="196850"/>
                  <a:pt x="252413" y="198173"/>
                  <a:pt x="252413" y="199496"/>
                </a:cubicBezTo>
                <a:cubicBezTo>
                  <a:pt x="252413" y="199496"/>
                  <a:pt x="252413" y="199496"/>
                  <a:pt x="252413" y="225954"/>
                </a:cubicBezTo>
                <a:cubicBezTo>
                  <a:pt x="252413" y="225954"/>
                  <a:pt x="252413" y="227277"/>
                  <a:pt x="253736" y="227277"/>
                </a:cubicBezTo>
                <a:cubicBezTo>
                  <a:pt x="253736" y="227277"/>
                  <a:pt x="253736" y="228600"/>
                  <a:pt x="255059" y="228600"/>
                </a:cubicBezTo>
                <a:cubicBezTo>
                  <a:pt x="255059" y="228600"/>
                  <a:pt x="255059" y="228600"/>
                  <a:pt x="255059" y="227277"/>
                </a:cubicBezTo>
                <a:cubicBezTo>
                  <a:pt x="255059" y="227277"/>
                  <a:pt x="255059" y="227277"/>
                  <a:pt x="266965" y="225954"/>
                </a:cubicBezTo>
                <a:cubicBezTo>
                  <a:pt x="268288" y="225954"/>
                  <a:pt x="268288" y="224631"/>
                  <a:pt x="268288" y="223308"/>
                </a:cubicBezTo>
                <a:lnTo>
                  <a:pt x="268288" y="198173"/>
                </a:lnTo>
                <a:cubicBezTo>
                  <a:pt x="268288" y="198173"/>
                  <a:pt x="268288" y="196850"/>
                  <a:pt x="268288" y="196850"/>
                </a:cubicBezTo>
                <a:cubicBezTo>
                  <a:pt x="268288" y="196850"/>
                  <a:pt x="266965" y="196850"/>
                  <a:pt x="266965" y="196850"/>
                </a:cubicBezTo>
                <a:cubicBezTo>
                  <a:pt x="266965" y="196850"/>
                  <a:pt x="266965" y="196850"/>
                  <a:pt x="253736" y="196850"/>
                </a:cubicBezTo>
                <a:close/>
                <a:moveTo>
                  <a:pt x="276225" y="149225"/>
                </a:moveTo>
                <a:cubicBezTo>
                  <a:pt x="276225" y="150510"/>
                  <a:pt x="276225" y="150510"/>
                  <a:pt x="276225" y="150510"/>
                </a:cubicBezTo>
                <a:cubicBezTo>
                  <a:pt x="276225" y="150510"/>
                  <a:pt x="276225" y="150510"/>
                  <a:pt x="276225" y="173643"/>
                </a:cubicBezTo>
                <a:cubicBezTo>
                  <a:pt x="276225" y="174928"/>
                  <a:pt x="276225" y="176213"/>
                  <a:pt x="277495" y="176213"/>
                </a:cubicBezTo>
                <a:cubicBezTo>
                  <a:pt x="277495" y="176213"/>
                  <a:pt x="277495" y="176213"/>
                  <a:pt x="287655" y="176213"/>
                </a:cubicBezTo>
                <a:cubicBezTo>
                  <a:pt x="287655" y="176213"/>
                  <a:pt x="287655" y="176213"/>
                  <a:pt x="288925" y="176213"/>
                </a:cubicBezTo>
                <a:cubicBezTo>
                  <a:pt x="288925" y="176213"/>
                  <a:pt x="288925" y="174928"/>
                  <a:pt x="288925" y="174928"/>
                </a:cubicBezTo>
                <a:lnTo>
                  <a:pt x="288925" y="153080"/>
                </a:lnTo>
                <a:cubicBezTo>
                  <a:pt x="288925" y="151795"/>
                  <a:pt x="288925" y="150510"/>
                  <a:pt x="287655" y="150510"/>
                </a:cubicBezTo>
                <a:cubicBezTo>
                  <a:pt x="287655" y="150510"/>
                  <a:pt x="287655" y="150510"/>
                  <a:pt x="277495" y="149225"/>
                </a:cubicBezTo>
                <a:cubicBezTo>
                  <a:pt x="277495" y="149225"/>
                  <a:pt x="277495" y="149225"/>
                  <a:pt x="276225" y="149225"/>
                </a:cubicBezTo>
                <a:close/>
                <a:moveTo>
                  <a:pt x="253736" y="145720"/>
                </a:moveTo>
                <a:cubicBezTo>
                  <a:pt x="252413" y="145720"/>
                  <a:pt x="252413" y="146977"/>
                  <a:pt x="252413" y="146977"/>
                </a:cubicBezTo>
                <a:cubicBezTo>
                  <a:pt x="252413" y="146977"/>
                  <a:pt x="252413" y="146977"/>
                  <a:pt x="252413" y="172112"/>
                </a:cubicBezTo>
                <a:cubicBezTo>
                  <a:pt x="252413" y="173369"/>
                  <a:pt x="253736" y="174626"/>
                  <a:pt x="253736" y="174626"/>
                </a:cubicBezTo>
                <a:cubicBezTo>
                  <a:pt x="253736" y="174626"/>
                  <a:pt x="253736" y="174626"/>
                  <a:pt x="266965" y="174626"/>
                </a:cubicBezTo>
                <a:cubicBezTo>
                  <a:pt x="266965" y="174626"/>
                  <a:pt x="268288" y="174626"/>
                  <a:pt x="268288" y="174626"/>
                </a:cubicBezTo>
                <a:cubicBezTo>
                  <a:pt x="268288" y="174626"/>
                  <a:pt x="268288" y="173369"/>
                  <a:pt x="268288" y="173369"/>
                </a:cubicBezTo>
                <a:lnTo>
                  <a:pt x="268288" y="149490"/>
                </a:lnTo>
                <a:cubicBezTo>
                  <a:pt x="268288" y="148233"/>
                  <a:pt x="268288" y="146977"/>
                  <a:pt x="266965" y="146977"/>
                </a:cubicBezTo>
                <a:cubicBezTo>
                  <a:pt x="266965" y="146977"/>
                  <a:pt x="266965" y="146977"/>
                  <a:pt x="255059" y="145720"/>
                </a:cubicBezTo>
                <a:cubicBezTo>
                  <a:pt x="253736" y="144463"/>
                  <a:pt x="253736" y="145720"/>
                  <a:pt x="253736" y="145720"/>
                </a:cubicBezTo>
                <a:close/>
                <a:moveTo>
                  <a:pt x="21215" y="139700"/>
                </a:moveTo>
                <a:cubicBezTo>
                  <a:pt x="21215" y="139700"/>
                  <a:pt x="21215" y="139700"/>
                  <a:pt x="10824" y="142287"/>
                </a:cubicBezTo>
                <a:cubicBezTo>
                  <a:pt x="9525" y="142287"/>
                  <a:pt x="9525" y="143581"/>
                  <a:pt x="9525" y="144874"/>
                </a:cubicBezTo>
                <a:cubicBezTo>
                  <a:pt x="9525" y="144874"/>
                  <a:pt x="9525" y="144874"/>
                  <a:pt x="9525" y="173332"/>
                </a:cubicBezTo>
                <a:cubicBezTo>
                  <a:pt x="9525" y="173332"/>
                  <a:pt x="9525" y="173332"/>
                  <a:pt x="9525" y="174625"/>
                </a:cubicBezTo>
                <a:cubicBezTo>
                  <a:pt x="9525" y="174625"/>
                  <a:pt x="10824" y="174625"/>
                  <a:pt x="10824" y="174625"/>
                </a:cubicBezTo>
                <a:cubicBezTo>
                  <a:pt x="10824" y="174625"/>
                  <a:pt x="10824" y="174625"/>
                  <a:pt x="22514" y="173332"/>
                </a:cubicBezTo>
                <a:cubicBezTo>
                  <a:pt x="22514" y="173332"/>
                  <a:pt x="23813" y="173332"/>
                  <a:pt x="23813" y="172038"/>
                </a:cubicBezTo>
                <a:lnTo>
                  <a:pt x="23813" y="140993"/>
                </a:lnTo>
                <a:cubicBezTo>
                  <a:pt x="23813" y="140993"/>
                  <a:pt x="23813" y="139700"/>
                  <a:pt x="23813" y="139700"/>
                </a:cubicBezTo>
                <a:cubicBezTo>
                  <a:pt x="22514" y="139700"/>
                  <a:pt x="22514" y="139700"/>
                  <a:pt x="21215" y="139700"/>
                </a:cubicBezTo>
                <a:close/>
                <a:moveTo>
                  <a:pt x="216893" y="138113"/>
                </a:moveTo>
                <a:cubicBezTo>
                  <a:pt x="215603" y="138113"/>
                  <a:pt x="215603" y="138113"/>
                  <a:pt x="214313" y="139417"/>
                </a:cubicBezTo>
                <a:cubicBezTo>
                  <a:pt x="214313" y="139417"/>
                  <a:pt x="214313" y="139417"/>
                  <a:pt x="214313" y="140721"/>
                </a:cubicBezTo>
                <a:cubicBezTo>
                  <a:pt x="214313" y="140721"/>
                  <a:pt x="214313" y="140721"/>
                  <a:pt x="214313" y="172018"/>
                </a:cubicBezTo>
                <a:cubicBezTo>
                  <a:pt x="214313" y="172018"/>
                  <a:pt x="214313" y="173322"/>
                  <a:pt x="215603" y="173322"/>
                </a:cubicBezTo>
                <a:cubicBezTo>
                  <a:pt x="215603" y="173322"/>
                  <a:pt x="215603" y="173322"/>
                  <a:pt x="232371" y="174626"/>
                </a:cubicBezTo>
                <a:cubicBezTo>
                  <a:pt x="233661" y="174626"/>
                  <a:pt x="233661" y="174626"/>
                  <a:pt x="233661" y="173322"/>
                </a:cubicBezTo>
                <a:cubicBezTo>
                  <a:pt x="233661" y="173322"/>
                  <a:pt x="234951" y="173322"/>
                  <a:pt x="234951" y="172018"/>
                </a:cubicBezTo>
                <a:lnTo>
                  <a:pt x="234951" y="143329"/>
                </a:lnTo>
                <a:cubicBezTo>
                  <a:pt x="234951" y="142025"/>
                  <a:pt x="233661" y="142025"/>
                  <a:pt x="232371" y="142025"/>
                </a:cubicBezTo>
                <a:cubicBezTo>
                  <a:pt x="232371" y="142025"/>
                  <a:pt x="232371" y="142025"/>
                  <a:pt x="216893" y="138113"/>
                </a:cubicBezTo>
                <a:close/>
                <a:moveTo>
                  <a:pt x="49439" y="131763"/>
                </a:moveTo>
                <a:cubicBezTo>
                  <a:pt x="49439" y="131763"/>
                  <a:pt x="49439" y="131763"/>
                  <a:pt x="33111" y="135632"/>
                </a:cubicBezTo>
                <a:cubicBezTo>
                  <a:pt x="31750" y="136922"/>
                  <a:pt x="31750" y="136922"/>
                  <a:pt x="31750" y="138212"/>
                </a:cubicBezTo>
                <a:cubicBezTo>
                  <a:pt x="31750" y="138212"/>
                  <a:pt x="31750" y="138212"/>
                  <a:pt x="31750" y="170458"/>
                </a:cubicBezTo>
                <a:cubicBezTo>
                  <a:pt x="31750" y="170458"/>
                  <a:pt x="31750" y="171748"/>
                  <a:pt x="33111" y="171748"/>
                </a:cubicBezTo>
                <a:cubicBezTo>
                  <a:pt x="33111" y="171748"/>
                  <a:pt x="33111" y="173038"/>
                  <a:pt x="34471" y="173038"/>
                </a:cubicBezTo>
                <a:cubicBezTo>
                  <a:pt x="34471" y="173038"/>
                  <a:pt x="34471" y="173038"/>
                  <a:pt x="49439" y="171748"/>
                </a:cubicBezTo>
                <a:cubicBezTo>
                  <a:pt x="50800" y="171748"/>
                  <a:pt x="50800" y="170458"/>
                  <a:pt x="50800" y="169169"/>
                </a:cubicBezTo>
                <a:lnTo>
                  <a:pt x="50800" y="134343"/>
                </a:lnTo>
                <a:cubicBezTo>
                  <a:pt x="50800" y="133053"/>
                  <a:pt x="50800" y="133053"/>
                  <a:pt x="50800" y="133053"/>
                </a:cubicBezTo>
                <a:cubicBezTo>
                  <a:pt x="50800" y="131763"/>
                  <a:pt x="49439" y="131763"/>
                  <a:pt x="49439" y="131763"/>
                </a:cubicBezTo>
                <a:close/>
                <a:moveTo>
                  <a:pt x="174308" y="130175"/>
                </a:moveTo>
                <a:cubicBezTo>
                  <a:pt x="174308" y="130175"/>
                  <a:pt x="174308" y="130175"/>
                  <a:pt x="173038" y="131474"/>
                </a:cubicBezTo>
                <a:cubicBezTo>
                  <a:pt x="173038" y="131474"/>
                  <a:pt x="173038" y="131474"/>
                  <a:pt x="173038" y="132773"/>
                </a:cubicBezTo>
                <a:lnTo>
                  <a:pt x="173038" y="169141"/>
                </a:lnTo>
                <a:cubicBezTo>
                  <a:pt x="173038" y="170440"/>
                  <a:pt x="173038" y="170440"/>
                  <a:pt x="174308" y="170440"/>
                </a:cubicBezTo>
                <a:cubicBezTo>
                  <a:pt x="174308" y="170440"/>
                  <a:pt x="174308" y="170440"/>
                  <a:pt x="195898" y="173038"/>
                </a:cubicBezTo>
                <a:cubicBezTo>
                  <a:pt x="197168" y="173038"/>
                  <a:pt x="197168" y="171739"/>
                  <a:pt x="197168" y="171739"/>
                </a:cubicBezTo>
                <a:cubicBezTo>
                  <a:pt x="198438" y="171739"/>
                  <a:pt x="198438" y="170440"/>
                  <a:pt x="198438" y="170440"/>
                </a:cubicBezTo>
                <a:cubicBezTo>
                  <a:pt x="198438" y="170440"/>
                  <a:pt x="198438" y="170440"/>
                  <a:pt x="198438" y="136669"/>
                </a:cubicBezTo>
                <a:cubicBezTo>
                  <a:pt x="198438" y="135370"/>
                  <a:pt x="197168" y="135370"/>
                  <a:pt x="197168" y="135370"/>
                </a:cubicBezTo>
                <a:cubicBezTo>
                  <a:pt x="197168" y="135370"/>
                  <a:pt x="197168" y="135370"/>
                  <a:pt x="174308" y="130175"/>
                </a:cubicBezTo>
                <a:close/>
                <a:moveTo>
                  <a:pt x="86394" y="120650"/>
                </a:moveTo>
                <a:cubicBezTo>
                  <a:pt x="86394" y="120650"/>
                  <a:pt x="86394" y="120650"/>
                  <a:pt x="66341" y="127086"/>
                </a:cubicBezTo>
                <a:cubicBezTo>
                  <a:pt x="66341" y="127086"/>
                  <a:pt x="65088" y="127086"/>
                  <a:pt x="65088" y="128373"/>
                </a:cubicBezTo>
                <a:cubicBezTo>
                  <a:pt x="65088" y="128373"/>
                  <a:pt x="65088" y="128373"/>
                  <a:pt x="65088" y="166988"/>
                </a:cubicBezTo>
                <a:cubicBezTo>
                  <a:pt x="65088" y="166988"/>
                  <a:pt x="65088" y="168275"/>
                  <a:pt x="66341" y="168275"/>
                </a:cubicBezTo>
                <a:cubicBezTo>
                  <a:pt x="66341" y="168275"/>
                  <a:pt x="66341" y="168275"/>
                  <a:pt x="67595" y="168275"/>
                </a:cubicBezTo>
                <a:cubicBezTo>
                  <a:pt x="67595" y="168275"/>
                  <a:pt x="67595" y="168275"/>
                  <a:pt x="87648" y="166988"/>
                </a:cubicBezTo>
                <a:cubicBezTo>
                  <a:pt x="88901" y="166988"/>
                  <a:pt x="88901" y="165701"/>
                  <a:pt x="88901" y="165701"/>
                </a:cubicBezTo>
                <a:lnTo>
                  <a:pt x="88901" y="123224"/>
                </a:lnTo>
                <a:cubicBezTo>
                  <a:pt x="88901" y="121937"/>
                  <a:pt x="88901" y="121937"/>
                  <a:pt x="88901" y="121937"/>
                </a:cubicBezTo>
                <a:cubicBezTo>
                  <a:pt x="87648" y="120650"/>
                  <a:pt x="87648" y="120650"/>
                  <a:pt x="86394" y="120650"/>
                </a:cubicBezTo>
                <a:close/>
                <a:moveTo>
                  <a:pt x="114300" y="119063"/>
                </a:moveTo>
                <a:cubicBezTo>
                  <a:pt x="114300" y="120358"/>
                  <a:pt x="114300" y="120358"/>
                  <a:pt x="114300" y="121653"/>
                </a:cubicBezTo>
                <a:cubicBezTo>
                  <a:pt x="114300" y="121653"/>
                  <a:pt x="114300" y="121653"/>
                  <a:pt x="114300" y="164391"/>
                </a:cubicBezTo>
                <a:cubicBezTo>
                  <a:pt x="114300" y="165686"/>
                  <a:pt x="114300" y="166981"/>
                  <a:pt x="115593" y="166981"/>
                </a:cubicBezTo>
                <a:cubicBezTo>
                  <a:pt x="115593" y="166981"/>
                  <a:pt x="115593" y="166981"/>
                  <a:pt x="147931" y="168276"/>
                </a:cubicBezTo>
                <a:cubicBezTo>
                  <a:pt x="147931" y="168276"/>
                  <a:pt x="147931" y="168276"/>
                  <a:pt x="149225" y="168276"/>
                </a:cubicBezTo>
                <a:cubicBezTo>
                  <a:pt x="149225" y="166981"/>
                  <a:pt x="149225" y="166981"/>
                  <a:pt x="149225" y="166981"/>
                </a:cubicBezTo>
                <a:cubicBezTo>
                  <a:pt x="149225" y="166981"/>
                  <a:pt x="149225" y="166981"/>
                  <a:pt x="149225" y="126833"/>
                </a:cubicBezTo>
                <a:cubicBezTo>
                  <a:pt x="149225" y="125538"/>
                  <a:pt x="149225" y="125538"/>
                  <a:pt x="147931" y="125538"/>
                </a:cubicBezTo>
                <a:cubicBezTo>
                  <a:pt x="147931" y="125538"/>
                  <a:pt x="147931" y="125538"/>
                  <a:pt x="115593" y="119063"/>
                </a:cubicBezTo>
                <a:cubicBezTo>
                  <a:pt x="115593" y="119063"/>
                  <a:pt x="115593" y="119063"/>
                  <a:pt x="114300" y="119063"/>
                </a:cubicBezTo>
                <a:close/>
                <a:moveTo>
                  <a:pt x="21215" y="77788"/>
                </a:moveTo>
                <a:cubicBezTo>
                  <a:pt x="21215" y="77788"/>
                  <a:pt x="21215" y="77788"/>
                  <a:pt x="9525" y="84403"/>
                </a:cubicBezTo>
                <a:cubicBezTo>
                  <a:pt x="9525" y="85726"/>
                  <a:pt x="9525" y="85726"/>
                  <a:pt x="9525" y="87049"/>
                </a:cubicBezTo>
                <a:cubicBezTo>
                  <a:pt x="9525" y="87049"/>
                  <a:pt x="9525" y="87049"/>
                  <a:pt x="9525" y="116153"/>
                </a:cubicBezTo>
                <a:cubicBezTo>
                  <a:pt x="9525" y="116153"/>
                  <a:pt x="9525" y="117476"/>
                  <a:pt x="9525" y="117476"/>
                </a:cubicBezTo>
                <a:cubicBezTo>
                  <a:pt x="9525" y="117476"/>
                  <a:pt x="10824" y="117476"/>
                  <a:pt x="10824" y="117476"/>
                </a:cubicBezTo>
                <a:cubicBezTo>
                  <a:pt x="10824" y="117476"/>
                  <a:pt x="10824" y="117476"/>
                  <a:pt x="12123" y="117476"/>
                </a:cubicBezTo>
                <a:cubicBezTo>
                  <a:pt x="12123" y="117476"/>
                  <a:pt x="12123" y="117476"/>
                  <a:pt x="22514" y="112184"/>
                </a:cubicBezTo>
                <a:cubicBezTo>
                  <a:pt x="23813" y="112184"/>
                  <a:pt x="23813" y="110861"/>
                  <a:pt x="23813" y="110861"/>
                </a:cubicBezTo>
                <a:lnTo>
                  <a:pt x="23813" y="79111"/>
                </a:lnTo>
                <a:cubicBezTo>
                  <a:pt x="23813" y="79111"/>
                  <a:pt x="23813" y="77788"/>
                  <a:pt x="22514" y="77788"/>
                </a:cubicBezTo>
                <a:cubicBezTo>
                  <a:pt x="22514" y="77788"/>
                  <a:pt x="21215" y="77788"/>
                  <a:pt x="21215" y="77788"/>
                </a:cubicBezTo>
                <a:close/>
                <a:moveTo>
                  <a:pt x="215603" y="76200"/>
                </a:moveTo>
                <a:cubicBezTo>
                  <a:pt x="214313" y="77480"/>
                  <a:pt x="214313" y="77480"/>
                  <a:pt x="214313" y="78760"/>
                </a:cubicBezTo>
                <a:cubicBezTo>
                  <a:pt x="214313" y="78760"/>
                  <a:pt x="214313" y="78760"/>
                  <a:pt x="214313" y="109487"/>
                </a:cubicBezTo>
                <a:cubicBezTo>
                  <a:pt x="214313" y="109487"/>
                  <a:pt x="214313" y="110767"/>
                  <a:pt x="215603" y="110767"/>
                </a:cubicBezTo>
                <a:cubicBezTo>
                  <a:pt x="215603" y="110767"/>
                  <a:pt x="215603" y="110767"/>
                  <a:pt x="232371" y="115888"/>
                </a:cubicBezTo>
                <a:cubicBezTo>
                  <a:pt x="232371" y="115888"/>
                  <a:pt x="233661" y="115888"/>
                  <a:pt x="233661" y="115888"/>
                </a:cubicBezTo>
                <a:cubicBezTo>
                  <a:pt x="233661" y="115888"/>
                  <a:pt x="234951" y="114608"/>
                  <a:pt x="234951" y="114608"/>
                </a:cubicBezTo>
                <a:lnTo>
                  <a:pt x="234951" y="85162"/>
                </a:lnTo>
                <a:cubicBezTo>
                  <a:pt x="234951" y="85162"/>
                  <a:pt x="233661" y="83882"/>
                  <a:pt x="233661" y="83882"/>
                </a:cubicBezTo>
                <a:cubicBezTo>
                  <a:pt x="233661" y="83882"/>
                  <a:pt x="233661" y="83882"/>
                  <a:pt x="216893" y="76200"/>
                </a:cubicBezTo>
                <a:cubicBezTo>
                  <a:pt x="215603" y="76200"/>
                  <a:pt x="215603" y="76200"/>
                  <a:pt x="215603" y="76200"/>
                </a:cubicBezTo>
                <a:close/>
                <a:moveTo>
                  <a:pt x="48079" y="61604"/>
                </a:moveTo>
                <a:cubicBezTo>
                  <a:pt x="48079" y="61604"/>
                  <a:pt x="48079" y="61604"/>
                  <a:pt x="33111" y="70556"/>
                </a:cubicBezTo>
                <a:cubicBezTo>
                  <a:pt x="31750" y="70556"/>
                  <a:pt x="31750" y="71834"/>
                  <a:pt x="31750" y="71834"/>
                </a:cubicBezTo>
                <a:cubicBezTo>
                  <a:pt x="31750" y="71834"/>
                  <a:pt x="31750" y="71834"/>
                  <a:pt x="31750" y="103805"/>
                </a:cubicBezTo>
                <a:cubicBezTo>
                  <a:pt x="31750" y="105084"/>
                  <a:pt x="31750" y="105084"/>
                  <a:pt x="33111" y="106363"/>
                </a:cubicBezTo>
                <a:cubicBezTo>
                  <a:pt x="33111" y="106363"/>
                  <a:pt x="33111" y="106363"/>
                  <a:pt x="34471" y="106363"/>
                </a:cubicBezTo>
                <a:cubicBezTo>
                  <a:pt x="34471" y="106363"/>
                  <a:pt x="34471" y="106363"/>
                  <a:pt x="50800" y="99969"/>
                </a:cubicBezTo>
                <a:cubicBezTo>
                  <a:pt x="50800" y="98690"/>
                  <a:pt x="50800" y="98690"/>
                  <a:pt x="50800" y="97411"/>
                </a:cubicBezTo>
                <a:lnTo>
                  <a:pt x="50800" y="62883"/>
                </a:lnTo>
                <a:cubicBezTo>
                  <a:pt x="50800" y="61604"/>
                  <a:pt x="50800" y="61604"/>
                  <a:pt x="50800" y="61604"/>
                </a:cubicBezTo>
                <a:cubicBezTo>
                  <a:pt x="49439" y="60325"/>
                  <a:pt x="49439" y="60325"/>
                  <a:pt x="48079" y="61604"/>
                </a:cubicBezTo>
                <a:close/>
                <a:moveTo>
                  <a:pt x="175578" y="57150"/>
                </a:moveTo>
                <a:cubicBezTo>
                  <a:pt x="174308" y="57150"/>
                  <a:pt x="174308" y="57150"/>
                  <a:pt x="173038" y="58437"/>
                </a:cubicBezTo>
                <a:cubicBezTo>
                  <a:pt x="173038" y="58437"/>
                  <a:pt x="173038" y="58437"/>
                  <a:pt x="173038" y="59724"/>
                </a:cubicBezTo>
                <a:lnTo>
                  <a:pt x="173038" y="95765"/>
                </a:lnTo>
                <a:cubicBezTo>
                  <a:pt x="173038" y="95765"/>
                  <a:pt x="173038" y="97052"/>
                  <a:pt x="174308" y="97052"/>
                </a:cubicBezTo>
                <a:cubicBezTo>
                  <a:pt x="174308" y="97052"/>
                  <a:pt x="174308" y="97052"/>
                  <a:pt x="195898" y="104775"/>
                </a:cubicBezTo>
                <a:cubicBezTo>
                  <a:pt x="197168" y="104775"/>
                  <a:pt x="197168" y="103488"/>
                  <a:pt x="197168" y="103488"/>
                </a:cubicBezTo>
                <a:cubicBezTo>
                  <a:pt x="198438" y="103488"/>
                  <a:pt x="198438" y="103488"/>
                  <a:pt x="198438" y="102201"/>
                </a:cubicBezTo>
                <a:cubicBezTo>
                  <a:pt x="198438" y="102201"/>
                  <a:pt x="198438" y="102201"/>
                  <a:pt x="198438" y="68734"/>
                </a:cubicBezTo>
                <a:cubicBezTo>
                  <a:pt x="198438" y="68734"/>
                  <a:pt x="198438" y="67447"/>
                  <a:pt x="197168" y="67447"/>
                </a:cubicBezTo>
                <a:cubicBezTo>
                  <a:pt x="197168" y="67447"/>
                  <a:pt x="197168" y="67447"/>
                  <a:pt x="175578" y="57150"/>
                </a:cubicBezTo>
                <a:close/>
                <a:moveTo>
                  <a:pt x="86394" y="36513"/>
                </a:moveTo>
                <a:cubicBezTo>
                  <a:pt x="86394" y="36513"/>
                  <a:pt x="86394" y="36513"/>
                  <a:pt x="66341" y="49435"/>
                </a:cubicBezTo>
                <a:cubicBezTo>
                  <a:pt x="65088" y="49435"/>
                  <a:pt x="65088" y="50727"/>
                  <a:pt x="65088" y="50727"/>
                </a:cubicBezTo>
                <a:cubicBezTo>
                  <a:pt x="65088" y="50727"/>
                  <a:pt x="65088" y="50727"/>
                  <a:pt x="65088" y="89492"/>
                </a:cubicBezTo>
                <a:cubicBezTo>
                  <a:pt x="65088" y="90784"/>
                  <a:pt x="65088" y="90784"/>
                  <a:pt x="66341" y="92076"/>
                </a:cubicBezTo>
                <a:cubicBezTo>
                  <a:pt x="66341" y="92076"/>
                  <a:pt x="66341" y="92076"/>
                  <a:pt x="67595" y="92076"/>
                </a:cubicBezTo>
                <a:cubicBezTo>
                  <a:pt x="67595" y="92076"/>
                  <a:pt x="67595" y="92076"/>
                  <a:pt x="87648" y="81739"/>
                </a:cubicBezTo>
                <a:cubicBezTo>
                  <a:pt x="88901" y="81739"/>
                  <a:pt x="88901" y="81739"/>
                  <a:pt x="88901" y="80447"/>
                </a:cubicBezTo>
                <a:lnTo>
                  <a:pt x="88901" y="37805"/>
                </a:lnTo>
                <a:cubicBezTo>
                  <a:pt x="88901" y="37805"/>
                  <a:pt x="88901" y="36513"/>
                  <a:pt x="87648" y="36513"/>
                </a:cubicBezTo>
                <a:cubicBezTo>
                  <a:pt x="87648" y="36513"/>
                  <a:pt x="86394" y="36513"/>
                  <a:pt x="86394" y="36513"/>
                </a:cubicBezTo>
                <a:close/>
                <a:moveTo>
                  <a:pt x="114300" y="33338"/>
                </a:moveTo>
                <a:cubicBezTo>
                  <a:pt x="114300" y="33338"/>
                  <a:pt x="114300" y="34637"/>
                  <a:pt x="114300" y="34637"/>
                </a:cubicBezTo>
                <a:cubicBezTo>
                  <a:pt x="114300" y="34637"/>
                  <a:pt x="114300" y="34637"/>
                  <a:pt x="114300" y="78798"/>
                </a:cubicBezTo>
                <a:cubicBezTo>
                  <a:pt x="114300" y="80097"/>
                  <a:pt x="114300" y="80097"/>
                  <a:pt x="115593" y="80097"/>
                </a:cubicBezTo>
                <a:cubicBezTo>
                  <a:pt x="115593" y="80097"/>
                  <a:pt x="115593" y="80097"/>
                  <a:pt x="146638" y="90488"/>
                </a:cubicBezTo>
                <a:cubicBezTo>
                  <a:pt x="146638" y="90488"/>
                  <a:pt x="147931" y="90488"/>
                  <a:pt x="147931" y="90488"/>
                </a:cubicBezTo>
                <a:cubicBezTo>
                  <a:pt x="147931" y="90488"/>
                  <a:pt x="147931" y="90488"/>
                  <a:pt x="149225" y="90488"/>
                </a:cubicBezTo>
                <a:cubicBezTo>
                  <a:pt x="149225" y="89189"/>
                  <a:pt x="149225" y="89189"/>
                  <a:pt x="149225" y="87890"/>
                </a:cubicBezTo>
                <a:cubicBezTo>
                  <a:pt x="149225" y="87890"/>
                  <a:pt x="149225" y="87890"/>
                  <a:pt x="149225" y="48924"/>
                </a:cubicBezTo>
                <a:cubicBezTo>
                  <a:pt x="149225" y="47625"/>
                  <a:pt x="149225" y="47625"/>
                  <a:pt x="147931" y="47625"/>
                </a:cubicBezTo>
                <a:cubicBezTo>
                  <a:pt x="147931" y="47625"/>
                  <a:pt x="147931" y="47625"/>
                  <a:pt x="116887" y="33338"/>
                </a:cubicBezTo>
                <a:cubicBezTo>
                  <a:pt x="115593" y="33338"/>
                  <a:pt x="115593" y="33338"/>
                  <a:pt x="114300" y="33338"/>
                </a:cubicBezTo>
                <a:close/>
                <a:moveTo>
                  <a:pt x="103562" y="0"/>
                </a:moveTo>
                <a:cubicBezTo>
                  <a:pt x="104857" y="0"/>
                  <a:pt x="106151" y="0"/>
                  <a:pt x="106151" y="0"/>
                </a:cubicBezTo>
                <a:cubicBezTo>
                  <a:pt x="106151" y="0"/>
                  <a:pt x="106151" y="0"/>
                  <a:pt x="243371" y="68840"/>
                </a:cubicBezTo>
                <a:cubicBezTo>
                  <a:pt x="244666" y="70139"/>
                  <a:pt x="245960" y="71438"/>
                  <a:pt x="245960" y="74035"/>
                </a:cubicBezTo>
                <a:cubicBezTo>
                  <a:pt x="245960" y="74035"/>
                  <a:pt x="245960" y="74035"/>
                  <a:pt x="245960" y="111702"/>
                </a:cubicBezTo>
                <a:cubicBezTo>
                  <a:pt x="245960" y="111702"/>
                  <a:pt x="245960" y="111702"/>
                  <a:pt x="297741" y="127289"/>
                </a:cubicBezTo>
                <a:cubicBezTo>
                  <a:pt x="299036" y="128588"/>
                  <a:pt x="301625" y="131185"/>
                  <a:pt x="301625" y="132484"/>
                </a:cubicBezTo>
                <a:cubicBezTo>
                  <a:pt x="301625" y="132484"/>
                  <a:pt x="301625" y="132484"/>
                  <a:pt x="301625" y="249382"/>
                </a:cubicBezTo>
                <a:cubicBezTo>
                  <a:pt x="301625" y="251980"/>
                  <a:pt x="300331" y="254578"/>
                  <a:pt x="297741" y="255877"/>
                </a:cubicBezTo>
                <a:cubicBezTo>
                  <a:pt x="297741" y="255877"/>
                  <a:pt x="297741" y="255877"/>
                  <a:pt x="243371" y="276658"/>
                </a:cubicBezTo>
                <a:cubicBezTo>
                  <a:pt x="243371" y="276658"/>
                  <a:pt x="243371" y="276658"/>
                  <a:pt x="104857" y="328613"/>
                </a:cubicBezTo>
                <a:cubicBezTo>
                  <a:pt x="104857" y="328613"/>
                  <a:pt x="104857" y="328613"/>
                  <a:pt x="103562" y="328613"/>
                </a:cubicBezTo>
                <a:cubicBezTo>
                  <a:pt x="102268" y="328613"/>
                  <a:pt x="100973" y="328613"/>
                  <a:pt x="100973" y="328613"/>
                </a:cubicBezTo>
                <a:cubicBezTo>
                  <a:pt x="100973" y="328613"/>
                  <a:pt x="100973" y="328613"/>
                  <a:pt x="2589" y="274061"/>
                </a:cubicBezTo>
                <a:cubicBezTo>
                  <a:pt x="1294" y="274061"/>
                  <a:pt x="0" y="271463"/>
                  <a:pt x="0" y="268865"/>
                </a:cubicBezTo>
                <a:cubicBezTo>
                  <a:pt x="0" y="268865"/>
                  <a:pt x="0" y="268865"/>
                  <a:pt x="0" y="75334"/>
                </a:cubicBezTo>
                <a:cubicBezTo>
                  <a:pt x="0" y="74035"/>
                  <a:pt x="0" y="72736"/>
                  <a:pt x="2589" y="71438"/>
                </a:cubicBezTo>
                <a:cubicBezTo>
                  <a:pt x="2589" y="71438"/>
                  <a:pt x="2589" y="71438"/>
                  <a:pt x="99679" y="1299"/>
                </a:cubicBezTo>
                <a:cubicBezTo>
                  <a:pt x="99679" y="1299"/>
                  <a:pt x="100973" y="0"/>
                  <a:pt x="103562" y="0"/>
                </a:cubicBezTo>
                <a:close/>
              </a:path>
            </a:pathLst>
          </a:custGeom>
          <a:solidFill>
            <a:schemeClr val="accent1"/>
          </a:solidFill>
          <a:ln>
            <a:noFill/>
          </a:ln>
        </p:spPr>
        <p:txBody>
          <a:bodyPr/>
          <a:lstStyle/>
          <a:p>
            <a:endParaRPr lang="zh-CN" altLang="en-US"/>
          </a:p>
        </p:txBody>
      </p:sp>
      <p:sp>
        <p:nvSpPr>
          <p:cNvPr id="3" name="矩形 2"/>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1+#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 calcmode="lin" valueType="num">
                                      <p:cBhvr additive="base">
                                        <p:cTn id="26" dur="500" fill="hold"/>
                                        <p:tgtEl>
                                          <p:spTgt spid="25"/>
                                        </p:tgtEl>
                                        <p:attrNameLst>
                                          <p:attrName>ppt_x</p:attrName>
                                        </p:attrNameLst>
                                      </p:cBhvr>
                                      <p:tavLst>
                                        <p:tav tm="0">
                                          <p:val>
                                            <p:strVal val="1+#ppt_w/2"/>
                                          </p:val>
                                        </p:tav>
                                        <p:tav tm="100000">
                                          <p:val>
                                            <p:strVal val="#ppt_x"/>
                                          </p:val>
                                        </p:tav>
                                      </p:tavLst>
                                    </p:anim>
                                    <p:anim calcmode="lin" valueType="num">
                                      <p:cBhvr additive="base">
                                        <p:cTn id="27"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千图PPT彼岸天：ID 8661124库_任意多边形 16"/>
          <p:cNvSpPr/>
          <p:nvPr>
            <p:custDataLst>
              <p:tags r:id="rId1"/>
            </p:custDataLst>
          </p:nvPr>
        </p:nvSpPr>
        <p:spPr bwMode="auto">
          <a:xfrm>
            <a:off x="2476024" y="4420094"/>
            <a:ext cx="254132" cy="392499"/>
          </a:xfrm>
          <a:custGeom>
            <a:avLst/>
            <a:gdLst>
              <a:gd name="T0" fmla="*/ 58 w 175"/>
              <a:gd name="T1" fmla="*/ 0 h 266"/>
              <a:gd name="T2" fmla="*/ 61 w 175"/>
              <a:gd name="T3" fmla="*/ 2 h 266"/>
              <a:gd name="T4" fmla="*/ 66 w 175"/>
              <a:gd name="T5" fmla="*/ 3 h 266"/>
              <a:gd name="T6" fmla="*/ 74 w 175"/>
              <a:gd name="T7" fmla="*/ 7 h 266"/>
              <a:gd name="T8" fmla="*/ 84 w 175"/>
              <a:gd name="T9" fmla="*/ 12 h 266"/>
              <a:gd name="T10" fmla="*/ 96 w 175"/>
              <a:gd name="T11" fmla="*/ 18 h 266"/>
              <a:gd name="T12" fmla="*/ 109 w 175"/>
              <a:gd name="T13" fmla="*/ 28 h 266"/>
              <a:gd name="T14" fmla="*/ 122 w 175"/>
              <a:gd name="T15" fmla="*/ 38 h 266"/>
              <a:gd name="T16" fmla="*/ 135 w 175"/>
              <a:gd name="T17" fmla="*/ 51 h 266"/>
              <a:gd name="T18" fmla="*/ 148 w 175"/>
              <a:gd name="T19" fmla="*/ 65 h 266"/>
              <a:gd name="T20" fmla="*/ 158 w 175"/>
              <a:gd name="T21" fmla="*/ 82 h 266"/>
              <a:gd name="T22" fmla="*/ 167 w 175"/>
              <a:gd name="T23" fmla="*/ 100 h 266"/>
              <a:gd name="T24" fmla="*/ 173 w 175"/>
              <a:gd name="T25" fmla="*/ 121 h 266"/>
              <a:gd name="T26" fmla="*/ 175 w 175"/>
              <a:gd name="T27" fmla="*/ 146 h 266"/>
              <a:gd name="T28" fmla="*/ 174 w 175"/>
              <a:gd name="T29" fmla="*/ 172 h 266"/>
              <a:gd name="T30" fmla="*/ 167 w 175"/>
              <a:gd name="T31" fmla="*/ 200 h 266"/>
              <a:gd name="T32" fmla="*/ 157 w 175"/>
              <a:gd name="T33" fmla="*/ 233 h 266"/>
              <a:gd name="T34" fmla="*/ 140 w 175"/>
              <a:gd name="T35" fmla="*/ 266 h 266"/>
              <a:gd name="T36" fmla="*/ 137 w 175"/>
              <a:gd name="T37" fmla="*/ 266 h 266"/>
              <a:gd name="T38" fmla="*/ 131 w 175"/>
              <a:gd name="T39" fmla="*/ 264 h 266"/>
              <a:gd name="T40" fmla="*/ 122 w 175"/>
              <a:gd name="T41" fmla="*/ 260 h 266"/>
              <a:gd name="T42" fmla="*/ 110 w 175"/>
              <a:gd name="T43" fmla="*/ 255 h 266"/>
              <a:gd name="T44" fmla="*/ 96 w 175"/>
              <a:gd name="T45" fmla="*/ 247 h 266"/>
              <a:gd name="T46" fmla="*/ 80 w 175"/>
              <a:gd name="T47" fmla="*/ 238 h 266"/>
              <a:gd name="T48" fmla="*/ 65 w 175"/>
              <a:gd name="T49" fmla="*/ 226 h 266"/>
              <a:gd name="T50" fmla="*/ 49 w 175"/>
              <a:gd name="T51" fmla="*/ 214 h 266"/>
              <a:gd name="T52" fmla="*/ 35 w 175"/>
              <a:gd name="T53" fmla="*/ 199 h 266"/>
              <a:gd name="T54" fmla="*/ 22 w 175"/>
              <a:gd name="T55" fmla="*/ 183 h 266"/>
              <a:gd name="T56" fmla="*/ 11 w 175"/>
              <a:gd name="T57" fmla="*/ 164 h 266"/>
              <a:gd name="T58" fmla="*/ 4 w 175"/>
              <a:gd name="T59" fmla="*/ 144 h 266"/>
              <a:gd name="T60" fmla="*/ 0 w 175"/>
              <a:gd name="T61" fmla="*/ 121 h 266"/>
              <a:gd name="T62" fmla="*/ 0 w 175"/>
              <a:gd name="T63" fmla="*/ 96 h 266"/>
              <a:gd name="T64" fmla="*/ 6 w 175"/>
              <a:gd name="T65" fmla="*/ 70 h 266"/>
              <a:gd name="T66" fmla="*/ 18 w 175"/>
              <a:gd name="T67" fmla="*/ 41 h 266"/>
              <a:gd name="T68" fmla="*/ 36 w 175"/>
              <a:gd name="T69" fmla="*/ 9 h 266"/>
              <a:gd name="T70" fmla="*/ 35 w 175"/>
              <a:gd name="T71" fmla="*/ 13 h 266"/>
              <a:gd name="T72" fmla="*/ 32 w 175"/>
              <a:gd name="T73" fmla="*/ 21 h 266"/>
              <a:gd name="T74" fmla="*/ 30 w 175"/>
              <a:gd name="T75" fmla="*/ 33 h 266"/>
              <a:gd name="T76" fmla="*/ 26 w 175"/>
              <a:gd name="T77" fmla="*/ 48 h 266"/>
              <a:gd name="T78" fmla="*/ 24 w 175"/>
              <a:gd name="T79" fmla="*/ 66 h 266"/>
              <a:gd name="T80" fmla="*/ 26 w 175"/>
              <a:gd name="T81" fmla="*/ 87 h 266"/>
              <a:gd name="T82" fmla="*/ 30 w 175"/>
              <a:gd name="T83" fmla="*/ 109 h 266"/>
              <a:gd name="T84" fmla="*/ 37 w 175"/>
              <a:gd name="T85" fmla="*/ 131 h 266"/>
              <a:gd name="T86" fmla="*/ 50 w 175"/>
              <a:gd name="T87" fmla="*/ 153 h 266"/>
              <a:gd name="T88" fmla="*/ 49 w 175"/>
              <a:gd name="T89" fmla="*/ 150 h 266"/>
              <a:gd name="T90" fmla="*/ 46 w 175"/>
              <a:gd name="T91" fmla="*/ 142 h 266"/>
              <a:gd name="T92" fmla="*/ 43 w 175"/>
              <a:gd name="T93" fmla="*/ 127 h 266"/>
              <a:gd name="T94" fmla="*/ 40 w 175"/>
              <a:gd name="T95" fmla="*/ 109 h 266"/>
              <a:gd name="T96" fmla="*/ 37 w 175"/>
              <a:gd name="T97" fmla="*/ 89 h 266"/>
              <a:gd name="T98" fmla="*/ 37 w 175"/>
              <a:gd name="T99" fmla="*/ 66 h 266"/>
              <a:gd name="T100" fmla="*/ 40 w 175"/>
              <a:gd name="T101" fmla="*/ 44 h 266"/>
              <a:gd name="T102" fmla="*/ 46 w 175"/>
              <a:gd name="T103" fmla="*/ 22 h 266"/>
              <a:gd name="T104" fmla="*/ 58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58" y="0"/>
                </a:moveTo>
                <a:lnTo>
                  <a:pt x="61" y="2"/>
                </a:lnTo>
                <a:lnTo>
                  <a:pt x="66" y="3"/>
                </a:lnTo>
                <a:lnTo>
                  <a:pt x="74" y="7"/>
                </a:lnTo>
                <a:lnTo>
                  <a:pt x="84" y="12"/>
                </a:lnTo>
                <a:lnTo>
                  <a:pt x="96" y="18"/>
                </a:lnTo>
                <a:lnTo>
                  <a:pt x="109" y="28"/>
                </a:lnTo>
                <a:lnTo>
                  <a:pt x="122" y="38"/>
                </a:lnTo>
                <a:lnTo>
                  <a:pt x="135" y="51"/>
                </a:lnTo>
                <a:lnTo>
                  <a:pt x="148" y="65"/>
                </a:lnTo>
                <a:lnTo>
                  <a:pt x="158" y="82"/>
                </a:lnTo>
                <a:lnTo>
                  <a:pt x="167" y="100"/>
                </a:lnTo>
                <a:lnTo>
                  <a:pt x="173" y="121"/>
                </a:lnTo>
                <a:lnTo>
                  <a:pt x="175" y="146"/>
                </a:lnTo>
                <a:lnTo>
                  <a:pt x="174" y="172"/>
                </a:lnTo>
                <a:lnTo>
                  <a:pt x="167" y="200"/>
                </a:lnTo>
                <a:lnTo>
                  <a:pt x="157" y="233"/>
                </a:lnTo>
                <a:lnTo>
                  <a:pt x="140" y="266"/>
                </a:lnTo>
                <a:lnTo>
                  <a:pt x="137" y="266"/>
                </a:lnTo>
                <a:lnTo>
                  <a:pt x="131" y="264"/>
                </a:lnTo>
                <a:lnTo>
                  <a:pt x="122" y="260"/>
                </a:lnTo>
                <a:lnTo>
                  <a:pt x="110" y="255"/>
                </a:lnTo>
                <a:lnTo>
                  <a:pt x="96" y="247"/>
                </a:lnTo>
                <a:lnTo>
                  <a:pt x="80" y="238"/>
                </a:lnTo>
                <a:lnTo>
                  <a:pt x="65" y="226"/>
                </a:lnTo>
                <a:lnTo>
                  <a:pt x="49" y="214"/>
                </a:lnTo>
                <a:lnTo>
                  <a:pt x="35" y="199"/>
                </a:lnTo>
                <a:lnTo>
                  <a:pt x="22" y="183"/>
                </a:lnTo>
                <a:lnTo>
                  <a:pt x="11" y="164"/>
                </a:lnTo>
                <a:lnTo>
                  <a:pt x="4" y="144"/>
                </a:lnTo>
                <a:lnTo>
                  <a:pt x="0" y="121"/>
                </a:lnTo>
                <a:lnTo>
                  <a:pt x="0" y="96"/>
                </a:lnTo>
                <a:lnTo>
                  <a:pt x="6" y="70"/>
                </a:lnTo>
                <a:lnTo>
                  <a:pt x="18" y="41"/>
                </a:lnTo>
                <a:lnTo>
                  <a:pt x="36" y="9"/>
                </a:lnTo>
                <a:lnTo>
                  <a:pt x="35" y="13"/>
                </a:lnTo>
                <a:lnTo>
                  <a:pt x="32" y="21"/>
                </a:lnTo>
                <a:lnTo>
                  <a:pt x="30" y="33"/>
                </a:lnTo>
                <a:lnTo>
                  <a:pt x="26" y="48"/>
                </a:lnTo>
                <a:lnTo>
                  <a:pt x="24" y="66"/>
                </a:lnTo>
                <a:lnTo>
                  <a:pt x="26" y="87"/>
                </a:lnTo>
                <a:lnTo>
                  <a:pt x="30" y="109"/>
                </a:lnTo>
                <a:lnTo>
                  <a:pt x="37" y="131"/>
                </a:lnTo>
                <a:lnTo>
                  <a:pt x="50" y="153"/>
                </a:lnTo>
                <a:lnTo>
                  <a:pt x="49" y="150"/>
                </a:lnTo>
                <a:lnTo>
                  <a:pt x="46" y="142"/>
                </a:lnTo>
                <a:lnTo>
                  <a:pt x="43" y="127"/>
                </a:lnTo>
                <a:lnTo>
                  <a:pt x="40" y="109"/>
                </a:lnTo>
                <a:lnTo>
                  <a:pt x="37" y="89"/>
                </a:lnTo>
                <a:lnTo>
                  <a:pt x="37" y="66"/>
                </a:lnTo>
                <a:lnTo>
                  <a:pt x="40" y="44"/>
                </a:lnTo>
                <a:lnTo>
                  <a:pt x="46" y="22"/>
                </a:lnTo>
                <a:lnTo>
                  <a:pt x="58" y="0"/>
                </a:lnTo>
                <a:close/>
              </a:path>
            </a:pathLst>
          </a:custGeom>
          <a:solidFill>
            <a:schemeClr val="accent1">
              <a:lumMod val="100000"/>
            </a:schemeClr>
          </a:solidFill>
          <a:ln w="0">
            <a:noFill/>
            <a:prstDash val="solid"/>
            <a:round/>
          </a:ln>
        </p:spPr>
        <p:txBody>
          <a:bodyPr anchor="ctr"/>
          <a:lstStyle/>
          <a:p>
            <a:pPr algn="ctr"/>
            <a:endParaRPr/>
          </a:p>
        </p:txBody>
      </p:sp>
      <p:sp>
        <p:nvSpPr>
          <p:cNvPr id="18" name="千图PPT彼岸天：ID 8661124库_任意多边形 17"/>
          <p:cNvSpPr/>
          <p:nvPr>
            <p:custDataLst>
              <p:tags r:id="rId2"/>
            </p:custDataLst>
          </p:nvPr>
        </p:nvSpPr>
        <p:spPr bwMode="auto">
          <a:xfrm>
            <a:off x="2101362" y="4617819"/>
            <a:ext cx="255584" cy="392499"/>
          </a:xfrm>
          <a:custGeom>
            <a:avLst/>
            <a:gdLst>
              <a:gd name="T0" fmla="*/ 60 w 176"/>
              <a:gd name="T1" fmla="*/ 0 h 266"/>
              <a:gd name="T2" fmla="*/ 61 w 176"/>
              <a:gd name="T3" fmla="*/ 0 h 266"/>
              <a:gd name="T4" fmla="*/ 67 w 176"/>
              <a:gd name="T5" fmla="*/ 3 h 266"/>
              <a:gd name="T6" fmla="*/ 74 w 176"/>
              <a:gd name="T7" fmla="*/ 6 h 266"/>
              <a:gd name="T8" fmla="*/ 85 w 176"/>
              <a:gd name="T9" fmla="*/ 12 h 266"/>
              <a:gd name="T10" fmla="*/ 98 w 176"/>
              <a:gd name="T11" fmla="*/ 18 h 266"/>
              <a:gd name="T12" fmla="*/ 110 w 176"/>
              <a:gd name="T13" fmla="*/ 26 h 266"/>
              <a:gd name="T14" fmla="*/ 124 w 176"/>
              <a:gd name="T15" fmla="*/ 36 h 266"/>
              <a:gd name="T16" fmla="*/ 137 w 176"/>
              <a:gd name="T17" fmla="*/ 49 h 266"/>
              <a:gd name="T18" fmla="*/ 149 w 176"/>
              <a:gd name="T19" fmla="*/ 64 h 266"/>
              <a:gd name="T20" fmla="*/ 159 w 176"/>
              <a:gd name="T21" fmla="*/ 80 h 266"/>
              <a:gd name="T22" fmla="*/ 168 w 176"/>
              <a:gd name="T23" fmla="*/ 100 h 266"/>
              <a:gd name="T24" fmla="*/ 173 w 176"/>
              <a:gd name="T25" fmla="*/ 121 h 266"/>
              <a:gd name="T26" fmla="*/ 176 w 176"/>
              <a:gd name="T27" fmla="*/ 144 h 266"/>
              <a:gd name="T28" fmla="*/ 175 w 176"/>
              <a:gd name="T29" fmla="*/ 171 h 266"/>
              <a:gd name="T30" fmla="*/ 169 w 176"/>
              <a:gd name="T31" fmla="*/ 200 h 266"/>
              <a:gd name="T32" fmla="*/ 158 w 176"/>
              <a:gd name="T33" fmla="*/ 231 h 266"/>
              <a:gd name="T34" fmla="*/ 141 w 176"/>
              <a:gd name="T35" fmla="*/ 266 h 266"/>
              <a:gd name="T36" fmla="*/ 139 w 176"/>
              <a:gd name="T37" fmla="*/ 265 h 266"/>
              <a:gd name="T38" fmla="*/ 133 w 176"/>
              <a:gd name="T39" fmla="*/ 264 h 266"/>
              <a:gd name="T40" fmla="*/ 123 w 176"/>
              <a:gd name="T41" fmla="*/ 258 h 266"/>
              <a:gd name="T42" fmla="*/ 111 w 176"/>
              <a:gd name="T43" fmla="*/ 253 h 266"/>
              <a:gd name="T44" fmla="*/ 97 w 176"/>
              <a:gd name="T45" fmla="*/ 245 h 266"/>
              <a:gd name="T46" fmla="*/ 81 w 176"/>
              <a:gd name="T47" fmla="*/ 236 h 266"/>
              <a:gd name="T48" fmla="*/ 65 w 176"/>
              <a:gd name="T49" fmla="*/ 226 h 266"/>
              <a:gd name="T50" fmla="*/ 50 w 176"/>
              <a:gd name="T51" fmla="*/ 213 h 266"/>
              <a:gd name="T52" fmla="*/ 35 w 176"/>
              <a:gd name="T53" fmla="*/ 199 h 266"/>
              <a:gd name="T54" fmla="*/ 22 w 176"/>
              <a:gd name="T55" fmla="*/ 182 h 266"/>
              <a:gd name="T56" fmla="*/ 12 w 176"/>
              <a:gd name="T57" fmla="*/ 164 h 266"/>
              <a:gd name="T58" fmla="*/ 4 w 176"/>
              <a:gd name="T59" fmla="*/ 143 h 266"/>
              <a:gd name="T60" fmla="*/ 0 w 176"/>
              <a:gd name="T61" fmla="*/ 121 h 266"/>
              <a:gd name="T62" fmla="*/ 2 w 176"/>
              <a:gd name="T63" fmla="*/ 96 h 266"/>
              <a:gd name="T64" fmla="*/ 7 w 176"/>
              <a:gd name="T65" fmla="*/ 69 h 266"/>
              <a:gd name="T66" fmla="*/ 19 w 176"/>
              <a:gd name="T67" fmla="*/ 40 h 266"/>
              <a:gd name="T68" fmla="*/ 37 w 176"/>
              <a:gd name="T69" fmla="*/ 9 h 266"/>
              <a:gd name="T70" fmla="*/ 35 w 176"/>
              <a:gd name="T71" fmla="*/ 12 h 266"/>
              <a:gd name="T72" fmla="*/ 33 w 176"/>
              <a:gd name="T73" fmla="*/ 19 h 266"/>
              <a:gd name="T74" fmla="*/ 30 w 176"/>
              <a:gd name="T75" fmla="*/ 32 h 266"/>
              <a:gd name="T76" fmla="*/ 28 w 176"/>
              <a:gd name="T77" fmla="*/ 48 h 266"/>
              <a:gd name="T78" fmla="*/ 25 w 176"/>
              <a:gd name="T79" fmla="*/ 66 h 266"/>
              <a:gd name="T80" fmla="*/ 26 w 176"/>
              <a:gd name="T81" fmla="*/ 87 h 266"/>
              <a:gd name="T82" fmla="*/ 30 w 176"/>
              <a:gd name="T83" fmla="*/ 108 h 266"/>
              <a:gd name="T84" fmla="*/ 38 w 176"/>
              <a:gd name="T85" fmla="*/ 131 h 266"/>
              <a:gd name="T86" fmla="*/ 51 w 176"/>
              <a:gd name="T87" fmla="*/ 152 h 266"/>
              <a:gd name="T88" fmla="*/ 50 w 176"/>
              <a:gd name="T89" fmla="*/ 149 h 266"/>
              <a:gd name="T90" fmla="*/ 47 w 176"/>
              <a:gd name="T91" fmla="*/ 140 h 266"/>
              <a:gd name="T92" fmla="*/ 43 w 176"/>
              <a:gd name="T93" fmla="*/ 126 h 266"/>
              <a:gd name="T94" fmla="*/ 41 w 176"/>
              <a:gd name="T95" fmla="*/ 109 h 266"/>
              <a:gd name="T96" fmla="*/ 38 w 176"/>
              <a:gd name="T97" fmla="*/ 88 h 266"/>
              <a:gd name="T98" fmla="*/ 38 w 176"/>
              <a:gd name="T99" fmla="*/ 66 h 266"/>
              <a:gd name="T100" fmla="*/ 41 w 176"/>
              <a:gd name="T101" fmla="*/ 43 h 266"/>
              <a:gd name="T102" fmla="*/ 48 w 176"/>
              <a:gd name="T103" fmla="*/ 21 h 266"/>
              <a:gd name="T104" fmla="*/ 60 w 176"/>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66">
                <a:moveTo>
                  <a:pt x="60" y="0"/>
                </a:moveTo>
                <a:lnTo>
                  <a:pt x="61" y="0"/>
                </a:lnTo>
                <a:lnTo>
                  <a:pt x="67" y="3"/>
                </a:lnTo>
                <a:lnTo>
                  <a:pt x="74" y="6"/>
                </a:lnTo>
                <a:lnTo>
                  <a:pt x="85" y="12"/>
                </a:lnTo>
                <a:lnTo>
                  <a:pt x="98" y="18"/>
                </a:lnTo>
                <a:lnTo>
                  <a:pt x="110" y="26"/>
                </a:lnTo>
                <a:lnTo>
                  <a:pt x="124" y="36"/>
                </a:lnTo>
                <a:lnTo>
                  <a:pt x="137" y="49"/>
                </a:lnTo>
                <a:lnTo>
                  <a:pt x="149" y="64"/>
                </a:lnTo>
                <a:lnTo>
                  <a:pt x="159" y="80"/>
                </a:lnTo>
                <a:lnTo>
                  <a:pt x="168" y="100"/>
                </a:lnTo>
                <a:lnTo>
                  <a:pt x="173" y="121"/>
                </a:lnTo>
                <a:lnTo>
                  <a:pt x="176" y="144"/>
                </a:lnTo>
                <a:lnTo>
                  <a:pt x="175" y="171"/>
                </a:lnTo>
                <a:lnTo>
                  <a:pt x="169" y="200"/>
                </a:lnTo>
                <a:lnTo>
                  <a:pt x="158" y="231"/>
                </a:lnTo>
                <a:lnTo>
                  <a:pt x="141" y="266"/>
                </a:lnTo>
                <a:lnTo>
                  <a:pt x="139" y="265"/>
                </a:lnTo>
                <a:lnTo>
                  <a:pt x="133" y="264"/>
                </a:lnTo>
                <a:lnTo>
                  <a:pt x="123" y="258"/>
                </a:lnTo>
                <a:lnTo>
                  <a:pt x="111" y="253"/>
                </a:lnTo>
                <a:lnTo>
                  <a:pt x="97" y="245"/>
                </a:lnTo>
                <a:lnTo>
                  <a:pt x="81" y="236"/>
                </a:lnTo>
                <a:lnTo>
                  <a:pt x="65" y="226"/>
                </a:lnTo>
                <a:lnTo>
                  <a:pt x="50" y="213"/>
                </a:lnTo>
                <a:lnTo>
                  <a:pt x="35" y="199"/>
                </a:lnTo>
                <a:lnTo>
                  <a:pt x="22" y="182"/>
                </a:lnTo>
                <a:lnTo>
                  <a:pt x="12" y="164"/>
                </a:lnTo>
                <a:lnTo>
                  <a:pt x="4" y="143"/>
                </a:lnTo>
                <a:lnTo>
                  <a:pt x="0" y="121"/>
                </a:lnTo>
                <a:lnTo>
                  <a:pt x="2" y="96"/>
                </a:lnTo>
                <a:lnTo>
                  <a:pt x="7" y="69"/>
                </a:lnTo>
                <a:lnTo>
                  <a:pt x="19" y="40"/>
                </a:lnTo>
                <a:lnTo>
                  <a:pt x="37" y="9"/>
                </a:lnTo>
                <a:lnTo>
                  <a:pt x="35" y="12"/>
                </a:lnTo>
                <a:lnTo>
                  <a:pt x="33" y="19"/>
                </a:lnTo>
                <a:lnTo>
                  <a:pt x="30" y="32"/>
                </a:lnTo>
                <a:lnTo>
                  <a:pt x="28" y="48"/>
                </a:lnTo>
                <a:lnTo>
                  <a:pt x="25" y="66"/>
                </a:lnTo>
                <a:lnTo>
                  <a:pt x="26" y="87"/>
                </a:lnTo>
                <a:lnTo>
                  <a:pt x="30" y="108"/>
                </a:lnTo>
                <a:lnTo>
                  <a:pt x="38" y="131"/>
                </a:lnTo>
                <a:lnTo>
                  <a:pt x="51" y="152"/>
                </a:lnTo>
                <a:lnTo>
                  <a:pt x="50" y="149"/>
                </a:lnTo>
                <a:lnTo>
                  <a:pt x="47" y="140"/>
                </a:lnTo>
                <a:lnTo>
                  <a:pt x="43" y="126"/>
                </a:lnTo>
                <a:lnTo>
                  <a:pt x="41" y="109"/>
                </a:lnTo>
                <a:lnTo>
                  <a:pt x="38" y="88"/>
                </a:lnTo>
                <a:lnTo>
                  <a:pt x="38" y="66"/>
                </a:lnTo>
                <a:lnTo>
                  <a:pt x="41" y="43"/>
                </a:lnTo>
                <a:lnTo>
                  <a:pt x="48" y="21"/>
                </a:lnTo>
                <a:lnTo>
                  <a:pt x="60" y="0"/>
                </a:lnTo>
                <a:close/>
              </a:path>
            </a:pathLst>
          </a:custGeom>
          <a:solidFill>
            <a:schemeClr val="accent1">
              <a:lumMod val="100000"/>
            </a:schemeClr>
          </a:solidFill>
          <a:ln w="0">
            <a:noFill/>
            <a:prstDash val="solid"/>
            <a:round/>
          </a:ln>
        </p:spPr>
        <p:txBody>
          <a:bodyPr anchor="ctr"/>
          <a:lstStyle/>
          <a:p>
            <a:pPr algn="ctr"/>
            <a:endParaRPr/>
          </a:p>
        </p:txBody>
      </p:sp>
      <p:sp>
        <p:nvSpPr>
          <p:cNvPr id="19" name="千图PPT彼岸天：ID 8661124库_任意多边形 18"/>
          <p:cNvSpPr/>
          <p:nvPr>
            <p:custDataLst>
              <p:tags r:id="rId3"/>
            </p:custDataLst>
          </p:nvPr>
        </p:nvSpPr>
        <p:spPr bwMode="auto">
          <a:xfrm>
            <a:off x="1474020" y="4684218"/>
            <a:ext cx="255584" cy="376268"/>
          </a:xfrm>
          <a:custGeom>
            <a:avLst/>
            <a:gdLst>
              <a:gd name="T0" fmla="*/ 133 w 176"/>
              <a:gd name="T1" fmla="*/ 0 h 255"/>
              <a:gd name="T2" fmla="*/ 131 w 176"/>
              <a:gd name="T3" fmla="*/ 2 h 255"/>
              <a:gd name="T4" fmla="*/ 124 w 176"/>
              <a:gd name="T5" fmla="*/ 4 h 255"/>
              <a:gd name="T6" fmla="*/ 113 w 176"/>
              <a:gd name="T7" fmla="*/ 11 h 255"/>
              <a:gd name="T8" fmla="*/ 100 w 176"/>
              <a:gd name="T9" fmla="*/ 20 h 255"/>
              <a:gd name="T10" fmla="*/ 85 w 176"/>
              <a:gd name="T11" fmla="*/ 32 h 255"/>
              <a:gd name="T12" fmla="*/ 72 w 176"/>
              <a:gd name="T13" fmla="*/ 47 h 255"/>
              <a:gd name="T14" fmla="*/ 59 w 176"/>
              <a:gd name="T15" fmla="*/ 65 h 255"/>
              <a:gd name="T16" fmla="*/ 49 w 176"/>
              <a:gd name="T17" fmla="*/ 86 h 255"/>
              <a:gd name="T18" fmla="*/ 42 w 176"/>
              <a:gd name="T19" fmla="*/ 111 h 255"/>
              <a:gd name="T20" fmla="*/ 44 w 176"/>
              <a:gd name="T21" fmla="*/ 108 h 255"/>
              <a:gd name="T22" fmla="*/ 49 w 176"/>
              <a:gd name="T23" fmla="*/ 100 h 255"/>
              <a:gd name="T24" fmla="*/ 55 w 176"/>
              <a:gd name="T25" fmla="*/ 87 h 255"/>
              <a:gd name="T26" fmla="*/ 66 w 176"/>
              <a:gd name="T27" fmla="*/ 73 h 255"/>
              <a:gd name="T28" fmla="*/ 79 w 176"/>
              <a:gd name="T29" fmla="*/ 58 h 255"/>
              <a:gd name="T30" fmla="*/ 94 w 176"/>
              <a:gd name="T31" fmla="*/ 42 h 255"/>
              <a:gd name="T32" fmla="*/ 113 w 176"/>
              <a:gd name="T33" fmla="*/ 28 h 255"/>
              <a:gd name="T34" fmla="*/ 133 w 176"/>
              <a:gd name="T35" fmla="*/ 16 h 255"/>
              <a:gd name="T36" fmla="*/ 157 w 176"/>
              <a:gd name="T37" fmla="*/ 10 h 255"/>
              <a:gd name="T38" fmla="*/ 158 w 176"/>
              <a:gd name="T39" fmla="*/ 12 h 255"/>
              <a:gd name="T40" fmla="*/ 161 w 176"/>
              <a:gd name="T41" fmla="*/ 17 h 255"/>
              <a:gd name="T42" fmla="*/ 163 w 176"/>
              <a:gd name="T43" fmla="*/ 26 h 255"/>
              <a:gd name="T44" fmla="*/ 167 w 176"/>
              <a:gd name="T45" fmla="*/ 39 h 255"/>
              <a:gd name="T46" fmla="*/ 171 w 176"/>
              <a:gd name="T47" fmla="*/ 54 h 255"/>
              <a:gd name="T48" fmla="*/ 175 w 176"/>
              <a:gd name="T49" fmla="*/ 71 h 255"/>
              <a:gd name="T50" fmla="*/ 176 w 176"/>
              <a:gd name="T51" fmla="*/ 89 h 255"/>
              <a:gd name="T52" fmla="*/ 175 w 176"/>
              <a:gd name="T53" fmla="*/ 108 h 255"/>
              <a:gd name="T54" fmla="*/ 172 w 176"/>
              <a:gd name="T55" fmla="*/ 129 h 255"/>
              <a:gd name="T56" fmla="*/ 166 w 176"/>
              <a:gd name="T57" fmla="*/ 148 h 255"/>
              <a:gd name="T58" fmla="*/ 156 w 176"/>
              <a:gd name="T59" fmla="*/ 169 h 255"/>
              <a:gd name="T60" fmla="*/ 141 w 176"/>
              <a:gd name="T61" fmla="*/ 190 h 255"/>
              <a:gd name="T62" fmla="*/ 122 w 176"/>
              <a:gd name="T63" fmla="*/ 208 h 255"/>
              <a:gd name="T64" fmla="*/ 96 w 176"/>
              <a:gd name="T65" fmla="*/ 226 h 255"/>
              <a:gd name="T66" fmla="*/ 65 w 176"/>
              <a:gd name="T67" fmla="*/ 242 h 255"/>
              <a:gd name="T68" fmla="*/ 26 w 176"/>
              <a:gd name="T69" fmla="*/ 255 h 255"/>
              <a:gd name="T70" fmla="*/ 24 w 176"/>
              <a:gd name="T71" fmla="*/ 254 h 255"/>
              <a:gd name="T72" fmla="*/ 22 w 176"/>
              <a:gd name="T73" fmla="*/ 247 h 255"/>
              <a:gd name="T74" fmla="*/ 18 w 176"/>
              <a:gd name="T75" fmla="*/ 238 h 255"/>
              <a:gd name="T76" fmla="*/ 14 w 176"/>
              <a:gd name="T77" fmla="*/ 225 h 255"/>
              <a:gd name="T78" fmla="*/ 9 w 176"/>
              <a:gd name="T79" fmla="*/ 209 h 255"/>
              <a:gd name="T80" fmla="*/ 5 w 176"/>
              <a:gd name="T81" fmla="*/ 193 h 255"/>
              <a:gd name="T82" fmla="*/ 1 w 176"/>
              <a:gd name="T83" fmla="*/ 173 h 255"/>
              <a:gd name="T84" fmla="*/ 0 w 176"/>
              <a:gd name="T85" fmla="*/ 154 h 255"/>
              <a:gd name="T86" fmla="*/ 0 w 176"/>
              <a:gd name="T87" fmla="*/ 133 h 255"/>
              <a:gd name="T88" fmla="*/ 2 w 176"/>
              <a:gd name="T89" fmla="*/ 112 h 255"/>
              <a:gd name="T90" fmla="*/ 7 w 176"/>
              <a:gd name="T91" fmla="*/ 91 h 255"/>
              <a:gd name="T92" fmla="*/ 16 w 176"/>
              <a:gd name="T93" fmla="*/ 72 h 255"/>
              <a:gd name="T94" fmla="*/ 29 w 176"/>
              <a:gd name="T95" fmla="*/ 52 h 255"/>
              <a:gd name="T96" fmla="*/ 48 w 176"/>
              <a:gd name="T97" fmla="*/ 35 h 255"/>
              <a:gd name="T98" fmla="*/ 71 w 176"/>
              <a:gd name="T99" fmla="*/ 21 h 255"/>
              <a:gd name="T100" fmla="*/ 100 w 176"/>
              <a:gd name="T101" fmla="*/ 10 h 255"/>
              <a:gd name="T102" fmla="*/ 133 w 176"/>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6" h="255">
                <a:moveTo>
                  <a:pt x="133" y="0"/>
                </a:moveTo>
                <a:lnTo>
                  <a:pt x="131" y="2"/>
                </a:lnTo>
                <a:lnTo>
                  <a:pt x="124" y="4"/>
                </a:lnTo>
                <a:lnTo>
                  <a:pt x="113" y="11"/>
                </a:lnTo>
                <a:lnTo>
                  <a:pt x="100" y="20"/>
                </a:lnTo>
                <a:lnTo>
                  <a:pt x="85" y="32"/>
                </a:lnTo>
                <a:lnTo>
                  <a:pt x="72" y="47"/>
                </a:lnTo>
                <a:lnTo>
                  <a:pt x="59" y="65"/>
                </a:lnTo>
                <a:lnTo>
                  <a:pt x="49" y="86"/>
                </a:lnTo>
                <a:lnTo>
                  <a:pt x="42" y="111"/>
                </a:lnTo>
                <a:lnTo>
                  <a:pt x="44" y="108"/>
                </a:lnTo>
                <a:lnTo>
                  <a:pt x="49" y="100"/>
                </a:lnTo>
                <a:lnTo>
                  <a:pt x="55" y="87"/>
                </a:lnTo>
                <a:lnTo>
                  <a:pt x="66" y="73"/>
                </a:lnTo>
                <a:lnTo>
                  <a:pt x="79" y="58"/>
                </a:lnTo>
                <a:lnTo>
                  <a:pt x="94" y="42"/>
                </a:lnTo>
                <a:lnTo>
                  <a:pt x="113" y="28"/>
                </a:lnTo>
                <a:lnTo>
                  <a:pt x="133" y="16"/>
                </a:lnTo>
                <a:lnTo>
                  <a:pt x="157" y="10"/>
                </a:lnTo>
                <a:lnTo>
                  <a:pt x="158" y="12"/>
                </a:lnTo>
                <a:lnTo>
                  <a:pt x="161" y="17"/>
                </a:lnTo>
                <a:lnTo>
                  <a:pt x="163" y="26"/>
                </a:lnTo>
                <a:lnTo>
                  <a:pt x="167" y="39"/>
                </a:lnTo>
                <a:lnTo>
                  <a:pt x="171" y="54"/>
                </a:lnTo>
                <a:lnTo>
                  <a:pt x="175" y="71"/>
                </a:lnTo>
                <a:lnTo>
                  <a:pt x="176" y="89"/>
                </a:lnTo>
                <a:lnTo>
                  <a:pt x="175" y="108"/>
                </a:lnTo>
                <a:lnTo>
                  <a:pt x="172" y="129"/>
                </a:lnTo>
                <a:lnTo>
                  <a:pt x="166" y="148"/>
                </a:lnTo>
                <a:lnTo>
                  <a:pt x="156" y="169"/>
                </a:lnTo>
                <a:lnTo>
                  <a:pt x="141" y="190"/>
                </a:lnTo>
                <a:lnTo>
                  <a:pt x="122" y="208"/>
                </a:lnTo>
                <a:lnTo>
                  <a:pt x="96" y="226"/>
                </a:lnTo>
                <a:lnTo>
                  <a:pt x="65" y="242"/>
                </a:lnTo>
                <a:lnTo>
                  <a:pt x="26" y="255"/>
                </a:lnTo>
                <a:lnTo>
                  <a:pt x="24" y="254"/>
                </a:lnTo>
                <a:lnTo>
                  <a:pt x="22" y="247"/>
                </a:lnTo>
                <a:lnTo>
                  <a:pt x="18" y="238"/>
                </a:lnTo>
                <a:lnTo>
                  <a:pt x="14" y="225"/>
                </a:lnTo>
                <a:lnTo>
                  <a:pt x="9" y="209"/>
                </a:lnTo>
                <a:lnTo>
                  <a:pt x="5" y="193"/>
                </a:lnTo>
                <a:lnTo>
                  <a:pt x="1" y="173"/>
                </a:lnTo>
                <a:lnTo>
                  <a:pt x="0" y="154"/>
                </a:lnTo>
                <a:lnTo>
                  <a:pt x="0" y="133"/>
                </a:lnTo>
                <a:lnTo>
                  <a:pt x="2" y="112"/>
                </a:lnTo>
                <a:lnTo>
                  <a:pt x="7" y="91"/>
                </a:lnTo>
                <a:lnTo>
                  <a:pt x="16" y="72"/>
                </a:lnTo>
                <a:lnTo>
                  <a:pt x="29" y="52"/>
                </a:lnTo>
                <a:lnTo>
                  <a:pt x="48" y="35"/>
                </a:lnTo>
                <a:lnTo>
                  <a:pt x="71" y="21"/>
                </a:lnTo>
                <a:lnTo>
                  <a:pt x="100" y="10"/>
                </a:lnTo>
                <a:lnTo>
                  <a:pt x="133" y="0"/>
                </a:lnTo>
                <a:close/>
              </a:path>
            </a:pathLst>
          </a:custGeom>
          <a:solidFill>
            <a:schemeClr val="accent1">
              <a:lumMod val="100000"/>
            </a:schemeClr>
          </a:solidFill>
          <a:ln w="0">
            <a:noFill/>
            <a:prstDash val="solid"/>
            <a:round/>
          </a:ln>
        </p:spPr>
        <p:txBody>
          <a:bodyPr anchor="ctr"/>
          <a:lstStyle/>
          <a:p>
            <a:pPr algn="ctr"/>
            <a:endParaRPr/>
          </a:p>
        </p:txBody>
      </p:sp>
      <p:sp>
        <p:nvSpPr>
          <p:cNvPr id="20" name="千图PPT彼岸天：ID 8661124库_任意多边形 19"/>
          <p:cNvSpPr/>
          <p:nvPr>
            <p:custDataLst>
              <p:tags r:id="rId4"/>
            </p:custDataLst>
          </p:nvPr>
        </p:nvSpPr>
        <p:spPr bwMode="auto">
          <a:xfrm>
            <a:off x="1324444" y="4228271"/>
            <a:ext cx="371758" cy="261175"/>
          </a:xfrm>
          <a:custGeom>
            <a:avLst/>
            <a:gdLst>
              <a:gd name="T0" fmla="*/ 103 w 256"/>
              <a:gd name="T1" fmla="*/ 0 h 177"/>
              <a:gd name="T2" fmla="*/ 123 w 256"/>
              <a:gd name="T3" fmla="*/ 0 h 177"/>
              <a:gd name="T4" fmla="*/ 144 w 256"/>
              <a:gd name="T5" fmla="*/ 3 h 177"/>
              <a:gd name="T6" fmla="*/ 165 w 256"/>
              <a:gd name="T7" fmla="*/ 8 h 177"/>
              <a:gd name="T8" fmla="*/ 184 w 256"/>
              <a:gd name="T9" fmla="*/ 19 h 177"/>
              <a:gd name="T10" fmla="*/ 203 w 256"/>
              <a:gd name="T11" fmla="*/ 32 h 177"/>
              <a:gd name="T12" fmla="*/ 220 w 256"/>
              <a:gd name="T13" fmla="*/ 48 h 177"/>
              <a:gd name="T14" fmla="*/ 235 w 256"/>
              <a:gd name="T15" fmla="*/ 72 h 177"/>
              <a:gd name="T16" fmla="*/ 247 w 256"/>
              <a:gd name="T17" fmla="*/ 100 h 177"/>
              <a:gd name="T18" fmla="*/ 256 w 256"/>
              <a:gd name="T19" fmla="*/ 135 h 177"/>
              <a:gd name="T20" fmla="*/ 255 w 256"/>
              <a:gd name="T21" fmla="*/ 133 h 177"/>
              <a:gd name="T22" fmla="*/ 251 w 256"/>
              <a:gd name="T23" fmla="*/ 125 h 177"/>
              <a:gd name="T24" fmla="*/ 244 w 256"/>
              <a:gd name="T25" fmla="*/ 115 h 177"/>
              <a:gd name="T26" fmla="*/ 235 w 256"/>
              <a:gd name="T27" fmla="*/ 102 h 177"/>
              <a:gd name="T28" fmla="*/ 223 w 256"/>
              <a:gd name="T29" fmla="*/ 87 h 177"/>
              <a:gd name="T30" fmla="*/ 209 w 256"/>
              <a:gd name="T31" fmla="*/ 73 h 177"/>
              <a:gd name="T32" fmla="*/ 191 w 256"/>
              <a:gd name="T33" fmla="*/ 60 h 177"/>
              <a:gd name="T34" fmla="*/ 169 w 256"/>
              <a:gd name="T35" fmla="*/ 51 h 177"/>
              <a:gd name="T36" fmla="*/ 144 w 256"/>
              <a:gd name="T37" fmla="*/ 45 h 177"/>
              <a:gd name="T38" fmla="*/ 147 w 256"/>
              <a:gd name="T39" fmla="*/ 46 h 177"/>
              <a:gd name="T40" fmla="*/ 156 w 256"/>
              <a:gd name="T41" fmla="*/ 50 h 177"/>
              <a:gd name="T42" fmla="*/ 168 w 256"/>
              <a:gd name="T43" fmla="*/ 58 h 177"/>
              <a:gd name="T44" fmla="*/ 183 w 256"/>
              <a:gd name="T45" fmla="*/ 68 h 177"/>
              <a:gd name="T46" fmla="*/ 199 w 256"/>
              <a:gd name="T47" fmla="*/ 81 h 177"/>
              <a:gd name="T48" fmla="*/ 214 w 256"/>
              <a:gd name="T49" fmla="*/ 97 h 177"/>
              <a:gd name="T50" fmla="*/ 229 w 256"/>
              <a:gd name="T51" fmla="*/ 115 h 177"/>
              <a:gd name="T52" fmla="*/ 239 w 256"/>
              <a:gd name="T53" fmla="*/ 135 h 177"/>
              <a:gd name="T54" fmla="*/ 247 w 256"/>
              <a:gd name="T55" fmla="*/ 159 h 177"/>
              <a:gd name="T56" fmla="*/ 244 w 256"/>
              <a:gd name="T57" fmla="*/ 159 h 177"/>
              <a:gd name="T58" fmla="*/ 238 w 256"/>
              <a:gd name="T59" fmla="*/ 161 h 177"/>
              <a:gd name="T60" fmla="*/ 229 w 256"/>
              <a:gd name="T61" fmla="*/ 165 h 177"/>
              <a:gd name="T62" fmla="*/ 217 w 256"/>
              <a:gd name="T63" fmla="*/ 169 h 177"/>
              <a:gd name="T64" fmla="*/ 203 w 256"/>
              <a:gd name="T65" fmla="*/ 173 h 177"/>
              <a:gd name="T66" fmla="*/ 186 w 256"/>
              <a:gd name="T67" fmla="*/ 176 h 177"/>
              <a:gd name="T68" fmla="*/ 168 w 256"/>
              <a:gd name="T69" fmla="*/ 177 h 177"/>
              <a:gd name="T70" fmla="*/ 148 w 256"/>
              <a:gd name="T71" fmla="*/ 177 h 177"/>
              <a:gd name="T72" fmla="*/ 127 w 256"/>
              <a:gd name="T73" fmla="*/ 173 h 177"/>
              <a:gd name="T74" fmla="*/ 106 w 256"/>
              <a:gd name="T75" fmla="*/ 168 h 177"/>
              <a:gd name="T76" fmla="*/ 86 w 256"/>
              <a:gd name="T77" fmla="*/ 158 h 177"/>
              <a:gd name="T78" fmla="*/ 66 w 256"/>
              <a:gd name="T79" fmla="*/ 142 h 177"/>
              <a:gd name="T80" fmla="*/ 47 w 256"/>
              <a:gd name="T81" fmla="*/ 122 h 177"/>
              <a:gd name="T82" fmla="*/ 30 w 256"/>
              <a:gd name="T83" fmla="*/ 98 h 177"/>
              <a:gd name="T84" fmla="*/ 14 w 256"/>
              <a:gd name="T85" fmla="*/ 65 h 177"/>
              <a:gd name="T86" fmla="*/ 0 w 256"/>
              <a:gd name="T87" fmla="*/ 28 h 177"/>
              <a:gd name="T88" fmla="*/ 2 w 256"/>
              <a:gd name="T89" fmla="*/ 26 h 177"/>
              <a:gd name="T90" fmla="*/ 9 w 256"/>
              <a:gd name="T91" fmla="*/ 24 h 177"/>
              <a:gd name="T92" fmla="*/ 18 w 256"/>
              <a:gd name="T93" fmla="*/ 20 h 177"/>
              <a:gd name="T94" fmla="*/ 31 w 256"/>
              <a:gd name="T95" fmla="*/ 15 h 177"/>
              <a:gd name="T96" fmla="*/ 45 w 256"/>
              <a:gd name="T97" fmla="*/ 11 h 177"/>
              <a:gd name="T98" fmla="*/ 64 w 256"/>
              <a:gd name="T99" fmla="*/ 6 h 177"/>
              <a:gd name="T100" fmla="*/ 82 w 256"/>
              <a:gd name="T101" fmla="*/ 3 h 177"/>
              <a:gd name="T102" fmla="*/ 103 w 256"/>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7">
                <a:moveTo>
                  <a:pt x="103" y="0"/>
                </a:moveTo>
                <a:lnTo>
                  <a:pt x="123" y="0"/>
                </a:lnTo>
                <a:lnTo>
                  <a:pt x="144" y="3"/>
                </a:lnTo>
                <a:lnTo>
                  <a:pt x="165" y="8"/>
                </a:lnTo>
                <a:lnTo>
                  <a:pt x="184" y="19"/>
                </a:lnTo>
                <a:lnTo>
                  <a:pt x="203" y="32"/>
                </a:lnTo>
                <a:lnTo>
                  <a:pt x="220" y="48"/>
                </a:lnTo>
                <a:lnTo>
                  <a:pt x="235" y="72"/>
                </a:lnTo>
                <a:lnTo>
                  <a:pt x="247" y="100"/>
                </a:lnTo>
                <a:lnTo>
                  <a:pt x="256" y="135"/>
                </a:lnTo>
                <a:lnTo>
                  <a:pt x="255" y="133"/>
                </a:lnTo>
                <a:lnTo>
                  <a:pt x="251" y="125"/>
                </a:lnTo>
                <a:lnTo>
                  <a:pt x="244" y="115"/>
                </a:lnTo>
                <a:lnTo>
                  <a:pt x="235" y="102"/>
                </a:lnTo>
                <a:lnTo>
                  <a:pt x="223" y="87"/>
                </a:lnTo>
                <a:lnTo>
                  <a:pt x="209" y="73"/>
                </a:lnTo>
                <a:lnTo>
                  <a:pt x="191" y="60"/>
                </a:lnTo>
                <a:lnTo>
                  <a:pt x="169" y="51"/>
                </a:lnTo>
                <a:lnTo>
                  <a:pt x="144" y="45"/>
                </a:lnTo>
                <a:lnTo>
                  <a:pt x="147" y="46"/>
                </a:lnTo>
                <a:lnTo>
                  <a:pt x="156" y="50"/>
                </a:lnTo>
                <a:lnTo>
                  <a:pt x="168" y="58"/>
                </a:lnTo>
                <a:lnTo>
                  <a:pt x="183" y="68"/>
                </a:lnTo>
                <a:lnTo>
                  <a:pt x="199" y="81"/>
                </a:lnTo>
                <a:lnTo>
                  <a:pt x="214" y="97"/>
                </a:lnTo>
                <a:lnTo>
                  <a:pt x="229" y="115"/>
                </a:lnTo>
                <a:lnTo>
                  <a:pt x="239" y="135"/>
                </a:lnTo>
                <a:lnTo>
                  <a:pt x="247" y="159"/>
                </a:lnTo>
                <a:lnTo>
                  <a:pt x="244" y="159"/>
                </a:lnTo>
                <a:lnTo>
                  <a:pt x="238" y="161"/>
                </a:lnTo>
                <a:lnTo>
                  <a:pt x="229" y="165"/>
                </a:lnTo>
                <a:lnTo>
                  <a:pt x="217" y="169"/>
                </a:lnTo>
                <a:lnTo>
                  <a:pt x="203" y="173"/>
                </a:lnTo>
                <a:lnTo>
                  <a:pt x="186" y="176"/>
                </a:lnTo>
                <a:lnTo>
                  <a:pt x="168" y="177"/>
                </a:lnTo>
                <a:lnTo>
                  <a:pt x="148" y="177"/>
                </a:lnTo>
                <a:lnTo>
                  <a:pt x="127" y="173"/>
                </a:lnTo>
                <a:lnTo>
                  <a:pt x="106" y="168"/>
                </a:lnTo>
                <a:lnTo>
                  <a:pt x="86" y="158"/>
                </a:lnTo>
                <a:lnTo>
                  <a:pt x="66" y="142"/>
                </a:lnTo>
                <a:lnTo>
                  <a:pt x="47" y="122"/>
                </a:lnTo>
                <a:lnTo>
                  <a:pt x="30" y="98"/>
                </a:lnTo>
                <a:lnTo>
                  <a:pt x="14" y="65"/>
                </a:lnTo>
                <a:lnTo>
                  <a:pt x="0" y="28"/>
                </a:lnTo>
                <a:lnTo>
                  <a:pt x="2" y="26"/>
                </a:lnTo>
                <a:lnTo>
                  <a:pt x="9" y="24"/>
                </a:lnTo>
                <a:lnTo>
                  <a:pt x="18" y="20"/>
                </a:lnTo>
                <a:lnTo>
                  <a:pt x="31" y="15"/>
                </a:lnTo>
                <a:lnTo>
                  <a:pt x="45" y="11"/>
                </a:lnTo>
                <a:lnTo>
                  <a:pt x="64" y="6"/>
                </a:lnTo>
                <a:lnTo>
                  <a:pt x="82" y="3"/>
                </a:lnTo>
                <a:lnTo>
                  <a:pt x="103" y="0"/>
                </a:lnTo>
                <a:close/>
              </a:path>
            </a:pathLst>
          </a:custGeom>
          <a:solidFill>
            <a:schemeClr val="accent1">
              <a:lumMod val="100000"/>
            </a:schemeClr>
          </a:solidFill>
          <a:ln w="0">
            <a:noFill/>
            <a:prstDash val="solid"/>
            <a:round/>
          </a:ln>
        </p:spPr>
        <p:txBody>
          <a:bodyPr anchor="ctr"/>
          <a:lstStyle/>
          <a:p>
            <a:pPr algn="ctr"/>
            <a:endParaRPr/>
          </a:p>
        </p:txBody>
      </p:sp>
      <p:sp>
        <p:nvSpPr>
          <p:cNvPr id="21" name="千图PPT彼岸天：ID 8661124库_任意多边形 20"/>
          <p:cNvSpPr/>
          <p:nvPr>
            <p:custDataLst>
              <p:tags r:id="rId5"/>
            </p:custDataLst>
          </p:nvPr>
        </p:nvSpPr>
        <p:spPr bwMode="auto">
          <a:xfrm>
            <a:off x="839416" y="3878563"/>
            <a:ext cx="370307" cy="259699"/>
          </a:xfrm>
          <a:custGeom>
            <a:avLst/>
            <a:gdLst>
              <a:gd name="T0" fmla="*/ 101 w 255"/>
              <a:gd name="T1" fmla="*/ 0 h 176"/>
              <a:gd name="T2" fmla="*/ 122 w 255"/>
              <a:gd name="T3" fmla="*/ 0 h 176"/>
              <a:gd name="T4" fmla="*/ 143 w 255"/>
              <a:gd name="T5" fmla="*/ 2 h 176"/>
              <a:gd name="T6" fmla="*/ 164 w 255"/>
              <a:gd name="T7" fmla="*/ 8 h 176"/>
              <a:gd name="T8" fmla="*/ 183 w 255"/>
              <a:gd name="T9" fmla="*/ 17 h 176"/>
              <a:gd name="T10" fmla="*/ 203 w 255"/>
              <a:gd name="T11" fmla="*/ 30 h 176"/>
              <a:gd name="T12" fmla="*/ 220 w 255"/>
              <a:gd name="T13" fmla="*/ 48 h 176"/>
              <a:gd name="T14" fmla="*/ 234 w 255"/>
              <a:gd name="T15" fmla="*/ 71 h 176"/>
              <a:gd name="T16" fmla="*/ 246 w 255"/>
              <a:gd name="T17" fmla="*/ 100 h 176"/>
              <a:gd name="T18" fmla="*/ 255 w 255"/>
              <a:gd name="T19" fmla="*/ 135 h 176"/>
              <a:gd name="T20" fmla="*/ 255 w 255"/>
              <a:gd name="T21" fmla="*/ 132 h 176"/>
              <a:gd name="T22" fmla="*/ 251 w 255"/>
              <a:gd name="T23" fmla="*/ 125 h 176"/>
              <a:gd name="T24" fmla="*/ 244 w 255"/>
              <a:gd name="T25" fmla="*/ 113 h 176"/>
              <a:gd name="T26" fmla="*/ 235 w 255"/>
              <a:gd name="T27" fmla="*/ 100 h 176"/>
              <a:gd name="T28" fmla="*/ 223 w 255"/>
              <a:gd name="T29" fmla="*/ 86 h 176"/>
              <a:gd name="T30" fmla="*/ 208 w 255"/>
              <a:gd name="T31" fmla="*/ 73 h 176"/>
              <a:gd name="T32" fmla="*/ 190 w 255"/>
              <a:gd name="T33" fmla="*/ 60 h 176"/>
              <a:gd name="T34" fmla="*/ 169 w 255"/>
              <a:gd name="T35" fmla="*/ 49 h 176"/>
              <a:gd name="T36" fmla="*/ 144 w 255"/>
              <a:gd name="T37" fmla="*/ 43 h 176"/>
              <a:gd name="T38" fmla="*/ 147 w 255"/>
              <a:gd name="T39" fmla="*/ 44 h 176"/>
              <a:gd name="T40" fmla="*/ 155 w 255"/>
              <a:gd name="T41" fmla="*/ 49 h 176"/>
              <a:gd name="T42" fmla="*/ 168 w 255"/>
              <a:gd name="T43" fmla="*/ 56 h 176"/>
              <a:gd name="T44" fmla="*/ 182 w 255"/>
              <a:gd name="T45" fmla="*/ 66 h 176"/>
              <a:gd name="T46" fmla="*/ 197 w 255"/>
              <a:gd name="T47" fmla="*/ 79 h 176"/>
              <a:gd name="T48" fmla="*/ 214 w 255"/>
              <a:gd name="T49" fmla="*/ 95 h 176"/>
              <a:gd name="T50" fmla="*/ 227 w 255"/>
              <a:gd name="T51" fmla="*/ 113 h 176"/>
              <a:gd name="T52" fmla="*/ 239 w 255"/>
              <a:gd name="T53" fmla="*/ 134 h 176"/>
              <a:gd name="T54" fmla="*/ 246 w 255"/>
              <a:gd name="T55" fmla="*/ 157 h 176"/>
              <a:gd name="T56" fmla="*/ 243 w 255"/>
              <a:gd name="T57" fmla="*/ 158 h 176"/>
              <a:gd name="T58" fmla="*/ 238 w 255"/>
              <a:gd name="T59" fmla="*/ 161 h 176"/>
              <a:gd name="T60" fmla="*/ 229 w 255"/>
              <a:gd name="T61" fmla="*/ 165 h 176"/>
              <a:gd name="T62" fmla="*/ 217 w 255"/>
              <a:gd name="T63" fmla="*/ 169 h 176"/>
              <a:gd name="T64" fmla="*/ 201 w 255"/>
              <a:gd name="T65" fmla="*/ 171 h 176"/>
              <a:gd name="T66" fmla="*/ 184 w 255"/>
              <a:gd name="T67" fmla="*/ 175 h 176"/>
              <a:gd name="T68" fmla="*/ 166 w 255"/>
              <a:gd name="T69" fmla="*/ 176 h 176"/>
              <a:gd name="T70" fmla="*/ 147 w 255"/>
              <a:gd name="T71" fmla="*/ 175 h 176"/>
              <a:gd name="T72" fmla="*/ 127 w 255"/>
              <a:gd name="T73" fmla="*/ 173 h 176"/>
              <a:gd name="T74" fmla="*/ 106 w 255"/>
              <a:gd name="T75" fmla="*/ 166 h 176"/>
              <a:gd name="T76" fmla="*/ 86 w 255"/>
              <a:gd name="T77" fmla="*/ 156 h 176"/>
              <a:gd name="T78" fmla="*/ 65 w 255"/>
              <a:gd name="T79" fmla="*/ 141 h 176"/>
              <a:gd name="T80" fmla="*/ 47 w 255"/>
              <a:gd name="T81" fmla="*/ 122 h 176"/>
              <a:gd name="T82" fmla="*/ 28 w 255"/>
              <a:gd name="T83" fmla="*/ 96 h 176"/>
              <a:gd name="T84" fmla="*/ 13 w 255"/>
              <a:gd name="T85" fmla="*/ 65 h 176"/>
              <a:gd name="T86" fmla="*/ 0 w 255"/>
              <a:gd name="T87" fmla="*/ 26 h 176"/>
              <a:gd name="T88" fmla="*/ 1 w 255"/>
              <a:gd name="T89" fmla="*/ 26 h 176"/>
              <a:gd name="T90" fmla="*/ 8 w 255"/>
              <a:gd name="T91" fmla="*/ 22 h 176"/>
              <a:gd name="T92" fmla="*/ 18 w 255"/>
              <a:gd name="T93" fmla="*/ 18 h 176"/>
              <a:gd name="T94" fmla="*/ 30 w 255"/>
              <a:gd name="T95" fmla="*/ 14 h 176"/>
              <a:gd name="T96" fmla="*/ 45 w 255"/>
              <a:gd name="T97" fmla="*/ 9 h 176"/>
              <a:gd name="T98" fmla="*/ 62 w 255"/>
              <a:gd name="T99" fmla="*/ 5 h 176"/>
              <a:gd name="T100" fmla="*/ 82 w 255"/>
              <a:gd name="T101" fmla="*/ 1 h 176"/>
              <a:gd name="T102" fmla="*/ 101 w 255"/>
              <a:gd name="T10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5" h="176">
                <a:moveTo>
                  <a:pt x="101" y="0"/>
                </a:moveTo>
                <a:lnTo>
                  <a:pt x="122" y="0"/>
                </a:lnTo>
                <a:lnTo>
                  <a:pt x="143" y="2"/>
                </a:lnTo>
                <a:lnTo>
                  <a:pt x="164" y="8"/>
                </a:lnTo>
                <a:lnTo>
                  <a:pt x="183" y="17"/>
                </a:lnTo>
                <a:lnTo>
                  <a:pt x="203" y="30"/>
                </a:lnTo>
                <a:lnTo>
                  <a:pt x="220" y="48"/>
                </a:lnTo>
                <a:lnTo>
                  <a:pt x="234" y="71"/>
                </a:lnTo>
                <a:lnTo>
                  <a:pt x="246" y="100"/>
                </a:lnTo>
                <a:lnTo>
                  <a:pt x="255" y="135"/>
                </a:lnTo>
                <a:lnTo>
                  <a:pt x="255" y="132"/>
                </a:lnTo>
                <a:lnTo>
                  <a:pt x="251" y="125"/>
                </a:lnTo>
                <a:lnTo>
                  <a:pt x="244" y="113"/>
                </a:lnTo>
                <a:lnTo>
                  <a:pt x="235" y="100"/>
                </a:lnTo>
                <a:lnTo>
                  <a:pt x="223" y="86"/>
                </a:lnTo>
                <a:lnTo>
                  <a:pt x="208" y="73"/>
                </a:lnTo>
                <a:lnTo>
                  <a:pt x="190" y="60"/>
                </a:lnTo>
                <a:lnTo>
                  <a:pt x="169" y="49"/>
                </a:lnTo>
                <a:lnTo>
                  <a:pt x="144" y="43"/>
                </a:lnTo>
                <a:lnTo>
                  <a:pt x="147" y="44"/>
                </a:lnTo>
                <a:lnTo>
                  <a:pt x="155" y="49"/>
                </a:lnTo>
                <a:lnTo>
                  <a:pt x="168" y="56"/>
                </a:lnTo>
                <a:lnTo>
                  <a:pt x="182" y="66"/>
                </a:lnTo>
                <a:lnTo>
                  <a:pt x="197" y="79"/>
                </a:lnTo>
                <a:lnTo>
                  <a:pt x="214" y="95"/>
                </a:lnTo>
                <a:lnTo>
                  <a:pt x="227" y="113"/>
                </a:lnTo>
                <a:lnTo>
                  <a:pt x="239" y="134"/>
                </a:lnTo>
                <a:lnTo>
                  <a:pt x="246" y="157"/>
                </a:lnTo>
                <a:lnTo>
                  <a:pt x="243" y="158"/>
                </a:lnTo>
                <a:lnTo>
                  <a:pt x="238" y="161"/>
                </a:lnTo>
                <a:lnTo>
                  <a:pt x="229" y="165"/>
                </a:lnTo>
                <a:lnTo>
                  <a:pt x="217" y="169"/>
                </a:lnTo>
                <a:lnTo>
                  <a:pt x="201" y="171"/>
                </a:lnTo>
                <a:lnTo>
                  <a:pt x="184" y="175"/>
                </a:lnTo>
                <a:lnTo>
                  <a:pt x="166" y="176"/>
                </a:lnTo>
                <a:lnTo>
                  <a:pt x="147" y="175"/>
                </a:lnTo>
                <a:lnTo>
                  <a:pt x="127" y="173"/>
                </a:lnTo>
                <a:lnTo>
                  <a:pt x="106" y="166"/>
                </a:lnTo>
                <a:lnTo>
                  <a:pt x="86" y="156"/>
                </a:lnTo>
                <a:lnTo>
                  <a:pt x="65" y="141"/>
                </a:lnTo>
                <a:lnTo>
                  <a:pt x="47" y="122"/>
                </a:lnTo>
                <a:lnTo>
                  <a:pt x="28" y="96"/>
                </a:lnTo>
                <a:lnTo>
                  <a:pt x="13" y="65"/>
                </a:lnTo>
                <a:lnTo>
                  <a:pt x="0" y="26"/>
                </a:lnTo>
                <a:lnTo>
                  <a:pt x="1" y="26"/>
                </a:lnTo>
                <a:lnTo>
                  <a:pt x="8" y="22"/>
                </a:lnTo>
                <a:lnTo>
                  <a:pt x="18" y="18"/>
                </a:lnTo>
                <a:lnTo>
                  <a:pt x="30" y="14"/>
                </a:lnTo>
                <a:lnTo>
                  <a:pt x="45" y="9"/>
                </a:lnTo>
                <a:lnTo>
                  <a:pt x="62" y="5"/>
                </a:lnTo>
                <a:lnTo>
                  <a:pt x="82" y="1"/>
                </a:lnTo>
                <a:lnTo>
                  <a:pt x="101" y="0"/>
                </a:lnTo>
                <a:close/>
              </a:path>
            </a:pathLst>
          </a:custGeom>
          <a:solidFill>
            <a:schemeClr val="accent1">
              <a:lumMod val="100000"/>
            </a:schemeClr>
          </a:solidFill>
          <a:ln w="0">
            <a:noFill/>
            <a:prstDash val="solid"/>
            <a:round/>
          </a:ln>
        </p:spPr>
        <p:txBody>
          <a:bodyPr anchor="ctr"/>
          <a:lstStyle/>
          <a:p>
            <a:pPr algn="ctr"/>
            <a:endParaRPr/>
          </a:p>
        </p:txBody>
      </p:sp>
      <p:sp>
        <p:nvSpPr>
          <p:cNvPr id="22" name="千图PPT彼岸天：ID 8661124库_任意多边形 21"/>
          <p:cNvSpPr/>
          <p:nvPr>
            <p:custDataLst>
              <p:tags r:id="rId6"/>
            </p:custDataLst>
          </p:nvPr>
        </p:nvSpPr>
        <p:spPr bwMode="auto">
          <a:xfrm>
            <a:off x="1198105" y="3313424"/>
            <a:ext cx="254132" cy="392499"/>
          </a:xfrm>
          <a:custGeom>
            <a:avLst/>
            <a:gdLst>
              <a:gd name="T0" fmla="*/ 35 w 175"/>
              <a:gd name="T1" fmla="*/ 0 h 266"/>
              <a:gd name="T2" fmla="*/ 36 w 175"/>
              <a:gd name="T3" fmla="*/ 1 h 266"/>
              <a:gd name="T4" fmla="*/ 43 w 175"/>
              <a:gd name="T5" fmla="*/ 4 h 266"/>
              <a:gd name="T6" fmla="*/ 53 w 175"/>
              <a:gd name="T7" fmla="*/ 8 h 266"/>
              <a:gd name="T8" fmla="*/ 65 w 175"/>
              <a:gd name="T9" fmla="*/ 13 h 266"/>
              <a:gd name="T10" fmla="*/ 79 w 175"/>
              <a:gd name="T11" fmla="*/ 21 h 266"/>
              <a:gd name="T12" fmla="*/ 95 w 175"/>
              <a:gd name="T13" fmla="*/ 30 h 266"/>
              <a:gd name="T14" fmla="*/ 110 w 175"/>
              <a:gd name="T15" fmla="*/ 40 h 266"/>
              <a:gd name="T16" fmla="*/ 126 w 175"/>
              <a:gd name="T17" fmla="*/ 53 h 266"/>
              <a:gd name="T18" fmla="*/ 140 w 175"/>
              <a:gd name="T19" fmla="*/ 67 h 266"/>
              <a:gd name="T20" fmla="*/ 153 w 175"/>
              <a:gd name="T21" fmla="*/ 84 h 266"/>
              <a:gd name="T22" fmla="*/ 164 w 175"/>
              <a:gd name="T23" fmla="*/ 102 h 266"/>
              <a:gd name="T24" fmla="*/ 171 w 175"/>
              <a:gd name="T25" fmla="*/ 123 h 266"/>
              <a:gd name="T26" fmla="*/ 175 w 175"/>
              <a:gd name="T27" fmla="*/ 145 h 266"/>
              <a:gd name="T28" fmla="*/ 174 w 175"/>
              <a:gd name="T29" fmla="*/ 170 h 266"/>
              <a:gd name="T30" fmla="*/ 169 w 175"/>
              <a:gd name="T31" fmla="*/ 197 h 266"/>
              <a:gd name="T32" fmla="*/ 157 w 175"/>
              <a:gd name="T33" fmla="*/ 226 h 266"/>
              <a:gd name="T34" fmla="*/ 139 w 175"/>
              <a:gd name="T35" fmla="*/ 257 h 266"/>
              <a:gd name="T36" fmla="*/ 140 w 175"/>
              <a:gd name="T37" fmla="*/ 254 h 266"/>
              <a:gd name="T38" fmla="*/ 143 w 175"/>
              <a:gd name="T39" fmla="*/ 247 h 266"/>
              <a:gd name="T40" fmla="*/ 145 w 175"/>
              <a:gd name="T41" fmla="*/ 235 h 266"/>
              <a:gd name="T42" fmla="*/ 148 w 175"/>
              <a:gd name="T43" fmla="*/ 219 h 266"/>
              <a:gd name="T44" fmla="*/ 149 w 175"/>
              <a:gd name="T45" fmla="*/ 200 h 266"/>
              <a:gd name="T46" fmla="*/ 149 w 175"/>
              <a:gd name="T47" fmla="*/ 180 h 266"/>
              <a:gd name="T48" fmla="*/ 145 w 175"/>
              <a:gd name="T49" fmla="*/ 158 h 266"/>
              <a:gd name="T50" fmla="*/ 138 w 175"/>
              <a:gd name="T51" fmla="*/ 136 h 266"/>
              <a:gd name="T52" fmla="*/ 125 w 175"/>
              <a:gd name="T53" fmla="*/ 114 h 266"/>
              <a:gd name="T54" fmla="*/ 126 w 175"/>
              <a:gd name="T55" fmla="*/ 117 h 266"/>
              <a:gd name="T56" fmla="*/ 128 w 175"/>
              <a:gd name="T57" fmla="*/ 126 h 266"/>
              <a:gd name="T58" fmla="*/ 131 w 175"/>
              <a:gd name="T59" fmla="*/ 140 h 266"/>
              <a:gd name="T60" fmla="*/ 135 w 175"/>
              <a:gd name="T61" fmla="*/ 157 h 266"/>
              <a:gd name="T62" fmla="*/ 138 w 175"/>
              <a:gd name="T63" fmla="*/ 178 h 266"/>
              <a:gd name="T64" fmla="*/ 138 w 175"/>
              <a:gd name="T65" fmla="*/ 200 h 266"/>
              <a:gd name="T66" fmla="*/ 134 w 175"/>
              <a:gd name="T67" fmla="*/ 223 h 266"/>
              <a:gd name="T68" fmla="*/ 127 w 175"/>
              <a:gd name="T69" fmla="*/ 245 h 266"/>
              <a:gd name="T70" fmla="*/ 115 w 175"/>
              <a:gd name="T71" fmla="*/ 266 h 266"/>
              <a:gd name="T72" fmla="*/ 114 w 175"/>
              <a:gd name="T73" fmla="*/ 266 h 266"/>
              <a:gd name="T74" fmla="*/ 109 w 175"/>
              <a:gd name="T75" fmla="*/ 263 h 266"/>
              <a:gd name="T76" fmla="*/ 100 w 175"/>
              <a:gd name="T77" fmla="*/ 260 h 266"/>
              <a:gd name="T78" fmla="*/ 89 w 175"/>
              <a:gd name="T79" fmla="*/ 254 h 266"/>
              <a:gd name="T80" fmla="*/ 78 w 175"/>
              <a:gd name="T81" fmla="*/ 248 h 266"/>
              <a:gd name="T82" fmla="*/ 65 w 175"/>
              <a:gd name="T83" fmla="*/ 240 h 266"/>
              <a:gd name="T84" fmla="*/ 52 w 175"/>
              <a:gd name="T85" fmla="*/ 230 h 266"/>
              <a:gd name="T86" fmla="*/ 39 w 175"/>
              <a:gd name="T87" fmla="*/ 217 h 266"/>
              <a:gd name="T88" fmla="*/ 27 w 175"/>
              <a:gd name="T89" fmla="*/ 202 h 266"/>
              <a:gd name="T90" fmla="*/ 17 w 175"/>
              <a:gd name="T91" fmla="*/ 186 h 266"/>
              <a:gd name="T92" fmla="*/ 8 w 175"/>
              <a:gd name="T93" fmla="*/ 167 h 266"/>
              <a:gd name="T94" fmla="*/ 2 w 175"/>
              <a:gd name="T95" fmla="*/ 145 h 266"/>
              <a:gd name="T96" fmla="*/ 0 w 175"/>
              <a:gd name="T97" fmla="*/ 122 h 266"/>
              <a:gd name="T98" fmla="*/ 1 w 175"/>
              <a:gd name="T99" fmla="*/ 96 h 266"/>
              <a:gd name="T100" fmla="*/ 6 w 175"/>
              <a:gd name="T101" fmla="*/ 66 h 266"/>
              <a:gd name="T102" fmla="*/ 18 w 175"/>
              <a:gd name="T103" fmla="*/ 35 h 266"/>
              <a:gd name="T104" fmla="*/ 35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35" y="0"/>
                </a:moveTo>
                <a:lnTo>
                  <a:pt x="36" y="1"/>
                </a:lnTo>
                <a:lnTo>
                  <a:pt x="43" y="4"/>
                </a:lnTo>
                <a:lnTo>
                  <a:pt x="53" y="8"/>
                </a:lnTo>
                <a:lnTo>
                  <a:pt x="65" y="13"/>
                </a:lnTo>
                <a:lnTo>
                  <a:pt x="79" y="21"/>
                </a:lnTo>
                <a:lnTo>
                  <a:pt x="95" y="30"/>
                </a:lnTo>
                <a:lnTo>
                  <a:pt x="110" y="40"/>
                </a:lnTo>
                <a:lnTo>
                  <a:pt x="126" y="53"/>
                </a:lnTo>
                <a:lnTo>
                  <a:pt x="140" y="67"/>
                </a:lnTo>
                <a:lnTo>
                  <a:pt x="153" y="84"/>
                </a:lnTo>
                <a:lnTo>
                  <a:pt x="164" y="102"/>
                </a:lnTo>
                <a:lnTo>
                  <a:pt x="171" y="123"/>
                </a:lnTo>
                <a:lnTo>
                  <a:pt x="175" y="145"/>
                </a:lnTo>
                <a:lnTo>
                  <a:pt x="174" y="170"/>
                </a:lnTo>
                <a:lnTo>
                  <a:pt x="169" y="197"/>
                </a:lnTo>
                <a:lnTo>
                  <a:pt x="157" y="226"/>
                </a:lnTo>
                <a:lnTo>
                  <a:pt x="139" y="257"/>
                </a:lnTo>
                <a:lnTo>
                  <a:pt x="140" y="254"/>
                </a:lnTo>
                <a:lnTo>
                  <a:pt x="143" y="247"/>
                </a:lnTo>
                <a:lnTo>
                  <a:pt x="145" y="235"/>
                </a:lnTo>
                <a:lnTo>
                  <a:pt x="148" y="219"/>
                </a:lnTo>
                <a:lnTo>
                  <a:pt x="149" y="200"/>
                </a:lnTo>
                <a:lnTo>
                  <a:pt x="149" y="180"/>
                </a:lnTo>
                <a:lnTo>
                  <a:pt x="145" y="158"/>
                </a:lnTo>
                <a:lnTo>
                  <a:pt x="138" y="136"/>
                </a:lnTo>
                <a:lnTo>
                  <a:pt x="125" y="114"/>
                </a:lnTo>
                <a:lnTo>
                  <a:pt x="126" y="117"/>
                </a:lnTo>
                <a:lnTo>
                  <a:pt x="128" y="126"/>
                </a:lnTo>
                <a:lnTo>
                  <a:pt x="131" y="140"/>
                </a:lnTo>
                <a:lnTo>
                  <a:pt x="135" y="157"/>
                </a:lnTo>
                <a:lnTo>
                  <a:pt x="138" y="178"/>
                </a:lnTo>
                <a:lnTo>
                  <a:pt x="138" y="200"/>
                </a:lnTo>
                <a:lnTo>
                  <a:pt x="134" y="223"/>
                </a:lnTo>
                <a:lnTo>
                  <a:pt x="127" y="245"/>
                </a:lnTo>
                <a:lnTo>
                  <a:pt x="115" y="266"/>
                </a:lnTo>
                <a:lnTo>
                  <a:pt x="114" y="266"/>
                </a:lnTo>
                <a:lnTo>
                  <a:pt x="109" y="263"/>
                </a:lnTo>
                <a:lnTo>
                  <a:pt x="100" y="260"/>
                </a:lnTo>
                <a:lnTo>
                  <a:pt x="89" y="254"/>
                </a:lnTo>
                <a:lnTo>
                  <a:pt x="78" y="248"/>
                </a:lnTo>
                <a:lnTo>
                  <a:pt x="65" y="240"/>
                </a:lnTo>
                <a:lnTo>
                  <a:pt x="52" y="230"/>
                </a:lnTo>
                <a:lnTo>
                  <a:pt x="39" y="217"/>
                </a:lnTo>
                <a:lnTo>
                  <a:pt x="27" y="202"/>
                </a:lnTo>
                <a:lnTo>
                  <a:pt x="17" y="186"/>
                </a:lnTo>
                <a:lnTo>
                  <a:pt x="8" y="167"/>
                </a:lnTo>
                <a:lnTo>
                  <a:pt x="2" y="145"/>
                </a:lnTo>
                <a:lnTo>
                  <a:pt x="0" y="122"/>
                </a:lnTo>
                <a:lnTo>
                  <a:pt x="1" y="96"/>
                </a:lnTo>
                <a:lnTo>
                  <a:pt x="6" y="66"/>
                </a:lnTo>
                <a:lnTo>
                  <a:pt x="18" y="35"/>
                </a:lnTo>
                <a:lnTo>
                  <a:pt x="35" y="0"/>
                </a:lnTo>
                <a:close/>
              </a:path>
            </a:pathLst>
          </a:custGeom>
          <a:solidFill>
            <a:schemeClr val="accent1">
              <a:lumMod val="100000"/>
            </a:schemeClr>
          </a:solidFill>
          <a:ln w="0">
            <a:noFill/>
            <a:prstDash val="solid"/>
            <a:round/>
          </a:ln>
        </p:spPr>
        <p:txBody>
          <a:bodyPr anchor="ctr"/>
          <a:lstStyle/>
          <a:p>
            <a:pPr algn="ctr"/>
            <a:endParaRPr/>
          </a:p>
        </p:txBody>
      </p:sp>
      <p:sp>
        <p:nvSpPr>
          <p:cNvPr id="23" name="千图PPT彼岸天：ID 8661124库_任意多边形 22"/>
          <p:cNvSpPr/>
          <p:nvPr>
            <p:custDataLst>
              <p:tags r:id="rId7"/>
            </p:custDataLst>
          </p:nvPr>
        </p:nvSpPr>
        <p:spPr bwMode="auto">
          <a:xfrm>
            <a:off x="1651186" y="3261779"/>
            <a:ext cx="254132" cy="392499"/>
          </a:xfrm>
          <a:custGeom>
            <a:avLst/>
            <a:gdLst>
              <a:gd name="T0" fmla="*/ 35 w 175"/>
              <a:gd name="T1" fmla="*/ 0 h 266"/>
              <a:gd name="T2" fmla="*/ 37 w 175"/>
              <a:gd name="T3" fmla="*/ 1 h 266"/>
              <a:gd name="T4" fmla="*/ 44 w 175"/>
              <a:gd name="T5" fmla="*/ 4 h 266"/>
              <a:gd name="T6" fmla="*/ 53 w 175"/>
              <a:gd name="T7" fmla="*/ 8 h 266"/>
              <a:gd name="T8" fmla="*/ 66 w 175"/>
              <a:gd name="T9" fmla="*/ 13 h 266"/>
              <a:gd name="T10" fmla="*/ 79 w 175"/>
              <a:gd name="T11" fmla="*/ 21 h 266"/>
              <a:gd name="T12" fmla="*/ 95 w 175"/>
              <a:gd name="T13" fmla="*/ 30 h 266"/>
              <a:gd name="T14" fmla="*/ 110 w 175"/>
              <a:gd name="T15" fmla="*/ 40 h 266"/>
              <a:gd name="T16" fmla="*/ 126 w 175"/>
              <a:gd name="T17" fmla="*/ 53 h 266"/>
              <a:gd name="T18" fmla="*/ 140 w 175"/>
              <a:gd name="T19" fmla="*/ 69 h 266"/>
              <a:gd name="T20" fmla="*/ 153 w 175"/>
              <a:gd name="T21" fmla="*/ 84 h 266"/>
              <a:gd name="T22" fmla="*/ 165 w 175"/>
              <a:gd name="T23" fmla="*/ 104 h 266"/>
              <a:gd name="T24" fmla="*/ 171 w 175"/>
              <a:gd name="T25" fmla="*/ 123 h 266"/>
              <a:gd name="T26" fmla="*/ 175 w 175"/>
              <a:gd name="T27" fmla="*/ 147 h 266"/>
              <a:gd name="T28" fmla="*/ 175 w 175"/>
              <a:gd name="T29" fmla="*/ 171 h 266"/>
              <a:gd name="T30" fmla="*/ 169 w 175"/>
              <a:gd name="T31" fmla="*/ 197 h 266"/>
              <a:gd name="T32" fmla="*/ 157 w 175"/>
              <a:gd name="T33" fmla="*/ 226 h 266"/>
              <a:gd name="T34" fmla="*/ 139 w 175"/>
              <a:gd name="T35" fmla="*/ 257 h 266"/>
              <a:gd name="T36" fmla="*/ 140 w 175"/>
              <a:gd name="T37" fmla="*/ 254 h 266"/>
              <a:gd name="T38" fmla="*/ 143 w 175"/>
              <a:gd name="T39" fmla="*/ 247 h 266"/>
              <a:gd name="T40" fmla="*/ 147 w 175"/>
              <a:gd name="T41" fmla="*/ 235 h 266"/>
              <a:gd name="T42" fmla="*/ 149 w 175"/>
              <a:gd name="T43" fmla="*/ 219 h 266"/>
              <a:gd name="T44" fmla="*/ 150 w 175"/>
              <a:gd name="T45" fmla="*/ 200 h 266"/>
              <a:gd name="T46" fmla="*/ 150 w 175"/>
              <a:gd name="T47" fmla="*/ 180 h 266"/>
              <a:gd name="T48" fmla="*/ 147 w 175"/>
              <a:gd name="T49" fmla="*/ 158 h 266"/>
              <a:gd name="T50" fmla="*/ 137 w 175"/>
              <a:gd name="T51" fmla="*/ 136 h 266"/>
              <a:gd name="T52" fmla="*/ 125 w 175"/>
              <a:gd name="T53" fmla="*/ 114 h 266"/>
              <a:gd name="T54" fmla="*/ 126 w 175"/>
              <a:gd name="T55" fmla="*/ 117 h 266"/>
              <a:gd name="T56" fmla="*/ 128 w 175"/>
              <a:gd name="T57" fmla="*/ 126 h 266"/>
              <a:gd name="T58" fmla="*/ 132 w 175"/>
              <a:gd name="T59" fmla="*/ 140 h 266"/>
              <a:gd name="T60" fmla="*/ 136 w 175"/>
              <a:gd name="T61" fmla="*/ 158 h 266"/>
              <a:gd name="T62" fmla="*/ 137 w 175"/>
              <a:gd name="T63" fmla="*/ 178 h 266"/>
              <a:gd name="T64" fmla="*/ 137 w 175"/>
              <a:gd name="T65" fmla="*/ 200 h 266"/>
              <a:gd name="T66" fmla="*/ 135 w 175"/>
              <a:gd name="T67" fmla="*/ 223 h 266"/>
              <a:gd name="T68" fmla="*/ 128 w 175"/>
              <a:gd name="T69" fmla="*/ 245 h 266"/>
              <a:gd name="T70" fmla="*/ 117 w 175"/>
              <a:gd name="T71" fmla="*/ 266 h 266"/>
              <a:gd name="T72" fmla="*/ 114 w 175"/>
              <a:gd name="T73" fmla="*/ 266 h 266"/>
              <a:gd name="T74" fmla="*/ 109 w 175"/>
              <a:gd name="T75" fmla="*/ 263 h 266"/>
              <a:gd name="T76" fmla="*/ 101 w 175"/>
              <a:gd name="T77" fmla="*/ 261 h 266"/>
              <a:gd name="T78" fmla="*/ 91 w 175"/>
              <a:gd name="T79" fmla="*/ 256 h 266"/>
              <a:gd name="T80" fmla="*/ 79 w 175"/>
              <a:gd name="T81" fmla="*/ 248 h 266"/>
              <a:gd name="T82" fmla="*/ 66 w 175"/>
              <a:gd name="T83" fmla="*/ 240 h 266"/>
              <a:gd name="T84" fmla="*/ 53 w 175"/>
              <a:gd name="T85" fmla="*/ 230 h 266"/>
              <a:gd name="T86" fmla="*/ 40 w 175"/>
              <a:gd name="T87" fmla="*/ 217 h 266"/>
              <a:gd name="T88" fmla="*/ 27 w 175"/>
              <a:gd name="T89" fmla="*/ 202 h 266"/>
              <a:gd name="T90" fmla="*/ 17 w 175"/>
              <a:gd name="T91" fmla="*/ 186 h 266"/>
              <a:gd name="T92" fmla="*/ 9 w 175"/>
              <a:gd name="T93" fmla="*/ 167 h 266"/>
              <a:gd name="T94" fmla="*/ 2 w 175"/>
              <a:gd name="T95" fmla="*/ 145 h 266"/>
              <a:gd name="T96" fmla="*/ 0 w 175"/>
              <a:gd name="T97" fmla="*/ 122 h 266"/>
              <a:gd name="T98" fmla="*/ 1 w 175"/>
              <a:gd name="T99" fmla="*/ 96 h 266"/>
              <a:gd name="T100" fmla="*/ 8 w 175"/>
              <a:gd name="T101" fmla="*/ 66 h 266"/>
              <a:gd name="T102" fmla="*/ 18 w 175"/>
              <a:gd name="T103" fmla="*/ 35 h 266"/>
              <a:gd name="T104" fmla="*/ 35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35" y="0"/>
                </a:moveTo>
                <a:lnTo>
                  <a:pt x="37" y="1"/>
                </a:lnTo>
                <a:lnTo>
                  <a:pt x="44" y="4"/>
                </a:lnTo>
                <a:lnTo>
                  <a:pt x="53" y="8"/>
                </a:lnTo>
                <a:lnTo>
                  <a:pt x="66" y="13"/>
                </a:lnTo>
                <a:lnTo>
                  <a:pt x="79" y="21"/>
                </a:lnTo>
                <a:lnTo>
                  <a:pt x="95" y="30"/>
                </a:lnTo>
                <a:lnTo>
                  <a:pt x="110" y="40"/>
                </a:lnTo>
                <a:lnTo>
                  <a:pt x="126" y="53"/>
                </a:lnTo>
                <a:lnTo>
                  <a:pt x="140" y="69"/>
                </a:lnTo>
                <a:lnTo>
                  <a:pt x="153" y="84"/>
                </a:lnTo>
                <a:lnTo>
                  <a:pt x="165" y="104"/>
                </a:lnTo>
                <a:lnTo>
                  <a:pt x="171" y="123"/>
                </a:lnTo>
                <a:lnTo>
                  <a:pt x="175" y="147"/>
                </a:lnTo>
                <a:lnTo>
                  <a:pt x="175" y="171"/>
                </a:lnTo>
                <a:lnTo>
                  <a:pt x="169" y="197"/>
                </a:lnTo>
                <a:lnTo>
                  <a:pt x="157" y="226"/>
                </a:lnTo>
                <a:lnTo>
                  <a:pt x="139" y="257"/>
                </a:lnTo>
                <a:lnTo>
                  <a:pt x="140" y="254"/>
                </a:lnTo>
                <a:lnTo>
                  <a:pt x="143" y="247"/>
                </a:lnTo>
                <a:lnTo>
                  <a:pt x="147" y="235"/>
                </a:lnTo>
                <a:lnTo>
                  <a:pt x="149" y="219"/>
                </a:lnTo>
                <a:lnTo>
                  <a:pt x="150" y="200"/>
                </a:lnTo>
                <a:lnTo>
                  <a:pt x="150" y="180"/>
                </a:lnTo>
                <a:lnTo>
                  <a:pt x="147" y="158"/>
                </a:lnTo>
                <a:lnTo>
                  <a:pt x="137" y="136"/>
                </a:lnTo>
                <a:lnTo>
                  <a:pt x="125" y="114"/>
                </a:lnTo>
                <a:lnTo>
                  <a:pt x="126" y="117"/>
                </a:lnTo>
                <a:lnTo>
                  <a:pt x="128" y="126"/>
                </a:lnTo>
                <a:lnTo>
                  <a:pt x="132" y="140"/>
                </a:lnTo>
                <a:lnTo>
                  <a:pt x="136" y="158"/>
                </a:lnTo>
                <a:lnTo>
                  <a:pt x="137" y="178"/>
                </a:lnTo>
                <a:lnTo>
                  <a:pt x="137" y="200"/>
                </a:lnTo>
                <a:lnTo>
                  <a:pt x="135" y="223"/>
                </a:lnTo>
                <a:lnTo>
                  <a:pt x="128" y="245"/>
                </a:lnTo>
                <a:lnTo>
                  <a:pt x="117" y="266"/>
                </a:lnTo>
                <a:lnTo>
                  <a:pt x="114" y="266"/>
                </a:lnTo>
                <a:lnTo>
                  <a:pt x="109" y="263"/>
                </a:lnTo>
                <a:lnTo>
                  <a:pt x="101" y="261"/>
                </a:lnTo>
                <a:lnTo>
                  <a:pt x="91" y="256"/>
                </a:lnTo>
                <a:lnTo>
                  <a:pt x="79" y="248"/>
                </a:lnTo>
                <a:lnTo>
                  <a:pt x="66" y="240"/>
                </a:lnTo>
                <a:lnTo>
                  <a:pt x="53" y="230"/>
                </a:lnTo>
                <a:lnTo>
                  <a:pt x="40" y="217"/>
                </a:lnTo>
                <a:lnTo>
                  <a:pt x="27" y="202"/>
                </a:lnTo>
                <a:lnTo>
                  <a:pt x="17" y="186"/>
                </a:lnTo>
                <a:lnTo>
                  <a:pt x="9" y="167"/>
                </a:lnTo>
                <a:lnTo>
                  <a:pt x="2" y="145"/>
                </a:lnTo>
                <a:lnTo>
                  <a:pt x="0" y="122"/>
                </a:lnTo>
                <a:lnTo>
                  <a:pt x="1" y="96"/>
                </a:lnTo>
                <a:lnTo>
                  <a:pt x="8" y="66"/>
                </a:lnTo>
                <a:lnTo>
                  <a:pt x="18" y="35"/>
                </a:lnTo>
                <a:lnTo>
                  <a:pt x="35" y="0"/>
                </a:lnTo>
                <a:close/>
              </a:path>
            </a:pathLst>
          </a:custGeom>
          <a:solidFill>
            <a:schemeClr val="accent1">
              <a:lumMod val="100000"/>
            </a:schemeClr>
          </a:solidFill>
          <a:ln w="0">
            <a:noFill/>
            <a:prstDash val="solid"/>
            <a:round/>
          </a:ln>
        </p:spPr>
        <p:txBody>
          <a:bodyPr anchor="ctr"/>
          <a:lstStyle/>
          <a:p>
            <a:pPr algn="ctr"/>
            <a:endParaRPr/>
          </a:p>
        </p:txBody>
      </p:sp>
      <p:sp>
        <p:nvSpPr>
          <p:cNvPr id="24" name="千图PPT彼岸天：ID 8661124库_任意多边形 23"/>
          <p:cNvSpPr/>
          <p:nvPr>
            <p:custDataLst>
              <p:tags r:id="rId8"/>
            </p:custDataLst>
          </p:nvPr>
        </p:nvSpPr>
        <p:spPr bwMode="auto">
          <a:xfrm>
            <a:off x="2152188" y="3263255"/>
            <a:ext cx="257036" cy="377743"/>
          </a:xfrm>
          <a:custGeom>
            <a:avLst/>
            <a:gdLst>
              <a:gd name="T0" fmla="*/ 150 w 177"/>
              <a:gd name="T1" fmla="*/ 0 h 256"/>
              <a:gd name="T2" fmla="*/ 151 w 177"/>
              <a:gd name="T3" fmla="*/ 3 h 256"/>
              <a:gd name="T4" fmla="*/ 154 w 177"/>
              <a:gd name="T5" fmla="*/ 8 h 256"/>
              <a:gd name="T6" fmla="*/ 158 w 177"/>
              <a:gd name="T7" fmla="*/ 18 h 256"/>
              <a:gd name="T8" fmla="*/ 163 w 177"/>
              <a:gd name="T9" fmla="*/ 30 h 256"/>
              <a:gd name="T10" fmla="*/ 167 w 177"/>
              <a:gd name="T11" fmla="*/ 46 h 256"/>
              <a:gd name="T12" fmla="*/ 172 w 177"/>
              <a:gd name="T13" fmla="*/ 62 h 256"/>
              <a:gd name="T14" fmla="*/ 175 w 177"/>
              <a:gd name="T15" fmla="*/ 82 h 256"/>
              <a:gd name="T16" fmla="*/ 177 w 177"/>
              <a:gd name="T17" fmla="*/ 101 h 256"/>
              <a:gd name="T18" fmla="*/ 177 w 177"/>
              <a:gd name="T19" fmla="*/ 122 h 256"/>
              <a:gd name="T20" fmla="*/ 175 w 177"/>
              <a:gd name="T21" fmla="*/ 143 h 256"/>
              <a:gd name="T22" fmla="*/ 168 w 177"/>
              <a:gd name="T23" fmla="*/ 164 h 256"/>
              <a:gd name="T24" fmla="*/ 159 w 177"/>
              <a:gd name="T25" fmla="*/ 185 h 256"/>
              <a:gd name="T26" fmla="*/ 146 w 177"/>
              <a:gd name="T27" fmla="*/ 203 h 256"/>
              <a:gd name="T28" fmla="*/ 128 w 177"/>
              <a:gd name="T29" fmla="*/ 220 h 256"/>
              <a:gd name="T30" fmla="*/ 106 w 177"/>
              <a:gd name="T31" fmla="*/ 234 h 256"/>
              <a:gd name="T32" fmla="*/ 77 w 177"/>
              <a:gd name="T33" fmla="*/ 247 h 256"/>
              <a:gd name="T34" fmla="*/ 42 w 177"/>
              <a:gd name="T35" fmla="*/ 256 h 256"/>
              <a:gd name="T36" fmla="*/ 45 w 177"/>
              <a:gd name="T37" fmla="*/ 255 h 256"/>
              <a:gd name="T38" fmla="*/ 52 w 177"/>
              <a:gd name="T39" fmla="*/ 251 h 256"/>
              <a:gd name="T40" fmla="*/ 63 w 177"/>
              <a:gd name="T41" fmla="*/ 244 h 256"/>
              <a:gd name="T42" fmla="*/ 76 w 177"/>
              <a:gd name="T43" fmla="*/ 235 h 256"/>
              <a:gd name="T44" fmla="*/ 90 w 177"/>
              <a:gd name="T45" fmla="*/ 223 h 256"/>
              <a:gd name="T46" fmla="*/ 104 w 177"/>
              <a:gd name="T47" fmla="*/ 208 h 256"/>
              <a:gd name="T48" fmla="*/ 116 w 177"/>
              <a:gd name="T49" fmla="*/ 190 h 256"/>
              <a:gd name="T50" fmla="*/ 127 w 177"/>
              <a:gd name="T51" fmla="*/ 169 h 256"/>
              <a:gd name="T52" fmla="*/ 133 w 177"/>
              <a:gd name="T53" fmla="*/ 144 h 256"/>
              <a:gd name="T54" fmla="*/ 132 w 177"/>
              <a:gd name="T55" fmla="*/ 147 h 256"/>
              <a:gd name="T56" fmla="*/ 128 w 177"/>
              <a:gd name="T57" fmla="*/ 156 h 256"/>
              <a:gd name="T58" fmla="*/ 120 w 177"/>
              <a:gd name="T59" fmla="*/ 168 h 256"/>
              <a:gd name="T60" fmla="*/ 110 w 177"/>
              <a:gd name="T61" fmla="*/ 182 h 256"/>
              <a:gd name="T62" fmla="*/ 97 w 177"/>
              <a:gd name="T63" fmla="*/ 199 h 256"/>
              <a:gd name="T64" fmla="*/ 81 w 177"/>
              <a:gd name="T65" fmla="*/ 214 h 256"/>
              <a:gd name="T66" fmla="*/ 63 w 177"/>
              <a:gd name="T67" fmla="*/ 229 h 256"/>
              <a:gd name="T68" fmla="*/ 42 w 177"/>
              <a:gd name="T69" fmla="*/ 239 h 256"/>
              <a:gd name="T70" fmla="*/ 19 w 177"/>
              <a:gd name="T71" fmla="*/ 246 h 256"/>
              <a:gd name="T72" fmla="*/ 19 w 177"/>
              <a:gd name="T73" fmla="*/ 244 h 256"/>
              <a:gd name="T74" fmla="*/ 16 w 177"/>
              <a:gd name="T75" fmla="*/ 238 h 256"/>
              <a:gd name="T76" fmla="*/ 12 w 177"/>
              <a:gd name="T77" fmla="*/ 229 h 256"/>
              <a:gd name="T78" fmla="*/ 8 w 177"/>
              <a:gd name="T79" fmla="*/ 217 h 256"/>
              <a:gd name="T80" fmla="*/ 4 w 177"/>
              <a:gd name="T81" fmla="*/ 201 h 256"/>
              <a:gd name="T82" fmla="*/ 2 w 177"/>
              <a:gd name="T83" fmla="*/ 186 h 256"/>
              <a:gd name="T84" fmla="*/ 0 w 177"/>
              <a:gd name="T85" fmla="*/ 166 h 256"/>
              <a:gd name="T86" fmla="*/ 0 w 177"/>
              <a:gd name="T87" fmla="*/ 147 h 256"/>
              <a:gd name="T88" fmla="*/ 3 w 177"/>
              <a:gd name="T89" fmla="*/ 127 h 256"/>
              <a:gd name="T90" fmla="*/ 10 w 177"/>
              <a:gd name="T91" fmla="*/ 107 h 256"/>
              <a:gd name="T92" fmla="*/ 20 w 177"/>
              <a:gd name="T93" fmla="*/ 86 h 256"/>
              <a:gd name="T94" fmla="*/ 36 w 177"/>
              <a:gd name="T95" fmla="*/ 66 h 256"/>
              <a:gd name="T96" fmla="*/ 55 w 177"/>
              <a:gd name="T97" fmla="*/ 47 h 256"/>
              <a:gd name="T98" fmla="*/ 80 w 177"/>
              <a:gd name="T99" fmla="*/ 29 h 256"/>
              <a:gd name="T100" fmla="*/ 111 w 177"/>
              <a:gd name="T101" fmla="*/ 13 h 256"/>
              <a:gd name="T102" fmla="*/ 150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50" y="0"/>
                </a:moveTo>
                <a:lnTo>
                  <a:pt x="151" y="3"/>
                </a:lnTo>
                <a:lnTo>
                  <a:pt x="154" y="8"/>
                </a:lnTo>
                <a:lnTo>
                  <a:pt x="158" y="18"/>
                </a:lnTo>
                <a:lnTo>
                  <a:pt x="163" y="30"/>
                </a:lnTo>
                <a:lnTo>
                  <a:pt x="167" y="46"/>
                </a:lnTo>
                <a:lnTo>
                  <a:pt x="172" y="62"/>
                </a:lnTo>
                <a:lnTo>
                  <a:pt x="175" y="82"/>
                </a:lnTo>
                <a:lnTo>
                  <a:pt x="177" y="101"/>
                </a:lnTo>
                <a:lnTo>
                  <a:pt x="177" y="122"/>
                </a:lnTo>
                <a:lnTo>
                  <a:pt x="175" y="143"/>
                </a:lnTo>
                <a:lnTo>
                  <a:pt x="168" y="164"/>
                </a:lnTo>
                <a:lnTo>
                  <a:pt x="159" y="185"/>
                </a:lnTo>
                <a:lnTo>
                  <a:pt x="146" y="203"/>
                </a:lnTo>
                <a:lnTo>
                  <a:pt x="128" y="220"/>
                </a:lnTo>
                <a:lnTo>
                  <a:pt x="106" y="234"/>
                </a:lnTo>
                <a:lnTo>
                  <a:pt x="77" y="247"/>
                </a:lnTo>
                <a:lnTo>
                  <a:pt x="42" y="256"/>
                </a:lnTo>
                <a:lnTo>
                  <a:pt x="45" y="255"/>
                </a:lnTo>
                <a:lnTo>
                  <a:pt x="52" y="251"/>
                </a:lnTo>
                <a:lnTo>
                  <a:pt x="63" y="244"/>
                </a:lnTo>
                <a:lnTo>
                  <a:pt x="76" y="235"/>
                </a:lnTo>
                <a:lnTo>
                  <a:pt x="90" y="223"/>
                </a:lnTo>
                <a:lnTo>
                  <a:pt x="104" y="208"/>
                </a:lnTo>
                <a:lnTo>
                  <a:pt x="116" y="190"/>
                </a:lnTo>
                <a:lnTo>
                  <a:pt x="127" y="169"/>
                </a:lnTo>
                <a:lnTo>
                  <a:pt x="133" y="144"/>
                </a:lnTo>
                <a:lnTo>
                  <a:pt x="132" y="147"/>
                </a:lnTo>
                <a:lnTo>
                  <a:pt x="128" y="156"/>
                </a:lnTo>
                <a:lnTo>
                  <a:pt x="120" y="168"/>
                </a:lnTo>
                <a:lnTo>
                  <a:pt x="110" y="182"/>
                </a:lnTo>
                <a:lnTo>
                  <a:pt x="97" y="199"/>
                </a:lnTo>
                <a:lnTo>
                  <a:pt x="81" y="214"/>
                </a:lnTo>
                <a:lnTo>
                  <a:pt x="63" y="229"/>
                </a:lnTo>
                <a:lnTo>
                  <a:pt x="42" y="239"/>
                </a:lnTo>
                <a:lnTo>
                  <a:pt x="19" y="246"/>
                </a:lnTo>
                <a:lnTo>
                  <a:pt x="19" y="244"/>
                </a:lnTo>
                <a:lnTo>
                  <a:pt x="16" y="238"/>
                </a:lnTo>
                <a:lnTo>
                  <a:pt x="12" y="229"/>
                </a:lnTo>
                <a:lnTo>
                  <a:pt x="8" y="217"/>
                </a:lnTo>
                <a:lnTo>
                  <a:pt x="4" y="201"/>
                </a:lnTo>
                <a:lnTo>
                  <a:pt x="2" y="186"/>
                </a:lnTo>
                <a:lnTo>
                  <a:pt x="0" y="166"/>
                </a:lnTo>
                <a:lnTo>
                  <a:pt x="0" y="147"/>
                </a:lnTo>
                <a:lnTo>
                  <a:pt x="3" y="127"/>
                </a:lnTo>
                <a:lnTo>
                  <a:pt x="10" y="107"/>
                </a:lnTo>
                <a:lnTo>
                  <a:pt x="20" y="86"/>
                </a:lnTo>
                <a:lnTo>
                  <a:pt x="36" y="66"/>
                </a:lnTo>
                <a:lnTo>
                  <a:pt x="55" y="47"/>
                </a:lnTo>
                <a:lnTo>
                  <a:pt x="80" y="29"/>
                </a:lnTo>
                <a:lnTo>
                  <a:pt x="111" y="13"/>
                </a:lnTo>
                <a:lnTo>
                  <a:pt x="150" y="0"/>
                </a:lnTo>
                <a:close/>
              </a:path>
            </a:pathLst>
          </a:custGeom>
          <a:solidFill>
            <a:schemeClr val="accent1">
              <a:lumMod val="100000"/>
            </a:schemeClr>
          </a:solidFill>
          <a:ln w="0">
            <a:noFill/>
            <a:prstDash val="solid"/>
            <a:round/>
          </a:ln>
        </p:spPr>
        <p:txBody>
          <a:bodyPr anchor="ctr"/>
          <a:lstStyle/>
          <a:p>
            <a:pPr algn="ctr"/>
            <a:endParaRPr/>
          </a:p>
        </p:txBody>
      </p:sp>
      <p:sp>
        <p:nvSpPr>
          <p:cNvPr id="25" name="千图PPT彼岸天：ID 8661124库_任意多边形 24"/>
          <p:cNvSpPr/>
          <p:nvPr>
            <p:custDataLst>
              <p:tags r:id="rId9"/>
            </p:custDataLst>
          </p:nvPr>
        </p:nvSpPr>
        <p:spPr bwMode="auto">
          <a:xfrm>
            <a:off x="2314832" y="3787078"/>
            <a:ext cx="387733" cy="258223"/>
          </a:xfrm>
          <a:custGeom>
            <a:avLst/>
            <a:gdLst>
              <a:gd name="T0" fmla="*/ 144 w 267"/>
              <a:gd name="T1" fmla="*/ 0 h 175"/>
              <a:gd name="T2" fmla="*/ 172 w 267"/>
              <a:gd name="T3" fmla="*/ 1 h 175"/>
              <a:gd name="T4" fmla="*/ 200 w 267"/>
              <a:gd name="T5" fmla="*/ 6 h 175"/>
              <a:gd name="T6" fmla="*/ 232 w 267"/>
              <a:gd name="T7" fmla="*/ 18 h 175"/>
              <a:gd name="T8" fmla="*/ 267 w 267"/>
              <a:gd name="T9" fmla="*/ 35 h 175"/>
              <a:gd name="T10" fmla="*/ 265 w 267"/>
              <a:gd name="T11" fmla="*/ 36 h 175"/>
              <a:gd name="T12" fmla="*/ 264 w 267"/>
              <a:gd name="T13" fmla="*/ 42 h 175"/>
              <a:gd name="T14" fmla="*/ 259 w 267"/>
              <a:gd name="T15" fmla="*/ 53 h 175"/>
              <a:gd name="T16" fmla="*/ 254 w 267"/>
              <a:gd name="T17" fmla="*/ 64 h 175"/>
              <a:gd name="T18" fmla="*/ 246 w 267"/>
              <a:gd name="T19" fmla="*/ 79 h 175"/>
              <a:gd name="T20" fmla="*/ 237 w 267"/>
              <a:gd name="T21" fmla="*/ 94 h 175"/>
              <a:gd name="T22" fmla="*/ 226 w 267"/>
              <a:gd name="T23" fmla="*/ 110 h 175"/>
              <a:gd name="T24" fmla="*/ 213 w 267"/>
              <a:gd name="T25" fmla="*/ 125 h 175"/>
              <a:gd name="T26" fmla="*/ 199 w 267"/>
              <a:gd name="T27" fmla="*/ 140 h 175"/>
              <a:gd name="T28" fmla="*/ 182 w 267"/>
              <a:gd name="T29" fmla="*/ 153 h 175"/>
              <a:gd name="T30" fmla="*/ 164 w 267"/>
              <a:gd name="T31" fmla="*/ 163 h 175"/>
              <a:gd name="T32" fmla="*/ 143 w 267"/>
              <a:gd name="T33" fmla="*/ 171 h 175"/>
              <a:gd name="T34" fmla="*/ 121 w 267"/>
              <a:gd name="T35" fmla="*/ 175 h 175"/>
              <a:gd name="T36" fmla="*/ 96 w 267"/>
              <a:gd name="T37" fmla="*/ 174 h 175"/>
              <a:gd name="T38" fmla="*/ 69 w 267"/>
              <a:gd name="T39" fmla="*/ 168 h 175"/>
              <a:gd name="T40" fmla="*/ 41 w 267"/>
              <a:gd name="T41" fmla="*/ 157 h 175"/>
              <a:gd name="T42" fmla="*/ 9 w 267"/>
              <a:gd name="T43" fmla="*/ 138 h 175"/>
              <a:gd name="T44" fmla="*/ 12 w 267"/>
              <a:gd name="T45" fmla="*/ 140 h 175"/>
              <a:gd name="T46" fmla="*/ 20 w 267"/>
              <a:gd name="T47" fmla="*/ 142 h 175"/>
              <a:gd name="T48" fmla="*/ 33 w 267"/>
              <a:gd name="T49" fmla="*/ 145 h 175"/>
              <a:gd name="T50" fmla="*/ 48 w 267"/>
              <a:gd name="T51" fmla="*/ 148 h 175"/>
              <a:gd name="T52" fmla="*/ 67 w 267"/>
              <a:gd name="T53" fmla="*/ 150 h 175"/>
              <a:gd name="T54" fmla="*/ 87 w 267"/>
              <a:gd name="T55" fmla="*/ 149 h 175"/>
              <a:gd name="T56" fmla="*/ 108 w 267"/>
              <a:gd name="T57" fmla="*/ 145 h 175"/>
              <a:gd name="T58" fmla="*/ 131 w 267"/>
              <a:gd name="T59" fmla="*/ 137 h 175"/>
              <a:gd name="T60" fmla="*/ 154 w 267"/>
              <a:gd name="T61" fmla="*/ 124 h 175"/>
              <a:gd name="T62" fmla="*/ 150 w 267"/>
              <a:gd name="T63" fmla="*/ 125 h 175"/>
              <a:gd name="T64" fmla="*/ 141 w 267"/>
              <a:gd name="T65" fmla="*/ 128 h 175"/>
              <a:gd name="T66" fmla="*/ 126 w 267"/>
              <a:gd name="T67" fmla="*/ 131 h 175"/>
              <a:gd name="T68" fmla="*/ 109 w 267"/>
              <a:gd name="T69" fmla="*/ 135 h 175"/>
              <a:gd name="T70" fmla="*/ 89 w 267"/>
              <a:gd name="T71" fmla="*/ 137 h 175"/>
              <a:gd name="T72" fmla="*/ 67 w 267"/>
              <a:gd name="T73" fmla="*/ 137 h 175"/>
              <a:gd name="T74" fmla="*/ 43 w 267"/>
              <a:gd name="T75" fmla="*/ 133 h 175"/>
              <a:gd name="T76" fmla="*/ 21 w 267"/>
              <a:gd name="T77" fmla="*/ 127 h 175"/>
              <a:gd name="T78" fmla="*/ 0 w 267"/>
              <a:gd name="T79" fmla="*/ 115 h 175"/>
              <a:gd name="T80" fmla="*/ 0 w 267"/>
              <a:gd name="T81" fmla="*/ 114 h 175"/>
              <a:gd name="T82" fmla="*/ 3 w 267"/>
              <a:gd name="T83" fmla="*/ 109 h 175"/>
              <a:gd name="T84" fmla="*/ 7 w 267"/>
              <a:gd name="T85" fmla="*/ 100 h 175"/>
              <a:gd name="T86" fmla="*/ 12 w 267"/>
              <a:gd name="T87" fmla="*/ 90 h 175"/>
              <a:gd name="T88" fmla="*/ 18 w 267"/>
              <a:gd name="T89" fmla="*/ 77 h 175"/>
              <a:gd name="T90" fmla="*/ 26 w 267"/>
              <a:gd name="T91" fmla="*/ 64 h 175"/>
              <a:gd name="T92" fmla="*/ 38 w 267"/>
              <a:gd name="T93" fmla="*/ 52 h 175"/>
              <a:gd name="T94" fmla="*/ 50 w 267"/>
              <a:gd name="T95" fmla="*/ 39 h 175"/>
              <a:gd name="T96" fmla="*/ 64 w 267"/>
              <a:gd name="T97" fmla="*/ 27 h 175"/>
              <a:gd name="T98" fmla="*/ 81 w 267"/>
              <a:gd name="T99" fmla="*/ 16 h 175"/>
              <a:gd name="T100" fmla="*/ 100 w 267"/>
              <a:gd name="T101" fmla="*/ 7 h 175"/>
              <a:gd name="T102" fmla="*/ 121 w 267"/>
              <a:gd name="T103" fmla="*/ 2 h 175"/>
              <a:gd name="T104" fmla="*/ 144 w 267"/>
              <a:gd name="T10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5">
                <a:moveTo>
                  <a:pt x="144" y="0"/>
                </a:moveTo>
                <a:lnTo>
                  <a:pt x="172" y="1"/>
                </a:lnTo>
                <a:lnTo>
                  <a:pt x="200" y="6"/>
                </a:lnTo>
                <a:lnTo>
                  <a:pt x="232" y="18"/>
                </a:lnTo>
                <a:lnTo>
                  <a:pt x="267" y="35"/>
                </a:lnTo>
                <a:lnTo>
                  <a:pt x="265" y="36"/>
                </a:lnTo>
                <a:lnTo>
                  <a:pt x="264" y="42"/>
                </a:lnTo>
                <a:lnTo>
                  <a:pt x="259" y="53"/>
                </a:lnTo>
                <a:lnTo>
                  <a:pt x="254" y="64"/>
                </a:lnTo>
                <a:lnTo>
                  <a:pt x="246" y="79"/>
                </a:lnTo>
                <a:lnTo>
                  <a:pt x="237" y="94"/>
                </a:lnTo>
                <a:lnTo>
                  <a:pt x="226" y="110"/>
                </a:lnTo>
                <a:lnTo>
                  <a:pt x="213" y="125"/>
                </a:lnTo>
                <a:lnTo>
                  <a:pt x="199" y="140"/>
                </a:lnTo>
                <a:lnTo>
                  <a:pt x="182" y="153"/>
                </a:lnTo>
                <a:lnTo>
                  <a:pt x="164" y="163"/>
                </a:lnTo>
                <a:lnTo>
                  <a:pt x="143" y="171"/>
                </a:lnTo>
                <a:lnTo>
                  <a:pt x="121" y="175"/>
                </a:lnTo>
                <a:lnTo>
                  <a:pt x="96" y="174"/>
                </a:lnTo>
                <a:lnTo>
                  <a:pt x="69" y="168"/>
                </a:lnTo>
                <a:lnTo>
                  <a:pt x="41" y="157"/>
                </a:lnTo>
                <a:lnTo>
                  <a:pt x="9" y="138"/>
                </a:lnTo>
                <a:lnTo>
                  <a:pt x="12" y="140"/>
                </a:lnTo>
                <a:lnTo>
                  <a:pt x="20" y="142"/>
                </a:lnTo>
                <a:lnTo>
                  <a:pt x="33" y="145"/>
                </a:lnTo>
                <a:lnTo>
                  <a:pt x="48" y="148"/>
                </a:lnTo>
                <a:lnTo>
                  <a:pt x="67" y="150"/>
                </a:lnTo>
                <a:lnTo>
                  <a:pt x="87" y="149"/>
                </a:lnTo>
                <a:lnTo>
                  <a:pt x="108" y="145"/>
                </a:lnTo>
                <a:lnTo>
                  <a:pt x="131" y="137"/>
                </a:lnTo>
                <a:lnTo>
                  <a:pt x="154" y="124"/>
                </a:lnTo>
                <a:lnTo>
                  <a:pt x="150" y="125"/>
                </a:lnTo>
                <a:lnTo>
                  <a:pt x="141" y="128"/>
                </a:lnTo>
                <a:lnTo>
                  <a:pt x="126" y="131"/>
                </a:lnTo>
                <a:lnTo>
                  <a:pt x="109" y="135"/>
                </a:lnTo>
                <a:lnTo>
                  <a:pt x="89" y="137"/>
                </a:lnTo>
                <a:lnTo>
                  <a:pt x="67" y="137"/>
                </a:lnTo>
                <a:lnTo>
                  <a:pt x="43" y="133"/>
                </a:lnTo>
                <a:lnTo>
                  <a:pt x="21" y="127"/>
                </a:lnTo>
                <a:lnTo>
                  <a:pt x="0" y="115"/>
                </a:lnTo>
                <a:lnTo>
                  <a:pt x="0" y="114"/>
                </a:lnTo>
                <a:lnTo>
                  <a:pt x="3" y="109"/>
                </a:lnTo>
                <a:lnTo>
                  <a:pt x="7" y="100"/>
                </a:lnTo>
                <a:lnTo>
                  <a:pt x="12" y="90"/>
                </a:lnTo>
                <a:lnTo>
                  <a:pt x="18" y="77"/>
                </a:lnTo>
                <a:lnTo>
                  <a:pt x="26" y="64"/>
                </a:lnTo>
                <a:lnTo>
                  <a:pt x="38" y="52"/>
                </a:lnTo>
                <a:lnTo>
                  <a:pt x="50" y="39"/>
                </a:lnTo>
                <a:lnTo>
                  <a:pt x="64" y="27"/>
                </a:lnTo>
                <a:lnTo>
                  <a:pt x="81" y="16"/>
                </a:lnTo>
                <a:lnTo>
                  <a:pt x="100" y="7"/>
                </a:lnTo>
                <a:lnTo>
                  <a:pt x="121" y="2"/>
                </a:lnTo>
                <a:lnTo>
                  <a:pt x="144" y="0"/>
                </a:lnTo>
                <a:close/>
              </a:path>
            </a:pathLst>
          </a:custGeom>
          <a:solidFill>
            <a:schemeClr val="accent1">
              <a:lumMod val="100000"/>
            </a:schemeClr>
          </a:solidFill>
          <a:ln w="0">
            <a:noFill/>
            <a:prstDash val="solid"/>
            <a:round/>
          </a:ln>
        </p:spPr>
        <p:txBody>
          <a:bodyPr anchor="ctr"/>
          <a:lstStyle/>
          <a:p>
            <a:pPr algn="ctr"/>
            <a:endParaRPr/>
          </a:p>
        </p:txBody>
      </p:sp>
      <p:sp>
        <p:nvSpPr>
          <p:cNvPr id="26" name="千图PPT彼岸天：ID 8661124库_任意多边形 25"/>
          <p:cNvSpPr/>
          <p:nvPr>
            <p:custDataLst>
              <p:tags r:id="rId10"/>
            </p:custDataLst>
          </p:nvPr>
        </p:nvSpPr>
        <p:spPr bwMode="auto">
          <a:xfrm>
            <a:off x="1783334" y="2702542"/>
            <a:ext cx="386280" cy="258223"/>
          </a:xfrm>
          <a:custGeom>
            <a:avLst/>
            <a:gdLst>
              <a:gd name="T0" fmla="*/ 145 w 266"/>
              <a:gd name="T1" fmla="*/ 0 h 175"/>
              <a:gd name="T2" fmla="*/ 170 w 266"/>
              <a:gd name="T3" fmla="*/ 0 h 175"/>
              <a:gd name="T4" fmla="*/ 197 w 266"/>
              <a:gd name="T5" fmla="*/ 6 h 175"/>
              <a:gd name="T6" fmla="*/ 226 w 266"/>
              <a:gd name="T7" fmla="*/ 18 h 175"/>
              <a:gd name="T8" fmla="*/ 257 w 266"/>
              <a:gd name="T9" fmla="*/ 36 h 175"/>
              <a:gd name="T10" fmla="*/ 254 w 266"/>
              <a:gd name="T11" fmla="*/ 35 h 175"/>
              <a:gd name="T12" fmla="*/ 247 w 266"/>
              <a:gd name="T13" fmla="*/ 32 h 175"/>
              <a:gd name="T14" fmla="*/ 235 w 266"/>
              <a:gd name="T15" fmla="*/ 30 h 175"/>
              <a:gd name="T16" fmla="*/ 218 w 266"/>
              <a:gd name="T17" fmla="*/ 26 h 175"/>
              <a:gd name="T18" fmla="*/ 200 w 266"/>
              <a:gd name="T19" fmla="*/ 24 h 175"/>
              <a:gd name="T20" fmla="*/ 179 w 266"/>
              <a:gd name="T21" fmla="*/ 26 h 175"/>
              <a:gd name="T22" fmla="*/ 158 w 266"/>
              <a:gd name="T23" fmla="*/ 30 h 175"/>
              <a:gd name="T24" fmla="*/ 136 w 266"/>
              <a:gd name="T25" fmla="*/ 37 h 175"/>
              <a:gd name="T26" fmla="*/ 114 w 266"/>
              <a:gd name="T27" fmla="*/ 50 h 175"/>
              <a:gd name="T28" fmla="*/ 117 w 266"/>
              <a:gd name="T29" fmla="*/ 49 h 175"/>
              <a:gd name="T30" fmla="*/ 126 w 266"/>
              <a:gd name="T31" fmla="*/ 47 h 175"/>
              <a:gd name="T32" fmla="*/ 140 w 266"/>
              <a:gd name="T33" fmla="*/ 43 h 175"/>
              <a:gd name="T34" fmla="*/ 157 w 266"/>
              <a:gd name="T35" fmla="*/ 40 h 175"/>
              <a:gd name="T36" fmla="*/ 178 w 266"/>
              <a:gd name="T37" fmla="*/ 37 h 175"/>
              <a:gd name="T38" fmla="*/ 200 w 266"/>
              <a:gd name="T39" fmla="*/ 37 h 175"/>
              <a:gd name="T40" fmla="*/ 223 w 266"/>
              <a:gd name="T41" fmla="*/ 40 h 175"/>
              <a:gd name="T42" fmla="*/ 245 w 266"/>
              <a:gd name="T43" fmla="*/ 48 h 175"/>
              <a:gd name="T44" fmla="*/ 266 w 266"/>
              <a:gd name="T45" fmla="*/ 58 h 175"/>
              <a:gd name="T46" fmla="*/ 266 w 266"/>
              <a:gd name="T47" fmla="*/ 61 h 175"/>
              <a:gd name="T48" fmla="*/ 264 w 266"/>
              <a:gd name="T49" fmla="*/ 66 h 175"/>
              <a:gd name="T50" fmla="*/ 260 w 266"/>
              <a:gd name="T51" fmla="*/ 74 h 175"/>
              <a:gd name="T52" fmla="*/ 254 w 266"/>
              <a:gd name="T53" fmla="*/ 84 h 175"/>
              <a:gd name="T54" fmla="*/ 248 w 266"/>
              <a:gd name="T55" fmla="*/ 96 h 175"/>
              <a:gd name="T56" fmla="*/ 240 w 266"/>
              <a:gd name="T57" fmla="*/ 109 h 175"/>
              <a:gd name="T58" fmla="*/ 230 w 266"/>
              <a:gd name="T59" fmla="*/ 123 h 175"/>
              <a:gd name="T60" fmla="*/ 217 w 266"/>
              <a:gd name="T61" fmla="*/ 136 h 175"/>
              <a:gd name="T62" fmla="*/ 202 w 266"/>
              <a:gd name="T63" fmla="*/ 148 h 175"/>
              <a:gd name="T64" fmla="*/ 186 w 266"/>
              <a:gd name="T65" fmla="*/ 158 h 175"/>
              <a:gd name="T66" fmla="*/ 166 w 266"/>
              <a:gd name="T67" fmla="*/ 167 h 175"/>
              <a:gd name="T68" fmla="*/ 145 w 266"/>
              <a:gd name="T69" fmla="*/ 172 h 175"/>
              <a:gd name="T70" fmla="*/ 122 w 266"/>
              <a:gd name="T71" fmla="*/ 175 h 175"/>
              <a:gd name="T72" fmla="*/ 96 w 266"/>
              <a:gd name="T73" fmla="*/ 174 h 175"/>
              <a:gd name="T74" fmla="*/ 66 w 266"/>
              <a:gd name="T75" fmla="*/ 169 h 175"/>
              <a:gd name="T76" fmla="*/ 35 w 266"/>
              <a:gd name="T77" fmla="*/ 157 h 175"/>
              <a:gd name="T78" fmla="*/ 0 w 266"/>
              <a:gd name="T79" fmla="*/ 140 h 175"/>
              <a:gd name="T80" fmla="*/ 1 w 266"/>
              <a:gd name="T81" fmla="*/ 137 h 175"/>
              <a:gd name="T82" fmla="*/ 4 w 266"/>
              <a:gd name="T83" fmla="*/ 132 h 175"/>
              <a:gd name="T84" fmla="*/ 8 w 266"/>
              <a:gd name="T85" fmla="*/ 122 h 175"/>
              <a:gd name="T86" fmla="*/ 13 w 266"/>
              <a:gd name="T87" fmla="*/ 110 h 175"/>
              <a:gd name="T88" fmla="*/ 21 w 266"/>
              <a:gd name="T89" fmla="*/ 96 h 175"/>
              <a:gd name="T90" fmla="*/ 30 w 266"/>
              <a:gd name="T91" fmla="*/ 80 h 175"/>
              <a:gd name="T92" fmla="*/ 40 w 266"/>
              <a:gd name="T93" fmla="*/ 65 h 175"/>
              <a:gd name="T94" fmla="*/ 53 w 266"/>
              <a:gd name="T95" fmla="*/ 49 h 175"/>
              <a:gd name="T96" fmla="*/ 67 w 266"/>
              <a:gd name="T97" fmla="*/ 35 h 175"/>
              <a:gd name="T98" fmla="*/ 84 w 266"/>
              <a:gd name="T99" fmla="*/ 22 h 175"/>
              <a:gd name="T100" fmla="*/ 102 w 266"/>
              <a:gd name="T101" fmla="*/ 11 h 175"/>
              <a:gd name="T102" fmla="*/ 123 w 266"/>
              <a:gd name="T103" fmla="*/ 4 h 175"/>
              <a:gd name="T104" fmla="*/ 145 w 266"/>
              <a:gd name="T10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6" h="175">
                <a:moveTo>
                  <a:pt x="145" y="0"/>
                </a:moveTo>
                <a:lnTo>
                  <a:pt x="170" y="0"/>
                </a:lnTo>
                <a:lnTo>
                  <a:pt x="197" y="6"/>
                </a:lnTo>
                <a:lnTo>
                  <a:pt x="226" y="18"/>
                </a:lnTo>
                <a:lnTo>
                  <a:pt x="257" y="36"/>
                </a:lnTo>
                <a:lnTo>
                  <a:pt x="254" y="35"/>
                </a:lnTo>
                <a:lnTo>
                  <a:pt x="247" y="32"/>
                </a:lnTo>
                <a:lnTo>
                  <a:pt x="235" y="30"/>
                </a:lnTo>
                <a:lnTo>
                  <a:pt x="218" y="26"/>
                </a:lnTo>
                <a:lnTo>
                  <a:pt x="200" y="24"/>
                </a:lnTo>
                <a:lnTo>
                  <a:pt x="179" y="26"/>
                </a:lnTo>
                <a:lnTo>
                  <a:pt x="158" y="30"/>
                </a:lnTo>
                <a:lnTo>
                  <a:pt x="136" y="37"/>
                </a:lnTo>
                <a:lnTo>
                  <a:pt x="114" y="50"/>
                </a:lnTo>
                <a:lnTo>
                  <a:pt x="117" y="49"/>
                </a:lnTo>
                <a:lnTo>
                  <a:pt x="126" y="47"/>
                </a:lnTo>
                <a:lnTo>
                  <a:pt x="140" y="43"/>
                </a:lnTo>
                <a:lnTo>
                  <a:pt x="157" y="40"/>
                </a:lnTo>
                <a:lnTo>
                  <a:pt x="178" y="37"/>
                </a:lnTo>
                <a:lnTo>
                  <a:pt x="200" y="37"/>
                </a:lnTo>
                <a:lnTo>
                  <a:pt x="223" y="40"/>
                </a:lnTo>
                <a:lnTo>
                  <a:pt x="245" y="48"/>
                </a:lnTo>
                <a:lnTo>
                  <a:pt x="266" y="58"/>
                </a:lnTo>
                <a:lnTo>
                  <a:pt x="266" y="61"/>
                </a:lnTo>
                <a:lnTo>
                  <a:pt x="264" y="66"/>
                </a:lnTo>
                <a:lnTo>
                  <a:pt x="260" y="74"/>
                </a:lnTo>
                <a:lnTo>
                  <a:pt x="254" y="84"/>
                </a:lnTo>
                <a:lnTo>
                  <a:pt x="248" y="96"/>
                </a:lnTo>
                <a:lnTo>
                  <a:pt x="240" y="109"/>
                </a:lnTo>
                <a:lnTo>
                  <a:pt x="230" y="123"/>
                </a:lnTo>
                <a:lnTo>
                  <a:pt x="217" y="136"/>
                </a:lnTo>
                <a:lnTo>
                  <a:pt x="202" y="148"/>
                </a:lnTo>
                <a:lnTo>
                  <a:pt x="186" y="158"/>
                </a:lnTo>
                <a:lnTo>
                  <a:pt x="166" y="167"/>
                </a:lnTo>
                <a:lnTo>
                  <a:pt x="145" y="172"/>
                </a:lnTo>
                <a:lnTo>
                  <a:pt x="122" y="175"/>
                </a:lnTo>
                <a:lnTo>
                  <a:pt x="96" y="174"/>
                </a:lnTo>
                <a:lnTo>
                  <a:pt x="66" y="169"/>
                </a:lnTo>
                <a:lnTo>
                  <a:pt x="35" y="157"/>
                </a:lnTo>
                <a:lnTo>
                  <a:pt x="0" y="140"/>
                </a:lnTo>
                <a:lnTo>
                  <a:pt x="1" y="137"/>
                </a:lnTo>
                <a:lnTo>
                  <a:pt x="4" y="132"/>
                </a:lnTo>
                <a:lnTo>
                  <a:pt x="8" y="122"/>
                </a:lnTo>
                <a:lnTo>
                  <a:pt x="13" y="110"/>
                </a:lnTo>
                <a:lnTo>
                  <a:pt x="21" y="96"/>
                </a:lnTo>
                <a:lnTo>
                  <a:pt x="30" y="80"/>
                </a:lnTo>
                <a:lnTo>
                  <a:pt x="40" y="65"/>
                </a:lnTo>
                <a:lnTo>
                  <a:pt x="53" y="49"/>
                </a:lnTo>
                <a:lnTo>
                  <a:pt x="67" y="35"/>
                </a:lnTo>
                <a:lnTo>
                  <a:pt x="84" y="22"/>
                </a:lnTo>
                <a:lnTo>
                  <a:pt x="102" y="11"/>
                </a:lnTo>
                <a:lnTo>
                  <a:pt x="123" y="4"/>
                </a:lnTo>
                <a:lnTo>
                  <a:pt x="145" y="0"/>
                </a:lnTo>
                <a:close/>
              </a:path>
            </a:pathLst>
          </a:custGeom>
          <a:solidFill>
            <a:schemeClr val="accent2">
              <a:lumMod val="100000"/>
            </a:schemeClr>
          </a:solidFill>
          <a:ln w="0">
            <a:noFill/>
            <a:prstDash val="solid"/>
            <a:round/>
          </a:ln>
        </p:spPr>
        <p:txBody>
          <a:bodyPr anchor="ctr"/>
          <a:lstStyle/>
          <a:p>
            <a:pPr algn="ctr"/>
            <a:endParaRPr/>
          </a:p>
        </p:txBody>
      </p:sp>
      <p:sp>
        <p:nvSpPr>
          <p:cNvPr id="27" name="千图PPT彼岸天：ID 8661124库_任意多边形 26"/>
          <p:cNvSpPr/>
          <p:nvPr>
            <p:custDataLst>
              <p:tags r:id="rId11"/>
            </p:custDataLst>
          </p:nvPr>
        </p:nvSpPr>
        <p:spPr bwMode="auto">
          <a:xfrm>
            <a:off x="1828352" y="2183145"/>
            <a:ext cx="370307" cy="261175"/>
          </a:xfrm>
          <a:custGeom>
            <a:avLst/>
            <a:gdLst>
              <a:gd name="T0" fmla="*/ 101 w 255"/>
              <a:gd name="T1" fmla="*/ 0 h 177"/>
              <a:gd name="T2" fmla="*/ 122 w 255"/>
              <a:gd name="T3" fmla="*/ 0 h 177"/>
              <a:gd name="T4" fmla="*/ 143 w 255"/>
              <a:gd name="T5" fmla="*/ 3 h 177"/>
              <a:gd name="T6" fmla="*/ 164 w 255"/>
              <a:gd name="T7" fmla="*/ 8 h 177"/>
              <a:gd name="T8" fmla="*/ 183 w 255"/>
              <a:gd name="T9" fmla="*/ 17 h 177"/>
              <a:gd name="T10" fmla="*/ 201 w 255"/>
              <a:gd name="T11" fmla="*/ 31 h 177"/>
              <a:gd name="T12" fmla="*/ 220 w 255"/>
              <a:gd name="T13" fmla="*/ 48 h 177"/>
              <a:gd name="T14" fmla="*/ 234 w 255"/>
              <a:gd name="T15" fmla="*/ 71 h 177"/>
              <a:gd name="T16" fmla="*/ 246 w 255"/>
              <a:gd name="T17" fmla="*/ 100 h 177"/>
              <a:gd name="T18" fmla="*/ 255 w 255"/>
              <a:gd name="T19" fmla="*/ 135 h 177"/>
              <a:gd name="T20" fmla="*/ 253 w 255"/>
              <a:gd name="T21" fmla="*/ 132 h 177"/>
              <a:gd name="T22" fmla="*/ 249 w 255"/>
              <a:gd name="T23" fmla="*/ 125 h 177"/>
              <a:gd name="T24" fmla="*/ 244 w 255"/>
              <a:gd name="T25" fmla="*/ 114 h 177"/>
              <a:gd name="T26" fmla="*/ 235 w 255"/>
              <a:gd name="T27" fmla="*/ 101 h 177"/>
              <a:gd name="T28" fmla="*/ 222 w 255"/>
              <a:gd name="T29" fmla="*/ 87 h 177"/>
              <a:gd name="T30" fmla="*/ 208 w 255"/>
              <a:gd name="T31" fmla="*/ 73 h 177"/>
              <a:gd name="T32" fmla="*/ 190 w 255"/>
              <a:gd name="T33" fmla="*/ 60 h 177"/>
              <a:gd name="T34" fmla="*/ 168 w 255"/>
              <a:gd name="T35" fmla="*/ 49 h 177"/>
              <a:gd name="T36" fmla="*/ 143 w 255"/>
              <a:gd name="T37" fmla="*/ 44 h 177"/>
              <a:gd name="T38" fmla="*/ 147 w 255"/>
              <a:gd name="T39" fmla="*/ 45 h 177"/>
              <a:gd name="T40" fmla="*/ 155 w 255"/>
              <a:gd name="T41" fmla="*/ 49 h 177"/>
              <a:gd name="T42" fmla="*/ 168 w 255"/>
              <a:gd name="T43" fmla="*/ 57 h 177"/>
              <a:gd name="T44" fmla="*/ 182 w 255"/>
              <a:gd name="T45" fmla="*/ 68 h 177"/>
              <a:gd name="T46" fmla="*/ 197 w 255"/>
              <a:gd name="T47" fmla="*/ 80 h 177"/>
              <a:gd name="T48" fmla="*/ 213 w 255"/>
              <a:gd name="T49" fmla="*/ 96 h 177"/>
              <a:gd name="T50" fmla="*/ 227 w 255"/>
              <a:gd name="T51" fmla="*/ 114 h 177"/>
              <a:gd name="T52" fmla="*/ 239 w 255"/>
              <a:gd name="T53" fmla="*/ 135 h 177"/>
              <a:gd name="T54" fmla="*/ 246 w 255"/>
              <a:gd name="T55" fmla="*/ 157 h 177"/>
              <a:gd name="T56" fmla="*/ 243 w 255"/>
              <a:gd name="T57" fmla="*/ 158 h 177"/>
              <a:gd name="T58" fmla="*/ 238 w 255"/>
              <a:gd name="T59" fmla="*/ 161 h 177"/>
              <a:gd name="T60" fmla="*/ 229 w 255"/>
              <a:gd name="T61" fmla="*/ 165 h 177"/>
              <a:gd name="T62" fmla="*/ 216 w 255"/>
              <a:gd name="T63" fmla="*/ 169 h 177"/>
              <a:gd name="T64" fmla="*/ 201 w 255"/>
              <a:gd name="T65" fmla="*/ 173 h 177"/>
              <a:gd name="T66" fmla="*/ 184 w 255"/>
              <a:gd name="T67" fmla="*/ 175 h 177"/>
              <a:gd name="T68" fmla="*/ 166 w 255"/>
              <a:gd name="T69" fmla="*/ 177 h 177"/>
              <a:gd name="T70" fmla="*/ 147 w 255"/>
              <a:gd name="T71" fmla="*/ 177 h 177"/>
              <a:gd name="T72" fmla="*/ 126 w 255"/>
              <a:gd name="T73" fmla="*/ 173 h 177"/>
              <a:gd name="T74" fmla="*/ 105 w 255"/>
              <a:gd name="T75" fmla="*/ 166 h 177"/>
              <a:gd name="T76" fmla="*/ 86 w 255"/>
              <a:gd name="T77" fmla="*/ 157 h 177"/>
              <a:gd name="T78" fmla="*/ 65 w 255"/>
              <a:gd name="T79" fmla="*/ 141 h 177"/>
              <a:gd name="T80" fmla="*/ 47 w 255"/>
              <a:gd name="T81" fmla="*/ 122 h 177"/>
              <a:gd name="T82" fmla="*/ 28 w 255"/>
              <a:gd name="T83" fmla="*/ 97 h 177"/>
              <a:gd name="T84" fmla="*/ 13 w 255"/>
              <a:gd name="T85" fmla="*/ 65 h 177"/>
              <a:gd name="T86" fmla="*/ 0 w 255"/>
              <a:gd name="T87" fmla="*/ 27 h 177"/>
              <a:gd name="T88" fmla="*/ 1 w 255"/>
              <a:gd name="T89" fmla="*/ 26 h 177"/>
              <a:gd name="T90" fmla="*/ 8 w 255"/>
              <a:gd name="T91" fmla="*/ 23 h 177"/>
              <a:gd name="T92" fmla="*/ 17 w 255"/>
              <a:gd name="T93" fmla="*/ 19 h 177"/>
              <a:gd name="T94" fmla="*/ 30 w 255"/>
              <a:gd name="T95" fmla="*/ 14 h 177"/>
              <a:gd name="T96" fmla="*/ 45 w 255"/>
              <a:gd name="T97" fmla="*/ 10 h 177"/>
              <a:gd name="T98" fmla="*/ 62 w 255"/>
              <a:gd name="T99" fmla="*/ 5 h 177"/>
              <a:gd name="T100" fmla="*/ 82 w 255"/>
              <a:gd name="T101" fmla="*/ 3 h 177"/>
              <a:gd name="T102" fmla="*/ 101 w 255"/>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5" h="177">
                <a:moveTo>
                  <a:pt x="101" y="0"/>
                </a:moveTo>
                <a:lnTo>
                  <a:pt x="122" y="0"/>
                </a:lnTo>
                <a:lnTo>
                  <a:pt x="143" y="3"/>
                </a:lnTo>
                <a:lnTo>
                  <a:pt x="164" y="8"/>
                </a:lnTo>
                <a:lnTo>
                  <a:pt x="183" y="17"/>
                </a:lnTo>
                <a:lnTo>
                  <a:pt x="201" y="31"/>
                </a:lnTo>
                <a:lnTo>
                  <a:pt x="220" y="48"/>
                </a:lnTo>
                <a:lnTo>
                  <a:pt x="234" y="71"/>
                </a:lnTo>
                <a:lnTo>
                  <a:pt x="246" y="100"/>
                </a:lnTo>
                <a:lnTo>
                  <a:pt x="255" y="135"/>
                </a:lnTo>
                <a:lnTo>
                  <a:pt x="253" y="132"/>
                </a:lnTo>
                <a:lnTo>
                  <a:pt x="249" y="125"/>
                </a:lnTo>
                <a:lnTo>
                  <a:pt x="244" y="114"/>
                </a:lnTo>
                <a:lnTo>
                  <a:pt x="235" y="101"/>
                </a:lnTo>
                <a:lnTo>
                  <a:pt x="222" y="87"/>
                </a:lnTo>
                <a:lnTo>
                  <a:pt x="208" y="73"/>
                </a:lnTo>
                <a:lnTo>
                  <a:pt x="190" y="60"/>
                </a:lnTo>
                <a:lnTo>
                  <a:pt x="168" y="49"/>
                </a:lnTo>
                <a:lnTo>
                  <a:pt x="143" y="44"/>
                </a:lnTo>
                <a:lnTo>
                  <a:pt x="147" y="45"/>
                </a:lnTo>
                <a:lnTo>
                  <a:pt x="155" y="49"/>
                </a:lnTo>
                <a:lnTo>
                  <a:pt x="168" y="57"/>
                </a:lnTo>
                <a:lnTo>
                  <a:pt x="182" y="68"/>
                </a:lnTo>
                <a:lnTo>
                  <a:pt x="197" y="80"/>
                </a:lnTo>
                <a:lnTo>
                  <a:pt x="213" y="96"/>
                </a:lnTo>
                <a:lnTo>
                  <a:pt x="227" y="114"/>
                </a:lnTo>
                <a:lnTo>
                  <a:pt x="239" y="135"/>
                </a:lnTo>
                <a:lnTo>
                  <a:pt x="246" y="157"/>
                </a:lnTo>
                <a:lnTo>
                  <a:pt x="243" y="158"/>
                </a:lnTo>
                <a:lnTo>
                  <a:pt x="238" y="161"/>
                </a:lnTo>
                <a:lnTo>
                  <a:pt x="229" y="165"/>
                </a:lnTo>
                <a:lnTo>
                  <a:pt x="216" y="169"/>
                </a:lnTo>
                <a:lnTo>
                  <a:pt x="201" y="173"/>
                </a:lnTo>
                <a:lnTo>
                  <a:pt x="184" y="175"/>
                </a:lnTo>
                <a:lnTo>
                  <a:pt x="166" y="177"/>
                </a:lnTo>
                <a:lnTo>
                  <a:pt x="147" y="177"/>
                </a:lnTo>
                <a:lnTo>
                  <a:pt x="126" y="173"/>
                </a:lnTo>
                <a:lnTo>
                  <a:pt x="105" y="166"/>
                </a:lnTo>
                <a:lnTo>
                  <a:pt x="86" y="157"/>
                </a:lnTo>
                <a:lnTo>
                  <a:pt x="65" y="141"/>
                </a:lnTo>
                <a:lnTo>
                  <a:pt x="47" y="122"/>
                </a:lnTo>
                <a:lnTo>
                  <a:pt x="28" y="97"/>
                </a:lnTo>
                <a:lnTo>
                  <a:pt x="13" y="65"/>
                </a:lnTo>
                <a:lnTo>
                  <a:pt x="0" y="27"/>
                </a:lnTo>
                <a:lnTo>
                  <a:pt x="1" y="26"/>
                </a:lnTo>
                <a:lnTo>
                  <a:pt x="8" y="23"/>
                </a:lnTo>
                <a:lnTo>
                  <a:pt x="17" y="19"/>
                </a:lnTo>
                <a:lnTo>
                  <a:pt x="30" y="14"/>
                </a:lnTo>
                <a:lnTo>
                  <a:pt x="45" y="10"/>
                </a:lnTo>
                <a:lnTo>
                  <a:pt x="62" y="5"/>
                </a:lnTo>
                <a:lnTo>
                  <a:pt x="82" y="3"/>
                </a:lnTo>
                <a:lnTo>
                  <a:pt x="101" y="0"/>
                </a:lnTo>
                <a:close/>
              </a:path>
            </a:pathLst>
          </a:custGeom>
          <a:solidFill>
            <a:schemeClr val="accent2">
              <a:lumMod val="100000"/>
            </a:schemeClr>
          </a:solidFill>
          <a:ln w="0">
            <a:noFill/>
            <a:prstDash val="solid"/>
            <a:round/>
          </a:ln>
        </p:spPr>
        <p:txBody>
          <a:bodyPr anchor="ctr"/>
          <a:lstStyle/>
          <a:p>
            <a:pPr algn="ctr"/>
            <a:endParaRPr/>
          </a:p>
        </p:txBody>
      </p:sp>
      <p:sp>
        <p:nvSpPr>
          <p:cNvPr id="28" name="千图PPT彼岸天：ID 8661124库_任意多边形 27"/>
          <p:cNvSpPr/>
          <p:nvPr>
            <p:custDataLst>
              <p:tags r:id="rId12"/>
            </p:custDataLst>
          </p:nvPr>
        </p:nvSpPr>
        <p:spPr bwMode="auto">
          <a:xfrm>
            <a:off x="2262553" y="1741952"/>
            <a:ext cx="254132" cy="393975"/>
          </a:xfrm>
          <a:custGeom>
            <a:avLst/>
            <a:gdLst>
              <a:gd name="T0" fmla="*/ 35 w 175"/>
              <a:gd name="T1" fmla="*/ 0 h 267"/>
              <a:gd name="T2" fmla="*/ 38 w 175"/>
              <a:gd name="T3" fmla="*/ 0 h 267"/>
              <a:gd name="T4" fmla="*/ 44 w 175"/>
              <a:gd name="T5" fmla="*/ 3 h 267"/>
              <a:gd name="T6" fmla="*/ 53 w 175"/>
              <a:gd name="T7" fmla="*/ 7 h 267"/>
              <a:gd name="T8" fmla="*/ 66 w 175"/>
              <a:gd name="T9" fmla="*/ 13 h 267"/>
              <a:gd name="T10" fmla="*/ 79 w 175"/>
              <a:gd name="T11" fmla="*/ 20 h 267"/>
              <a:gd name="T12" fmla="*/ 95 w 175"/>
              <a:gd name="T13" fmla="*/ 29 h 267"/>
              <a:gd name="T14" fmla="*/ 110 w 175"/>
              <a:gd name="T15" fmla="*/ 41 h 267"/>
              <a:gd name="T16" fmla="*/ 126 w 175"/>
              <a:gd name="T17" fmla="*/ 54 h 267"/>
              <a:gd name="T18" fmla="*/ 140 w 175"/>
              <a:gd name="T19" fmla="*/ 68 h 267"/>
              <a:gd name="T20" fmla="*/ 153 w 175"/>
              <a:gd name="T21" fmla="*/ 85 h 267"/>
              <a:gd name="T22" fmla="*/ 165 w 175"/>
              <a:gd name="T23" fmla="*/ 103 h 267"/>
              <a:gd name="T24" fmla="*/ 171 w 175"/>
              <a:gd name="T25" fmla="*/ 124 h 267"/>
              <a:gd name="T26" fmla="*/ 175 w 175"/>
              <a:gd name="T27" fmla="*/ 146 h 267"/>
              <a:gd name="T28" fmla="*/ 175 w 175"/>
              <a:gd name="T29" fmla="*/ 170 h 267"/>
              <a:gd name="T30" fmla="*/ 169 w 175"/>
              <a:gd name="T31" fmla="*/ 196 h 267"/>
              <a:gd name="T32" fmla="*/ 157 w 175"/>
              <a:gd name="T33" fmla="*/ 226 h 267"/>
              <a:gd name="T34" fmla="*/ 139 w 175"/>
              <a:gd name="T35" fmla="*/ 257 h 267"/>
              <a:gd name="T36" fmla="*/ 140 w 175"/>
              <a:gd name="T37" fmla="*/ 255 h 267"/>
              <a:gd name="T38" fmla="*/ 143 w 175"/>
              <a:gd name="T39" fmla="*/ 246 h 267"/>
              <a:gd name="T40" fmla="*/ 147 w 175"/>
              <a:gd name="T41" fmla="*/ 234 h 267"/>
              <a:gd name="T42" fmla="*/ 149 w 175"/>
              <a:gd name="T43" fmla="*/ 219 h 267"/>
              <a:gd name="T44" fmla="*/ 151 w 175"/>
              <a:gd name="T45" fmla="*/ 200 h 267"/>
              <a:gd name="T46" fmla="*/ 151 w 175"/>
              <a:gd name="T47" fmla="*/ 180 h 267"/>
              <a:gd name="T48" fmla="*/ 147 w 175"/>
              <a:gd name="T49" fmla="*/ 157 h 267"/>
              <a:gd name="T50" fmla="*/ 138 w 175"/>
              <a:gd name="T51" fmla="*/ 135 h 267"/>
              <a:gd name="T52" fmla="*/ 125 w 175"/>
              <a:gd name="T53" fmla="*/ 113 h 267"/>
              <a:gd name="T54" fmla="*/ 126 w 175"/>
              <a:gd name="T55" fmla="*/ 117 h 267"/>
              <a:gd name="T56" fmla="*/ 129 w 175"/>
              <a:gd name="T57" fmla="*/ 126 h 267"/>
              <a:gd name="T58" fmla="*/ 132 w 175"/>
              <a:gd name="T59" fmla="*/ 139 h 267"/>
              <a:gd name="T60" fmla="*/ 136 w 175"/>
              <a:gd name="T61" fmla="*/ 157 h 267"/>
              <a:gd name="T62" fmla="*/ 138 w 175"/>
              <a:gd name="T63" fmla="*/ 178 h 267"/>
              <a:gd name="T64" fmla="*/ 138 w 175"/>
              <a:gd name="T65" fmla="*/ 200 h 267"/>
              <a:gd name="T66" fmla="*/ 135 w 175"/>
              <a:gd name="T67" fmla="*/ 222 h 267"/>
              <a:gd name="T68" fmla="*/ 129 w 175"/>
              <a:gd name="T69" fmla="*/ 244 h 267"/>
              <a:gd name="T70" fmla="*/ 117 w 175"/>
              <a:gd name="T71" fmla="*/ 267 h 267"/>
              <a:gd name="T72" fmla="*/ 114 w 175"/>
              <a:gd name="T73" fmla="*/ 265 h 267"/>
              <a:gd name="T74" fmla="*/ 109 w 175"/>
              <a:gd name="T75" fmla="*/ 264 h 267"/>
              <a:gd name="T76" fmla="*/ 101 w 175"/>
              <a:gd name="T77" fmla="*/ 260 h 267"/>
              <a:gd name="T78" fmla="*/ 91 w 175"/>
              <a:gd name="T79" fmla="*/ 255 h 267"/>
              <a:gd name="T80" fmla="*/ 79 w 175"/>
              <a:gd name="T81" fmla="*/ 248 h 267"/>
              <a:gd name="T82" fmla="*/ 66 w 175"/>
              <a:gd name="T83" fmla="*/ 239 h 267"/>
              <a:gd name="T84" fmla="*/ 53 w 175"/>
              <a:gd name="T85" fmla="*/ 229 h 267"/>
              <a:gd name="T86" fmla="*/ 40 w 175"/>
              <a:gd name="T87" fmla="*/ 217 h 267"/>
              <a:gd name="T88" fmla="*/ 27 w 175"/>
              <a:gd name="T89" fmla="*/ 202 h 267"/>
              <a:gd name="T90" fmla="*/ 17 w 175"/>
              <a:gd name="T91" fmla="*/ 186 h 267"/>
              <a:gd name="T92" fmla="*/ 9 w 175"/>
              <a:gd name="T93" fmla="*/ 167 h 267"/>
              <a:gd name="T94" fmla="*/ 2 w 175"/>
              <a:gd name="T95" fmla="*/ 146 h 267"/>
              <a:gd name="T96" fmla="*/ 0 w 175"/>
              <a:gd name="T97" fmla="*/ 121 h 267"/>
              <a:gd name="T98" fmla="*/ 1 w 175"/>
              <a:gd name="T99" fmla="*/ 95 h 267"/>
              <a:gd name="T100" fmla="*/ 8 w 175"/>
              <a:gd name="T101" fmla="*/ 67 h 267"/>
              <a:gd name="T102" fmla="*/ 18 w 175"/>
              <a:gd name="T103" fmla="*/ 34 h 267"/>
              <a:gd name="T104" fmla="*/ 35 w 175"/>
              <a:gd name="T105"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7">
                <a:moveTo>
                  <a:pt x="35" y="0"/>
                </a:moveTo>
                <a:lnTo>
                  <a:pt x="38" y="0"/>
                </a:lnTo>
                <a:lnTo>
                  <a:pt x="44" y="3"/>
                </a:lnTo>
                <a:lnTo>
                  <a:pt x="53" y="7"/>
                </a:lnTo>
                <a:lnTo>
                  <a:pt x="66" y="13"/>
                </a:lnTo>
                <a:lnTo>
                  <a:pt x="79" y="20"/>
                </a:lnTo>
                <a:lnTo>
                  <a:pt x="95" y="29"/>
                </a:lnTo>
                <a:lnTo>
                  <a:pt x="110" y="41"/>
                </a:lnTo>
                <a:lnTo>
                  <a:pt x="126" y="54"/>
                </a:lnTo>
                <a:lnTo>
                  <a:pt x="140" y="68"/>
                </a:lnTo>
                <a:lnTo>
                  <a:pt x="153" y="85"/>
                </a:lnTo>
                <a:lnTo>
                  <a:pt x="165" y="103"/>
                </a:lnTo>
                <a:lnTo>
                  <a:pt x="171" y="124"/>
                </a:lnTo>
                <a:lnTo>
                  <a:pt x="175" y="146"/>
                </a:lnTo>
                <a:lnTo>
                  <a:pt x="175" y="170"/>
                </a:lnTo>
                <a:lnTo>
                  <a:pt x="169" y="196"/>
                </a:lnTo>
                <a:lnTo>
                  <a:pt x="157" y="226"/>
                </a:lnTo>
                <a:lnTo>
                  <a:pt x="139" y="257"/>
                </a:lnTo>
                <a:lnTo>
                  <a:pt x="140" y="255"/>
                </a:lnTo>
                <a:lnTo>
                  <a:pt x="143" y="246"/>
                </a:lnTo>
                <a:lnTo>
                  <a:pt x="147" y="234"/>
                </a:lnTo>
                <a:lnTo>
                  <a:pt x="149" y="219"/>
                </a:lnTo>
                <a:lnTo>
                  <a:pt x="151" y="200"/>
                </a:lnTo>
                <a:lnTo>
                  <a:pt x="151" y="180"/>
                </a:lnTo>
                <a:lnTo>
                  <a:pt x="147" y="157"/>
                </a:lnTo>
                <a:lnTo>
                  <a:pt x="138" y="135"/>
                </a:lnTo>
                <a:lnTo>
                  <a:pt x="125" y="113"/>
                </a:lnTo>
                <a:lnTo>
                  <a:pt x="126" y="117"/>
                </a:lnTo>
                <a:lnTo>
                  <a:pt x="129" y="126"/>
                </a:lnTo>
                <a:lnTo>
                  <a:pt x="132" y="139"/>
                </a:lnTo>
                <a:lnTo>
                  <a:pt x="136" y="157"/>
                </a:lnTo>
                <a:lnTo>
                  <a:pt x="138" y="178"/>
                </a:lnTo>
                <a:lnTo>
                  <a:pt x="138" y="200"/>
                </a:lnTo>
                <a:lnTo>
                  <a:pt x="135" y="222"/>
                </a:lnTo>
                <a:lnTo>
                  <a:pt x="129" y="244"/>
                </a:lnTo>
                <a:lnTo>
                  <a:pt x="117" y="267"/>
                </a:lnTo>
                <a:lnTo>
                  <a:pt x="114" y="265"/>
                </a:lnTo>
                <a:lnTo>
                  <a:pt x="109" y="264"/>
                </a:lnTo>
                <a:lnTo>
                  <a:pt x="101" y="260"/>
                </a:lnTo>
                <a:lnTo>
                  <a:pt x="91" y="255"/>
                </a:lnTo>
                <a:lnTo>
                  <a:pt x="79" y="248"/>
                </a:lnTo>
                <a:lnTo>
                  <a:pt x="66" y="239"/>
                </a:lnTo>
                <a:lnTo>
                  <a:pt x="53" y="229"/>
                </a:lnTo>
                <a:lnTo>
                  <a:pt x="40" y="217"/>
                </a:lnTo>
                <a:lnTo>
                  <a:pt x="27" y="202"/>
                </a:lnTo>
                <a:lnTo>
                  <a:pt x="17" y="186"/>
                </a:lnTo>
                <a:lnTo>
                  <a:pt x="9" y="167"/>
                </a:lnTo>
                <a:lnTo>
                  <a:pt x="2" y="146"/>
                </a:lnTo>
                <a:lnTo>
                  <a:pt x="0" y="121"/>
                </a:lnTo>
                <a:lnTo>
                  <a:pt x="1" y="95"/>
                </a:lnTo>
                <a:lnTo>
                  <a:pt x="8" y="67"/>
                </a:lnTo>
                <a:lnTo>
                  <a:pt x="18" y="34"/>
                </a:lnTo>
                <a:lnTo>
                  <a:pt x="35" y="0"/>
                </a:lnTo>
                <a:close/>
              </a:path>
            </a:pathLst>
          </a:custGeom>
          <a:solidFill>
            <a:schemeClr val="accent2">
              <a:lumMod val="100000"/>
            </a:schemeClr>
          </a:solidFill>
          <a:ln w="0">
            <a:noFill/>
            <a:prstDash val="solid"/>
            <a:round/>
          </a:ln>
        </p:spPr>
        <p:txBody>
          <a:bodyPr anchor="ctr"/>
          <a:lstStyle/>
          <a:p>
            <a:pPr algn="ctr"/>
            <a:endParaRPr/>
          </a:p>
        </p:txBody>
      </p:sp>
      <p:sp>
        <p:nvSpPr>
          <p:cNvPr id="29" name="千图PPT彼岸天：ID 8661124库_任意多边形 28"/>
          <p:cNvSpPr/>
          <p:nvPr>
            <p:custDataLst>
              <p:tags r:id="rId13"/>
            </p:custDataLst>
          </p:nvPr>
        </p:nvSpPr>
        <p:spPr bwMode="auto">
          <a:xfrm>
            <a:off x="2730156" y="1837864"/>
            <a:ext cx="257036" cy="377743"/>
          </a:xfrm>
          <a:custGeom>
            <a:avLst/>
            <a:gdLst>
              <a:gd name="T0" fmla="*/ 150 w 177"/>
              <a:gd name="T1" fmla="*/ 0 h 256"/>
              <a:gd name="T2" fmla="*/ 151 w 177"/>
              <a:gd name="T3" fmla="*/ 3 h 256"/>
              <a:gd name="T4" fmla="*/ 154 w 177"/>
              <a:gd name="T5" fmla="*/ 9 h 256"/>
              <a:gd name="T6" fmla="*/ 157 w 177"/>
              <a:gd name="T7" fmla="*/ 18 h 256"/>
              <a:gd name="T8" fmla="*/ 163 w 177"/>
              <a:gd name="T9" fmla="*/ 31 h 256"/>
              <a:gd name="T10" fmla="*/ 167 w 177"/>
              <a:gd name="T11" fmla="*/ 47 h 256"/>
              <a:gd name="T12" fmla="*/ 172 w 177"/>
              <a:gd name="T13" fmla="*/ 64 h 256"/>
              <a:gd name="T14" fmla="*/ 174 w 177"/>
              <a:gd name="T15" fmla="*/ 82 h 256"/>
              <a:gd name="T16" fmla="*/ 177 w 177"/>
              <a:gd name="T17" fmla="*/ 103 h 256"/>
              <a:gd name="T18" fmla="*/ 177 w 177"/>
              <a:gd name="T19" fmla="*/ 124 h 256"/>
              <a:gd name="T20" fmla="*/ 174 w 177"/>
              <a:gd name="T21" fmla="*/ 144 h 256"/>
              <a:gd name="T22" fmla="*/ 169 w 177"/>
              <a:gd name="T23" fmla="*/ 165 h 256"/>
              <a:gd name="T24" fmla="*/ 159 w 177"/>
              <a:gd name="T25" fmla="*/ 185 h 256"/>
              <a:gd name="T26" fmla="*/ 146 w 177"/>
              <a:gd name="T27" fmla="*/ 203 h 256"/>
              <a:gd name="T28" fmla="*/ 129 w 177"/>
              <a:gd name="T29" fmla="*/ 220 h 256"/>
              <a:gd name="T30" fmla="*/ 105 w 177"/>
              <a:gd name="T31" fmla="*/ 235 h 256"/>
              <a:gd name="T32" fmla="*/ 77 w 177"/>
              <a:gd name="T33" fmla="*/ 247 h 256"/>
              <a:gd name="T34" fmla="*/ 42 w 177"/>
              <a:gd name="T35" fmla="*/ 256 h 256"/>
              <a:gd name="T36" fmla="*/ 44 w 177"/>
              <a:gd name="T37" fmla="*/ 255 h 256"/>
              <a:gd name="T38" fmla="*/ 52 w 177"/>
              <a:gd name="T39" fmla="*/ 251 h 256"/>
              <a:gd name="T40" fmla="*/ 63 w 177"/>
              <a:gd name="T41" fmla="*/ 244 h 256"/>
              <a:gd name="T42" fmla="*/ 76 w 177"/>
              <a:gd name="T43" fmla="*/ 235 h 256"/>
              <a:gd name="T44" fmla="*/ 90 w 177"/>
              <a:gd name="T45" fmla="*/ 224 h 256"/>
              <a:gd name="T46" fmla="*/ 104 w 177"/>
              <a:gd name="T47" fmla="*/ 209 h 256"/>
              <a:gd name="T48" fmla="*/ 117 w 177"/>
              <a:gd name="T49" fmla="*/ 191 h 256"/>
              <a:gd name="T50" fmla="*/ 126 w 177"/>
              <a:gd name="T51" fmla="*/ 169 h 256"/>
              <a:gd name="T52" fmla="*/ 133 w 177"/>
              <a:gd name="T53" fmla="*/ 144 h 256"/>
              <a:gd name="T54" fmla="*/ 131 w 177"/>
              <a:gd name="T55" fmla="*/ 148 h 256"/>
              <a:gd name="T56" fmla="*/ 128 w 177"/>
              <a:gd name="T57" fmla="*/ 156 h 256"/>
              <a:gd name="T58" fmla="*/ 120 w 177"/>
              <a:gd name="T59" fmla="*/ 168 h 256"/>
              <a:gd name="T60" fmla="*/ 109 w 177"/>
              <a:gd name="T61" fmla="*/ 183 h 256"/>
              <a:gd name="T62" fmla="*/ 96 w 177"/>
              <a:gd name="T63" fmla="*/ 199 h 256"/>
              <a:gd name="T64" fmla="*/ 81 w 177"/>
              <a:gd name="T65" fmla="*/ 215 h 256"/>
              <a:gd name="T66" fmla="*/ 63 w 177"/>
              <a:gd name="T67" fmla="*/ 229 h 256"/>
              <a:gd name="T68" fmla="*/ 42 w 177"/>
              <a:gd name="T69" fmla="*/ 240 h 256"/>
              <a:gd name="T70" fmla="*/ 20 w 177"/>
              <a:gd name="T71" fmla="*/ 247 h 256"/>
              <a:gd name="T72" fmla="*/ 18 w 177"/>
              <a:gd name="T73" fmla="*/ 244 h 256"/>
              <a:gd name="T74" fmla="*/ 16 w 177"/>
              <a:gd name="T75" fmla="*/ 239 h 256"/>
              <a:gd name="T76" fmla="*/ 12 w 177"/>
              <a:gd name="T77" fmla="*/ 229 h 256"/>
              <a:gd name="T78" fmla="*/ 8 w 177"/>
              <a:gd name="T79" fmla="*/ 217 h 256"/>
              <a:gd name="T80" fmla="*/ 4 w 177"/>
              <a:gd name="T81" fmla="*/ 203 h 256"/>
              <a:gd name="T82" fmla="*/ 1 w 177"/>
              <a:gd name="T83" fmla="*/ 186 h 256"/>
              <a:gd name="T84" fmla="*/ 0 w 177"/>
              <a:gd name="T85" fmla="*/ 168 h 256"/>
              <a:gd name="T86" fmla="*/ 0 w 177"/>
              <a:gd name="T87" fmla="*/ 148 h 256"/>
              <a:gd name="T88" fmla="*/ 4 w 177"/>
              <a:gd name="T89" fmla="*/ 128 h 256"/>
              <a:gd name="T90" fmla="*/ 9 w 177"/>
              <a:gd name="T91" fmla="*/ 107 h 256"/>
              <a:gd name="T92" fmla="*/ 20 w 177"/>
              <a:gd name="T93" fmla="*/ 86 h 256"/>
              <a:gd name="T94" fmla="*/ 35 w 177"/>
              <a:gd name="T95" fmla="*/ 67 h 256"/>
              <a:gd name="T96" fmla="*/ 55 w 177"/>
              <a:gd name="T97" fmla="*/ 47 h 256"/>
              <a:gd name="T98" fmla="*/ 79 w 177"/>
              <a:gd name="T99" fmla="*/ 30 h 256"/>
              <a:gd name="T100" fmla="*/ 112 w 177"/>
              <a:gd name="T101" fmla="*/ 15 h 256"/>
              <a:gd name="T102" fmla="*/ 150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50" y="0"/>
                </a:moveTo>
                <a:lnTo>
                  <a:pt x="151" y="3"/>
                </a:lnTo>
                <a:lnTo>
                  <a:pt x="154" y="9"/>
                </a:lnTo>
                <a:lnTo>
                  <a:pt x="157" y="18"/>
                </a:lnTo>
                <a:lnTo>
                  <a:pt x="163" y="31"/>
                </a:lnTo>
                <a:lnTo>
                  <a:pt x="167" y="47"/>
                </a:lnTo>
                <a:lnTo>
                  <a:pt x="172" y="64"/>
                </a:lnTo>
                <a:lnTo>
                  <a:pt x="174" y="82"/>
                </a:lnTo>
                <a:lnTo>
                  <a:pt x="177" y="103"/>
                </a:lnTo>
                <a:lnTo>
                  <a:pt x="177" y="124"/>
                </a:lnTo>
                <a:lnTo>
                  <a:pt x="174" y="144"/>
                </a:lnTo>
                <a:lnTo>
                  <a:pt x="169" y="165"/>
                </a:lnTo>
                <a:lnTo>
                  <a:pt x="159" y="185"/>
                </a:lnTo>
                <a:lnTo>
                  <a:pt x="146" y="203"/>
                </a:lnTo>
                <a:lnTo>
                  <a:pt x="129" y="220"/>
                </a:lnTo>
                <a:lnTo>
                  <a:pt x="105" y="235"/>
                </a:lnTo>
                <a:lnTo>
                  <a:pt x="77" y="247"/>
                </a:lnTo>
                <a:lnTo>
                  <a:pt x="42" y="256"/>
                </a:lnTo>
                <a:lnTo>
                  <a:pt x="44" y="255"/>
                </a:lnTo>
                <a:lnTo>
                  <a:pt x="52" y="251"/>
                </a:lnTo>
                <a:lnTo>
                  <a:pt x="63" y="244"/>
                </a:lnTo>
                <a:lnTo>
                  <a:pt x="76" y="235"/>
                </a:lnTo>
                <a:lnTo>
                  <a:pt x="90" y="224"/>
                </a:lnTo>
                <a:lnTo>
                  <a:pt x="104" y="209"/>
                </a:lnTo>
                <a:lnTo>
                  <a:pt x="117" y="191"/>
                </a:lnTo>
                <a:lnTo>
                  <a:pt x="126" y="169"/>
                </a:lnTo>
                <a:lnTo>
                  <a:pt x="133" y="144"/>
                </a:lnTo>
                <a:lnTo>
                  <a:pt x="131" y="148"/>
                </a:lnTo>
                <a:lnTo>
                  <a:pt x="128" y="156"/>
                </a:lnTo>
                <a:lnTo>
                  <a:pt x="120" y="168"/>
                </a:lnTo>
                <a:lnTo>
                  <a:pt x="109" y="183"/>
                </a:lnTo>
                <a:lnTo>
                  <a:pt x="96" y="199"/>
                </a:lnTo>
                <a:lnTo>
                  <a:pt x="81" y="215"/>
                </a:lnTo>
                <a:lnTo>
                  <a:pt x="63" y="229"/>
                </a:lnTo>
                <a:lnTo>
                  <a:pt x="42" y="240"/>
                </a:lnTo>
                <a:lnTo>
                  <a:pt x="20" y="247"/>
                </a:lnTo>
                <a:lnTo>
                  <a:pt x="18" y="244"/>
                </a:lnTo>
                <a:lnTo>
                  <a:pt x="16" y="239"/>
                </a:lnTo>
                <a:lnTo>
                  <a:pt x="12" y="229"/>
                </a:lnTo>
                <a:lnTo>
                  <a:pt x="8" y="217"/>
                </a:lnTo>
                <a:lnTo>
                  <a:pt x="4" y="203"/>
                </a:lnTo>
                <a:lnTo>
                  <a:pt x="1" y="186"/>
                </a:lnTo>
                <a:lnTo>
                  <a:pt x="0" y="168"/>
                </a:lnTo>
                <a:lnTo>
                  <a:pt x="0" y="148"/>
                </a:lnTo>
                <a:lnTo>
                  <a:pt x="4" y="128"/>
                </a:lnTo>
                <a:lnTo>
                  <a:pt x="9" y="107"/>
                </a:lnTo>
                <a:lnTo>
                  <a:pt x="20" y="86"/>
                </a:lnTo>
                <a:lnTo>
                  <a:pt x="35" y="67"/>
                </a:lnTo>
                <a:lnTo>
                  <a:pt x="55" y="47"/>
                </a:lnTo>
                <a:lnTo>
                  <a:pt x="79" y="30"/>
                </a:lnTo>
                <a:lnTo>
                  <a:pt x="112" y="15"/>
                </a:lnTo>
                <a:lnTo>
                  <a:pt x="150" y="0"/>
                </a:lnTo>
                <a:close/>
              </a:path>
            </a:pathLst>
          </a:custGeom>
          <a:solidFill>
            <a:schemeClr val="accent2">
              <a:lumMod val="100000"/>
            </a:schemeClr>
          </a:solidFill>
          <a:ln w="0">
            <a:noFill/>
            <a:prstDash val="solid"/>
            <a:round/>
          </a:ln>
        </p:spPr>
        <p:txBody>
          <a:bodyPr anchor="ctr"/>
          <a:lstStyle/>
          <a:p>
            <a:pPr algn="ctr"/>
            <a:endParaRPr/>
          </a:p>
        </p:txBody>
      </p:sp>
      <p:sp>
        <p:nvSpPr>
          <p:cNvPr id="30" name="千图PPT彼岸天：ID 8661124库_任意多边形 29"/>
          <p:cNvSpPr/>
          <p:nvPr>
            <p:custDataLst>
              <p:tags r:id="rId14"/>
            </p:custDataLst>
          </p:nvPr>
        </p:nvSpPr>
        <p:spPr bwMode="auto">
          <a:xfrm>
            <a:off x="3132410" y="2094611"/>
            <a:ext cx="257036" cy="376268"/>
          </a:xfrm>
          <a:custGeom>
            <a:avLst/>
            <a:gdLst>
              <a:gd name="T0" fmla="*/ 149 w 177"/>
              <a:gd name="T1" fmla="*/ 0 h 255"/>
              <a:gd name="T2" fmla="*/ 151 w 177"/>
              <a:gd name="T3" fmla="*/ 2 h 255"/>
              <a:gd name="T4" fmla="*/ 153 w 177"/>
              <a:gd name="T5" fmla="*/ 8 h 255"/>
              <a:gd name="T6" fmla="*/ 157 w 177"/>
              <a:gd name="T7" fmla="*/ 17 h 255"/>
              <a:gd name="T8" fmla="*/ 162 w 177"/>
              <a:gd name="T9" fmla="*/ 30 h 255"/>
              <a:gd name="T10" fmla="*/ 166 w 177"/>
              <a:gd name="T11" fmla="*/ 46 h 255"/>
              <a:gd name="T12" fmla="*/ 170 w 177"/>
              <a:gd name="T13" fmla="*/ 63 h 255"/>
              <a:gd name="T14" fmla="*/ 174 w 177"/>
              <a:gd name="T15" fmla="*/ 82 h 255"/>
              <a:gd name="T16" fmla="*/ 177 w 177"/>
              <a:gd name="T17" fmla="*/ 102 h 255"/>
              <a:gd name="T18" fmla="*/ 177 w 177"/>
              <a:gd name="T19" fmla="*/ 122 h 255"/>
              <a:gd name="T20" fmla="*/ 174 w 177"/>
              <a:gd name="T21" fmla="*/ 143 h 255"/>
              <a:gd name="T22" fmla="*/ 168 w 177"/>
              <a:gd name="T23" fmla="*/ 164 h 255"/>
              <a:gd name="T24" fmla="*/ 159 w 177"/>
              <a:gd name="T25" fmla="*/ 183 h 255"/>
              <a:gd name="T26" fmla="*/ 146 w 177"/>
              <a:gd name="T27" fmla="*/ 203 h 255"/>
              <a:gd name="T28" fmla="*/ 127 w 177"/>
              <a:gd name="T29" fmla="*/ 220 h 255"/>
              <a:gd name="T30" fmla="*/ 105 w 177"/>
              <a:gd name="T31" fmla="*/ 234 h 255"/>
              <a:gd name="T32" fmla="*/ 77 w 177"/>
              <a:gd name="T33" fmla="*/ 246 h 255"/>
              <a:gd name="T34" fmla="*/ 42 w 177"/>
              <a:gd name="T35" fmla="*/ 255 h 255"/>
              <a:gd name="T36" fmla="*/ 44 w 177"/>
              <a:gd name="T37" fmla="*/ 253 h 255"/>
              <a:gd name="T38" fmla="*/ 51 w 177"/>
              <a:gd name="T39" fmla="*/ 250 h 255"/>
              <a:gd name="T40" fmla="*/ 62 w 177"/>
              <a:gd name="T41" fmla="*/ 244 h 255"/>
              <a:gd name="T42" fmla="*/ 75 w 177"/>
              <a:gd name="T43" fmla="*/ 235 h 255"/>
              <a:gd name="T44" fmla="*/ 90 w 177"/>
              <a:gd name="T45" fmla="*/ 222 h 255"/>
              <a:gd name="T46" fmla="*/ 104 w 177"/>
              <a:gd name="T47" fmla="*/ 208 h 255"/>
              <a:gd name="T48" fmla="*/ 116 w 177"/>
              <a:gd name="T49" fmla="*/ 190 h 255"/>
              <a:gd name="T50" fmla="*/ 126 w 177"/>
              <a:gd name="T51" fmla="*/ 169 h 255"/>
              <a:gd name="T52" fmla="*/ 133 w 177"/>
              <a:gd name="T53" fmla="*/ 143 h 255"/>
              <a:gd name="T54" fmla="*/ 131 w 177"/>
              <a:gd name="T55" fmla="*/ 147 h 255"/>
              <a:gd name="T56" fmla="*/ 127 w 177"/>
              <a:gd name="T57" fmla="*/ 155 h 255"/>
              <a:gd name="T58" fmla="*/ 120 w 177"/>
              <a:gd name="T59" fmla="*/ 168 h 255"/>
              <a:gd name="T60" fmla="*/ 109 w 177"/>
              <a:gd name="T61" fmla="*/ 182 h 255"/>
              <a:gd name="T62" fmla="*/ 96 w 177"/>
              <a:gd name="T63" fmla="*/ 198 h 255"/>
              <a:gd name="T64" fmla="*/ 81 w 177"/>
              <a:gd name="T65" fmla="*/ 213 h 255"/>
              <a:gd name="T66" fmla="*/ 62 w 177"/>
              <a:gd name="T67" fmla="*/ 227 h 255"/>
              <a:gd name="T68" fmla="*/ 42 w 177"/>
              <a:gd name="T69" fmla="*/ 239 h 255"/>
              <a:gd name="T70" fmla="*/ 18 w 177"/>
              <a:gd name="T71" fmla="*/ 246 h 255"/>
              <a:gd name="T72" fmla="*/ 18 w 177"/>
              <a:gd name="T73" fmla="*/ 243 h 255"/>
              <a:gd name="T74" fmla="*/ 16 w 177"/>
              <a:gd name="T75" fmla="*/ 238 h 255"/>
              <a:gd name="T76" fmla="*/ 12 w 177"/>
              <a:gd name="T77" fmla="*/ 229 h 255"/>
              <a:gd name="T78" fmla="*/ 8 w 177"/>
              <a:gd name="T79" fmla="*/ 216 h 255"/>
              <a:gd name="T80" fmla="*/ 4 w 177"/>
              <a:gd name="T81" fmla="*/ 201 h 255"/>
              <a:gd name="T82" fmla="*/ 1 w 177"/>
              <a:gd name="T83" fmla="*/ 185 h 255"/>
              <a:gd name="T84" fmla="*/ 0 w 177"/>
              <a:gd name="T85" fmla="*/ 166 h 255"/>
              <a:gd name="T86" fmla="*/ 0 w 177"/>
              <a:gd name="T87" fmla="*/ 147 h 255"/>
              <a:gd name="T88" fmla="*/ 3 w 177"/>
              <a:gd name="T89" fmla="*/ 126 h 255"/>
              <a:gd name="T90" fmla="*/ 9 w 177"/>
              <a:gd name="T91" fmla="*/ 105 h 255"/>
              <a:gd name="T92" fmla="*/ 19 w 177"/>
              <a:gd name="T93" fmla="*/ 86 h 255"/>
              <a:gd name="T94" fmla="*/ 34 w 177"/>
              <a:gd name="T95" fmla="*/ 65 h 255"/>
              <a:gd name="T96" fmla="*/ 55 w 177"/>
              <a:gd name="T97" fmla="*/ 47 h 255"/>
              <a:gd name="T98" fmla="*/ 79 w 177"/>
              <a:gd name="T99" fmla="*/ 29 h 255"/>
              <a:gd name="T100" fmla="*/ 110 w 177"/>
              <a:gd name="T101" fmla="*/ 13 h 255"/>
              <a:gd name="T102" fmla="*/ 149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49" y="0"/>
                </a:moveTo>
                <a:lnTo>
                  <a:pt x="151" y="2"/>
                </a:lnTo>
                <a:lnTo>
                  <a:pt x="153" y="8"/>
                </a:lnTo>
                <a:lnTo>
                  <a:pt x="157" y="17"/>
                </a:lnTo>
                <a:lnTo>
                  <a:pt x="162" y="30"/>
                </a:lnTo>
                <a:lnTo>
                  <a:pt x="166" y="46"/>
                </a:lnTo>
                <a:lnTo>
                  <a:pt x="170" y="63"/>
                </a:lnTo>
                <a:lnTo>
                  <a:pt x="174" y="82"/>
                </a:lnTo>
                <a:lnTo>
                  <a:pt x="177" y="102"/>
                </a:lnTo>
                <a:lnTo>
                  <a:pt x="177" y="122"/>
                </a:lnTo>
                <a:lnTo>
                  <a:pt x="174" y="143"/>
                </a:lnTo>
                <a:lnTo>
                  <a:pt x="168" y="164"/>
                </a:lnTo>
                <a:lnTo>
                  <a:pt x="159" y="183"/>
                </a:lnTo>
                <a:lnTo>
                  <a:pt x="146" y="203"/>
                </a:lnTo>
                <a:lnTo>
                  <a:pt x="127" y="220"/>
                </a:lnTo>
                <a:lnTo>
                  <a:pt x="105" y="234"/>
                </a:lnTo>
                <a:lnTo>
                  <a:pt x="77" y="246"/>
                </a:lnTo>
                <a:lnTo>
                  <a:pt x="42" y="255"/>
                </a:lnTo>
                <a:lnTo>
                  <a:pt x="44" y="253"/>
                </a:lnTo>
                <a:lnTo>
                  <a:pt x="51" y="250"/>
                </a:lnTo>
                <a:lnTo>
                  <a:pt x="62" y="244"/>
                </a:lnTo>
                <a:lnTo>
                  <a:pt x="75" y="235"/>
                </a:lnTo>
                <a:lnTo>
                  <a:pt x="90" y="222"/>
                </a:lnTo>
                <a:lnTo>
                  <a:pt x="104" y="208"/>
                </a:lnTo>
                <a:lnTo>
                  <a:pt x="116" y="190"/>
                </a:lnTo>
                <a:lnTo>
                  <a:pt x="126" y="169"/>
                </a:lnTo>
                <a:lnTo>
                  <a:pt x="133" y="143"/>
                </a:lnTo>
                <a:lnTo>
                  <a:pt x="131" y="147"/>
                </a:lnTo>
                <a:lnTo>
                  <a:pt x="127" y="155"/>
                </a:lnTo>
                <a:lnTo>
                  <a:pt x="120" y="168"/>
                </a:lnTo>
                <a:lnTo>
                  <a:pt x="109" y="182"/>
                </a:lnTo>
                <a:lnTo>
                  <a:pt x="96" y="198"/>
                </a:lnTo>
                <a:lnTo>
                  <a:pt x="81" y="213"/>
                </a:lnTo>
                <a:lnTo>
                  <a:pt x="62" y="227"/>
                </a:lnTo>
                <a:lnTo>
                  <a:pt x="42" y="239"/>
                </a:lnTo>
                <a:lnTo>
                  <a:pt x="18" y="246"/>
                </a:lnTo>
                <a:lnTo>
                  <a:pt x="18" y="243"/>
                </a:lnTo>
                <a:lnTo>
                  <a:pt x="16" y="238"/>
                </a:lnTo>
                <a:lnTo>
                  <a:pt x="12" y="229"/>
                </a:lnTo>
                <a:lnTo>
                  <a:pt x="8" y="216"/>
                </a:lnTo>
                <a:lnTo>
                  <a:pt x="4" y="201"/>
                </a:lnTo>
                <a:lnTo>
                  <a:pt x="1" y="185"/>
                </a:lnTo>
                <a:lnTo>
                  <a:pt x="0" y="166"/>
                </a:lnTo>
                <a:lnTo>
                  <a:pt x="0" y="147"/>
                </a:lnTo>
                <a:lnTo>
                  <a:pt x="3" y="126"/>
                </a:lnTo>
                <a:lnTo>
                  <a:pt x="9" y="105"/>
                </a:lnTo>
                <a:lnTo>
                  <a:pt x="19" y="86"/>
                </a:lnTo>
                <a:lnTo>
                  <a:pt x="34" y="65"/>
                </a:lnTo>
                <a:lnTo>
                  <a:pt x="55" y="47"/>
                </a:lnTo>
                <a:lnTo>
                  <a:pt x="79" y="29"/>
                </a:lnTo>
                <a:lnTo>
                  <a:pt x="110" y="13"/>
                </a:lnTo>
                <a:lnTo>
                  <a:pt x="149" y="0"/>
                </a:lnTo>
                <a:close/>
              </a:path>
            </a:pathLst>
          </a:custGeom>
          <a:solidFill>
            <a:schemeClr val="accent2">
              <a:lumMod val="100000"/>
            </a:schemeClr>
          </a:solidFill>
          <a:ln w="0">
            <a:noFill/>
            <a:prstDash val="solid"/>
            <a:round/>
          </a:ln>
        </p:spPr>
        <p:txBody>
          <a:bodyPr anchor="ctr"/>
          <a:lstStyle/>
          <a:p>
            <a:pPr algn="ctr"/>
            <a:endParaRPr/>
          </a:p>
        </p:txBody>
      </p:sp>
      <p:sp>
        <p:nvSpPr>
          <p:cNvPr id="31" name="千图PPT彼岸天：ID 8661124库_任意多边形 30"/>
          <p:cNvSpPr/>
          <p:nvPr>
            <p:custDataLst>
              <p:tags r:id="rId15"/>
            </p:custDataLst>
          </p:nvPr>
        </p:nvSpPr>
        <p:spPr bwMode="auto">
          <a:xfrm>
            <a:off x="3489647" y="1641614"/>
            <a:ext cx="255584" cy="392499"/>
          </a:xfrm>
          <a:custGeom>
            <a:avLst/>
            <a:gdLst>
              <a:gd name="T0" fmla="*/ 35 w 176"/>
              <a:gd name="T1" fmla="*/ 0 h 266"/>
              <a:gd name="T2" fmla="*/ 37 w 176"/>
              <a:gd name="T3" fmla="*/ 1 h 266"/>
              <a:gd name="T4" fmla="*/ 44 w 176"/>
              <a:gd name="T5" fmla="*/ 4 h 266"/>
              <a:gd name="T6" fmla="*/ 53 w 176"/>
              <a:gd name="T7" fmla="*/ 7 h 266"/>
              <a:gd name="T8" fmla="*/ 66 w 176"/>
              <a:gd name="T9" fmla="*/ 13 h 266"/>
              <a:gd name="T10" fmla="*/ 80 w 176"/>
              <a:gd name="T11" fmla="*/ 20 h 266"/>
              <a:gd name="T12" fmla="*/ 95 w 176"/>
              <a:gd name="T13" fmla="*/ 29 h 266"/>
              <a:gd name="T14" fmla="*/ 110 w 176"/>
              <a:gd name="T15" fmla="*/ 40 h 266"/>
              <a:gd name="T16" fmla="*/ 126 w 176"/>
              <a:gd name="T17" fmla="*/ 53 h 266"/>
              <a:gd name="T18" fmla="*/ 141 w 176"/>
              <a:gd name="T19" fmla="*/ 68 h 266"/>
              <a:gd name="T20" fmla="*/ 154 w 176"/>
              <a:gd name="T21" fmla="*/ 84 h 266"/>
              <a:gd name="T22" fmla="*/ 165 w 176"/>
              <a:gd name="T23" fmla="*/ 103 h 266"/>
              <a:gd name="T24" fmla="*/ 173 w 176"/>
              <a:gd name="T25" fmla="*/ 123 h 266"/>
              <a:gd name="T26" fmla="*/ 176 w 176"/>
              <a:gd name="T27" fmla="*/ 146 h 266"/>
              <a:gd name="T28" fmla="*/ 175 w 176"/>
              <a:gd name="T29" fmla="*/ 171 h 266"/>
              <a:gd name="T30" fmla="*/ 170 w 176"/>
              <a:gd name="T31" fmla="*/ 197 h 266"/>
              <a:gd name="T32" fmla="*/ 158 w 176"/>
              <a:gd name="T33" fmla="*/ 225 h 266"/>
              <a:gd name="T34" fmla="*/ 140 w 176"/>
              <a:gd name="T35" fmla="*/ 257 h 266"/>
              <a:gd name="T36" fmla="*/ 140 w 176"/>
              <a:gd name="T37" fmla="*/ 254 h 266"/>
              <a:gd name="T38" fmla="*/ 143 w 176"/>
              <a:gd name="T39" fmla="*/ 246 h 266"/>
              <a:gd name="T40" fmla="*/ 147 w 176"/>
              <a:gd name="T41" fmla="*/ 235 h 266"/>
              <a:gd name="T42" fmla="*/ 149 w 176"/>
              <a:gd name="T43" fmla="*/ 219 h 266"/>
              <a:gd name="T44" fmla="*/ 150 w 176"/>
              <a:gd name="T45" fmla="*/ 201 h 266"/>
              <a:gd name="T46" fmla="*/ 150 w 176"/>
              <a:gd name="T47" fmla="*/ 180 h 266"/>
              <a:gd name="T48" fmla="*/ 147 w 176"/>
              <a:gd name="T49" fmla="*/ 158 h 266"/>
              <a:gd name="T50" fmla="*/ 139 w 176"/>
              <a:gd name="T51" fmla="*/ 136 h 266"/>
              <a:gd name="T52" fmla="*/ 126 w 176"/>
              <a:gd name="T53" fmla="*/ 114 h 266"/>
              <a:gd name="T54" fmla="*/ 127 w 176"/>
              <a:gd name="T55" fmla="*/ 116 h 266"/>
              <a:gd name="T56" fmla="*/ 130 w 176"/>
              <a:gd name="T57" fmla="*/ 126 h 266"/>
              <a:gd name="T58" fmla="*/ 132 w 176"/>
              <a:gd name="T59" fmla="*/ 140 h 266"/>
              <a:gd name="T60" fmla="*/ 136 w 176"/>
              <a:gd name="T61" fmla="*/ 158 h 266"/>
              <a:gd name="T62" fmla="*/ 137 w 176"/>
              <a:gd name="T63" fmla="*/ 177 h 266"/>
              <a:gd name="T64" fmla="*/ 137 w 176"/>
              <a:gd name="T65" fmla="*/ 200 h 266"/>
              <a:gd name="T66" fmla="*/ 135 w 176"/>
              <a:gd name="T67" fmla="*/ 223 h 266"/>
              <a:gd name="T68" fmla="*/ 128 w 176"/>
              <a:gd name="T69" fmla="*/ 245 h 266"/>
              <a:gd name="T70" fmla="*/ 117 w 176"/>
              <a:gd name="T71" fmla="*/ 266 h 266"/>
              <a:gd name="T72" fmla="*/ 115 w 176"/>
              <a:gd name="T73" fmla="*/ 266 h 266"/>
              <a:gd name="T74" fmla="*/ 109 w 176"/>
              <a:gd name="T75" fmla="*/ 263 h 266"/>
              <a:gd name="T76" fmla="*/ 101 w 176"/>
              <a:gd name="T77" fmla="*/ 261 h 266"/>
              <a:gd name="T78" fmla="*/ 91 w 176"/>
              <a:gd name="T79" fmla="*/ 255 h 266"/>
              <a:gd name="T80" fmla="*/ 79 w 176"/>
              <a:gd name="T81" fmla="*/ 248 h 266"/>
              <a:gd name="T82" fmla="*/ 66 w 176"/>
              <a:gd name="T83" fmla="*/ 240 h 266"/>
              <a:gd name="T84" fmla="*/ 53 w 176"/>
              <a:gd name="T85" fmla="*/ 229 h 266"/>
              <a:gd name="T86" fmla="*/ 40 w 176"/>
              <a:gd name="T87" fmla="*/ 216 h 266"/>
              <a:gd name="T88" fmla="*/ 28 w 176"/>
              <a:gd name="T89" fmla="*/ 202 h 266"/>
              <a:gd name="T90" fmla="*/ 17 w 176"/>
              <a:gd name="T91" fmla="*/ 185 h 266"/>
              <a:gd name="T92" fmla="*/ 9 w 176"/>
              <a:gd name="T93" fmla="*/ 167 h 266"/>
              <a:gd name="T94" fmla="*/ 2 w 176"/>
              <a:gd name="T95" fmla="*/ 145 h 266"/>
              <a:gd name="T96" fmla="*/ 0 w 176"/>
              <a:gd name="T97" fmla="*/ 122 h 266"/>
              <a:gd name="T98" fmla="*/ 1 w 176"/>
              <a:gd name="T99" fmla="*/ 96 h 266"/>
              <a:gd name="T100" fmla="*/ 7 w 176"/>
              <a:gd name="T101" fmla="*/ 66 h 266"/>
              <a:gd name="T102" fmla="*/ 18 w 176"/>
              <a:gd name="T103" fmla="*/ 35 h 266"/>
              <a:gd name="T104" fmla="*/ 35 w 176"/>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66">
                <a:moveTo>
                  <a:pt x="35" y="0"/>
                </a:moveTo>
                <a:lnTo>
                  <a:pt x="37" y="1"/>
                </a:lnTo>
                <a:lnTo>
                  <a:pt x="44" y="4"/>
                </a:lnTo>
                <a:lnTo>
                  <a:pt x="53" y="7"/>
                </a:lnTo>
                <a:lnTo>
                  <a:pt x="66" y="13"/>
                </a:lnTo>
                <a:lnTo>
                  <a:pt x="80" y="20"/>
                </a:lnTo>
                <a:lnTo>
                  <a:pt x="95" y="29"/>
                </a:lnTo>
                <a:lnTo>
                  <a:pt x="110" y="40"/>
                </a:lnTo>
                <a:lnTo>
                  <a:pt x="126" y="53"/>
                </a:lnTo>
                <a:lnTo>
                  <a:pt x="141" y="68"/>
                </a:lnTo>
                <a:lnTo>
                  <a:pt x="154" y="84"/>
                </a:lnTo>
                <a:lnTo>
                  <a:pt x="165" y="103"/>
                </a:lnTo>
                <a:lnTo>
                  <a:pt x="173" y="123"/>
                </a:lnTo>
                <a:lnTo>
                  <a:pt x="176" y="146"/>
                </a:lnTo>
                <a:lnTo>
                  <a:pt x="175" y="171"/>
                </a:lnTo>
                <a:lnTo>
                  <a:pt x="170" y="197"/>
                </a:lnTo>
                <a:lnTo>
                  <a:pt x="158" y="225"/>
                </a:lnTo>
                <a:lnTo>
                  <a:pt x="140" y="257"/>
                </a:lnTo>
                <a:lnTo>
                  <a:pt x="140" y="254"/>
                </a:lnTo>
                <a:lnTo>
                  <a:pt x="143" y="246"/>
                </a:lnTo>
                <a:lnTo>
                  <a:pt x="147" y="235"/>
                </a:lnTo>
                <a:lnTo>
                  <a:pt x="149" y="219"/>
                </a:lnTo>
                <a:lnTo>
                  <a:pt x="150" y="201"/>
                </a:lnTo>
                <a:lnTo>
                  <a:pt x="150" y="180"/>
                </a:lnTo>
                <a:lnTo>
                  <a:pt x="147" y="158"/>
                </a:lnTo>
                <a:lnTo>
                  <a:pt x="139" y="136"/>
                </a:lnTo>
                <a:lnTo>
                  <a:pt x="126" y="114"/>
                </a:lnTo>
                <a:lnTo>
                  <a:pt x="127" y="116"/>
                </a:lnTo>
                <a:lnTo>
                  <a:pt x="130" y="126"/>
                </a:lnTo>
                <a:lnTo>
                  <a:pt x="132" y="140"/>
                </a:lnTo>
                <a:lnTo>
                  <a:pt x="136" y="158"/>
                </a:lnTo>
                <a:lnTo>
                  <a:pt x="137" y="177"/>
                </a:lnTo>
                <a:lnTo>
                  <a:pt x="137" y="200"/>
                </a:lnTo>
                <a:lnTo>
                  <a:pt x="135" y="223"/>
                </a:lnTo>
                <a:lnTo>
                  <a:pt x="128" y="245"/>
                </a:lnTo>
                <a:lnTo>
                  <a:pt x="117" y="266"/>
                </a:lnTo>
                <a:lnTo>
                  <a:pt x="115" y="266"/>
                </a:lnTo>
                <a:lnTo>
                  <a:pt x="109" y="263"/>
                </a:lnTo>
                <a:lnTo>
                  <a:pt x="101" y="261"/>
                </a:lnTo>
                <a:lnTo>
                  <a:pt x="91" y="255"/>
                </a:lnTo>
                <a:lnTo>
                  <a:pt x="79" y="248"/>
                </a:lnTo>
                <a:lnTo>
                  <a:pt x="66" y="240"/>
                </a:lnTo>
                <a:lnTo>
                  <a:pt x="53" y="229"/>
                </a:lnTo>
                <a:lnTo>
                  <a:pt x="40" y="216"/>
                </a:lnTo>
                <a:lnTo>
                  <a:pt x="28" y="202"/>
                </a:lnTo>
                <a:lnTo>
                  <a:pt x="17" y="185"/>
                </a:lnTo>
                <a:lnTo>
                  <a:pt x="9" y="167"/>
                </a:lnTo>
                <a:lnTo>
                  <a:pt x="2" y="145"/>
                </a:lnTo>
                <a:lnTo>
                  <a:pt x="0" y="122"/>
                </a:lnTo>
                <a:lnTo>
                  <a:pt x="1" y="96"/>
                </a:lnTo>
                <a:lnTo>
                  <a:pt x="7" y="66"/>
                </a:lnTo>
                <a:lnTo>
                  <a:pt x="18" y="35"/>
                </a:lnTo>
                <a:lnTo>
                  <a:pt x="35" y="0"/>
                </a:lnTo>
                <a:close/>
              </a:path>
            </a:pathLst>
          </a:custGeom>
          <a:solidFill>
            <a:schemeClr val="accent3">
              <a:lumMod val="100000"/>
            </a:schemeClr>
          </a:solidFill>
          <a:ln w="0">
            <a:noFill/>
            <a:prstDash val="solid"/>
            <a:round/>
          </a:ln>
        </p:spPr>
        <p:txBody>
          <a:bodyPr anchor="ctr"/>
          <a:lstStyle/>
          <a:p>
            <a:pPr algn="ctr"/>
            <a:endParaRPr/>
          </a:p>
        </p:txBody>
      </p:sp>
      <p:sp>
        <p:nvSpPr>
          <p:cNvPr id="32" name="千图PPT彼岸天：ID 8661124库_任意多边形 31"/>
          <p:cNvSpPr/>
          <p:nvPr>
            <p:custDataLst>
              <p:tags r:id="rId16"/>
            </p:custDataLst>
          </p:nvPr>
        </p:nvSpPr>
        <p:spPr bwMode="auto">
          <a:xfrm>
            <a:off x="3414133" y="2354310"/>
            <a:ext cx="254132" cy="393975"/>
          </a:xfrm>
          <a:custGeom>
            <a:avLst/>
            <a:gdLst>
              <a:gd name="T0" fmla="*/ 35 w 175"/>
              <a:gd name="T1" fmla="*/ 0 h 267"/>
              <a:gd name="T2" fmla="*/ 36 w 175"/>
              <a:gd name="T3" fmla="*/ 1 h 267"/>
              <a:gd name="T4" fmla="*/ 43 w 175"/>
              <a:gd name="T5" fmla="*/ 3 h 267"/>
              <a:gd name="T6" fmla="*/ 53 w 175"/>
              <a:gd name="T7" fmla="*/ 7 h 267"/>
              <a:gd name="T8" fmla="*/ 65 w 175"/>
              <a:gd name="T9" fmla="*/ 13 h 267"/>
              <a:gd name="T10" fmla="*/ 79 w 175"/>
              <a:gd name="T11" fmla="*/ 20 h 267"/>
              <a:gd name="T12" fmla="*/ 95 w 175"/>
              <a:gd name="T13" fmla="*/ 29 h 267"/>
              <a:gd name="T14" fmla="*/ 110 w 175"/>
              <a:gd name="T15" fmla="*/ 41 h 267"/>
              <a:gd name="T16" fmla="*/ 126 w 175"/>
              <a:gd name="T17" fmla="*/ 53 h 267"/>
              <a:gd name="T18" fmla="*/ 140 w 175"/>
              <a:gd name="T19" fmla="*/ 68 h 267"/>
              <a:gd name="T20" fmla="*/ 153 w 175"/>
              <a:gd name="T21" fmla="*/ 84 h 267"/>
              <a:gd name="T22" fmla="*/ 163 w 175"/>
              <a:gd name="T23" fmla="*/ 103 h 267"/>
              <a:gd name="T24" fmla="*/ 171 w 175"/>
              <a:gd name="T25" fmla="*/ 123 h 267"/>
              <a:gd name="T26" fmla="*/ 175 w 175"/>
              <a:gd name="T27" fmla="*/ 146 h 267"/>
              <a:gd name="T28" fmla="*/ 174 w 175"/>
              <a:gd name="T29" fmla="*/ 171 h 267"/>
              <a:gd name="T30" fmla="*/ 169 w 175"/>
              <a:gd name="T31" fmla="*/ 197 h 267"/>
              <a:gd name="T32" fmla="*/ 157 w 175"/>
              <a:gd name="T33" fmla="*/ 225 h 267"/>
              <a:gd name="T34" fmla="*/ 139 w 175"/>
              <a:gd name="T35" fmla="*/ 257 h 267"/>
              <a:gd name="T36" fmla="*/ 140 w 175"/>
              <a:gd name="T37" fmla="*/ 254 h 267"/>
              <a:gd name="T38" fmla="*/ 143 w 175"/>
              <a:gd name="T39" fmla="*/ 246 h 267"/>
              <a:gd name="T40" fmla="*/ 145 w 175"/>
              <a:gd name="T41" fmla="*/ 235 h 267"/>
              <a:gd name="T42" fmla="*/ 148 w 175"/>
              <a:gd name="T43" fmla="*/ 219 h 267"/>
              <a:gd name="T44" fmla="*/ 150 w 175"/>
              <a:gd name="T45" fmla="*/ 201 h 267"/>
              <a:gd name="T46" fmla="*/ 149 w 175"/>
              <a:gd name="T47" fmla="*/ 180 h 267"/>
              <a:gd name="T48" fmla="*/ 145 w 175"/>
              <a:gd name="T49" fmla="*/ 158 h 267"/>
              <a:gd name="T50" fmla="*/ 137 w 175"/>
              <a:gd name="T51" fmla="*/ 136 h 267"/>
              <a:gd name="T52" fmla="*/ 124 w 175"/>
              <a:gd name="T53" fmla="*/ 114 h 267"/>
              <a:gd name="T54" fmla="*/ 126 w 175"/>
              <a:gd name="T55" fmla="*/ 116 h 267"/>
              <a:gd name="T56" fmla="*/ 128 w 175"/>
              <a:gd name="T57" fmla="*/ 125 h 267"/>
              <a:gd name="T58" fmla="*/ 132 w 175"/>
              <a:gd name="T59" fmla="*/ 140 h 267"/>
              <a:gd name="T60" fmla="*/ 135 w 175"/>
              <a:gd name="T61" fmla="*/ 158 h 267"/>
              <a:gd name="T62" fmla="*/ 137 w 175"/>
              <a:gd name="T63" fmla="*/ 177 h 267"/>
              <a:gd name="T64" fmla="*/ 137 w 175"/>
              <a:gd name="T65" fmla="*/ 199 h 267"/>
              <a:gd name="T66" fmla="*/ 134 w 175"/>
              <a:gd name="T67" fmla="*/ 223 h 267"/>
              <a:gd name="T68" fmla="*/ 127 w 175"/>
              <a:gd name="T69" fmla="*/ 245 h 267"/>
              <a:gd name="T70" fmla="*/ 115 w 175"/>
              <a:gd name="T71" fmla="*/ 267 h 267"/>
              <a:gd name="T72" fmla="*/ 114 w 175"/>
              <a:gd name="T73" fmla="*/ 266 h 267"/>
              <a:gd name="T74" fmla="*/ 109 w 175"/>
              <a:gd name="T75" fmla="*/ 263 h 267"/>
              <a:gd name="T76" fmla="*/ 101 w 175"/>
              <a:gd name="T77" fmla="*/ 260 h 267"/>
              <a:gd name="T78" fmla="*/ 91 w 175"/>
              <a:gd name="T79" fmla="*/ 255 h 267"/>
              <a:gd name="T80" fmla="*/ 78 w 175"/>
              <a:gd name="T81" fmla="*/ 249 h 267"/>
              <a:gd name="T82" fmla="*/ 65 w 175"/>
              <a:gd name="T83" fmla="*/ 240 h 267"/>
              <a:gd name="T84" fmla="*/ 52 w 175"/>
              <a:gd name="T85" fmla="*/ 229 h 267"/>
              <a:gd name="T86" fmla="*/ 39 w 175"/>
              <a:gd name="T87" fmla="*/ 216 h 267"/>
              <a:gd name="T88" fmla="*/ 27 w 175"/>
              <a:gd name="T89" fmla="*/ 202 h 267"/>
              <a:gd name="T90" fmla="*/ 17 w 175"/>
              <a:gd name="T91" fmla="*/ 185 h 267"/>
              <a:gd name="T92" fmla="*/ 7 w 175"/>
              <a:gd name="T93" fmla="*/ 167 h 267"/>
              <a:gd name="T94" fmla="*/ 2 w 175"/>
              <a:gd name="T95" fmla="*/ 145 h 267"/>
              <a:gd name="T96" fmla="*/ 0 w 175"/>
              <a:gd name="T97" fmla="*/ 122 h 267"/>
              <a:gd name="T98" fmla="*/ 1 w 175"/>
              <a:gd name="T99" fmla="*/ 96 h 267"/>
              <a:gd name="T100" fmla="*/ 6 w 175"/>
              <a:gd name="T101" fmla="*/ 67 h 267"/>
              <a:gd name="T102" fmla="*/ 18 w 175"/>
              <a:gd name="T103" fmla="*/ 35 h 267"/>
              <a:gd name="T104" fmla="*/ 35 w 175"/>
              <a:gd name="T105" fmla="*/ 0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7">
                <a:moveTo>
                  <a:pt x="35" y="0"/>
                </a:moveTo>
                <a:lnTo>
                  <a:pt x="36" y="1"/>
                </a:lnTo>
                <a:lnTo>
                  <a:pt x="43" y="3"/>
                </a:lnTo>
                <a:lnTo>
                  <a:pt x="53" y="7"/>
                </a:lnTo>
                <a:lnTo>
                  <a:pt x="65" y="13"/>
                </a:lnTo>
                <a:lnTo>
                  <a:pt x="79" y="20"/>
                </a:lnTo>
                <a:lnTo>
                  <a:pt x="95" y="29"/>
                </a:lnTo>
                <a:lnTo>
                  <a:pt x="110" y="41"/>
                </a:lnTo>
                <a:lnTo>
                  <a:pt x="126" y="53"/>
                </a:lnTo>
                <a:lnTo>
                  <a:pt x="140" y="68"/>
                </a:lnTo>
                <a:lnTo>
                  <a:pt x="153" y="84"/>
                </a:lnTo>
                <a:lnTo>
                  <a:pt x="163" y="103"/>
                </a:lnTo>
                <a:lnTo>
                  <a:pt x="171" y="123"/>
                </a:lnTo>
                <a:lnTo>
                  <a:pt x="175" y="146"/>
                </a:lnTo>
                <a:lnTo>
                  <a:pt x="174" y="171"/>
                </a:lnTo>
                <a:lnTo>
                  <a:pt x="169" y="197"/>
                </a:lnTo>
                <a:lnTo>
                  <a:pt x="157" y="225"/>
                </a:lnTo>
                <a:lnTo>
                  <a:pt x="139" y="257"/>
                </a:lnTo>
                <a:lnTo>
                  <a:pt x="140" y="254"/>
                </a:lnTo>
                <a:lnTo>
                  <a:pt x="143" y="246"/>
                </a:lnTo>
                <a:lnTo>
                  <a:pt x="145" y="235"/>
                </a:lnTo>
                <a:lnTo>
                  <a:pt x="148" y="219"/>
                </a:lnTo>
                <a:lnTo>
                  <a:pt x="150" y="201"/>
                </a:lnTo>
                <a:lnTo>
                  <a:pt x="149" y="180"/>
                </a:lnTo>
                <a:lnTo>
                  <a:pt x="145" y="158"/>
                </a:lnTo>
                <a:lnTo>
                  <a:pt x="137" y="136"/>
                </a:lnTo>
                <a:lnTo>
                  <a:pt x="124" y="114"/>
                </a:lnTo>
                <a:lnTo>
                  <a:pt x="126" y="116"/>
                </a:lnTo>
                <a:lnTo>
                  <a:pt x="128" y="125"/>
                </a:lnTo>
                <a:lnTo>
                  <a:pt x="132" y="140"/>
                </a:lnTo>
                <a:lnTo>
                  <a:pt x="135" y="158"/>
                </a:lnTo>
                <a:lnTo>
                  <a:pt x="137" y="177"/>
                </a:lnTo>
                <a:lnTo>
                  <a:pt x="137" y="199"/>
                </a:lnTo>
                <a:lnTo>
                  <a:pt x="134" y="223"/>
                </a:lnTo>
                <a:lnTo>
                  <a:pt x="127" y="245"/>
                </a:lnTo>
                <a:lnTo>
                  <a:pt x="115" y="267"/>
                </a:lnTo>
                <a:lnTo>
                  <a:pt x="114" y="266"/>
                </a:lnTo>
                <a:lnTo>
                  <a:pt x="109" y="263"/>
                </a:lnTo>
                <a:lnTo>
                  <a:pt x="101" y="260"/>
                </a:lnTo>
                <a:lnTo>
                  <a:pt x="91" y="255"/>
                </a:lnTo>
                <a:lnTo>
                  <a:pt x="78" y="249"/>
                </a:lnTo>
                <a:lnTo>
                  <a:pt x="65" y="240"/>
                </a:lnTo>
                <a:lnTo>
                  <a:pt x="52" y="229"/>
                </a:lnTo>
                <a:lnTo>
                  <a:pt x="39" y="216"/>
                </a:lnTo>
                <a:lnTo>
                  <a:pt x="27" y="202"/>
                </a:lnTo>
                <a:lnTo>
                  <a:pt x="17" y="185"/>
                </a:lnTo>
                <a:lnTo>
                  <a:pt x="7" y="167"/>
                </a:lnTo>
                <a:lnTo>
                  <a:pt x="2" y="145"/>
                </a:lnTo>
                <a:lnTo>
                  <a:pt x="0" y="122"/>
                </a:lnTo>
                <a:lnTo>
                  <a:pt x="1" y="96"/>
                </a:lnTo>
                <a:lnTo>
                  <a:pt x="6" y="67"/>
                </a:lnTo>
                <a:lnTo>
                  <a:pt x="18" y="35"/>
                </a:lnTo>
                <a:lnTo>
                  <a:pt x="35" y="0"/>
                </a:lnTo>
                <a:close/>
              </a:path>
            </a:pathLst>
          </a:custGeom>
          <a:solidFill>
            <a:schemeClr val="accent3">
              <a:lumMod val="100000"/>
            </a:schemeClr>
          </a:solidFill>
          <a:ln w="0">
            <a:noFill/>
            <a:prstDash val="solid"/>
            <a:round/>
          </a:ln>
        </p:spPr>
        <p:txBody>
          <a:bodyPr anchor="ctr"/>
          <a:lstStyle/>
          <a:p>
            <a:pPr algn="ctr"/>
            <a:endParaRPr/>
          </a:p>
        </p:txBody>
      </p:sp>
      <p:sp>
        <p:nvSpPr>
          <p:cNvPr id="33" name="千图PPT彼岸天：ID 8661124库_任意多边形 32"/>
          <p:cNvSpPr/>
          <p:nvPr>
            <p:custDataLst>
              <p:tags r:id="rId17"/>
            </p:custDataLst>
          </p:nvPr>
        </p:nvSpPr>
        <p:spPr bwMode="auto">
          <a:xfrm>
            <a:off x="3970318" y="1554556"/>
            <a:ext cx="257036" cy="377743"/>
          </a:xfrm>
          <a:custGeom>
            <a:avLst/>
            <a:gdLst>
              <a:gd name="T0" fmla="*/ 150 w 177"/>
              <a:gd name="T1" fmla="*/ 0 h 256"/>
              <a:gd name="T2" fmla="*/ 151 w 177"/>
              <a:gd name="T3" fmla="*/ 3 h 256"/>
              <a:gd name="T4" fmla="*/ 153 w 177"/>
              <a:gd name="T5" fmla="*/ 8 h 256"/>
              <a:gd name="T6" fmla="*/ 157 w 177"/>
              <a:gd name="T7" fmla="*/ 18 h 256"/>
              <a:gd name="T8" fmla="*/ 163 w 177"/>
              <a:gd name="T9" fmla="*/ 30 h 256"/>
              <a:gd name="T10" fmla="*/ 168 w 177"/>
              <a:gd name="T11" fmla="*/ 46 h 256"/>
              <a:gd name="T12" fmla="*/ 172 w 177"/>
              <a:gd name="T13" fmla="*/ 63 h 256"/>
              <a:gd name="T14" fmla="*/ 174 w 177"/>
              <a:gd name="T15" fmla="*/ 82 h 256"/>
              <a:gd name="T16" fmla="*/ 177 w 177"/>
              <a:gd name="T17" fmla="*/ 101 h 256"/>
              <a:gd name="T18" fmla="*/ 177 w 177"/>
              <a:gd name="T19" fmla="*/ 122 h 256"/>
              <a:gd name="T20" fmla="*/ 174 w 177"/>
              <a:gd name="T21" fmla="*/ 143 h 256"/>
              <a:gd name="T22" fmla="*/ 169 w 177"/>
              <a:gd name="T23" fmla="*/ 164 h 256"/>
              <a:gd name="T24" fmla="*/ 160 w 177"/>
              <a:gd name="T25" fmla="*/ 183 h 256"/>
              <a:gd name="T26" fmla="*/ 147 w 177"/>
              <a:gd name="T27" fmla="*/ 203 h 256"/>
              <a:gd name="T28" fmla="*/ 129 w 177"/>
              <a:gd name="T29" fmla="*/ 220 h 256"/>
              <a:gd name="T30" fmla="*/ 105 w 177"/>
              <a:gd name="T31" fmla="*/ 234 h 256"/>
              <a:gd name="T32" fmla="*/ 77 w 177"/>
              <a:gd name="T33" fmla="*/ 247 h 256"/>
              <a:gd name="T34" fmla="*/ 42 w 177"/>
              <a:gd name="T35" fmla="*/ 256 h 256"/>
              <a:gd name="T36" fmla="*/ 44 w 177"/>
              <a:gd name="T37" fmla="*/ 255 h 256"/>
              <a:gd name="T38" fmla="*/ 52 w 177"/>
              <a:gd name="T39" fmla="*/ 251 h 256"/>
              <a:gd name="T40" fmla="*/ 62 w 177"/>
              <a:gd name="T41" fmla="*/ 244 h 256"/>
              <a:gd name="T42" fmla="*/ 75 w 177"/>
              <a:gd name="T43" fmla="*/ 235 h 256"/>
              <a:gd name="T44" fmla="*/ 90 w 177"/>
              <a:gd name="T45" fmla="*/ 223 h 256"/>
              <a:gd name="T46" fmla="*/ 104 w 177"/>
              <a:gd name="T47" fmla="*/ 208 h 256"/>
              <a:gd name="T48" fmla="*/ 117 w 177"/>
              <a:gd name="T49" fmla="*/ 190 h 256"/>
              <a:gd name="T50" fmla="*/ 127 w 177"/>
              <a:gd name="T51" fmla="*/ 169 h 256"/>
              <a:gd name="T52" fmla="*/ 134 w 177"/>
              <a:gd name="T53" fmla="*/ 144 h 256"/>
              <a:gd name="T54" fmla="*/ 131 w 177"/>
              <a:gd name="T55" fmla="*/ 147 h 256"/>
              <a:gd name="T56" fmla="*/ 127 w 177"/>
              <a:gd name="T57" fmla="*/ 155 h 256"/>
              <a:gd name="T58" fmla="*/ 120 w 177"/>
              <a:gd name="T59" fmla="*/ 168 h 256"/>
              <a:gd name="T60" fmla="*/ 109 w 177"/>
              <a:gd name="T61" fmla="*/ 182 h 256"/>
              <a:gd name="T62" fmla="*/ 96 w 177"/>
              <a:gd name="T63" fmla="*/ 199 h 256"/>
              <a:gd name="T64" fmla="*/ 81 w 177"/>
              <a:gd name="T65" fmla="*/ 214 h 256"/>
              <a:gd name="T66" fmla="*/ 62 w 177"/>
              <a:gd name="T67" fmla="*/ 227 h 256"/>
              <a:gd name="T68" fmla="*/ 42 w 177"/>
              <a:gd name="T69" fmla="*/ 239 h 256"/>
              <a:gd name="T70" fmla="*/ 20 w 177"/>
              <a:gd name="T71" fmla="*/ 246 h 256"/>
              <a:gd name="T72" fmla="*/ 18 w 177"/>
              <a:gd name="T73" fmla="*/ 244 h 256"/>
              <a:gd name="T74" fmla="*/ 16 w 177"/>
              <a:gd name="T75" fmla="*/ 238 h 256"/>
              <a:gd name="T76" fmla="*/ 12 w 177"/>
              <a:gd name="T77" fmla="*/ 229 h 256"/>
              <a:gd name="T78" fmla="*/ 8 w 177"/>
              <a:gd name="T79" fmla="*/ 217 h 256"/>
              <a:gd name="T80" fmla="*/ 4 w 177"/>
              <a:gd name="T81" fmla="*/ 201 h 256"/>
              <a:gd name="T82" fmla="*/ 1 w 177"/>
              <a:gd name="T83" fmla="*/ 185 h 256"/>
              <a:gd name="T84" fmla="*/ 0 w 177"/>
              <a:gd name="T85" fmla="*/ 166 h 256"/>
              <a:gd name="T86" fmla="*/ 0 w 177"/>
              <a:gd name="T87" fmla="*/ 147 h 256"/>
              <a:gd name="T88" fmla="*/ 4 w 177"/>
              <a:gd name="T89" fmla="*/ 127 h 256"/>
              <a:gd name="T90" fmla="*/ 10 w 177"/>
              <a:gd name="T91" fmla="*/ 107 h 256"/>
              <a:gd name="T92" fmla="*/ 21 w 177"/>
              <a:gd name="T93" fmla="*/ 86 h 256"/>
              <a:gd name="T94" fmla="*/ 35 w 177"/>
              <a:gd name="T95" fmla="*/ 66 h 256"/>
              <a:gd name="T96" fmla="*/ 55 w 177"/>
              <a:gd name="T97" fmla="*/ 47 h 256"/>
              <a:gd name="T98" fmla="*/ 79 w 177"/>
              <a:gd name="T99" fmla="*/ 29 h 256"/>
              <a:gd name="T100" fmla="*/ 112 w 177"/>
              <a:gd name="T101" fmla="*/ 13 h 256"/>
              <a:gd name="T102" fmla="*/ 150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50" y="0"/>
                </a:moveTo>
                <a:lnTo>
                  <a:pt x="151" y="3"/>
                </a:lnTo>
                <a:lnTo>
                  <a:pt x="153" y="8"/>
                </a:lnTo>
                <a:lnTo>
                  <a:pt x="157" y="18"/>
                </a:lnTo>
                <a:lnTo>
                  <a:pt x="163" y="30"/>
                </a:lnTo>
                <a:lnTo>
                  <a:pt x="168" y="46"/>
                </a:lnTo>
                <a:lnTo>
                  <a:pt x="172" y="63"/>
                </a:lnTo>
                <a:lnTo>
                  <a:pt x="174" y="82"/>
                </a:lnTo>
                <a:lnTo>
                  <a:pt x="177" y="101"/>
                </a:lnTo>
                <a:lnTo>
                  <a:pt x="177" y="122"/>
                </a:lnTo>
                <a:lnTo>
                  <a:pt x="174" y="143"/>
                </a:lnTo>
                <a:lnTo>
                  <a:pt x="169" y="164"/>
                </a:lnTo>
                <a:lnTo>
                  <a:pt x="160" y="183"/>
                </a:lnTo>
                <a:lnTo>
                  <a:pt x="147" y="203"/>
                </a:lnTo>
                <a:lnTo>
                  <a:pt x="129" y="220"/>
                </a:lnTo>
                <a:lnTo>
                  <a:pt x="105" y="234"/>
                </a:lnTo>
                <a:lnTo>
                  <a:pt x="77" y="247"/>
                </a:lnTo>
                <a:lnTo>
                  <a:pt x="42" y="256"/>
                </a:lnTo>
                <a:lnTo>
                  <a:pt x="44" y="255"/>
                </a:lnTo>
                <a:lnTo>
                  <a:pt x="52" y="251"/>
                </a:lnTo>
                <a:lnTo>
                  <a:pt x="62" y="244"/>
                </a:lnTo>
                <a:lnTo>
                  <a:pt x="75" y="235"/>
                </a:lnTo>
                <a:lnTo>
                  <a:pt x="90" y="223"/>
                </a:lnTo>
                <a:lnTo>
                  <a:pt x="104" y="208"/>
                </a:lnTo>
                <a:lnTo>
                  <a:pt x="117" y="190"/>
                </a:lnTo>
                <a:lnTo>
                  <a:pt x="127" y="169"/>
                </a:lnTo>
                <a:lnTo>
                  <a:pt x="134" y="144"/>
                </a:lnTo>
                <a:lnTo>
                  <a:pt x="131" y="147"/>
                </a:lnTo>
                <a:lnTo>
                  <a:pt x="127" y="155"/>
                </a:lnTo>
                <a:lnTo>
                  <a:pt x="120" y="168"/>
                </a:lnTo>
                <a:lnTo>
                  <a:pt x="109" y="182"/>
                </a:lnTo>
                <a:lnTo>
                  <a:pt x="96" y="199"/>
                </a:lnTo>
                <a:lnTo>
                  <a:pt x="81" y="214"/>
                </a:lnTo>
                <a:lnTo>
                  <a:pt x="62" y="227"/>
                </a:lnTo>
                <a:lnTo>
                  <a:pt x="42" y="239"/>
                </a:lnTo>
                <a:lnTo>
                  <a:pt x="20" y="246"/>
                </a:lnTo>
                <a:lnTo>
                  <a:pt x="18" y="244"/>
                </a:lnTo>
                <a:lnTo>
                  <a:pt x="16" y="238"/>
                </a:lnTo>
                <a:lnTo>
                  <a:pt x="12" y="229"/>
                </a:lnTo>
                <a:lnTo>
                  <a:pt x="8" y="217"/>
                </a:lnTo>
                <a:lnTo>
                  <a:pt x="4" y="201"/>
                </a:lnTo>
                <a:lnTo>
                  <a:pt x="1" y="185"/>
                </a:lnTo>
                <a:lnTo>
                  <a:pt x="0" y="166"/>
                </a:lnTo>
                <a:lnTo>
                  <a:pt x="0" y="147"/>
                </a:lnTo>
                <a:lnTo>
                  <a:pt x="4" y="127"/>
                </a:lnTo>
                <a:lnTo>
                  <a:pt x="10" y="107"/>
                </a:lnTo>
                <a:lnTo>
                  <a:pt x="21" y="86"/>
                </a:lnTo>
                <a:lnTo>
                  <a:pt x="35" y="66"/>
                </a:lnTo>
                <a:lnTo>
                  <a:pt x="55" y="47"/>
                </a:lnTo>
                <a:lnTo>
                  <a:pt x="79" y="29"/>
                </a:lnTo>
                <a:lnTo>
                  <a:pt x="112" y="13"/>
                </a:lnTo>
                <a:lnTo>
                  <a:pt x="150" y="0"/>
                </a:lnTo>
                <a:close/>
              </a:path>
            </a:pathLst>
          </a:custGeom>
          <a:solidFill>
            <a:schemeClr val="accent3">
              <a:lumMod val="100000"/>
            </a:schemeClr>
          </a:solidFill>
          <a:ln w="0">
            <a:noFill/>
            <a:prstDash val="solid"/>
            <a:round/>
          </a:ln>
        </p:spPr>
        <p:txBody>
          <a:bodyPr anchor="ctr"/>
          <a:lstStyle/>
          <a:p>
            <a:pPr algn="ctr"/>
            <a:endParaRPr/>
          </a:p>
        </p:txBody>
      </p:sp>
      <p:sp>
        <p:nvSpPr>
          <p:cNvPr id="34" name="千图PPT彼岸天：ID 8661124库_任意多边形 33"/>
          <p:cNvSpPr/>
          <p:nvPr>
            <p:custDataLst>
              <p:tags r:id="rId18"/>
            </p:custDataLst>
          </p:nvPr>
        </p:nvSpPr>
        <p:spPr bwMode="auto">
          <a:xfrm>
            <a:off x="3996457" y="2146255"/>
            <a:ext cx="387733" cy="259699"/>
          </a:xfrm>
          <a:custGeom>
            <a:avLst/>
            <a:gdLst>
              <a:gd name="T0" fmla="*/ 145 w 267"/>
              <a:gd name="T1" fmla="*/ 0 h 176"/>
              <a:gd name="T2" fmla="*/ 171 w 267"/>
              <a:gd name="T3" fmla="*/ 2 h 176"/>
              <a:gd name="T4" fmla="*/ 200 w 267"/>
              <a:gd name="T5" fmla="*/ 7 h 176"/>
              <a:gd name="T6" fmla="*/ 232 w 267"/>
              <a:gd name="T7" fmla="*/ 19 h 176"/>
              <a:gd name="T8" fmla="*/ 267 w 267"/>
              <a:gd name="T9" fmla="*/ 35 h 176"/>
              <a:gd name="T10" fmla="*/ 265 w 267"/>
              <a:gd name="T11" fmla="*/ 37 h 176"/>
              <a:gd name="T12" fmla="*/ 263 w 267"/>
              <a:gd name="T13" fmla="*/ 43 h 176"/>
              <a:gd name="T14" fmla="*/ 259 w 267"/>
              <a:gd name="T15" fmla="*/ 54 h 176"/>
              <a:gd name="T16" fmla="*/ 254 w 267"/>
              <a:gd name="T17" fmla="*/ 65 h 176"/>
              <a:gd name="T18" fmla="*/ 246 w 267"/>
              <a:gd name="T19" fmla="*/ 80 h 176"/>
              <a:gd name="T20" fmla="*/ 237 w 267"/>
              <a:gd name="T21" fmla="*/ 94 h 176"/>
              <a:gd name="T22" fmla="*/ 226 w 267"/>
              <a:gd name="T23" fmla="*/ 111 h 176"/>
              <a:gd name="T24" fmla="*/ 213 w 267"/>
              <a:gd name="T25" fmla="*/ 126 h 176"/>
              <a:gd name="T26" fmla="*/ 199 w 267"/>
              <a:gd name="T27" fmla="*/ 141 h 176"/>
              <a:gd name="T28" fmla="*/ 182 w 267"/>
              <a:gd name="T29" fmla="*/ 154 h 176"/>
              <a:gd name="T30" fmla="*/ 164 w 267"/>
              <a:gd name="T31" fmla="*/ 164 h 176"/>
              <a:gd name="T32" fmla="*/ 143 w 267"/>
              <a:gd name="T33" fmla="*/ 172 h 176"/>
              <a:gd name="T34" fmla="*/ 121 w 267"/>
              <a:gd name="T35" fmla="*/ 176 h 176"/>
              <a:gd name="T36" fmla="*/ 96 w 267"/>
              <a:gd name="T37" fmla="*/ 174 h 176"/>
              <a:gd name="T38" fmla="*/ 69 w 267"/>
              <a:gd name="T39" fmla="*/ 169 h 176"/>
              <a:gd name="T40" fmla="*/ 41 w 267"/>
              <a:gd name="T41" fmla="*/ 157 h 176"/>
              <a:gd name="T42" fmla="*/ 9 w 267"/>
              <a:gd name="T43" fmla="*/ 139 h 176"/>
              <a:gd name="T44" fmla="*/ 12 w 267"/>
              <a:gd name="T45" fmla="*/ 141 h 176"/>
              <a:gd name="T46" fmla="*/ 20 w 267"/>
              <a:gd name="T47" fmla="*/ 143 h 176"/>
              <a:gd name="T48" fmla="*/ 31 w 267"/>
              <a:gd name="T49" fmla="*/ 146 h 176"/>
              <a:gd name="T50" fmla="*/ 48 w 267"/>
              <a:gd name="T51" fmla="*/ 148 h 176"/>
              <a:gd name="T52" fmla="*/ 67 w 267"/>
              <a:gd name="T53" fmla="*/ 150 h 176"/>
              <a:gd name="T54" fmla="*/ 87 w 267"/>
              <a:gd name="T55" fmla="*/ 150 h 176"/>
              <a:gd name="T56" fmla="*/ 108 w 267"/>
              <a:gd name="T57" fmla="*/ 146 h 176"/>
              <a:gd name="T58" fmla="*/ 130 w 267"/>
              <a:gd name="T59" fmla="*/ 138 h 176"/>
              <a:gd name="T60" fmla="*/ 152 w 267"/>
              <a:gd name="T61" fmla="*/ 125 h 176"/>
              <a:gd name="T62" fmla="*/ 150 w 267"/>
              <a:gd name="T63" fmla="*/ 126 h 176"/>
              <a:gd name="T64" fmla="*/ 141 w 267"/>
              <a:gd name="T65" fmla="*/ 129 h 176"/>
              <a:gd name="T66" fmla="*/ 126 w 267"/>
              <a:gd name="T67" fmla="*/ 131 h 176"/>
              <a:gd name="T68" fmla="*/ 109 w 267"/>
              <a:gd name="T69" fmla="*/ 135 h 176"/>
              <a:gd name="T70" fmla="*/ 89 w 267"/>
              <a:gd name="T71" fmla="*/ 138 h 176"/>
              <a:gd name="T72" fmla="*/ 67 w 267"/>
              <a:gd name="T73" fmla="*/ 138 h 176"/>
              <a:gd name="T74" fmla="*/ 43 w 267"/>
              <a:gd name="T75" fmla="*/ 134 h 176"/>
              <a:gd name="T76" fmla="*/ 21 w 267"/>
              <a:gd name="T77" fmla="*/ 128 h 176"/>
              <a:gd name="T78" fmla="*/ 0 w 267"/>
              <a:gd name="T79" fmla="*/ 116 h 176"/>
              <a:gd name="T80" fmla="*/ 0 w 267"/>
              <a:gd name="T81" fmla="*/ 115 h 176"/>
              <a:gd name="T82" fmla="*/ 3 w 267"/>
              <a:gd name="T83" fmla="*/ 109 h 176"/>
              <a:gd name="T84" fmla="*/ 7 w 267"/>
              <a:gd name="T85" fmla="*/ 100 h 176"/>
              <a:gd name="T86" fmla="*/ 12 w 267"/>
              <a:gd name="T87" fmla="*/ 90 h 176"/>
              <a:gd name="T88" fmla="*/ 18 w 267"/>
              <a:gd name="T89" fmla="*/ 78 h 176"/>
              <a:gd name="T90" fmla="*/ 26 w 267"/>
              <a:gd name="T91" fmla="*/ 65 h 176"/>
              <a:gd name="T92" fmla="*/ 37 w 267"/>
              <a:gd name="T93" fmla="*/ 52 h 176"/>
              <a:gd name="T94" fmla="*/ 50 w 267"/>
              <a:gd name="T95" fmla="*/ 39 h 176"/>
              <a:gd name="T96" fmla="*/ 64 w 267"/>
              <a:gd name="T97" fmla="*/ 28 h 176"/>
              <a:gd name="T98" fmla="*/ 81 w 267"/>
              <a:gd name="T99" fmla="*/ 17 h 176"/>
              <a:gd name="T100" fmla="*/ 100 w 267"/>
              <a:gd name="T101" fmla="*/ 8 h 176"/>
              <a:gd name="T102" fmla="*/ 121 w 267"/>
              <a:gd name="T103" fmla="*/ 3 h 176"/>
              <a:gd name="T104" fmla="*/ 145 w 267"/>
              <a:gd name="T10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6">
                <a:moveTo>
                  <a:pt x="145" y="0"/>
                </a:moveTo>
                <a:lnTo>
                  <a:pt x="171" y="2"/>
                </a:lnTo>
                <a:lnTo>
                  <a:pt x="200" y="7"/>
                </a:lnTo>
                <a:lnTo>
                  <a:pt x="232" y="19"/>
                </a:lnTo>
                <a:lnTo>
                  <a:pt x="267" y="35"/>
                </a:lnTo>
                <a:lnTo>
                  <a:pt x="265" y="37"/>
                </a:lnTo>
                <a:lnTo>
                  <a:pt x="263" y="43"/>
                </a:lnTo>
                <a:lnTo>
                  <a:pt x="259" y="54"/>
                </a:lnTo>
                <a:lnTo>
                  <a:pt x="254" y="65"/>
                </a:lnTo>
                <a:lnTo>
                  <a:pt x="246" y="80"/>
                </a:lnTo>
                <a:lnTo>
                  <a:pt x="237" y="94"/>
                </a:lnTo>
                <a:lnTo>
                  <a:pt x="226" y="111"/>
                </a:lnTo>
                <a:lnTo>
                  <a:pt x="213" y="126"/>
                </a:lnTo>
                <a:lnTo>
                  <a:pt x="199" y="141"/>
                </a:lnTo>
                <a:lnTo>
                  <a:pt x="182" y="154"/>
                </a:lnTo>
                <a:lnTo>
                  <a:pt x="164" y="164"/>
                </a:lnTo>
                <a:lnTo>
                  <a:pt x="143" y="172"/>
                </a:lnTo>
                <a:lnTo>
                  <a:pt x="121" y="176"/>
                </a:lnTo>
                <a:lnTo>
                  <a:pt x="96" y="174"/>
                </a:lnTo>
                <a:lnTo>
                  <a:pt x="69" y="169"/>
                </a:lnTo>
                <a:lnTo>
                  <a:pt x="41" y="157"/>
                </a:lnTo>
                <a:lnTo>
                  <a:pt x="9" y="139"/>
                </a:lnTo>
                <a:lnTo>
                  <a:pt x="12" y="141"/>
                </a:lnTo>
                <a:lnTo>
                  <a:pt x="20" y="143"/>
                </a:lnTo>
                <a:lnTo>
                  <a:pt x="31" y="146"/>
                </a:lnTo>
                <a:lnTo>
                  <a:pt x="48" y="148"/>
                </a:lnTo>
                <a:lnTo>
                  <a:pt x="67" y="150"/>
                </a:lnTo>
                <a:lnTo>
                  <a:pt x="87" y="150"/>
                </a:lnTo>
                <a:lnTo>
                  <a:pt x="108" y="146"/>
                </a:lnTo>
                <a:lnTo>
                  <a:pt x="130" y="138"/>
                </a:lnTo>
                <a:lnTo>
                  <a:pt x="152" y="125"/>
                </a:lnTo>
                <a:lnTo>
                  <a:pt x="150" y="126"/>
                </a:lnTo>
                <a:lnTo>
                  <a:pt x="141" y="129"/>
                </a:lnTo>
                <a:lnTo>
                  <a:pt x="126" y="131"/>
                </a:lnTo>
                <a:lnTo>
                  <a:pt x="109" y="135"/>
                </a:lnTo>
                <a:lnTo>
                  <a:pt x="89" y="138"/>
                </a:lnTo>
                <a:lnTo>
                  <a:pt x="67" y="138"/>
                </a:lnTo>
                <a:lnTo>
                  <a:pt x="43" y="134"/>
                </a:lnTo>
                <a:lnTo>
                  <a:pt x="21" y="128"/>
                </a:lnTo>
                <a:lnTo>
                  <a:pt x="0" y="116"/>
                </a:lnTo>
                <a:lnTo>
                  <a:pt x="0" y="115"/>
                </a:lnTo>
                <a:lnTo>
                  <a:pt x="3" y="109"/>
                </a:lnTo>
                <a:lnTo>
                  <a:pt x="7" y="100"/>
                </a:lnTo>
                <a:lnTo>
                  <a:pt x="12" y="90"/>
                </a:lnTo>
                <a:lnTo>
                  <a:pt x="18" y="78"/>
                </a:lnTo>
                <a:lnTo>
                  <a:pt x="26" y="65"/>
                </a:lnTo>
                <a:lnTo>
                  <a:pt x="37" y="52"/>
                </a:lnTo>
                <a:lnTo>
                  <a:pt x="50" y="39"/>
                </a:lnTo>
                <a:lnTo>
                  <a:pt x="64" y="28"/>
                </a:lnTo>
                <a:lnTo>
                  <a:pt x="81" y="17"/>
                </a:lnTo>
                <a:lnTo>
                  <a:pt x="100" y="8"/>
                </a:lnTo>
                <a:lnTo>
                  <a:pt x="121" y="3"/>
                </a:lnTo>
                <a:lnTo>
                  <a:pt x="145" y="0"/>
                </a:lnTo>
                <a:close/>
              </a:path>
            </a:pathLst>
          </a:custGeom>
          <a:solidFill>
            <a:schemeClr val="accent3">
              <a:lumMod val="100000"/>
            </a:schemeClr>
          </a:solidFill>
          <a:ln w="0">
            <a:noFill/>
            <a:prstDash val="solid"/>
            <a:round/>
          </a:ln>
        </p:spPr>
        <p:txBody>
          <a:bodyPr anchor="ctr"/>
          <a:lstStyle/>
          <a:p>
            <a:pPr algn="ctr"/>
            <a:endParaRPr/>
          </a:p>
        </p:txBody>
      </p:sp>
      <p:sp>
        <p:nvSpPr>
          <p:cNvPr id="35" name="千图PPT彼岸天：ID 8661124库_任意多边形 34"/>
          <p:cNvSpPr/>
          <p:nvPr>
            <p:custDataLst>
              <p:tags r:id="rId19"/>
            </p:custDataLst>
          </p:nvPr>
        </p:nvSpPr>
        <p:spPr bwMode="auto">
          <a:xfrm>
            <a:off x="4079232" y="2543181"/>
            <a:ext cx="387733" cy="261175"/>
          </a:xfrm>
          <a:custGeom>
            <a:avLst/>
            <a:gdLst>
              <a:gd name="T0" fmla="*/ 145 w 267"/>
              <a:gd name="T1" fmla="*/ 0 h 177"/>
              <a:gd name="T2" fmla="*/ 172 w 267"/>
              <a:gd name="T3" fmla="*/ 3 h 177"/>
              <a:gd name="T4" fmla="*/ 201 w 267"/>
              <a:gd name="T5" fmla="*/ 8 h 177"/>
              <a:gd name="T6" fmla="*/ 232 w 267"/>
              <a:gd name="T7" fmla="*/ 20 h 177"/>
              <a:gd name="T8" fmla="*/ 267 w 267"/>
              <a:gd name="T9" fmla="*/ 36 h 177"/>
              <a:gd name="T10" fmla="*/ 267 w 267"/>
              <a:gd name="T11" fmla="*/ 38 h 177"/>
              <a:gd name="T12" fmla="*/ 264 w 267"/>
              <a:gd name="T13" fmla="*/ 44 h 177"/>
              <a:gd name="T14" fmla="*/ 260 w 267"/>
              <a:gd name="T15" fmla="*/ 53 h 177"/>
              <a:gd name="T16" fmla="*/ 254 w 267"/>
              <a:gd name="T17" fmla="*/ 66 h 177"/>
              <a:gd name="T18" fmla="*/ 247 w 267"/>
              <a:gd name="T19" fmla="*/ 81 h 177"/>
              <a:gd name="T20" fmla="*/ 238 w 267"/>
              <a:gd name="T21" fmla="*/ 95 h 177"/>
              <a:gd name="T22" fmla="*/ 227 w 267"/>
              <a:gd name="T23" fmla="*/ 112 h 177"/>
              <a:gd name="T24" fmla="*/ 214 w 267"/>
              <a:gd name="T25" fmla="*/ 127 h 177"/>
              <a:gd name="T26" fmla="*/ 199 w 267"/>
              <a:gd name="T27" fmla="*/ 142 h 177"/>
              <a:gd name="T28" fmla="*/ 182 w 267"/>
              <a:gd name="T29" fmla="*/ 155 h 177"/>
              <a:gd name="T30" fmla="*/ 164 w 267"/>
              <a:gd name="T31" fmla="*/ 165 h 177"/>
              <a:gd name="T32" fmla="*/ 143 w 267"/>
              <a:gd name="T33" fmla="*/ 173 h 177"/>
              <a:gd name="T34" fmla="*/ 121 w 267"/>
              <a:gd name="T35" fmla="*/ 177 h 177"/>
              <a:gd name="T36" fmla="*/ 97 w 267"/>
              <a:gd name="T37" fmla="*/ 175 h 177"/>
              <a:gd name="T38" fmla="*/ 69 w 267"/>
              <a:gd name="T39" fmla="*/ 170 h 177"/>
              <a:gd name="T40" fmla="*/ 41 w 267"/>
              <a:gd name="T41" fmla="*/ 158 h 177"/>
              <a:gd name="T42" fmla="*/ 10 w 267"/>
              <a:gd name="T43" fmla="*/ 140 h 177"/>
              <a:gd name="T44" fmla="*/ 12 w 267"/>
              <a:gd name="T45" fmla="*/ 142 h 177"/>
              <a:gd name="T46" fmla="*/ 20 w 267"/>
              <a:gd name="T47" fmla="*/ 144 h 177"/>
              <a:gd name="T48" fmla="*/ 33 w 267"/>
              <a:gd name="T49" fmla="*/ 147 h 177"/>
              <a:gd name="T50" fmla="*/ 49 w 267"/>
              <a:gd name="T51" fmla="*/ 149 h 177"/>
              <a:gd name="T52" fmla="*/ 67 w 267"/>
              <a:gd name="T53" fmla="*/ 151 h 177"/>
              <a:gd name="T54" fmla="*/ 88 w 267"/>
              <a:gd name="T55" fmla="*/ 151 h 177"/>
              <a:gd name="T56" fmla="*/ 110 w 267"/>
              <a:gd name="T57" fmla="*/ 147 h 177"/>
              <a:gd name="T58" fmla="*/ 132 w 267"/>
              <a:gd name="T59" fmla="*/ 139 h 177"/>
              <a:gd name="T60" fmla="*/ 154 w 267"/>
              <a:gd name="T61" fmla="*/ 126 h 177"/>
              <a:gd name="T62" fmla="*/ 150 w 267"/>
              <a:gd name="T63" fmla="*/ 127 h 177"/>
              <a:gd name="T64" fmla="*/ 141 w 267"/>
              <a:gd name="T65" fmla="*/ 130 h 177"/>
              <a:gd name="T66" fmla="*/ 127 w 267"/>
              <a:gd name="T67" fmla="*/ 132 h 177"/>
              <a:gd name="T68" fmla="*/ 110 w 267"/>
              <a:gd name="T69" fmla="*/ 136 h 177"/>
              <a:gd name="T70" fmla="*/ 89 w 267"/>
              <a:gd name="T71" fmla="*/ 138 h 177"/>
              <a:gd name="T72" fmla="*/ 67 w 267"/>
              <a:gd name="T73" fmla="*/ 139 h 177"/>
              <a:gd name="T74" fmla="*/ 45 w 267"/>
              <a:gd name="T75" fmla="*/ 135 h 177"/>
              <a:gd name="T76" fmla="*/ 21 w 267"/>
              <a:gd name="T77" fmla="*/ 129 h 177"/>
              <a:gd name="T78" fmla="*/ 0 w 267"/>
              <a:gd name="T79" fmla="*/ 117 h 177"/>
              <a:gd name="T80" fmla="*/ 2 w 267"/>
              <a:gd name="T81" fmla="*/ 116 h 177"/>
              <a:gd name="T82" fmla="*/ 3 w 267"/>
              <a:gd name="T83" fmla="*/ 110 h 177"/>
              <a:gd name="T84" fmla="*/ 7 w 267"/>
              <a:gd name="T85" fmla="*/ 101 h 177"/>
              <a:gd name="T86" fmla="*/ 12 w 267"/>
              <a:gd name="T87" fmla="*/ 91 h 177"/>
              <a:gd name="T88" fmla="*/ 19 w 267"/>
              <a:gd name="T89" fmla="*/ 79 h 177"/>
              <a:gd name="T90" fmla="*/ 28 w 267"/>
              <a:gd name="T91" fmla="*/ 66 h 177"/>
              <a:gd name="T92" fmla="*/ 38 w 267"/>
              <a:gd name="T93" fmla="*/ 53 h 177"/>
              <a:gd name="T94" fmla="*/ 50 w 267"/>
              <a:gd name="T95" fmla="*/ 40 h 177"/>
              <a:gd name="T96" fmla="*/ 64 w 267"/>
              <a:gd name="T97" fmla="*/ 29 h 177"/>
              <a:gd name="T98" fmla="*/ 81 w 267"/>
              <a:gd name="T99" fmla="*/ 18 h 177"/>
              <a:gd name="T100" fmla="*/ 101 w 267"/>
              <a:gd name="T101" fmla="*/ 9 h 177"/>
              <a:gd name="T102" fmla="*/ 121 w 267"/>
              <a:gd name="T103" fmla="*/ 3 h 177"/>
              <a:gd name="T104" fmla="*/ 145 w 267"/>
              <a:gd name="T105"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7">
                <a:moveTo>
                  <a:pt x="145" y="0"/>
                </a:moveTo>
                <a:lnTo>
                  <a:pt x="172" y="3"/>
                </a:lnTo>
                <a:lnTo>
                  <a:pt x="201" y="8"/>
                </a:lnTo>
                <a:lnTo>
                  <a:pt x="232" y="20"/>
                </a:lnTo>
                <a:lnTo>
                  <a:pt x="267" y="36"/>
                </a:lnTo>
                <a:lnTo>
                  <a:pt x="267" y="38"/>
                </a:lnTo>
                <a:lnTo>
                  <a:pt x="264" y="44"/>
                </a:lnTo>
                <a:lnTo>
                  <a:pt x="260" y="53"/>
                </a:lnTo>
                <a:lnTo>
                  <a:pt x="254" y="66"/>
                </a:lnTo>
                <a:lnTo>
                  <a:pt x="247" y="81"/>
                </a:lnTo>
                <a:lnTo>
                  <a:pt x="238" y="95"/>
                </a:lnTo>
                <a:lnTo>
                  <a:pt x="227" y="112"/>
                </a:lnTo>
                <a:lnTo>
                  <a:pt x="214" y="127"/>
                </a:lnTo>
                <a:lnTo>
                  <a:pt x="199" y="142"/>
                </a:lnTo>
                <a:lnTo>
                  <a:pt x="182" y="155"/>
                </a:lnTo>
                <a:lnTo>
                  <a:pt x="164" y="165"/>
                </a:lnTo>
                <a:lnTo>
                  <a:pt x="143" y="173"/>
                </a:lnTo>
                <a:lnTo>
                  <a:pt x="121" y="177"/>
                </a:lnTo>
                <a:lnTo>
                  <a:pt x="97" y="175"/>
                </a:lnTo>
                <a:lnTo>
                  <a:pt x="69" y="170"/>
                </a:lnTo>
                <a:lnTo>
                  <a:pt x="41" y="158"/>
                </a:lnTo>
                <a:lnTo>
                  <a:pt x="10" y="140"/>
                </a:lnTo>
                <a:lnTo>
                  <a:pt x="12" y="142"/>
                </a:lnTo>
                <a:lnTo>
                  <a:pt x="20" y="144"/>
                </a:lnTo>
                <a:lnTo>
                  <a:pt x="33" y="147"/>
                </a:lnTo>
                <a:lnTo>
                  <a:pt x="49" y="149"/>
                </a:lnTo>
                <a:lnTo>
                  <a:pt x="67" y="151"/>
                </a:lnTo>
                <a:lnTo>
                  <a:pt x="88" y="151"/>
                </a:lnTo>
                <a:lnTo>
                  <a:pt x="110" y="147"/>
                </a:lnTo>
                <a:lnTo>
                  <a:pt x="132" y="139"/>
                </a:lnTo>
                <a:lnTo>
                  <a:pt x="154" y="126"/>
                </a:lnTo>
                <a:lnTo>
                  <a:pt x="150" y="127"/>
                </a:lnTo>
                <a:lnTo>
                  <a:pt x="141" y="130"/>
                </a:lnTo>
                <a:lnTo>
                  <a:pt x="127" y="132"/>
                </a:lnTo>
                <a:lnTo>
                  <a:pt x="110" y="136"/>
                </a:lnTo>
                <a:lnTo>
                  <a:pt x="89" y="138"/>
                </a:lnTo>
                <a:lnTo>
                  <a:pt x="67" y="139"/>
                </a:lnTo>
                <a:lnTo>
                  <a:pt x="45" y="135"/>
                </a:lnTo>
                <a:lnTo>
                  <a:pt x="21" y="129"/>
                </a:lnTo>
                <a:lnTo>
                  <a:pt x="0" y="117"/>
                </a:lnTo>
                <a:lnTo>
                  <a:pt x="2" y="116"/>
                </a:lnTo>
                <a:lnTo>
                  <a:pt x="3" y="110"/>
                </a:lnTo>
                <a:lnTo>
                  <a:pt x="7" y="101"/>
                </a:lnTo>
                <a:lnTo>
                  <a:pt x="12" y="91"/>
                </a:lnTo>
                <a:lnTo>
                  <a:pt x="19" y="79"/>
                </a:lnTo>
                <a:lnTo>
                  <a:pt x="28" y="66"/>
                </a:lnTo>
                <a:lnTo>
                  <a:pt x="38" y="53"/>
                </a:lnTo>
                <a:lnTo>
                  <a:pt x="50" y="40"/>
                </a:lnTo>
                <a:lnTo>
                  <a:pt x="64" y="29"/>
                </a:lnTo>
                <a:lnTo>
                  <a:pt x="81" y="18"/>
                </a:lnTo>
                <a:lnTo>
                  <a:pt x="101" y="9"/>
                </a:lnTo>
                <a:lnTo>
                  <a:pt x="121" y="3"/>
                </a:lnTo>
                <a:lnTo>
                  <a:pt x="145" y="0"/>
                </a:lnTo>
                <a:close/>
              </a:path>
            </a:pathLst>
          </a:custGeom>
          <a:solidFill>
            <a:schemeClr val="accent3">
              <a:lumMod val="100000"/>
            </a:schemeClr>
          </a:solidFill>
          <a:ln w="0">
            <a:noFill/>
            <a:prstDash val="solid"/>
            <a:round/>
          </a:ln>
        </p:spPr>
        <p:txBody>
          <a:bodyPr anchor="ctr"/>
          <a:lstStyle/>
          <a:p>
            <a:pPr algn="ctr"/>
            <a:endParaRPr/>
          </a:p>
        </p:txBody>
      </p:sp>
      <p:sp>
        <p:nvSpPr>
          <p:cNvPr id="36" name="千图PPT彼岸天：ID 8661124库_任意多边形 35"/>
          <p:cNvSpPr/>
          <p:nvPr>
            <p:custDataLst>
              <p:tags r:id="rId20"/>
            </p:custDataLst>
          </p:nvPr>
        </p:nvSpPr>
        <p:spPr bwMode="auto">
          <a:xfrm>
            <a:off x="4440825" y="2767466"/>
            <a:ext cx="386280" cy="258223"/>
          </a:xfrm>
          <a:custGeom>
            <a:avLst/>
            <a:gdLst>
              <a:gd name="T0" fmla="*/ 145 w 266"/>
              <a:gd name="T1" fmla="*/ 0 h 175"/>
              <a:gd name="T2" fmla="*/ 171 w 266"/>
              <a:gd name="T3" fmla="*/ 1 h 175"/>
              <a:gd name="T4" fmla="*/ 200 w 266"/>
              <a:gd name="T5" fmla="*/ 8 h 175"/>
              <a:gd name="T6" fmla="*/ 232 w 266"/>
              <a:gd name="T7" fmla="*/ 18 h 175"/>
              <a:gd name="T8" fmla="*/ 266 w 266"/>
              <a:gd name="T9" fmla="*/ 35 h 175"/>
              <a:gd name="T10" fmla="*/ 266 w 266"/>
              <a:gd name="T11" fmla="*/ 38 h 175"/>
              <a:gd name="T12" fmla="*/ 264 w 266"/>
              <a:gd name="T13" fmla="*/ 44 h 175"/>
              <a:gd name="T14" fmla="*/ 260 w 266"/>
              <a:gd name="T15" fmla="*/ 53 h 175"/>
              <a:gd name="T16" fmla="*/ 253 w 266"/>
              <a:gd name="T17" fmla="*/ 66 h 175"/>
              <a:gd name="T18" fmla="*/ 247 w 266"/>
              <a:gd name="T19" fmla="*/ 79 h 175"/>
              <a:gd name="T20" fmla="*/ 238 w 266"/>
              <a:gd name="T21" fmla="*/ 95 h 175"/>
              <a:gd name="T22" fmla="*/ 226 w 266"/>
              <a:gd name="T23" fmla="*/ 110 h 175"/>
              <a:gd name="T24" fmla="*/ 213 w 266"/>
              <a:gd name="T25" fmla="*/ 126 h 175"/>
              <a:gd name="T26" fmla="*/ 199 w 266"/>
              <a:gd name="T27" fmla="*/ 141 h 175"/>
              <a:gd name="T28" fmla="*/ 182 w 266"/>
              <a:gd name="T29" fmla="*/ 153 h 175"/>
              <a:gd name="T30" fmla="*/ 163 w 266"/>
              <a:gd name="T31" fmla="*/ 165 h 175"/>
              <a:gd name="T32" fmla="*/ 143 w 266"/>
              <a:gd name="T33" fmla="*/ 173 h 175"/>
              <a:gd name="T34" fmla="*/ 121 w 266"/>
              <a:gd name="T35" fmla="*/ 175 h 175"/>
              <a:gd name="T36" fmla="*/ 96 w 266"/>
              <a:gd name="T37" fmla="*/ 175 h 175"/>
              <a:gd name="T38" fmla="*/ 70 w 266"/>
              <a:gd name="T39" fmla="*/ 169 h 175"/>
              <a:gd name="T40" fmla="*/ 40 w 266"/>
              <a:gd name="T41" fmla="*/ 157 h 175"/>
              <a:gd name="T42" fmla="*/ 9 w 266"/>
              <a:gd name="T43" fmla="*/ 139 h 175"/>
              <a:gd name="T44" fmla="*/ 13 w 266"/>
              <a:gd name="T45" fmla="*/ 140 h 175"/>
              <a:gd name="T46" fmla="*/ 20 w 266"/>
              <a:gd name="T47" fmla="*/ 143 h 175"/>
              <a:gd name="T48" fmla="*/ 32 w 266"/>
              <a:gd name="T49" fmla="*/ 147 h 175"/>
              <a:gd name="T50" fmla="*/ 48 w 266"/>
              <a:gd name="T51" fmla="*/ 149 h 175"/>
              <a:gd name="T52" fmla="*/ 66 w 266"/>
              <a:gd name="T53" fmla="*/ 151 h 175"/>
              <a:gd name="T54" fmla="*/ 87 w 266"/>
              <a:gd name="T55" fmla="*/ 151 h 175"/>
              <a:gd name="T56" fmla="*/ 109 w 266"/>
              <a:gd name="T57" fmla="*/ 147 h 175"/>
              <a:gd name="T58" fmla="*/ 131 w 266"/>
              <a:gd name="T59" fmla="*/ 138 h 175"/>
              <a:gd name="T60" fmla="*/ 153 w 266"/>
              <a:gd name="T61" fmla="*/ 125 h 175"/>
              <a:gd name="T62" fmla="*/ 149 w 266"/>
              <a:gd name="T63" fmla="*/ 126 h 175"/>
              <a:gd name="T64" fmla="*/ 140 w 266"/>
              <a:gd name="T65" fmla="*/ 128 h 175"/>
              <a:gd name="T66" fmla="*/ 127 w 266"/>
              <a:gd name="T67" fmla="*/ 132 h 175"/>
              <a:gd name="T68" fmla="*/ 109 w 266"/>
              <a:gd name="T69" fmla="*/ 136 h 175"/>
              <a:gd name="T70" fmla="*/ 88 w 266"/>
              <a:gd name="T71" fmla="*/ 138 h 175"/>
              <a:gd name="T72" fmla="*/ 66 w 266"/>
              <a:gd name="T73" fmla="*/ 138 h 175"/>
              <a:gd name="T74" fmla="*/ 44 w 266"/>
              <a:gd name="T75" fmla="*/ 135 h 175"/>
              <a:gd name="T76" fmla="*/ 22 w 266"/>
              <a:gd name="T77" fmla="*/ 128 h 175"/>
              <a:gd name="T78" fmla="*/ 0 w 266"/>
              <a:gd name="T79" fmla="*/ 117 h 175"/>
              <a:gd name="T80" fmla="*/ 1 w 266"/>
              <a:gd name="T81" fmla="*/ 114 h 175"/>
              <a:gd name="T82" fmla="*/ 2 w 266"/>
              <a:gd name="T83" fmla="*/ 109 h 175"/>
              <a:gd name="T84" fmla="*/ 6 w 266"/>
              <a:gd name="T85" fmla="*/ 101 h 175"/>
              <a:gd name="T86" fmla="*/ 11 w 266"/>
              <a:gd name="T87" fmla="*/ 91 h 175"/>
              <a:gd name="T88" fmla="*/ 18 w 266"/>
              <a:gd name="T89" fmla="*/ 79 h 175"/>
              <a:gd name="T90" fmla="*/ 27 w 266"/>
              <a:gd name="T91" fmla="*/ 66 h 175"/>
              <a:gd name="T92" fmla="*/ 37 w 266"/>
              <a:gd name="T93" fmla="*/ 53 h 175"/>
              <a:gd name="T94" fmla="*/ 49 w 266"/>
              <a:gd name="T95" fmla="*/ 40 h 175"/>
              <a:gd name="T96" fmla="*/ 65 w 266"/>
              <a:gd name="T97" fmla="*/ 27 h 175"/>
              <a:gd name="T98" fmla="*/ 80 w 266"/>
              <a:gd name="T99" fmla="*/ 17 h 175"/>
              <a:gd name="T100" fmla="*/ 100 w 266"/>
              <a:gd name="T101" fmla="*/ 9 h 175"/>
              <a:gd name="T102" fmla="*/ 121 w 266"/>
              <a:gd name="T103" fmla="*/ 3 h 175"/>
              <a:gd name="T104" fmla="*/ 145 w 266"/>
              <a:gd name="T10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6" h="175">
                <a:moveTo>
                  <a:pt x="145" y="0"/>
                </a:moveTo>
                <a:lnTo>
                  <a:pt x="171" y="1"/>
                </a:lnTo>
                <a:lnTo>
                  <a:pt x="200" y="8"/>
                </a:lnTo>
                <a:lnTo>
                  <a:pt x="232" y="18"/>
                </a:lnTo>
                <a:lnTo>
                  <a:pt x="266" y="35"/>
                </a:lnTo>
                <a:lnTo>
                  <a:pt x="266" y="38"/>
                </a:lnTo>
                <a:lnTo>
                  <a:pt x="264" y="44"/>
                </a:lnTo>
                <a:lnTo>
                  <a:pt x="260" y="53"/>
                </a:lnTo>
                <a:lnTo>
                  <a:pt x="253" y="66"/>
                </a:lnTo>
                <a:lnTo>
                  <a:pt x="247" y="79"/>
                </a:lnTo>
                <a:lnTo>
                  <a:pt x="238" y="95"/>
                </a:lnTo>
                <a:lnTo>
                  <a:pt x="226" y="110"/>
                </a:lnTo>
                <a:lnTo>
                  <a:pt x="213" y="126"/>
                </a:lnTo>
                <a:lnTo>
                  <a:pt x="199" y="141"/>
                </a:lnTo>
                <a:lnTo>
                  <a:pt x="182" y="153"/>
                </a:lnTo>
                <a:lnTo>
                  <a:pt x="163" y="165"/>
                </a:lnTo>
                <a:lnTo>
                  <a:pt x="143" y="173"/>
                </a:lnTo>
                <a:lnTo>
                  <a:pt x="121" y="175"/>
                </a:lnTo>
                <a:lnTo>
                  <a:pt x="96" y="175"/>
                </a:lnTo>
                <a:lnTo>
                  <a:pt x="70" y="169"/>
                </a:lnTo>
                <a:lnTo>
                  <a:pt x="40" y="157"/>
                </a:lnTo>
                <a:lnTo>
                  <a:pt x="9" y="139"/>
                </a:lnTo>
                <a:lnTo>
                  <a:pt x="13" y="140"/>
                </a:lnTo>
                <a:lnTo>
                  <a:pt x="20" y="143"/>
                </a:lnTo>
                <a:lnTo>
                  <a:pt x="32" y="147"/>
                </a:lnTo>
                <a:lnTo>
                  <a:pt x="48" y="149"/>
                </a:lnTo>
                <a:lnTo>
                  <a:pt x="66" y="151"/>
                </a:lnTo>
                <a:lnTo>
                  <a:pt x="87" y="151"/>
                </a:lnTo>
                <a:lnTo>
                  <a:pt x="109" y="147"/>
                </a:lnTo>
                <a:lnTo>
                  <a:pt x="131" y="138"/>
                </a:lnTo>
                <a:lnTo>
                  <a:pt x="153" y="125"/>
                </a:lnTo>
                <a:lnTo>
                  <a:pt x="149" y="126"/>
                </a:lnTo>
                <a:lnTo>
                  <a:pt x="140" y="128"/>
                </a:lnTo>
                <a:lnTo>
                  <a:pt x="127" y="132"/>
                </a:lnTo>
                <a:lnTo>
                  <a:pt x="109" y="136"/>
                </a:lnTo>
                <a:lnTo>
                  <a:pt x="88" y="138"/>
                </a:lnTo>
                <a:lnTo>
                  <a:pt x="66" y="138"/>
                </a:lnTo>
                <a:lnTo>
                  <a:pt x="44" y="135"/>
                </a:lnTo>
                <a:lnTo>
                  <a:pt x="22" y="128"/>
                </a:lnTo>
                <a:lnTo>
                  <a:pt x="0" y="117"/>
                </a:lnTo>
                <a:lnTo>
                  <a:pt x="1" y="114"/>
                </a:lnTo>
                <a:lnTo>
                  <a:pt x="2" y="109"/>
                </a:lnTo>
                <a:lnTo>
                  <a:pt x="6" y="101"/>
                </a:lnTo>
                <a:lnTo>
                  <a:pt x="11" y="91"/>
                </a:lnTo>
                <a:lnTo>
                  <a:pt x="18" y="79"/>
                </a:lnTo>
                <a:lnTo>
                  <a:pt x="27" y="66"/>
                </a:lnTo>
                <a:lnTo>
                  <a:pt x="37" y="53"/>
                </a:lnTo>
                <a:lnTo>
                  <a:pt x="49" y="40"/>
                </a:lnTo>
                <a:lnTo>
                  <a:pt x="65" y="27"/>
                </a:lnTo>
                <a:lnTo>
                  <a:pt x="80" y="17"/>
                </a:lnTo>
                <a:lnTo>
                  <a:pt x="100" y="9"/>
                </a:lnTo>
                <a:lnTo>
                  <a:pt x="121" y="3"/>
                </a:lnTo>
                <a:lnTo>
                  <a:pt x="145" y="0"/>
                </a:lnTo>
                <a:close/>
              </a:path>
            </a:pathLst>
          </a:custGeom>
          <a:solidFill>
            <a:schemeClr val="accent4">
              <a:lumMod val="100000"/>
            </a:schemeClr>
          </a:solidFill>
          <a:ln w="0">
            <a:noFill/>
            <a:prstDash val="solid"/>
            <a:round/>
          </a:ln>
        </p:spPr>
        <p:txBody>
          <a:bodyPr anchor="ctr"/>
          <a:lstStyle/>
          <a:p>
            <a:pPr algn="ctr"/>
            <a:endParaRPr/>
          </a:p>
        </p:txBody>
      </p:sp>
      <p:sp>
        <p:nvSpPr>
          <p:cNvPr id="37" name="千图PPT彼岸天：ID 8661124库_任意多边形 36"/>
          <p:cNvSpPr/>
          <p:nvPr>
            <p:custDataLst>
              <p:tags r:id="rId21"/>
            </p:custDataLst>
          </p:nvPr>
        </p:nvSpPr>
        <p:spPr bwMode="auto">
          <a:xfrm>
            <a:off x="4758853" y="2104939"/>
            <a:ext cx="257036" cy="392499"/>
          </a:xfrm>
          <a:custGeom>
            <a:avLst/>
            <a:gdLst>
              <a:gd name="T0" fmla="*/ 35 w 177"/>
              <a:gd name="T1" fmla="*/ 0 h 266"/>
              <a:gd name="T2" fmla="*/ 38 w 177"/>
              <a:gd name="T3" fmla="*/ 1 h 266"/>
              <a:gd name="T4" fmla="*/ 45 w 177"/>
              <a:gd name="T5" fmla="*/ 4 h 266"/>
              <a:gd name="T6" fmla="*/ 54 w 177"/>
              <a:gd name="T7" fmla="*/ 8 h 266"/>
              <a:gd name="T8" fmla="*/ 67 w 177"/>
              <a:gd name="T9" fmla="*/ 13 h 266"/>
              <a:gd name="T10" fmla="*/ 81 w 177"/>
              <a:gd name="T11" fmla="*/ 21 h 266"/>
              <a:gd name="T12" fmla="*/ 95 w 177"/>
              <a:gd name="T13" fmla="*/ 30 h 266"/>
              <a:gd name="T14" fmla="*/ 111 w 177"/>
              <a:gd name="T15" fmla="*/ 40 h 266"/>
              <a:gd name="T16" fmla="*/ 126 w 177"/>
              <a:gd name="T17" fmla="*/ 53 h 266"/>
              <a:gd name="T18" fmla="*/ 142 w 177"/>
              <a:gd name="T19" fmla="*/ 67 h 266"/>
              <a:gd name="T20" fmla="*/ 155 w 177"/>
              <a:gd name="T21" fmla="*/ 84 h 266"/>
              <a:gd name="T22" fmla="*/ 165 w 177"/>
              <a:gd name="T23" fmla="*/ 102 h 266"/>
              <a:gd name="T24" fmla="*/ 173 w 177"/>
              <a:gd name="T25" fmla="*/ 123 h 266"/>
              <a:gd name="T26" fmla="*/ 177 w 177"/>
              <a:gd name="T27" fmla="*/ 146 h 266"/>
              <a:gd name="T28" fmla="*/ 176 w 177"/>
              <a:gd name="T29" fmla="*/ 171 h 266"/>
              <a:gd name="T30" fmla="*/ 171 w 177"/>
              <a:gd name="T31" fmla="*/ 197 h 266"/>
              <a:gd name="T32" fmla="*/ 159 w 177"/>
              <a:gd name="T33" fmla="*/ 226 h 266"/>
              <a:gd name="T34" fmla="*/ 141 w 177"/>
              <a:gd name="T35" fmla="*/ 257 h 266"/>
              <a:gd name="T36" fmla="*/ 141 w 177"/>
              <a:gd name="T37" fmla="*/ 254 h 266"/>
              <a:gd name="T38" fmla="*/ 143 w 177"/>
              <a:gd name="T39" fmla="*/ 246 h 266"/>
              <a:gd name="T40" fmla="*/ 147 w 177"/>
              <a:gd name="T41" fmla="*/ 235 h 266"/>
              <a:gd name="T42" fmla="*/ 150 w 177"/>
              <a:gd name="T43" fmla="*/ 219 h 266"/>
              <a:gd name="T44" fmla="*/ 151 w 177"/>
              <a:gd name="T45" fmla="*/ 200 h 266"/>
              <a:gd name="T46" fmla="*/ 151 w 177"/>
              <a:gd name="T47" fmla="*/ 180 h 266"/>
              <a:gd name="T48" fmla="*/ 147 w 177"/>
              <a:gd name="T49" fmla="*/ 158 h 266"/>
              <a:gd name="T50" fmla="*/ 139 w 177"/>
              <a:gd name="T51" fmla="*/ 136 h 266"/>
              <a:gd name="T52" fmla="*/ 126 w 177"/>
              <a:gd name="T53" fmla="*/ 114 h 266"/>
              <a:gd name="T54" fmla="*/ 128 w 177"/>
              <a:gd name="T55" fmla="*/ 117 h 266"/>
              <a:gd name="T56" fmla="*/ 130 w 177"/>
              <a:gd name="T57" fmla="*/ 126 h 266"/>
              <a:gd name="T58" fmla="*/ 133 w 177"/>
              <a:gd name="T59" fmla="*/ 140 h 266"/>
              <a:gd name="T60" fmla="*/ 137 w 177"/>
              <a:gd name="T61" fmla="*/ 158 h 266"/>
              <a:gd name="T62" fmla="*/ 138 w 177"/>
              <a:gd name="T63" fmla="*/ 178 h 266"/>
              <a:gd name="T64" fmla="*/ 138 w 177"/>
              <a:gd name="T65" fmla="*/ 200 h 266"/>
              <a:gd name="T66" fmla="*/ 136 w 177"/>
              <a:gd name="T67" fmla="*/ 223 h 266"/>
              <a:gd name="T68" fmla="*/ 129 w 177"/>
              <a:gd name="T69" fmla="*/ 245 h 266"/>
              <a:gd name="T70" fmla="*/ 117 w 177"/>
              <a:gd name="T71" fmla="*/ 266 h 266"/>
              <a:gd name="T72" fmla="*/ 116 w 177"/>
              <a:gd name="T73" fmla="*/ 266 h 266"/>
              <a:gd name="T74" fmla="*/ 110 w 177"/>
              <a:gd name="T75" fmla="*/ 263 h 266"/>
              <a:gd name="T76" fmla="*/ 102 w 177"/>
              <a:gd name="T77" fmla="*/ 261 h 266"/>
              <a:gd name="T78" fmla="*/ 91 w 177"/>
              <a:gd name="T79" fmla="*/ 256 h 266"/>
              <a:gd name="T80" fmla="*/ 80 w 177"/>
              <a:gd name="T81" fmla="*/ 248 h 266"/>
              <a:gd name="T82" fmla="*/ 67 w 177"/>
              <a:gd name="T83" fmla="*/ 240 h 266"/>
              <a:gd name="T84" fmla="*/ 54 w 177"/>
              <a:gd name="T85" fmla="*/ 230 h 266"/>
              <a:gd name="T86" fmla="*/ 41 w 177"/>
              <a:gd name="T87" fmla="*/ 217 h 266"/>
              <a:gd name="T88" fmla="*/ 29 w 177"/>
              <a:gd name="T89" fmla="*/ 202 h 266"/>
              <a:gd name="T90" fmla="*/ 17 w 177"/>
              <a:gd name="T91" fmla="*/ 185 h 266"/>
              <a:gd name="T92" fmla="*/ 9 w 177"/>
              <a:gd name="T93" fmla="*/ 167 h 266"/>
              <a:gd name="T94" fmla="*/ 3 w 177"/>
              <a:gd name="T95" fmla="*/ 145 h 266"/>
              <a:gd name="T96" fmla="*/ 0 w 177"/>
              <a:gd name="T97" fmla="*/ 122 h 266"/>
              <a:gd name="T98" fmla="*/ 2 w 177"/>
              <a:gd name="T99" fmla="*/ 96 h 266"/>
              <a:gd name="T100" fmla="*/ 8 w 177"/>
              <a:gd name="T101" fmla="*/ 66 h 266"/>
              <a:gd name="T102" fmla="*/ 19 w 177"/>
              <a:gd name="T103" fmla="*/ 35 h 266"/>
              <a:gd name="T104" fmla="*/ 35 w 177"/>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266">
                <a:moveTo>
                  <a:pt x="35" y="0"/>
                </a:moveTo>
                <a:lnTo>
                  <a:pt x="38" y="1"/>
                </a:lnTo>
                <a:lnTo>
                  <a:pt x="45" y="4"/>
                </a:lnTo>
                <a:lnTo>
                  <a:pt x="54" y="8"/>
                </a:lnTo>
                <a:lnTo>
                  <a:pt x="67" y="13"/>
                </a:lnTo>
                <a:lnTo>
                  <a:pt x="81" y="21"/>
                </a:lnTo>
                <a:lnTo>
                  <a:pt x="95" y="30"/>
                </a:lnTo>
                <a:lnTo>
                  <a:pt x="111" y="40"/>
                </a:lnTo>
                <a:lnTo>
                  <a:pt x="126" y="53"/>
                </a:lnTo>
                <a:lnTo>
                  <a:pt x="142" y="67"/>
                </a:lnTo>
                <a:lnTo>
                  <a:pt x="155" y="84"/>
                </a:lnTo>
                <a:lnTo>
                  <a:pt x="165" y="102"/>
                </a:lnTo>
                <a:lnTo>
                  <a:pt x="173" y="123"/>
                </a:lnTo>
                <a:lnTo>
                  <a:pt x="177" y="146"/>
                </a:lnTo>
                <a:lnTo>
                  <a:pt x="176" y="171"/>
                </a:lnTo>
                <a:lnTo>
                  <a:pt x="171" y="197"/>
                </a:lnTo>
                <a:lnTo>
                  <a:pt x="159" y="226"/>
                </a:lnTo>
                <a:lnTo>
                  <a:pt x="141" y="257"/>
                </a:lnTo>
                <a:lnTo>
                  <a:pt x="141" y="254"/>
                </a:lnTo>
                <a:lnTo>
                  <a:pt x="143" y="246"/>
                </a:lnTo>
                <a:lnTo>
                  <a:pt x="147" y="235"/>
                </a:lnTo>
                <a:lnTo>
                  <a:pt x="150" y="219"/>
                </a:lnTo>
                <a:lnTo>
                  <a:pt x="151" y="200"/>
                </a:lnTo>
                <a:lnTo>
                  <a:pt x="151" y="180"/>
                </a:lnTo>
                <a:lnTo>
                  <a:pt x="147" y="158"/>
                </a:lnTo>
                <a:lnTo>
                  <a:pt x="139" y="136"/>
                </a:lnTo>
                <a:lnTo>
                  <a:pt x="126" y="114"/>
                </a:lnTo>
                <a:lnTo>
                  <a:pt x="128" y="117"/>
                </a:lnTo>
                <a:lnTo>
                  <a:pt x="130" y="126"/>
                </a:lnTo>
                <a:lnTo>
                  <a:pt x="133" y="140"/>
                </a:lnTo>
                <a:lnTo>
                  <a:pt x="137" y="158"/>
                </a:lnTo>
                <a:lnTo>
                  <a:pt x="138" y="178"/>
                </a:lnTo>
                <a:lnTo>
                  <a:pt x="138" y="200"/>
                </a:lnTo>
                <a:lnTo>
                  <a:pt x="136" y="223"/>
                </a:lnTo>
                <a:lnTo>
                  <a:pt x="129" y="245"/>
                </a:lnTo>
                <a:lnTo>
                  <a:pt x="117" y="266"/>
                </a:lnTo>
                <a:lnTo>
                  <a:pt x="116" y="266"/>
                </a:lnTo>
                <a:lnTo>
                  <a:pt x="110" y="263"/>
                </a:lnTo>
                <a:lnTo>
                  <a:pt x="102" y="261"/>
                </a:lnTo>
                <a:lnTo>
                  <a:pt x="91" y="256"/>
                </a:lnTo>
                <a:lnTo>
                  <a:pt x="80" y="248"/>
                </a:lnTo>
                <a:lnTo>
                  <a:pt x="67" y="240"/>
                </a:lnTo>
                <a:lnTo>
                  <a:pt x="54" y="230"/>
                </a:lnTo>
                <a:lnTo>
                  <a:pt x="41" y="217"/>
                </a:lnTo>
                <a:lnTo>
                  <a:pt x="29" y="202"/>
                </a:lnTo>
                <a:lnTo>
                  <a:pt x="17" y="185"/>
                </a:lnTo>
                <a:lnTo>
                  <a:pt x="9" y="167"/>
                </a:lnTo>
                <a:lnTo>
                  <a:pt x="3" y="145"/>
                </a:lnTo>
                <a:lnTo>
                  <a:pt x="0" y="122"/>
                </a:lnTo>
                <a:lnTo>
                  <a:pt x="2" y="96"/>
                </a:lnTo>
                <a:lnTo>
                  <a:pt x="8" y="66"/>
                </a:lnTo>
                <a:lnTo>
                  <a:pt x="19" y="35"/>
                </a:lnTo>
                <a:lnTo>
                  <a:pt x="35" y="0"/>
                </a:lnTo>
                <a:close/>
              </a:path>
            </a:pathLst>
          </a:custGeom>
          <a:solidFill>
            <a:schemeClr val="accent4">
              <a:lumMod val="100000"/>
            </a:schemeClr>
          </a:solidFill>
          <a:ln w="0">
            <a:noFill/>
            <a:prstDash val="solid"/>
            <a:round/>
          </a:ln>
        </p:spPr>
        <p:txBody>
          <a:bodyPr anchor="ctr"/>
          <a:lstStyle/>
          <a:p>
            <a:pPr algn="ctr"/>
            <a:endParaRPr/>
          </a:p>
        </p:txBody>
      </p:sp>
      <p:sp>
        <p:nvSpPr>
          <p:cNvPr id="38" name="千图PPT彼岸天：ID 8661124库_任意多边形 37"/>
          <p:cNvSpPr/>
          <p:nvPr>
            <p:custDataLst>
              <p:tags r:id="rId22"/>
            </p:custDataLst>
          </p:nvPr>
        </p:nvSpPr>
        <p:spPr bwMode="auto">
          <a:xfrm>
            <a:off x="5172724" y="2087233"/>
            <a:ext cx="257036" cy="377743"/>
          </a:xfrm>
          <a:custGeom>
            <a:avLst/>
            <a:gdLst>
              <a:gd name="T0" fmla="*/ 149 w 177"/>
              <a:gd name="T1" fmla="*/ 0 h 256"/>
              <a:gd name="T2" fmla="*/ 151 w 177"/>
              <a:gd name="T3" fmla="*/ 3 h 256"/>
              <a:gd name="T4" fmla="*/ 153 w 177"/>
              <a:gd name="T5" fmla="*/ 9 h 256"/>
              <a:gd name="T6" fmla="*/ 157 w 177"/>
              <a:gd name="T7" fmla="*/ 18 h 256"/>
              <a:gd name="T8" fmla="*/ 162 w 177"/>
              <a:gd name="T9" fmla="*/ 31 h 256"/>
              <a:gd name="T10" fmla="*/ 166 w 177"/>
              <a:gd name="T11" fmla="*/ 47 h 256"/>
              <a:gd name="T12" fmla="*/ 172 w 177"/>
              <a:gd name="T13" fmla="*/ 64 h 256"/>
              <a:gd name="T14" fmla="*/ 174 w 177"/>
              <a:gd name="T15" fmla="*/ 82 h 256"/>
              <a:gd name="T16" fmla="*/ 177 w 177"/>
              <a:gd name="T17" fmla="*/ 103 h 256"/>
              <a:gd name="T18" fmla="*/ 177 w 177"/>
              <a:gd name="T19" fmla="*/ 123 h 256"/>
              <a:gd name="T20" fmla="*/ 174 w 177"/>
              <a:gd name="T21" fmla="*/ 144 h 256"/>
              <a:gd name="T22" fmla="*/ 168 w 177"/>
              <a:gd name="T23" fmla="*/ 165 h 256"/>
              <a:gd name="T24" fmla="*/ 159 w 177"/>
              <a:gd name="T25" fmla="*/ 184 h 256"/>
              <a:gd name="T26" fmla="*/ 146 w 177"/>
              <a:gd name="T27" fmla="*/ 203 h 256"/>
              <a:gd name="T28" fmla="*/ 129 w 177"/>
              <a:gd name="T29" fmla="*/ 219 h 256"/>
              <a:gd name="T30" fmla="*/ 105 w 177"/>
              <a:gd name="T31" fmla="*/ 235 h 256"/>
              <a:gd name="T32" fmla="*/ 77 w 177"/>
              <a:gd name="T33" fmla="*/ 247 h 256"/>
              <a:gd name="T34" fmla="*/ 42 w 177"/>
              <a:gd name="T35" fmla="*/ 256 h 256"/>
              <a:gd name="T36" fmla="*/ 44 w 177"/>
              <a:gd name="T37" fmla="*/ 255 h 256"/>
              <a:gd name="T38" fmla="*/ 52 w 177"/>
              <a:gd name="T39" fmla="*/ 251 h 256"/>
              <a:gd name="T40" fmla="*/ 62 w 177"/>
              <a:gd name="T41" fmla="*/ 244 h 256"/>
              <a:gd name="T42" fmla="*/ 75 w 177"/>
              <a:gd name="T43" fmla="*/ 235 h 256"/>
              <a:gd name="T44" fmla="*/ 90 w 177"/>
              <a:gd name="T45" fmla="*/ 223 h 256"/>
              <a:gd name="T46" fmla="*/ 104 w 177"/>
              <a:gd name="T47" fmla="*/ 209 h 256"/>
              <a:gd name="T48" fmla="*/ 117 w 177"/>
              <a:gd name="T49" fmla="*/ 191 h 256"/>
              <a:gd name="T50" fmla="*/ 126 w 177"/>
              <a:gd name="T51" fmla="*/ 169 h 256"/>
              <a:gd name="T52" fmla="*/ 133 w 177"/>
              <a:gd name="T53" fmla="*/ 144 h 256"/>
              <a:gd name="T54" fmla="*/ 131 w 177"/>
              <a:gd name="T55" fmla="*/ 148 h 256"/>
              <a:gd name="T56" fmla="*/ 127 w 177"/>
              <a:gd name="T57" fmla="*/ 156 h 256"/>
              <a:gd name="T58" fmla="*/ 120 w 177"/>
              <a:gd name="T59" fmla="*/ 168 h 256"/>
              <a:gd name="T60" fmla="*/ 109 w 177"/>
              <a:gd name="T61" fmla="*/ 183 h 256"/>
              <a:gd name="T62" fmla="*/ 96 w 177"/>
              <a:gd name="T63" fmla="*/ 199 h 256"/>
              <a:gd name="T64" fmla="*/ 81 w 177"/>
              <a:gd name="T65" fmla="*/ 214 h 256"/>
              <a:gd name="T66" fmla="*/ 62 w 177"/>
              <a:gd name="T67" fmla="*/ 229 h 256"/>
              <a:gd name="T68" fmla="*/ 42 w 177"/>
              <a:gd name="T69" fmla="*/ 240 h 256"/>
              <a:gd name="T70" fmla="*/ 18 w 177"/>
              <a:gd name="T71" fmla="*/ 247 h 256"/>
              <a:gd name="T72" fmla="*/ 18 w 177"/>
              <a:gd name="T73" fmla="*/ 244 h 256"/>
              <a:gd name="T74" fmla="*/ 16 w 177"/>
              <a:gd name="T75" fmla="*/ 239 h 256"/>
              <a:gd name="T76" fmla="*/ 12 w 177"/>
              <a:gd name="T77" fmla="*/ 230 h 256"/>
              <a:gd name="T78" fmla="*/ 8 w 177"/>
              <a:gd name="T79" fmla="*/ 217 h 256"/>
              <a:gd name="T80" fmla="*/ 4 w 177"/>
              <a:gd name="T81" fmla="*/ 203 h 256"/>
              <a:gd name="T82" fmla="*/ 1 w 177"/>
              <a:gd name="T83" fmla="*/ 186 h 256"/>
              <a:gd name="T84" fmla="*/ 0 w 177"/>
              <a:gd name="T85" fmla="*/ 168 h 256"/>
              <a:gd name="T86" fmla="*/ 0 w 177"/>
              <a:gd name="T87" fmla="*/ 148 h 256"/>
              <a:gd name="T88" fmla="*/ 4 w 177"/>
              <a:gd name="T89" fmla="*/ 127 h 256"/>
              <a:gd name="T90" fmla="*/ 9 w 177"/>
              <a:gd name="T91" fmla="*/ 107 h 256"/>
              <a:gd name="T92" fmla="*/ 19 w 177"/>
              <a:gd name="T93" fmla="*/ 86 h 256"/>
              <a:gd name="T94" fmla="*/ 35 w 177"/>
              <a:gd name="T95" fmla="*/ 66 h 256"/>
              <a:gd name="T96" fmla="*/ 55 w 177"/>
              <a:gd name="T97" fmla="*/ 47 h 256"/>
              <a:gd name="T98" fmla="*/ 79 w 177"/>
              <a:gd name="T99" fmla="*/ 30 h 256"/>
              <a:gd name="T100" fmla="*/ 112 w 177"/>
              <a:gd name="T101" fmla="*/ 14 h 256"/>
              <a:gd name="T102" fmla="*/ 149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49" y="0"/>
                </a:moveTo>
                <a:lnTo>
                  <a:pt x="151" y="3"/>
                </a:lnTo>
                <a:lnTo>
                  <a:pt x="153" y="9"/>
                </a:lnTo>
                <a:lnTo>
                  <a:pt x="157" y="18"/>
                </a:lnTo>
                <a:lnTo>
                  <a:pt x="162" y="31"/>
                </a:lnTo>
                <a:lnTo>
                  <a:pt x="166" y="47"/>
                </a:lnTo>
                <a:lnTo>
                  <a:pt x="172" y="64"/>
                </a:lnTo>
                <a:lnTo>
                  <a:pt x="174" y="82"/>
                </a:lnTo>
                <a:lnTo>
                  <a:pt x="177" y="103"/>
                </a:lnTo>
                <a:lnTo>
                  <a:pt x="177" y="123"/>
                </a:lnTo>
                <a:lnTo>
                  <a:pt x="174" y="144"/>
                </a:lnTo>
                <a:lnTo>
                  <a:pt x="168" y="165"/>
                </a:lnTo>
                <a:lnTo>
                  <a:pt x="159" y="184"/>
                </a:lnTo>
                <a:lnTo>
                  <a:pt x="146" y="203"/>
                </a:lnTo>
                <a:lnTo>
                  <a:pt x="129" y="219"/>
                </a:lnTo>
                <a:lnTo>
                  <a:pt x="105" y="235"/>
                </a:lnTo>
                <a:lnTo>
                  <a:pt x="77" y="247"/>
                </a:lnTo>
                <a:lnTo>
                  <a:pt x="42" y="256"/>
                </a:lnTo>
                <a:lnTo>
                  <a:pt x="44" y="255"/>
                </a:lnTo>
                <a:lnTo>
                  <a:pt x="52" y="251"/>
                </a:lnTo>
                <a:lnTo>
                  <a:pt x="62" y="244"/>
                </a:lnTo>
                <a:lnTo>
                  <a:pt x="75" y="235"/>
                </a:lnTo>
                <a:lnTo>
                  <a:pt x="90" y="223"/>
                </a:lnTo>
                <a:lnTo>
                  <a:pt x="104" y="209"/>
                </a:lnTo>
                <a:lnTo>
                  <a:pt x="117" y="191"/>
                </a:lnTo>
                <a:lnTo>
                  <a:pt x="126" y="169"/>
                </a:lnTo>
                <a:lnTo>
                  <a:pt x="133" y="144"/>
                </a:lnTo>
                <a:lnTo>
                  <a:pt x="131" y="148"/>
                </a:lnTo>
                <a:lnTo>
                  <a:pt x="127" y="156"/>
                </a:lnTo>
                <a:lnTo>
                  <a:pt x="120" y="168"/>
                </a:lnTo>
                <a:lnTo>
                  <a:pt x="109" y="183"/>
                </a:lnTo>
                <a:lnTo>
                  <a:pt x="96" y="199"/>
                </a:lnTo>
                <a:lnTo>
                  <a:pt x="81" y="214"/>
                </a:lnTo>
                <a:lnTo>
                  <a:pt x="62" y="229"/>
                </a:lnTo>
                <a:lnTo>
                  <a:pt x="42" y="240"/>
                </a:lnTo>
                <a:lnTo>
                  <a:pt x="18" y="247"/>
                </a:lnTo>
                <a:lnTo>
                  <a:pt x="18" y="244"/>
                </a:lnTo>
                <a:lnTo>
                  <a:pt x="16" y="239"/>
                </a:lnTo>
                <a:lnTo>
                  <a:pt x="12" y="230"/>
                </a:lnTo>
                <a:lnTo>
                  <a:pt x="8" y="217"/>
                </a:lnTo>
                <a:lnTo>
                  <a:pt x="4" y="203"/>
                </a:lnTo>
                <a:lnTo>
                  <a:pt x="1" y="186"/>
                </a:lnTo>
                <a:lnTo>
                  <a:pt x="0" y="168"/>
                </a:lnTo>
                <a:lnTo>
                  <a:pt x="0" y="148"/>
                </a:lnTo>
                <a:lnTo>
                  <a:pt x="4" y="127"/>
                </a:lnTo>
                <a:lnTo>
                  <a:pt x="9" y="107"/>
                </a:lnTo>
                <a:lnTo>
                  <a:pt x="19" y="86"/>
                </a:lnTo>
                <a:lnTo>
                  <a:pt x="35" y="66"/>
                </a:lnTo>
                <a:lnTo>
                  <a:pt x="55" y="47"/>
                </a:lnTo>
                <a:lnTo>
                  <a:pt x="79" y="30"/>
                </a:lnTo>
                <a:lnTo>
                  <a:pt x="112" y="14"/>
                </a:lnTo>
                <a:lnTo>
                  <a:pt x="149" y="0"/>
                </a:lnTo>
                <a:close/>
              </a:path>
            </a:pathLst>
          </a:custGeom>
          <a:solidFill>
            <a:schemeClr val="accent4">
              <a:lumMod val="100000"/>
            </a:schemeClr>
          </a:solidFill>
          <a:ln w="0">
            <a:noFill/>
            <a:prstDash val="solid"/>
            <a:round/>
          </a:ln>
        </p:spPr>
        <p:txBody>
          <a:bodyPr anchor="ctr"/>
          <a:lstStyle/>
          <a:p>
            <a:pPr algn="ctr"/>
            <a:endParaRPr/>
          </a:p>
        </p:txBody>
      </p:sp>
      <p:sp>
        <p:nvSpPr>
          <p:cNvPr id="39" name="千图PPT彼岸天：ID 8661124库_任意多边形 38"/>
          <p:cNvSpPr/>
          <p:nvPr>
            <p:custDataLst>
              <p:tags r:id="rId23"/>
            </p:custDataLst>
          </p:nvPr>
        </p:nvSpPr>
        <p:spPr bwMode="auto">
          <a:xfrm>
            <a:off x="5545935" y="2473829"/>
            <a:ext cx="387733" cy="261175"/>
          </a:xfrm>
          <a:custGeom>
            <a:avLst/>
            <a:gdLst>
              <a:gd name="T0" fmla="*/ 145 w 267"/>
              <a:gd name="T1" fmla="*/ 0 h 177"/>
              <a:gd name="T2" fmla="*/ 171 w 267"/>
              <a:gd name="T3" fmla="*/ 3 h 177"/>
              <a:gd name="T4" fmla="*/ 200 w 267"/>
              <a:gd name="T5" fmla="*/ 8 h 177"/>
              <a:gd name="T6" fmla="*/ 232 w 267"/>
              <a:gd name="T7" fmla="*/ 20 h 177"/>
              <a:gd name="T8" fmla="*/ 267 w 267"/>
              <a:gd name="T9" fmla="*/ 37 h 177"/>
              <a:gd name="T10" fmla="*/ 265 w 267"/>
              <a:gd name="T11" fmla="*/ 38 h 177"/>
              <a:gd name="T12" fmla="*/ 263 w 267"/>
              <a:gd name="T13" fmla="*/ 44 h 177"/>
              <a:gd name="T14" fmla="*/ 259 w 267"/>
              <a:gd name="T15" fmla="*/ 54 h 177"/>
              <a:gd name="T16" fmla="*/ 254 w 267"/>
              <a:gd name="T17" fmla="*/ 67 h 177"/>
              <a:gd name="T18" fmla="*/ 246 w 267"/>
              <a:gd name="T19" fmla="*/ 81 h 177"/>
              <a:gd name="T20" fmla="*/ 237 w 267"/>
              <a:gd name="T21" fmla="*/ 95 h 177"/>
              <a:gd name="T22" fmla="*/ 226 w 267"/>
              <a:gd name="T23" fmla="*/ 112 h 177"/>
              <a:gd name="T24" fmla="*/ 213 w 267"/>
              <a:gd name="T25" fmla="*/ 128 h 177"/>
              <a:gd name="T26" fmla="*/ 198 w 267"/>
              <a:gd name="T27" fmla="*/ 142 h 177"/>
              <a:gd name="T28" fmla="*/ 182 w 267"/>
              <a:gd name="T29" fmla="*/ 155 h 177"/>
              <a:gd name="T30" fmla="*/ 163 w 267"/>
              <a:gd name="T31" fmla="*/ 165 h 177"/>
              <a:gd name="T32" fmla="*/ 143 w 267"/>
              <a:gd name="T33" fmla="*/ 173 h 177"/>
              <a:gd name="T34" fmla="*/ 120 w 267"/>
              <a:gd name="T35" fmla="*/ 177 h 177"/>
              <a:gd name="T36" fmla="*/ 95 w 267"/>
              <a:gd name="T37" fmla="*/ 176 h 177"/>
              <a:gd name="T38" fmla="*/ 69 w 267"/>
              <a:gd name="T39" fmla="*/ 170 h 177"/>
              <a:gd name="T40" fmla="*/ 41 w 267"/>
              <a:gd name="T41" fmla="*/ 159 h 177"/>
              <a:gd name="T42" fmla="*/ 9 w 267"/>
              <a:gd name="T43" fmla="*/ 141 h 177"/>
              <a:gd name="T44" fmla="*/ 12 w 267"/>
              <a:gd name="T45" fmla="*/ 141 h 177"/>
              <a:gd name="T46" fmla="*/ 20 w 267"/>
              <a:gd name="T47" fmla="*/ 143 h 177"/>
              <a:gd name="T48" fmla="*/ 32 w 267"/>
              <a:gd name="T49" fmla="*/ 147 h 177"/>
              <a:gd name="T50" fmla="*/ 47 w 267"/>
              <a:gd name="T51" fmla="*/ 150 h 177"/>
              <a:gd name="T52" fmla="*/ 65 w 267"/>
              <a:gd name="T53" fmla="*/ 151 h 177"/>
              <a:gd name="T54" fmla="*/ 86 w 267"/>
              <a:gd name="T55" fmla="*/ 151 h 177"/>
              <a:gd name="T56" fmla="*/ 108 w 267"/>
              <a:gd name="T57" fmla="*/ 147 h 177"/>
              <a:gd name="T58" fmla="*/ 130 w 267"/>
              <a:gd name="T59" fmla="*/ 139 h 177"/>
              <a:gd name="T60" fmla="*/ 152 w 267"/>
              <a:gd name="T61" fmla="*/ 126 h 177"/>
              <a:gd name="T62" fmla="*/ 150 w 267"/>
              <a:gd name="T63" fmla="*/ 128 h 177"/>
              <a:gd name="T64" fmla="*/ 141 w 267"/>
              <a:gd name="T65" fmla="*/ 130 h 177"/>
              <a:gd name="T66" fmla="*/ 126 w 267"/>
              <a:gd name="T67" fmla="*/ 133 h 177"/>
              <a:gd name="T68" fmla="*/ 108 w 267"/>
              <a:gd name="T69" fmla="*/ 137 h 177"/>
              <a:gd name="T70" fmla="*/ 89 w 267"/>
              <a:gd name="T71" fmla="*/ 138 h 177"/>
              <a:gd name="T72" fmla="*/ 67 w 267"/>
              <a:gd name="T73" fmla="*/ 139 h 177"/>
              <a:gd name="T74" fmla="*/ 43 w 267"/>
              <a:gd name="T75" fmla="*/ 135 h 177"/>
              <a:gd name="T76" fmla="*/ 21 w 267"/>
              <a:gd name="T77" fmla="*/ 129 h 177"/>
              <a:gd name="T78" fmla="*/ 0 w 267"/>
              <a:gd name="T79" fmla="*/ 117 h 177"/>
              <a:gd name="T80" fmla="*/ 0 w 267"/>
              <a:gd name="T81" fmla="*/ 116 h 177"/>
              <a:gd name="T82" fmla="*/ 3 w 267"/>
              <a:gd name="T83" fmla="*/ 111 h 177"/>
              <a:gd name="T84" fmla="*/ 6 w 267"/>
              <a:gd name="T85" fmla="*/ 102 h 177"/>
              <a:gd name="T86" fmla="*/ 11 w 267"/>
              <a:gd name="T87" fmla="*/ 91 h 177"/>
              <a:gd name="T88" fmla="*/ 19 w 267"/>
              <a:gd name="T89" fmla="*/ 80 h 177"/>
              <a:gd name="T90" fmla="*/ 26 w 267"/>
              <a:gd name="T91" fmla="*/ 67 h 177"/>
              <a:gd name="T92" fmla="*/ 37 w 267"/>
              <a:gd name="T93" fmla="*/ 54 h 177"/>
              <a:gd name="T94" fmla="*/ 50 w 267"/>
              <a:gd name="T95" fmla="*/ 41 h 177"/>
              <a:gd name="T96" fmla="*/ 64 w 267"/>
              <a:gd name="T97" fmla="*/ 29 h 177"/>
              <a:gd name="T98" fmla="*/ 81 w 267"/>
              <a:gd name="T99" fmla="*/ 18 h 177"/>
              <a:gd name="T100" fmla="*/ 99 w 267"/>
              <a:gd name="T101" fmla="*/ 9 h 177"/>
              <a:gd name="T102" fmla="*/ 121 w 267"/>
              <a:gd name="T103" fmla="*/ 3 h 177"/>
              <a:gd name="T104" fmla="*/ 145 w 267"/>
              <a:gd name="T105"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7">
                <a:moveTo>
                  <a:pt x="145" y="0"/>
                </a:moveTo>
                <a:lnTo>
                  <a:pt x="171" y="3"/>
                </a:lnTo>
                <a:lnTo>
                  <a:pt x="200" y="8"/>
                </a:lnTo>
                <a:lnTo>
                  <a:pt x="232" y="20"/>
                </a:lnTo>
                <a:lnTo>
                  <a:pt x="267" y="37"/>
                </a:lnTo>
                <a:lnTo>
                  <a:pt x="265" y="38"/>
                </a:lnTo>
                <a:lnTo>
                  <a:pt x="263" y="44"/>
                </a:lnTo>
                <a:lnTo>
                  <a:pt x="259" y="54"/>
                </a:lnTo>
                <a:lnTo>
                  <a:pt x="254" y="67"/>
                </a:lnTo>
                <a:lnTo>
                  <a:pt x="246" y="81"/>
                </a:lnTo>
                <a:lnTo>
                  <a:pt x="237" y="95"/>
                </a:lnTo>
                <a:lnTo>
                  <a:pt x="226" y="112"/>
                </a:lnTo>
                <a:lnTo>
                  <a:pt x="213" y="128"/>
                </a:lnTo>
                <a:lnTo>
                  <a:pt x="198" y="142"/>
                </a:lnTo>
                <a:lnTo>
                  <a:pt x="182" y="155"/>
                </a:lnTo>
                <a:lnTo>
                  <a:pt x="163" y="165"/>
                </a:lnTo>
                <a:lnTo>
                  <a:pt x="143" y="173"/>
                </a:lnTo>
                <a:lnTo>
                  <a:pt x="120" y="177"/>
                </a:lnTo>
                <a:lnTo>
                  <a:pt x="95" y="176"/>
                </a:lnTo>
                <a:lnTo>
                  <a:pt x="69" y="170"/>
                </a:lnTo>
                <a:lnTo>
                  <a:pt x="41" y="159"/>
                </a:lnTo>
                <a:lnTo>
                  <a:pt x="9" y="141"/>
                </a:lnTo>
                <a:lnTo>
                  <a:pt x="12" y="141"/>
                </a:lnTo>
                <a:lnTo>
                  <a:pt x="20" y="143"/>
                </a:lnTo>
                <a:lnTo>
                  <a:pt x="32" y="147"/>
                </a:lnTo>
                <a:lnTo>
                  <a:pt x="47" y="150"/>
                </a:lnTo>
                <a:lnTo>
                  <a:pt x="65" y="151"/>
                </a:lnTo>
                <a:lnTo>
                  <a:pt x="86" y="151"/>
                </a:lnTo>
                <a:lnTo>
                  <a:pt x="108" y="147"/>
                </a:lnTo>
                <a:lnTo>
                  <a:pt x="130" y="139"/>
                </a:lnTo>
                <a:lnTo>
                  <a:pt x="152" y="126"/>
                </a:lnTo>
                <a:lnTo>
                  <a:pt x="150" y="128"/>
                </a:lnTo>
                <a:lnTo>
                  <a:pt x="141" y="130"/>
                </a:lnTo>
                <a:lnTo>
                  <a:pt x="126" y="133"/>
                </a:lnTo>
                <a:lnTo>
                  <a:pt x="108" y="137"/>
                </a:lnTo>
                <a:lnTo>
                  <a:pt x="89" y="138"/>
                </a:lnTo>
                <a:lnTo>
                  <a:pt x="67" y="139"/>
                </a:lnTo>
                <a:lnTo>
                  <a:pt x="43" y="135"/>
                </a:lnTo>
                <a:lnTo>
                  <a:pt x="21" y="129"/>
                </a:lnTo>
                <a:lnTo>
                  <a:pt x="0" y="117"/>
                </a:lnTo>
                <a:lnTo>
                  <a:pt x="0" y="116"/>
                </a:lnTo>
                <a:lnTo>
                  <a:pt x="3" y="111"/>
                </a:lnTo>
                <a:lnTo>
                  <a:pt x="6" y="102"/>
                </a:lnTo>
                <a:lnTo>
                  <a:pt x="11" y="91"/>
                </a:lnTo>
                <a:lnTo>
                  <a:pt x="19" y="80"/>
                </a:lnTo>
                <a:lnTo>
                  <a:pt x="26" y="67"/>
                </a:lnTo>
                <a:lnTo>
                  <a:pt x="37" y="54"/>
                </a:lnTo>
                <a:lnTo>
                  <a:pt x="50" y="41"/>
                </a:lnTo>
                <a:lnTo>
                  <a:pt x="64" y="29"/>
                </a:lnTo>
                <a:lnTo>
                  <a:pt x="81" y="18"/>
                </a:lnTo>
                <a:lnTo>
                  <a:pt x="99" y="9"/>
                </a:lnTo>
                <a:lnTo>
                  <a:pt x="121" y="3"/>
                </a:lnTo>
                <a:lnTo>
                  <a:pt x="145" y="0"/>
                </a:lnTo>
                <a:close/>
              </a:path>
            </a:pathLst>
          </a:custGeom>
          <a:solidFill>
            <a:schemeClr val="accent4">
              <a:lumMod val="100000"/>
            </a:schemeClr>
          </a:solidFill>
          <a:ln w="0">
            <a:noFill/>
            <a:prstDash val="solid"/>
            <a:round/>
          </a:ln>
        </p:spPr>
        <p:txBody>
          <a:bodyPr anchor="ctr"/>
          <a:lstStyle/>
          <a:p>
            <a:pPr algn="ctr"/>
            <a:endParaRPr/>
          </a:p>
        </p:txBody>
      </p:sp>
      <p:sp>
        <p:nvSpPr>
          <p:cNvPr id="40" name="千图PPT彼岸天：ID 8661124库_任意多边形 39"/>
          <p:cNvSpPr/>
          <p:nvPr>
            <p:custDataLst>
              <p:tags r:id="rId24"/>
            </p:custDataLst>
          </p:nvPr>
        </p:nvSpPr>
        <p:spPr bwMode="auto">
          <a:xfrm>
            <a:off x="5479135" y="2972569"/>
            <a:ext cx="386280" cy="258223"/>
          </a:xfrm>
          <a:custGeom>
            <a:avLst/>
            <a:gdLst>
              <a:gd name="T0" fmla="*/ 145 w 266"/>
              <a:gd name="T1" fmla="*/ 0 h 175"/>
              <a:gd name="T2" fmla="*/ 171 w 266"/>
              <a:gd name="T3" fmla="*/ 1 h 175"/>
              <a:gd name="T4" fmla="*/ 200 w 266"/>
              <a:gd name="T5" fmla="*/ 6 h 175"/>
              <a:gd name="T6" fmla="*/ 232 w 266"/>
              <a:gd name="T7" fmla="*/ 18 h 175"/>
              <a:gd name="T8" fmla="*/ 266 w 266"/>
              <a:gd name="T9" fmla="*/ 35 h 175"/>
              <a:gd name="T10" fmla="*/ 266 w 266"/>
              <a:gd name="T11" fmla="*/ 36 h 175"/>
              <a:gd name="T12" fmla="*/ 263 w 266"/>
              <a:gd name="T13" fmla="*/ 43 h 175"/>
              <a:gd name="T14" fmla="*/ 259 w 266"/>
              <a:gd name="T15" fmla="*/ 52 h 175"/>
              <a:gd name="T16" fmla="*/ 253 w 266"/>
              <a:gd name="T17" fmla="*/ 65 h 175"/>
              <a:gd name="T18" fmla="*/ 246 w 266"/>
              <a:gd name="T19" fmla="*/ 79 h 175"/>
              <a:gd name="T20" fmla="*/ 237 w 266"/>
              <a:gd name="T21" fmla="*/ 93 h 175"/>
              <a:gd name="T22" fmla="*/ 226 w 266"/>
              <a:gd name="T23" fmla="*/ 110 h 175"/>
              <a:gd name="T24" fmla="*/ 213 w 266"/>
              <a:gd name="T25" fmla="*/ 126 h 175"/>
              <a:gd name="T26" fmla="*/ 198 w 266"/>
              <a:gd name="T27" fmla="*/ 140 h 175"/>
              <a:gd name="T28" fmla="*/ 181 w 266"/>
              <a:gd name="T29" fmla="*/ 153 h 175"/>
              <a:gd name="T30" fmla="*/ 163 w 266"/>
              <a:gd name="T31" fmla="*/ 163 h 175"/>
              <a:gd name="T32" fmla="*/ 143 w 266"/>
              <a:gd name="T33" fmla="*/ 171 h 175"/>
              <a:gd name="T34" fmla="*/ 120 w 266"/>
              <a:gd name="T35" fmla="*/ 175 h 175"/>
              <a:gd name="T36" fmla="*/ 96 w 266"/>
              <a:gd name="T37" fmla="*/ 174 h 175"/>
              <a:gd name="T38" fmla="*/ 70 w 266"/>
              <a:gd name="T39" fmla="*/ 169 h 175"/>
              <a:gd name="T40" fmla="*/ 40 w 266"/>
              <a:gd name="T41" fmla="*/ 157 h 175"/>
              <a:gd name="T42" fmla="*/ 9 w 266"/>
              <a:gd name="T43" fmla="*/ 139 h 175"/>
              <a:gd name="T44" fmla="*/ 13 w 266"/>
              <a:gd name="T45" fmla="*/ 140 h 175"/>
              <a:gd name="T46" fmla="*/ 20 w 266"/>
              <a:gd name="T47" fmla="*/ 143 h 175"/>
              <a:gd name="T48" fmla="*/ 32 w 266"/>
              <a:gd name="T49" fmla="*/ 145 h 175"/>
              <a:gd name="T50" fmla="*/ 48 w 266"/>
              <a:gd name="T51" fmla="*/ 148 h 175"/>
              <a:gd name="T52" fmla="*/ 66 w 266"/>
              <a:gd name="T53" fmla="*/ 149 h 175"/>
              <a:gd name="T54" fmla="*/ 87 w 266"/>
              <a:gd name="T55" fmla="*/ 149 h 175"/>
              <a:gd name="T56" fmla="*/ 109 w 266"/>
              <a:gd name="T57" fmla="*/ 145 h 175"/>
              <a:gd name="T58" fmla="*/ 131 w 266"/>
              <a:gd name="T59" fmla="*/ 137 h 175"/>
              <a:gd name="T60" fmla="*/ 153 w 266"/>
              <a:gd name="T61" fmla="*/ 124 h 175"/>
              <a:gd name="T62" fmla="*/ 149 w 266"/>
              <a:gd name="T63" fmla="*/ 126 h 175"/>
              <a:gd name="T64" fmla="*/ 140 w 266"/>
              <a:gd name="T65" fmla="*/ 128 h 175"/>
              <a:gd name="T66" fmla="*/ 127 w 266"/>
              <a:gd name="T67" fmla="*/ 131 h 175"/>
              <a:gd name="T68" fmla="*/ 109 w 266"/>
              <a:gd name="T69" fmla="*/ 135 h 175"/>
              <a:gd name="T70" fmla="*/ 88 w 266"/>
              <a:gd name="T71" fmla="*/ 137 h 175"/>
              <a:gd name="T72" fmla="*/ 66 w 266"/>
              <a:gd name="T73" fmla="*/ 137 h 175"/>
              <a:gd name="T74" fmla="*/ 44 w 266"/>
              <a:gd name="T75" fmla="*/ 134 h 175"/>
              <a:gd name="T76" fmla="*/ 22 w 266"/>
              <a:gd name="T77" fmla="*/ 127 h 175"/>
              <a:gd name="T78" fmla="*/ 0 w 266"/>
              <a:gd name="T79" fmla="*/ 115 h 175"/>
              <a:gd name="T80" fmla="*/ 1 w 266"/>
              <a:gd name="T81" fmla="*/ 114 h 175"/>
              <a:gd name="T82" fmla="*/ 2 w 266"/>
              <a:gd name="T83" fmla="*/ 109 h 175"/>
              <a:gd name="T84" fmla="*/ 6 w 266"/>
              <a:gd name="T85" fmla="*/ 100 h 175"/>
              <a:gd name="T86" fmla="*/ 11 w 266"/>
              <a:gd name="T87" fmla="*/ 89 h 175"/>
              <a:gd name="T88" fmla="*/ 18 w 266"/>
              <a:gd name="T89" fmla="*/ 78 h 175"/>
              <a:gd name="T90" fmla="*/ 27 w 266"/>
              <a:gd name="T91" fmla="*/ 65 h 175"/>
              <a:gd name="T92" fmla="*/ 37 w 266"/>
              <a:gd name="T93" fmla="*/ 52 h 175"/>
              <a:gd name="T94" fmla="*/ 49 w 266"/>
              <a:gd name="T95" fmla="*/ 39 h 175"/>
              <a:gd name="T96" fmla="*/ 65 w 266"/>
              <a:gd name="T97" fmla="*/ 27 h 175"/>
              <a:gd name="T98" fmla="*/ 80 w 266"/>
              <a:gd name="T99" fmla="*/ 17 h 175"/>
              <a:gd name="T100" fmla="*/ 100 w 266"/>
              <a:gd name="T101" fmla="*/ 8 h 175"/>
              <a:gd name="T102" fmla="*/ 120 w 266"/>
              <a:gd name="T103" fmla="*/ 1 h 175"/>
              <a:gd name="T104" fmla="*/ 145 w 266"/>
              <a:gd name="T105" fmla="*/ 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6" h="175">
                <a:moveTo>
                  <a:pt x="145" y="0"/>
                </a:moveTo>
                <a:lnTo>
                  <a:pt x="171" y="1"/>
                </a:lnTo>
                <a:lnTo>
                  <a:pt x="200" y="6"/>
                </a:lnTo>
                <a:lnTo>
                  <a:pt x="232" y="18"/>
                </a:lnTo>
                <a:lnTo>
                  <a:pt x="266" y="35"/>
                </a:lnTo>
                <a:lnTo>
                  <a:pt x="266" y="36"/>
                </a:lnTo>
                <a:lnTo>
                  <a:pt x="263" y="43"/>
                </a:lnTo>
                <a:lnTo>
                  <a:pt x="259" y="52"/>
                </a:lnTo>
                <a:lnTo>
                  <a:pt x="253" y="65"/>
                </a:lnTo>
                <a:lnTo>
                  <a:pt x="246" y="79"/>
                </a:lnTo>
                <a:lnTo>
                  <a:pt x="237" y="93"/>
                </a:lnTo>
                <a:lnTo>
                  <a:pt x="226" y="110"/>
                </a:lnTo>
                <a:lnTo>
                  <a:pt x="213" y="126"/>
                </a:lnTo>
                <a:lnTo>
                  <a:pt x="198" y="140"/>
                </a:lnTo>
                <a:lnTo>
                  <a:pt x="181" y="153"/>
                </a:lnTo>
                <a:lnTo>
                  <a:pt x="163" y="163"/>
                </a:lnTo>
                <a:lnTo>
                  <a:pt x="143" y="171"/>
                </a:lnTo>
                <a:lnTo>
                  <a:pt x="120" y="175"/>
                </a:lnTo>
                <a:lnTo>
                  <a:pt x="96" y="174"/>
                </a:lnTo>
                <a:lnTo>
                  <a:pt x="70" y="169"/>
                </a:lnTo>
                <a:lnTo>
                  <a:pt x="40" y="157"/>
                </a:lnTo>
                <a:lnTo>
                  <a:pt x="9" y="139"/>
                </a:lnTo>
                <a:lnTo>
                  <a:pt x="13" y="140"/>
                </a:lnTo>
                <a:lnTo>
                  <a:pt x="20" y="143"/>
                </a:lnTo>
                <a:lnTo>
                  <a:pt x="32" y="145"/>
                </a:lnTo>
                <a:lnTo>
                  <a:pt x="48" y="148"/>
                </a:lnTo>
                <a:lnTo>
                  <a:pt x="66" y="149"/>
                </a:lnTo>
                <a:lnTo>
                  <a:pt x="87" y="149"/>
                </a:lnTo>
                <a:lnTo>
                  <a:pt x="109" y="145"/>
                </a:lnTo>
                <a:lnTo>
                  <a:pt x="131" y="137"/>
                </a:lnTo>
                <a:lnTo>
                  <a:pt x="153" y="124"/>
                </a:lnTo>
                <a:lnTo>
                  <a:pt x="149" y="126"/>
                </a:lnTo>
                <a:lnTo>
                  <a:pt x="140" y="128"/>
                </a:lnTo>
                <a:lnTo>
                  <a:pt x="127" y="131"/>
                </a:lnTo>
                <a:lnTo>
                  <a:pt x="109" y="135"/>
                </a:lnTo>
                <a:lnTo>
                  <a:pt x="88" y="137"/>
                </a:lnTo>
                <a:lnTo>
                  <a:pt x="66" y="137"/>
                </a:lnTo>
                <a:lnTo>
                  <a:pt x="44" y="134"/>
                </a:lnTo>
                <a:lnTo>
                  <a:pt x="22" y="127"/>
                </a:lnTo>
                <a:lnTo>
                  <a:pt x="0" y="115"/>
                </a:lnTo>
                <a:lnTo>
                  <a:pt x="1" y="114"/>
                </a:lnTo>
                <a:lnTo>
                  <a:pt x="2" y="109"/>
                </a:lnTo>
                <a:lnTo>
                  <a:pt x="6" y="100"/>
                </a:lnTo>
                <a:lnTo>
                  <a:pt x="11" y="89"/>
                </a:lnTo>
                <a:lnTo>
                  <a:pt x="18" y="78"/>
                </a:lnTo>
                <a:lnTo>
                  <a:pt x="27" y="65"/>
                </a:lnTo>
                <a:lnTo>
                  <a:pt x="37" y="52"/>
                </a:lnTo>
                <a:lnTo>
                  <a:pt x="49" y="39"/>
                </a:lnTo>
                <a:lnTo>
                  <a:pt x="65" y="27"/>
                </a:lnTo>
                <a:lnTo>
                  <a:pt x="80" y="17"/>
                </a:lnTo>
                <a:lnTo>
                  <a:pt x="100" y="8"/>
                </a:lnTo>
                <a:lnTo>
                  <a:pt x="120" y="1"/>
                </a:lnTo>
                <a:lnTo>
                  <a:pt x="145" y="0"/>
                </a:lnTo>
                <a:close/>
              </a:path>
            </a:pathLst>
          </a:custGeom>
          <a:solidFill>
            <a:schemeClr val="accent4">
              <a:lumMod val="100000"/>
            </a:schemeClr>
          </a:solidFill>
          <a:ln w="0">
            <a:noFill/>
            <a:prstDash val="solid"/>
            <a:round/>
          </a:ln>
        </p:spPr>
        <p:txBody>
          <a:bodyPr anchor="ctr"/>
          <a:lstStyle/>
          <a:p>
            <a:pPr algn="ctr"/>
            <a:endParaRPr/>
          </a:p>
        </p:txBody>
      </p:sp>
      <p:sp>
        <p:nvSpPr>
          <p:cNvPr id="41" name="千图PPT彼岸天：ID 8661124库_任意多边形 40"/>
          <p:cNvSpPr/>
          <p:nvPr>
            <p:custDataLst>
              <p:tags r:id="rId25"/>
            </p:custDataLst>
          </p:nvPr>
        </p:nvSpPr>
        <p:spPr bwMode="auto">
          <a:xfrm>
            <a:off x="5181437" y="3314899"/>
            <a:ext cx="257036" cy="376268"/>
          </a:xfrm>
          <a:custGeom>
            <a:avLst/>
            <a:gdLst>
              <a:gd name="T0" fmla="*/ 151 w 177"/>
              <a:gd name="T1" fmla="*/ 0 h 255"/>
              <a:gd name="T2" fmla="*/ 153 w 177"/>
              <a:gd name="T3" fmla="*/ 2 h 255"/>
              <a:gd name="T4" fmla="*/ 155 w 177"/>
              <a:gd name="T5" fmla="*/ 8 h 255"/>
              <a:gd name="T6" fmla="*/ 159 w 177"/>
              <a:gd name="T7" fmla="*/ 18 h 255"/>
              <a:gd name="T8" fmla="*/ 163 w 177"/>
              <a:gd name="T9" fmla="*/ 30 h 255"/>
              <a:gd name="T10" fmla="*/ 168 w 177"/>
              <a:gd name="T11" fmla="*/ 46 h 255"/>
              <a:gd name="T12" fmla="*/ 172 w 177"/>
              <a:gd name="T13" fmla="*/ 63 h 255"/>
              <a:gd name="T14" fmla="*/ 176 w 177"/>
              <a:gd name="T15" fmla="*/ 82 h 255"/>
              <a:gd name="T16" fmla="*/ 177 w 177"/>
              <a:gd name="T17" fmla="*/ 101 h 255"/>
              <a:gd name="T18" fmla="*/ 177 w 177"/>
              <a:gd name="T19" fmla="*/ 122 h 255"/>
              <a:gd name="T20" fmla="*/ 175 w 177"/>
              <a:gd name="T21" fmla="*/ 143 h 255"/>
              <a:gd name="T22" fmla="*/ 169 w 177"/>
              <a:gd name="T23" fmla="*/ 164 h 255"/>
              <a:gd name="T24" fmla="*/ 160 w 177"/>
              <a:gd name="T25" fmla="*/ 183 h 255"/>
              <a:gd name="T26" fmla="*/ 147 w 177"/>
              <a:gd name="T27" fmla="*/ 203 h 255"/>
              <a:gd name="T28" fmla="*/ 129 w 177"/>
              <a:gd name="T29" fmla="*/ 220 h 255"/>
              <a:gd name="T30" fmla="*/ 107 w 177"/>
              <a:gd name="T31" fmla="*/ 234 h 255"/>
              <a:gd name="T32" fmla="*/ 77 w 177"/>
              <a:gd name="T33" fmla="*/ 246 h 255"/>
              <a:gd name="T34" fmla="*/ 43 w 177"/>
              <a:gd name="T35" fmla="*/ 255 h 255"/>
              <a:gd name="T36" fmla="*/ 46 w 177"/>
              <a:gd name="T37" fmla="*/ 255 h 255"/>
              <a:gd name="T38" fmla="*/ 52 w 177"/>
              <a:gd name="T39" fmla="*/ 251 h 255"/>
              <a:gd name="T40" fmla="*/ 64 w 177"/>
              <a:gd name="T41" fmla="*/ 244 h 255"/>
              <a:gd name="T42" fmla="*/ 77 w 177"/>
              <a:gd name="T43" fmla="*/ 235 h 255"/>
              <a:gd name="T44" fmla="*/ 91 w 177"/>
              <a:gd name="T45" fmla="*/ 224 h 255"/>
              <a:gd name="T46" fmla="*/ 104 w 177"/>
              <a:gd name="T47" fmla="*/ 208 h 255"/>
              <a:gd name="T48" fmla="*/ 117 w 177"/>
              <a:gd name="T49" fmla="*/ 190 h 255"/>
              <a:gd name="T50" fmla="*/ 128 w 177"/>
              <a:gd name="T51" fmla="*/ 169 h 255"/>
              <a:gd name="T52" fmla="*/ 134 w 177"/>
              <a:gd name="T53" fmla="*/ 144 h 255"/>
              <a:gd name="T54" fmla="*/ 133 w 177"/>
              <a:gd name="T55" fmla="*/ 147 h 255"/>
              <a:gd name="T56" fmla="*/ 128 w 177"/>
              <a:gd name="T57" fmla="*/ 155 h 255"/>
              <a:gd name="T58" fmla="*/ 121 w 177"/>
              <a:gd name="T59" fmla="*/ 168 h 255"/>
              <a:gd name="T60" fmla="*/ 111 w 177"/>
              <a:gd name="T61" fmla="*/ 182 h 255"/>
              <a:gd name="T62" fmla="*/ 98 w 177"/>
              <a:gd name="T63" fmla="*/ 198 h 255"/>
              <a:gd name="T64" fmla="*/ 82 w 177"/>
              <a:gd name="T65" fmla="*/ 214 h 255"/>
              <a:gd name="T66" fmla="*/ 64 w 177"/>
              <a:gd name="T67" fmla="*/ 227 h 255"/>
              <a:gd name="T68" fmla="*/ 43 w 177"/>
              <a:gd name="T69" fmla="*/ 239 h 255"/>
              <a:gd name="T70" fmla="*/ 20 w 177"/>
              <a:gd name="T71" fmla="*/ 246 h 255"/>
              <a:gd name="T72" fmla="*/ 19 w 177"/>
              <a:gd name="T73" fmla="*/ 243 h 255"/>
              <a:gd name="T74" fmla="*/ 16 w 177"/>
              <a:gd name="T75" fmla="*/ 238 h 255"/>
              <a:gd name="T76" fmla="*/ 13 w 177"/>
              <a:gd name="T77" fmla="*/ 229 h 255"/>
              <a:gd name="T78" fmla="*/ 10 w 177"/>
              <a:gd name="T79" fmla="*/ 217 h 255"/>
              <a:gd name="T80" fmla="*/ 6 w 177"/>
              <a:gd name="T81" fmla="*/ 201 h 255"/>
              <a:gd name="T82" fmla="*/ 2 w 177"/>
              <a:gd name="T83" fmla="*/ 185 h 255"/>
              <a:gd name="T84" fmla="*/ 0 w 177"/>
              <a:gd name="T85" fmla="*/ 166 h 255"/>
              <a:gd name="T86" fmla="*/ 2 w 177"/>
              <a:gd name="T87" fmla="*/ 147 h 255"/>
              <a:gd name="T88" fmla="*/ 4 w 177"/>
              <a:gd name="T89" fmla="*/ 127 h 255"/>
              <a:gd name="T90" fmla="*/ 11 w 177"/>
              <a:gd name="T91" fmla="*/ 107 h 255"/>
              <a:gd name="T92" fmla="*/ 21 w 177"/>
              <a:gd name="T93" fmla="*/ 86 h 255"/>
              <a:gd name="T94" fmla="*/ 36 w 177"/>
              <a:gd name="T95" fmla="*/ 65 h 255"/>
              <a:gd name="T96" fmla="*/ 55 w 177"/>
              <a:gd name="T97" fmla="*/ 47 h 255"/>
              <a:gd name="T98" fmla="*/ 81 w 177"/>
              <a:gd name="T99" fmla="*/ 29 h 255"/>
              <a:gd name="T100" fmla="*/ 112 w 177"/>
              <a:gd name="T101" fmla="*/ 13 h 255"/>
              <a:gd name="T102" fmla="*/ 151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51" y="0"/>
                </a:moveTo>
                <a:lnTo>
                  <a:pt x="153" y="2"/>
                </a:lnTo>
                <a:lnTo>
                  <a:pt x="155" y="8"/>
                </a:lnTo>
                <a:lnTo>
                  <a:pt x="159" y="18"/>
                </a:lnTo>
                <a:lnTo>
                  <a:pt x="163" y="30"/>
                </a:lnTo>
                <a:lnTo>
                  <a:pt x="168" y="46"/>
                </a:lnTo>
                <a:lnTo>
                  <a:pt x="172" y="63"/>
                </a:lnTo>
                <a:lnTo>
                  <a:pt x="176" y="82"/>
                </a:lnTo>
                <a:lnTo>
                  <a:pt x="177" y="101"/>
                </a:lnTo>
                <a:lnTo>
                  <a:pt x="177" y="122"/>
                </a:lnTo>
                <a:lnTo>
                  <a:pt x="175" y="143"/>
                </a:lnTo>
                <a:lnTo>
                  <a:pt x="169" y="164"/>
                </a:lnTo>
                <a:lnTo>
                  <a:pt x="160" y="183"/>
                </a:lnTo>
                <a:lnTo>
                  <a:pt x="147" y="203"/>
                </a:lnTo>
                <a:lnTo>
                  <a:pt x="129" y="220"/>
                </a:lnTo>
                <a:lnTo>
                  <a:pt x="107" y="234"/>
                </a:lnTo>
                <a:lnTo>
                  <a:pt x="77" y="246"/>
                </a:lnTo>
                <a:lnTo>
                  <a:pt x="43" y="255"/>
                </a:lnTo>
                <a:lnTo>
                  <a:pt x="46" y="255"/>
                </a:lnTo>
                <a:lnTo>
                  <a:pt x="52" y="251"/>
                </a:lnTo>
                <a:lnTo>
                  <a:pt x="64" y="244"/>
                </a:lnTo>
                <a:lnTo>
                  <a:pt x="77" y="235"/>
                </a:lnTo>
                <a:lnTo>
                  <a:pt x="91" y="224"/>
                </a:lnTo>
                <a:lnTo>
                  <a:pt x="104" y="208"/>
                </a:lnTo>
                <a:lnTo>
                  <a:pt x="117" y="190"/>
                </a:lnTo>
                <a:lnTo>
                  <a:pt x="128" y="169"/>
                </a:lnTo>
                <a:lnTo>
                  <a:pt x="134" y="144"/>
                </a:lnTo>
                <a:lnTo>
                  <a:pt x="133" y="147"/>
                </a:lnTo>
                <a:lnTo>
                  <a:pt x="128" y="155"/>
                </a:lnTo>
                <a:lnTo>
                  <a:pt x="121" y="168"/>
                </a:lnTo>
                <a:lnTo>
                  <a:pt x="111" y="182"/>
                </a:lnTo>
                <a:lnTo>
                  <a:pt x="98" y="198"/>
                </a:lnTo>
                <a:lnTo>
                  <a:pt x="82" y="214"/>
                </a:lnTo>
                <a:lnTo>
                  <a:pt x="64" y="227"/>
                </a:lnTo>
                <a:lnTo>
                  <a:pt x="43" y="239"/>
                </a:lnTo>
                <a:lnTo>
                  <a:pt x="20" y="246"/>
                </a:lnTo>
                <a:lnTo>
                  <a:pt x="19" y="243"/>
                </a:lnTo>
                <a:lnTo>
                  <a:pt x="16" y="238"/>
                </a:lnTo>
                <a:lnTo>
                  <a:pt x="13" y="229"/>
                </a:lnTo>
                <a:lnTo>
                  <a:pt x="10" y="217"/>
                </a:lnTo>
                <a:lnTo>
                  <a:pt x="6" y="201"/>
                </a:lnTo>
                <a:lnTo>
                  <a:pt x="2" y="185"/>
                </a:lnTo>
                <a:lnTo>
                  <a:pt x="0" y="166"/>
                </a:lnTo>
                <a:lnTo>
                  <a:pt x="2" y="147"/>
                </a:lnTo>
                <a:lnTo>
                  <a:pt x="4" y="127"/>
                </a:lnTo>
                <a:lnTo>
                  <a:pt x="11" y="107"/>
                </a:lnTo>
                <a:lnTo>
                  <a:pt x="21" y="86"/>
                </a:lnTo>
                <a:lnTo>
                  <a:pt x="36" y="65"/>
                </a:lnTo>
                <a:lnTo>
                  <a:pt x="55" y="47"/>
                </a:lnTo>
                <a:lnTo>
                  <a:pt x="81" y="29"/>
                </a:lnTo>
                <a:lnTo>
                  <a:pt x="112" y="13"/>
                </a:lnTo>
                <a:lnTo>
                  <a:pt x="151" y="0"/>
                </a:lnTo>
                <a:close/>
              </a:path>
            </a:pathLst>
          </a:custGeom>
          <a:solidFill>
            <a:schemeClr val="accent4">
              <a:lumMod val="100000"/>
            </a:schemeClr>
          </a:solidFill>
          <a:ln w="0">
            <a:noFill/>
            <a:prstDash val="solid"/>
            <a:round/>
          </a:ln>
        </p:spPr>
        <p:txBody>
          <a:bodyPr anchor="ctr"/>
          <a:lstStyle/>
          <a:p>
            <a:pPr algn="ctr"/>
            <a:endParaRPr/>
          </a:p>
        </p:txBody>
      </p:sp>
      <p:sp>
        <p:nvSpPr>
          <p:cNvPr id="42" name="千图PPT彼岸天：ID 8661124库_任意多边形 41"/>
          <p:cNvSpPr/>
          <p:nvPr>
            <p:custDataLst>
              <p:tags r:id="rId26"/>
            </p:custDataLst>
          </p:nvPr>
        </p:nvSpPr>
        <p:spPr bwMode="auto">
          <a:xfrm>
            <a:off x="5672274" y="3576073"/>
            <a:ext cx="387733" cy="259699"/>
          </a:xfrm>
          <a:custGeom>
            <a:avLst/>
            <a:gdLst>
              <a:gd name="T0" fmla="*/ 145 w 267"/>
              <a:gd name="T1" fmla="*/ 0 h 176"/>
              <a:gd name="T2" fmla="*/ 171 w 267"/>
              <a:gd name="T3" fmla="*/ 2 h 176"/>
              <a:gd name="T4" fmla="*/ 201 w 267"/>
              <a:gd name="T5" fmla="*/ 8 h 176"/>
              <a:gd name="T6" fmla="*/ 232 w 267"/>
              <a:gd name="T7" fmla="*/ 19 h 176"/>
              <a:gd name="T8" fmla="*/ 267 w 267"/>
              <a:gd name="T9" fmla="*/ 35 h 176"/>
              <a:gd name="T10" fmla="*/ 266 w 267"/>
              <a:gd name="T11" fmla="*/ 37 h 176"/>
              <a:gd name="T12" fmla="*/ 263 w 267"/>
              <a:gd name="T13" fmla="*/ 44 h 176"/>
              <a:gd name="T14" fmla="*/ 259 w 267"/>
              <a:gd name="T15" fmla="*/ 53 h 176"/>
              <a:gd name="T16" fmla="*/ 254 w 267"/>
              <a:gd name="T17" fmla="*/ 66 h 176"/>
              <a:gd name="T18" fmla="*/ 246 w 267"/>
              <a:gd name="T19" fmla="*/ 80 h 176"/>
              <a:gd name="T20" fmla="*/ 237 w 267"/>
              <a:gd name="T21" fmla="*/ 95 h 176"/>
              <a:gd name="T22" fmla="*/ 227 w 267"/>
              <a:gd name="T23" fmla="*/ 111 h 176"/>
              <a:gd name="T24" fmla="*/ 214 w 267"/>
              <a:gd name="T25" fmla="*/ 127 h 176"/>
              <a:gd name="T26" fmla="*/ 199 w 267"/>
              <a:gd name="T27" fmla="*/ 141 h 176"/>
              <a:gd name="T28" fmla="*/ 182 w 267"/>
              <a:gd name="T29" fmla="*/ 154 h 176"/>
              <a:gd name="T30" fmla="*/ 164 w 267"/>
              <a:gd name="T31" fmla="*/ 165 h 176"/>
              <a:gd name="T32" fmla="*/ 143 w 267"/>
              <a:gd name="T33" fmla="*/ 172 h 176"/>
              <a:gd name="T34" fmla="*/ 121 w 267"/>
              <a:gd name="T35" fmla="*/ 176 h 176"/>
              <a:gd name="T36" fmla="*/ 97 w 267"/>
              <a:gd name="T37" fmla="*/ 175 h 176"/>
              <a:gd name="T38" fmla="*/ 69 w 267"/>
              <a:gd name="T39" fmla="*/ 170 h 176"/>
              <a:gd name="T40" fmla="*/ 41 w 267"/>
              <a:gd name="T41" fmla="*/ 158 h 176"/>
              <a:gd name="T42" fmla="*/ 10 w 267"/>
              <a:gd name="T43" fmla="*/ 140 h 176"/>
              <a:gd name="T44" fmla="*/ 12 w 267"/>
              <a:gd name="T45" fmla="*/ 140 h 176"/>
              <a:gd name="T46" fmla="*/ 20 w 267"/>
              <a:gd name="T47" fmla="*/ 143 h 176"/>
              <a:gd name="T48" fmla="*/ 32 w 267"/>
              <a:gd name="T49" fmla="*/ 146 h 176"/>
              <a:gd name="T50" fmla="*/ 47 w 267"/>
              <a:gd name="T51" fmla="*/ 149 h 176"/>
              <a:gd name="T52" fmla="*/ 67 w 267"/>
              <a:gd name="T53" fmla="*/ 150 h 176"/>
              <a:gd name="T54" fmla="*/ 86 w 267"/>
              <a:gd name="T55" fmla="*/ 150 h 176"/>
              <a:gd name="T56" fmla="*/ 108 w 267"/>
              <a:gd name="T57" fmla="*/ 146 h 176"/>
              <a:gd name="T58" fmla="*/ 130 w 267"/>
              <a:gd name="T59" fmla="*/ 139 h 176"/>
              <a:gd name="T60" fmla="*/ 152 w 267"/>
              <a:gd name="T61" fmla="*/ 126 h 176"/>
              <a:gd name="T62" fmla="*/ 150 w 267"/>
              <a:gd name="T63" fmla="*/ 127 h 176"/>
              <a:gd name="T64" fmla="*/ 141 w 267"/>
              <a:gd name="T65" fmla="*/ 130 h 176"/>
              <a:gd name="T66" fmla="*/ 126 w 267"/>
              <a:gd name="T67" fmla="*/ 132 h 176"/>
              <a:gd name="T68" fmla="*/ 110 w 267"/>
              <a:gd name="T69" fmla="*/ 136 h 176"/>
              <a:gd name="T70" fmla="*/ 89 w 267"/>
              <a:gd name="T71" fmla="*/ 137 h 176"/>
              <a:gd name="T72" fmla="*/ 67 w 267"/>
              <a:gd name="T73" fmla="*/ 137 h 176"/>
              <a:gd name="T74" fmla="*/ 43 w 267"/>
              <a:gd name="T75" fmla="*/ 135 h 176"/>
              <a:gd name="T76" fmla="*/ 21 w 267"/>
              <a:gd name="T77" fmla="*/ 128 h 176"/>
              <a:gd name="T78" fmla="*/ 0 w 267"/>
              <a:gd name="T79" fmla="*/ 117 h 176"/>
              <a:gd name="T80" fmla="*/ 0 w 267"/>
              <a:gd name="T81" fmla="*/ 115 h 176"/>
              <a:gd name="T82" fmla="*/ 3 w 267"/>
              <a:gd name="T83" fmla="*/ 110 h 176"/>
              <a:gd name="T84" fmla="*/ 7 w 267"/>
              <a:gd name="T85" fmla="*/ 101 h 176"/>
              <a:gd name="T86" fmla="*/ 12 w 267"/>
              <a:gd name="T87" fmla="*/ 91 h 176"/>
              <a:gd name="T88" fmla="*/ 19 w 267"/>
              <a:gd name="T89" fmla="*/ 79 h 176"/>
              <a:gd name="T90" fmla="*/ 26 w 267"/>
              <a:gd name="T91" fmla="*/ 66 h 176"/>
              <a:gd name="T92" fmla="*/ 37 w 267"/>
              <a:gd name="T93" fmla="*/ 53 h 176"/>
              <a:gd name="T94" fmla="*/ 50 w 267"/>
              <a:gd name="T95" fmla="*/ 40 h 176"/>
              <a:gd name="T96" fmla="*/ 64 w 267"/>
              <a:gd name="T97" fmla="*/ 28 h 176"/>
              <a:gd name="T98" fmla="*/ 81 w 267"/>
              <a:gd name="T99" fmla="*/ 18 h 176"/>
              <a:gd name="T100" fmla="*/ 99 w 267"/>
              <a:gd name="T101" fmla="*/ 9 h 176"/>
              <a:gd name="T102" fmla="*/ 121 w 267"/>
              <a:gd name="T103" fmla="*/ 2 h 176"/>
              <a:gd name="T104" fmla="*/ 145 w 267"/>
              <a:gd name="T105"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67" h="176">
                <a:moveTo>
                  <a:pt x="145" y="0"/>
                </a:moveTo>
                <a:lnTo>
                  <a:pt x="171" y="2"/>
                </a:lnTo>
                <a:lnTo>
                  <a:pt x="201" y="8"/>
                </a:lnTo>
                <a:lnTo>
                  <a:pt x="232" y="19"/>
                </a:lnTo>
                <a:lnTo>
                  <a:pt x="267" y="35"/>
                </a:lnTo>
                <a:lnTo>
                  <a:pt x="266" y="37"/>
                </a:lnTo>
                <a:lnTo>
                  <a:pt x="263" y="44"/>
                </a:lnTo>
                <a:lnTo>
                  <a:pt x="259" y="53"/>
                </a:lnTo>
                <a:lnTo>
                  <a:pt x="254" y="66"/>
                </a:lnTo>
                <a:lnTo>
                  <a:pt x="246" y="80"/>
                </a:lnTo>
                <a:lnTo>
                  <a:pt x="237" y="95"/>
                </a:lnTo>
                <a:lnTo>
                  <a:pt x="227" y="111"/>
                </a:lnTo>
                <a:lnTo>
                  <a:pt x="214" y="127"/>
                </a:lnTo>
                <a:lnTo>
                  <a:pt x="199" y="141"/>
                </a:lnTo>
                <a:lnTo>
                  <a:pt x="182" y="154"/>
                </a:lnTo>
                <a:lnTo>
                  <a:pt x="164" y="165"/>
                </a:lnTo>
                <a:lnTo>
                  <a:pt x="143" y="172"/>
                </a:lnTo>
                <a:lnTo>
                  <a:pt x="121" y="176"/>
                </a:lnTo>
                <a:lnTo>
                  <a:pt x="97" y="175"/>
                </a:lnTo>
                <a:lnTo>
                  <a:pt x="69" y="170"/>
                </a:lnTo>
                <a:lnTo>
                  <a:pt x="41" y="158"/>
                </a:lnTo>
                <a:lnTo>
                  <a:pt x="10" y="140"/>
                </a:lnTo>
                <a:lnTo>
                  <a:pt x="12" y="140"/>
                </a:lnTo>
                <a:lnTo>
                  <a:pt x="20" y="143"/>
                </a:lnTo>
                <a:lnTo>
                  <a:pt x="32" y="146"/>
                </a:lnTo>
                <a:lnTo>
                  <a:pt x="47" y="149"/>
                </a:lnTo>
                <a:lnTo>
                  <a:pt x="67" y="150"/>
                </a:lnTo>
                <a:lnTo>
                  <a:pt x="86" y="150"/>
                </a:lnTo>
                <a:lnTo>
                  <a:pt x="108" y="146"/>
                </a:lnTo>
                <a:lnTo>
                  <a:pt x="130" y="139"/>
                </a:lnTo>
                <a:lnTo>
                  <a:pt x="152" y="126"/>
                </a:lnTo>
                <a:lnTo>
                  <a:pt x="150" y="127"/>
                </a:lnTo>
                <a:lnTo>
                  <a:pt x="141" y="130"/>
                </a:lnTo>
                <a:lnTo>
                  <a:pt x="126" y="132"/>
                </a:lnTo>
                <a:lnTo>
                  <a:pt x="110" y="136"/>
                </a:lnTo>
                <a:lnTo>
                  <a:pt x="89" y="137"/>
                </a:lnTo>
                <a:lnTo>
                  <a:pt x="67" y="137"/>
                </a:lnTo>
                <a:lnTo>
                  <a:pt x="43" y="135"/>
                </a:lnTo>
                <a:lnTo>
                  <a:pt x="21" y="128"/>
                </a:lnTo>
                <a:lnTo>
                  <a:pt x="0" y="117"/>
                </a:lnTo>
                <a:lnTo>
                  <a:pt x="0" y="115"/>
                </a:lnTo>
                <a:lnTo>
                  <a:pt x="3" y="110"/>
                </a:lnTo>
                <a:lnTo>
                  <a:pt x="7" y="101"/>
                </a:lnTo>
                <a:lnTo>
                  <a:pt x="12" y="91"/>
                </a:lnTo>
                <a:lnTo>
                  <a:pt x="19" y="79"/>
                </a:lnTo>
                <a:lnTo>
                  <a:pt x="26" y="66"/>
                </a:lnTo>
                <a:lnTo>
                  <a:pt x="37" y="53"/>
                </a:lnTo>
                <a:lnTo>
                  <a:pt x="50" y="40"/>
                </a:lnTo>
                <a:lnTo>
                  <a:pt x="64" y="28"/>
                </a:lnTo>
                <a:lnTo>
                  <a:pt x="81" y="18"/>
                </a:lnTo>
                <a:lnTo>
                  <a:pt x="99" y="9"/>
                </a:lnTo>
                <a:lnTo>
                  <a:pt x="121" y="2"/>
                </a:lnTo>
                <a:lnTo>
                  <a:pt x="145" y="0"/>
                </a:lnTo>
                <a:close/>
              </a:path>
            </a:pathLst>
          </a:custGeom>
          <a:solidFill>
            <a:schemeClr val="accent4">
              <a:lumMod val="100000"/>
            </a:schemeClr>
          </a:solidFill>
          <a:ln w="0">
            <a:noFill/>
            <a:prstDash val="solid"/>
            <a:round/>
          </a:ln>
        </p:spPr>
        <p:txBody>
          <a:bodyPr anchor="ctr"/>
          <a:lstStyle/>
          <a:p>
            <a:pPr algn="ctr"/>
            <a:endParaRPr/>
          </a:p>
        </p:txBody>
      </p:sp>
      <p:sp>
        <p:nvSpPr>
          <p:cNvPr id="43" name="千图PPT彼岸天：ID 8661124库_任意多边形 42"/>
          <p:cNvSpPr/>
          <p:nvPr>
            <p:custDataLst>
              <p:tags r:id="rId27"/>
            </p:custDataLst>
          </p:nvPr>
        </p:nvSpPr>
        <p:spPr bwMode="auto">
          <a:xfrm>
            <a:off x="5373125" y="4048252"/>
            <a:ext cx="371758" cy="261175"/>
          </a:xfrm>
          <a:custGeom>
            <a:avLst/>
            <a:gdLst>
              <a:gd name="T0" fmla="*/ 89 w 256"/>
              <a:gd name="T1" fmla="*/ 0 h 177"/>
              <a:gd name="T2" fmla="*/ 109 w 256"/>
              <a:gd name="T3" fmla="*/ 2 h 177"/>
              <a:gd name="T4" fmla="*/ 128 w 256"/>
              <a:gd name="T5" fmla="*/ 4 h 177"/>
              <a:gd name="T6" fmla="*/ 149 w 256"/>
              <a:gd name="T7" fmla="*/ 11 h 177"/>
              <a:gd name="T8" fmla="*/ 170 w 256"/>
              <a:gd name="T9" fmla="*/ 21 h 177"/>
              <a:gd name="T10" fmla="*/ 190 w 256"/>
              <a:gd name="T11" fmla="*/ 35 h 177"/>
              <a:gd name="T12" fmla="*/ 209 w 256"/>
              <a:gd name="T13" fmla="*/ 55 h 177"/>
              <a:gd name="T14" fmla="*/ 227 w 256"/>
              <a:gd name="T15" fmla="*/ 81 h 177"/>
              <a:gd name="T16" fmla="*/ 243 w 256"/>
              <a:gd name="T17" fmla="*/ 112 h 177"/>
              <a:gd name="T18" fmla="*/ 256 w 256"/>
              <a:gd name="T19" fmla="*/ 151 h 177"/>
              <a:gd name="T20" fmla="*/ 253 w 256"/>
              <a:gd name="T21" fmla="*/ 151 h 177"/>
              <a:gd name="T22" fmla="*/ 248 w 256"/>
              <a:gd name="T23" fmla="*/ 155 h 177"/>
              <a:gd name="T24" fmla="*/ 238 w 256"/>
              <a:gd name="T25" fmla="*/ 159 h 177"/>
              <a:gd name="T26" fmla="*/ 226 w 256"/>
              <a:gd name="T27" fmla="*/ 163 h 177"/>
              <a:gd name="T28" fmla="*/ 210 w 256"/>
              <a:gd name="T29" fmla="*/ 168 h 177"/>
              <a:gd name="T30" fmla="*/ 193 w 256"/>
              <a:gd name="T31" fmla="*/ 172 h 177"/>
              <a:gd name="T32" fmla="*/ 174 w 256"/>
              <a:gd name="T33" fmla="*/ 176 h 177"/>
              <a:gd name="T34" fmla="*/ 154 w 256"/>
              <a:gd name="T35" fmla="*/ 177 h 177"/>
              <a:gd name="T36" fmla="*/ 134 w 256"/>
              <a:gd name="T37" fmla="*/ 177 h 177"/>
              <a:gd name="T38" fmla="*/ 113 w 256"/>
              <a:gd name="T39" fmla="*/ 174 h 177"/>
              <a:gd name="T40" fmla="*/ 92 w 256"/>
              <a:gd name="T41" fmla="*/ 169 h 177"/>
              <a:gd name="T42" fmla="*/ 71 w 256"/>
              <a:gd name="T43" fmla="*/ 160 h 177"/>
              <a:gd name="T44" fmla="*/ 53 w 256"/>
              <a:gd name="T45" fmla="*/ 147 h 177"/>
              <a:gd name="T46" fmla="*/ 36 w 256"/>
              <a:gd name="T47" fmla="*/ 129 h 177"/>
              <a:gd name="T48" fmla="*/ 22 w 256"/>
              <a:gd name="T49" fmla="*/ 106 h 177"/>
              <a:gd name="T50" fmla="*/ 9 w 256"/>
              <a:gd name="T51" fmla="*/ 77 h 177"/>
              <a:gd name="T52" fmla="*/ 0 w 256"/>
              <a:gd name="T53" fmla="*/ 42 h 177"/>
              <a:gd name="T54" fmla="*/ 1 w 256"/>
              <a:gd name="T55" fmla="*/ 45 h 177"/>
              <a:gd name="T56" fmla="*/ 5 w 256"/>
              <a:gd name="T57" fmla="*/ 52 h 177"/>
              <a:gd name="T58" fmla="*/ 11 w 256"/>
              <a:gd name="T59" fmla="*/ 63 h 177"/>
              <a:gd name="T60" fmla="*/ 21 w 256"/>
              <a:gd name="T61" fmla="*/ 77 h 177"/>
              <a:gd name="T62" fmla="*/ 32 w 256"/>
              <a:gd name="T63" fmla="*/ 90 h 177"/>
              <a:gd name="T64" fmla="*/ 48 w 256"/>
              <a:gd name="T65" fmla="*/ 104 h 177"/>
              <a:gd name="T66" fmla="*/ 66 w 256"/>
              <a:gd name="T67" fmla="*/ 117 h 177"/>
              <a:gd name="T68" fmla="*/ 87 w 256"/>
              <a:gd name="T69" fmla="*/ 128 h 177"/>
              <a:gd name="T70" fmla="*/ 112 w 256"/>
              <a:gd name="T71" fmla="*/ 134 h 177"/>
              <a:gd name="T72" fmla="*/ 109 w 256"/>
              <a:gd name="T73" fmla="*/ 133 h 177"/>
              <a:gd name="T74" fmla="*/ 100 w 256"/>
              <a:gd name="T75" fmla="*/ 128 h 177"/>
              <a:gd name="T76" fmla="*/ 88 w 256"/>
              <a:gd name="T77" fmla="*/ 120 h 177"/>
              <a:gd name="T78" fmla="*/ 74 w 256"/>
              <a:gd name="T79" fmla="*/ 111 h 177"/>
              <a:gd name="T80" fmla="*/ 57 w 256"/>
              <a:gd name="T81" fmla="*/ 98 h 177"/>
              <a:gd name="T82" fmla="*/ 41 w 256"/>
              <a:gd name="T83" fmla="*/ 82 h 177"/>
              <a:gd name="T84" fmla="*/ 27 w 256"/>
              <a:gd name="T85" fmla="*/ 64 h 177"/>
              <a:gd name="T86" fmla="*/ 17 w 256"/>
              <a:gd name="T87" fmla="*/ 43 h 177"/>
              <a:gd name="T88" fmla="*/ 10 w 256"/>
              <a:gd name="T89" fmla="*/ 20 h 177"/>
              <a:gd name="T90" fmla="*/ 11 w 256"/>
              <a:gd name="T91" fmla="*/ 19 h 177"/>
              <a:gd name="T92" fmla="*/ 18 w 256"/>
              <a:gd name="T93" fmla="*/ 16 h 177"/>
              <a:gd name="T94" fmla="*/ 27 w 256"/>
              <a:gd name="T95" fmla="*/ 12 h 177"/>
              <a:gd name="T96" fmla="*/ 39 w 256"/>
              <a:gd name="T97" fmla="*/ 8 h 177"/>
              <a:gd name="T98" fmla="*/ 54 w 256"/>
              <a:gd name="T99" fmla="*/ 6 h 177"/>
              <a:gd name="T100" fmla="*/ 70 w 256"/>
              <a:gd name="T101" fmla="*/ 2 h 177"/>
              <a:gd name="T102" fmla="*/ 89 w 256"/>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7">
                <a:moveTo>
                  <a:pt x="89" y="0"/>
                </a:moveTo>
                <a:lnTo>
                  <a:pt x="109" y="2"/>
                </a:lnTo>
                <a:lnTo>
                  <a:pt x="128" y="4"/>
                </a:lnTo>
                <a:lnTo>
                  <a:pt x="149" y="11"/>
                </a:lnTo>
                <a:lnTo>
                  <a:pt x="170" y="21"/>
                </a:lnTo>
                <a:lnTo>
                  <a:pt x="190" y="35"/>
                </a:lnTo>
                <a:lnTo>
                  <a:pt x="209" y="55"/>
                </a:lnTo>
                <a:lnTo>
                  <a:pt x="227" y="81"/>
                </a:lnTo>
                <a:lnTo>
                  <a:pt x="243" y="112"/>
                </a:lnTo>
                <a:lnTo>
                  <a:pt x="256" y="151"/>
                </a:lnTo>
                <a:lnTo>
                  <a:pt x="253" y="151"/>
                </a:lnTo>
                <a:lnTo>
                  <a:pt x="248" y="155"/>
                </a:lnTo>
                <a:lnTo>
                  <a:pt x="238" y="159"/>
                </a:lnTo>
                <a:lnTo>
                  <a:pt x="226" y="163"/>
                </a:lnTo>
                <a:lnTo>
                  <a:pt x="210" y="168"/>
                </a:lnTo>
                <a:lnTo>
                  <a:pt x="193" y="172"/>
                </a:lnTo>
                <a:lnTo>
                  <a:pt x="174" y="176"/>
                </a:lnTo>
                <a:lnTo>
                  <a:pt x="154" y="177"/>
                </a:lnTo>
                <a:lnTo>
                  <a:pt x="134" y="177"/>
                </a:lnTo>
                <a:lnTo>
                  <a:pt x="113" y="174"/>
                </a:lnTo>
                <a:lnTo>
                  <a:pt x="92" y="169"/>
                </a:lnTo>
                <a:lnTo>
                  <a:pt x="71" y="160"/>
                </a:lnTo>
                <a:lnTo>
                  <a:pt x="53" y="147"/>
                </a:lnTo>
                <a:lnTo>
                  <a:pt x="36" y="129"/>
                </a:lnTo>
                <a:lnTo>
                  <a:pt x="22" y="106"/>
                </a:lnTo>
                <a:lnTo>
                  <a:pt x="9" y="77"/>
                </a:lnTo>
                <a:lnTo>
                  <a:pt x="0" y="42"/>
                </a:lnTo>
                <a:lnTo>
                  <a:pt x="1" y="45"/>
                </a:lnTo>
                <a:lnTo>
                  <a:pt x="5" y="52"/>
                </a:lnTo>
                <a:lnTo>
                  <a:pt x="11" y="63"/>
                </a:lnTo>
                <a:lnTo>
                  <a:pt x="21" y="77"/>
                </a:lnTo>
                <a:lnTo>
                  <a:pt x="32" y="90"/>
                </a:lnTo>
                <a:lnTo>
                  <a:pt x="48" y="104"/>
                </a:lnTo>
                <a:lnTo>
                  <a:pt x="66" y="117"/>
                </a:lnTo>
                <a:lnTo>
                  <a:pt x="87" y="128"/>
                </a:lnTo>
                <a:lnTo>
                  <a:pt x="112" y="134"/>
                </a:lnTo>
                <a:lnTo>
                  <a:pt x="109" y="133"/>
                </a:lnTo>
                <a:lnTo>
                  <a:pt x="100" y="128"/>
                </a:lnTo>
                <a:lnTo>
                  <a:pt x="88" y="120"/>
                </a:lnTo>
                <a:lnTo>
                  <a:pt x="74" y="111"/>
                </a:lnTo>
                <a:lnTo>
                  <a:pt x="57" y="98"/>
                </a:lnTo>
                <a:lnTo>
                  <a:pt x="41" y="82"/>
                </a:lnTo>
                <a:lnTo>
                  <a:pt x="27" y="64"/>
                </a:lnTo>
                <a:lnTo>
                  <a:pt x="17" y="43"/>
                </a:lnTo>
                <a:lnTo>
                  <a:pt x="10" y="20"/>
                </a:lnTo>
                <a:lnTo>
                  <a:pt x="11" y="19"/>
                </a:lnTo>
                <a:lnTo>
                  <a:pt x="18" y="16"/>
                </a:lnTo>
                <a:lnTo>
                  <a:pt x="27" y="12"/>
                </a:lnTo>
                <a:lnTo>
                  <a:pt x="39" y="8"/>
                </a:lnTo>
                <a:lnTo>
                  <a:pt x="54" y="6"/>
                </a:lnTo>
                <a:lnTo>
                  <a:pt x="70" y="2"/>
                </a:lnTo>
                <a:lnTo>
                  <a:pt x="89" y="0"/>
                </a:lnTo>
                <a:close/>
              </a:path>
            </a:pathLst>
          </a:custGeom>
          <a:solidFill>
            <a:schemeClr val="accent5">
              <a:lumMod val="100000"/>
            </a:schemeClr>
          </a:solidFill>
          <a:ln w="0">
            <a:noFill/>
            <a:prstDash val="solid"/>
            <a:round/>
          </a:ln>
        </p:spPr>
        <p:txBody>
          <a:bodyPr anchor="ctr"/>
          <a:lstStyle/>
          <a:p>
            <a:pPr algn="ctr"/>
            <a:endParaRPr/>
          </a:p>
        </p:txBody>
      </p:sp>
      <p:sp>
        <p:nvSpPr>
          <p:cNvPr id="44" name="千图PPT彼岸天：ID 8661124库_任意多边形 43"/>
          <p:cNvSpPr/>
          <p:nvPr>
            <p:custDataLst>
              <p:tags r:id="rId28"/>
            </p:custDataLst>
          </p:nvPr>
        </p:nvSpPr>
        <p:spPr bwMode="auto">
          <a:xfrm>
            <a:off x="5267116" y="4420094"/>
            <a:ext cx="370307" cy="262650"/>
          </a:xfrm>
          <a:custGeom>
            <a:avLst/>
            <a:gdLst>
              <a:gd name="T0" fmla="*/ 88 w 255"/>
              <a:gd name="T1" fmla="*/ 0 h 178"/>
              <a:gd name="T2" fmla="*/ 108 w 255"/>
              <a:gd name="T3" fmla="*/ 2 h 178"/>
              <a:gd name="T4" fmla="*/ 129 w 255"/>
              <a:gd name="T5" fmla="*/ 4 h 178"/>
              <a:gd name="T6" fmla="*/ 149 w 255"/>
              <a:gd name="T7" fmla="*/ 11 h 178"/>
              <a:gd name="T8" fmla="*/ 169 w 255"/>
              <a:gd name="T9" fmla="*/ 21 h 178"/>
              <a:gd name="T10" fmla="*/ 190 w 255"/>
              <a:gd name="T11" fmla="*/ 35 h 178"/>
              <a:gd name="T12" fmla="*/ 208 w 255"/>
              <a:gd name="T13" fmla="*/ 56 h 178"/>
              <a:gd name="T14" fmla="*/ 226 w 255"/>
              <a:gd name="T15" fmla="*/ 81 h 178"/>
              <a:gd name="T16" fmla="*/ 242 w 255"/>
              <a:gd name="T17" fmla="*/ 112 h 178"/>
              <a:gd name="T18" fmla="*/ 255 w 255"/>
              <a:gd name="T19" fmla="*/ 151 h 178"/>
              <a:gd name="T20" fmla="*/ 253 w 255"/>
              <a:gd name="T21" fmla="*/ 152 h 178"/>
              <a:gd name="T22" fmla="*/ 247 w 255"/>
              <a:gd name="T23" fmla="*/ 155 h 178"/>
              <a:gd name="T24" fmla="*/ 238 w 255"/>
              <a:gd name="T25" fmla="*/ 159 h 178"/>
              <a:gd name="T26" fmla="*/ 225 w 255"/>
              <a:gd name="T27" fmla="*/ 163 h 178"/>
              <a:gd name="T28" fmla="*/ 209 w 255"/>
              <a:gd name="T29" fmla="*/ 168 h 178"/>
              <a:gd name="T30" fmla="*/ 192 w 255"/>
              <a:gd name="T31" fmla="*/ 172 h 178"/>
              <a:gd name="T32" fmla="*/ 173 w 255"/>
              <a:gd name="T33" fmla="*/ 176 h 178"/>
              <a:gd name="T34" fmla="*/ 153 w 255"/>
              <a:gd name="T35" fmla="*/ 178 h 178"/>
              <a:gd name="T36" fmla="*/ 133 w 255"/>
              <a:gd name="T37" fmla="*/ 178 h 178"/>
              <a:gd name="T38" fmla="*/ 112 w 255"/>
              <a:gd name="T39" fmla="*/ 176 h 178"/>
              <a:gd name="T40" fmla="*/ 91 w 255"/>
              <a:gd name="T41" fmla="*/ 169 h 178"/>
              <a:gd name="T42" fmla="*/ 71 w 255"/>
              <a:gd name="T43" fmla="*/ 160 h 178"/>
              <a:gd name="T44" fmla="*/ 52 w 255"/>
              <a:gd name="T45" fmla="*/ 147 h 178"/>
              <a:gd name="T46" fmla="*/ 35 w 255"/>
              <a:gd name="T47" fmla="*/ 129 h 178"/>
              <a:gd name="T48" fmla="*/ 21 w 255"/>
              <a:gd name="T49" fmla="*/ 107 h 178"/>
              <a:gd name="T50" fmla="*/ 9 w 255"/>
              <a:gd name="T51" fmla="*/ 78 h 178"/>
              <a:gd name="T52" fmla="*/ 0 w 255"/>
              <a:gd name="T53" fmla="*/ 43 h 178"/>
              <a:gd name="T54" fmla="*/ 1 w 255"/>
              <a:gd name="T55" fmla="*/ 46 h 178"/>
              <a:gd name="T56" fmla="*/ 5 w 255"/>
              <a:gd name="T57" fmla="*/ 52 h 178"/>
              <a:gd name="T58" fmla="*/ 10 w 255"/>
              <a:gd name="T59" fmla="*/ 64 h 178"/>
              <a:gd name="T60" fmla="*/ 19 w 255"/>
              <a:gd name="T61" fmla="*/ 77 h 178"/>
              <a:gd name="T62" fmla="*/ 32 w 255"/>
              <a:gd name="T63" fmla="*/ 91 h 178"/>
              <a:gd name="T64" fmla="*/ 47 w 255"/>
              <a:gd name="T65" fmla="*/ 105 h 178"/>
              <a:gd name="T66" fmla="*/ 65 w 255"/>
              <a:gd name="T67" fmla="*/ 117 h 178"/>
              <a:gd name="T68" fmla="*/ 87 w 255"/>
              <a:gd name="T69" fmla="*/ 127 h 178"/>
              <a:gd name="T70" fmla="*/ 112 w 255"/>
              <a:gd name="T71" fmla="*/ 134 h 178"/>
              <a:gd name="T72" fmla="*/ 108 w 255"/>
              <a:gd name="T73" fmla="*/ 133 h 178"/>
              <a:gd name="T74" fmla="*/ 100 w 255"/>
              <a:gd name="T75" fmla="*/ 127 h 178"/>
              <a:gd name="T76" fmla="*/ 87 w 255"/>
              <a:gd name="T77" fmla="*/ 121 h 178"/>
              <a:gd name="T78" fmla="*/ 73 w 255"/>
              <a:gd name="T79" fmla="*/ 111 h 178"/>
              <a:gd name="T80" fmla="*/ 57 w 255"/>
              <a:gd name="T81" fmla="*/ 98 h 178"/>
              <a:gd name="T82" fmla="*/ 42 w 255"/>
              <a:gd name="T83" fmla="*/ 82 h 178"/>
              <a:gd name="T84" fmla="*/ 27 w 255"/>
              <a:gd name="T85" fmla="*/ 64 h 178"/>
              <a:gd name="T86" fmla="*/ 16 w 255"/>
              <a:gd name="T87" fmla="*/ 43 h 178"/>
              <a:gd name="T88" fmla="*/ 9 w 255"/>
              <a:gd name="T89" fmla="*/ 20 h 178"/>
              <a:gd name="T90" fmla="*/ 12 w 255"/>
              <a:gd name="T91" fmla="*/ 20 h 178"/>
              <a:gd name="T92" fmla="*/ 17 w 255"/>
              <a:gd name="T93" fmla="*/ 17 h 178"/>
              <a:gd name="T94" fmla="*/ 26 w 255"/>
              <a:gd name="T95" fmla="*/ 13 h 178"/>
              <a:gd name="T96" fmla="*/ 39 w 255"/>
              <a:gd name="T97" fmla="*/ 9 h 178"/>
              <a:gd name="T98" fmla="*/ 53 w 255"/>
              <a:gd name="T99" fmla="*/ 5 h 178"/>
              <a:gd name="T100" fmla="*/ 70 w 255"/>
              <a:gd name="T101" fmla="*/ 3 h 178"/>
              <a:gd name="T102" fmla="*/ 88 w 255"/>
              <a:gd name="T103" fmla="*/ 0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5" h="178">
                <a:moveTo>
                  <a:pt x="88" y="0"/>
                </a:moveTo>
                <a:lnTo>
                  <a:pt x="108" y="2"/>
                </a:lnTo>
                <a:lnTo>
                  <a:pt x="129" y="4"/>
                </a:lnTo>
                <a:lnTo>
                  <a:pt x="149" y="11"/>
                </a:lnTo>
                <a:lnTo>
                  <a:pt x="169" y="21"/>
                </a:lnTo>
                <a:lnTo>
                  <a:pt x="190" y="35"/>
                </a:lnTo>
                <a:lnTo>
                  <a:pt x="208" y="56"/>
                </a:lnTo>
                <a:lnTo>
                  <a:pt x="226" y="81"/>
                </a:lnTo>
                <a:lnTo>
                  <a:pt x="242" y="112"/>
                </a:lnTo>
                <a:lnTo>
                  <a:pt x="255" y="151"/>
                </a:lnTo>
                <a:lnTo>
                  <a:pt x="253" y="152"/>
                </a:lnTo>
                <a:lnTo>
                  <a:pt x="247" y="155"/>
                </a:lnTo>
                <a:lnTo>
                  <a:pt x="238" y="159"/>
                </a:lnTo>
                <a:lnTo>
                  <a:pt x="225" y="163"/>
                </a:lnTo>
                <a:lnTo>
                  <a:pt x="209" y="168"/>
                </a:lnTo>
                <a:lnTo>
                  <a:pt x="192" y="172"/>
                </a:lnTo>
                <a:lnTo>
                  <a:pt x="173" y="176"/>
                </a:lnTo>
                <a:lnTo>
                  <a:pt x="153" y="178"/>
                </a:lnTo>
                <a:lnTo>
                  <a:pt x="133" y="178"/>
                </a:lnTo>
                <a:lnTo>
                  <a:pt x="112" y="176"/>
                </a:lnTo>
                <a:lnTo>
                  <a:pt x="91" y="169"/>
                </a:lnTo>
                <a:lnTo>
                  <a:pt x="71" y="160"/>
                </a:lnTo>
                <a:lnTo>
                  <a:pt x="52" y="147"/>
                </a:lnTo>
                <a:lnTo>
                  <a:pt x="35" y="129"/>
                </a:lnTo>
                <a:lnTo>
                  <a:pt x="21" y="107"/>
                </a:lnTo>
                <a:lnTo>
                  <a:pt x="9" y="78"/>
                </a:lnTo>
                <a:lnTo>
                  <a:pt x="0" y="43"/>
                </a:lnTo>
                <a:lnTo>
                  <a:pt x="1" y="46"/>
                </a:lnTo>
                <a:lnTo>
                  <a:pt x="5" y="52"/>
                </a:lnTo>
                <a:lnTo>
                  <a:pt x="10" y="64"/>
                </a:lnTo>
                <a:lnTo>
                  <a:pt x="19" y="77"/>
                </a:lnTo>
                <a:lnTo>
                  <a:pt x="32" y="91"/>
                </a:lnTo>
                <a:lnTo>
                  <a:pt x="47" y="105"/>
                </a:lnTo>
                <a:lnTo>
                  <a:pt x="65" y="117"/>
                </a:lnTo>
                <a:lnTo>
                  <a:pt x="87" y="127"/>
                </a:lnTo>
                <a:lnTo>
                  <a:pt x="112" y="134"/>
                </a:lnTo>
                <a:lnTo>
                  <a:pt x="108" y="133"/>
                </a:lnTo>
                <a:lnTo>
                  <a:pt x="100" y="127"/>
                </a:lnTo>
                <a:lnTo>
                  <a:pt x="87" y="121"/>
                </a:lnTo>
                <a:lnTo>
                  <a:pt x="73" y="111"/>
                </a:lnTo>
                <a:lnTo>
                  <a:pt x="57" y="98"/>
                </a:lnTo>
                <a:lnTo>
                  <a:pt x="42" y="82"/>
                </a:lnTo>
                <a:lnTo>
                  <a:pt x="27" y="64"/>
                </a:lnTo>
                <a:lnTo>
                  <a:pt x="16" y="43"/>
                </a:lnTo>
                <a:lnTo>
                  <a:pt x="9" y="20"/>
                </a:lnTo>
                <a:lnTo>
                  <a:pt x="12" y="20"/>
                </a:lnTo>
                <a:lnTo>
                  <a:pt x="17" y="17"/>
                </a:lnTo>
                <a:lnTo>
                  <a:pt x="26" y="13"/>
                </a:lnTo>
                <a:lnTo>
                  <a:pt x="39" y="9"/>
                </a:lnTo>
                <a:lnTo>
                  <a:pt x="53" y="5"/>
                </a:lnTo>
                <a:lnTo>
                  <a:pt x="70" y="3"/>
                </a:lnTo>
                <a:lnTo>
                  <a:pt x="88" y="0"/>
                </a:lnTo>
                <a:close/>
              </a:path>
            </a:pathLst>
          </a:custGeom>
          <a:solidFill>
            <a:schemeClr val="accent5">
              <a:lumMod val="100000"/>
            </a:schemeClr>
          </a:solidFill>
          <a:ln w="0">
            <a:noFill/>
            <a:prstDash val="solid"/>
            <a:round/>
          </a:ln>
        </p:spPr>
        <p:txBody>
          <a:bodyPr anchor="ctr"/>
          <a:lstStyle/>
          <a:p>
            <a:pPr algn="ctr"/>
            <a:endParaRPr/>
          </a:p>
        </p:txBody>
      </p:sp>
      <p:sp>
        <p:nvSpPr>
          <p:cNvPr id="45" name="千图PPT彼岸天：ID 8661124库_任意多边形 44"/>
          <p:cNvSpPr/>
          <p:nvPr>
            <p:custDataLst>
              <p:tags r:id="rId29"/>
            </p:custDataLst>
          </p:nvPr>
        </p:nvSpPr>
        <p:spPr bwMode="auto">
          <a:xfrm>
            <a:off x="4774826" y="3915452"/>
            <a:ext cx="371758" cy="259699"/>
          </a:xfrm>
          <a:custGeom>
            <a:avLst/>
            <a:gdLst>
              <a:gd name="T0" fmla="*/ 89 w 256"/>
              <a:gd name="T1" fmla="*/ 0 h 176"/>
              <a:gd name="T2" fmla="*/ 109 w 256"/>
              <a:gd name="T3" fmla="*/ 0 h 176"/>
              <a:gd name="T4" fmla="*/ 128 w 256"/>
              <a:gd name="T5" fmla="*/ 3 h 176"/>
              <a:gd name="T6" fmla="*/ 149 w 256"/>
              <a:gd name="T7" fmla="*/ 10 h 176"/>
              <a:gd name="T8" fmla="*/ 170 w 256"/>
              <a:gd name="T9" fmla="*/ 20 h 176"/>
              <a:gd name="T10" fmla="*/ 190 w 256"/>
              <a:gd name="T11" fmla="*/ 35 h 176"/>
              <a:gd name="T12" fmla="*/ 209 w 256"/>
              <a:gd name="T13" fmla="*/ 54 h 176"/>
              <a:gd name="T14" fmla="*/ 226 w 256"/>
              <a:gd name="T15" fmla="*/ 80 h 176"/>
              <a:gd name="T16" fmla="*/ 243 w 256"/>
              <a:gd name="T17" fmla="*/ 111 h 176"/>
              <a:gd name="T18" fmla="*/ 256 w 256"/>
              <a:gd name="T19" fmla="*/ 149 h 176"/>
              <a:gd name="T20" fmla="*/ 253 w 256"/>
              <a:gd name="T21" fmla="*/ 150 h 176"/>
              <a:gd name="T22" fmla="*/ 248 w 256"/>
              <a:gd name="T23" fmla="*/ 153 h 176"/>
              <a:gd name="T24" fmla="*/ 238 w 256"/>
              <a:gd name="T25" fmla="*/ 157 h 176"/>
              <a:gd name="T26" fmla="*/ 225 w 256"/>
              <a:gd name="T27" fmla="*/ 162 h 176"/>
              <a:gd name="T28" fmla="*/ 210 w 256"/>
              <a:gd name="T29" fmla="*/ 167 h 176"/>
              <a:gd name="T30" fmla="*/ 193 w 256"/>
              <a:gd name="T31" fmla="*/ 171 h 176"/>
              <a:gd name="T32" fmla="*/ 174 w 256"/>
              <a:gd name="T33" fmla="*/ 175 h 176"/>
              <a:gd name="T34" fmla="*/ 154 w 256"/>
              <a:gd name="T35" fmla="*/ 176 h 176"/>
              <a:gd name="T36" fmla="*/ 134 w 256"/>
              <a:gd name="T37" fmla="*/ 176 h 176"/>
              <a:gd name="T38" fmla="*/ 113 w 256"/>
              <a:gd name="T39" fmla="*/ 174 h 176"/>
              <a:gd name="T40" fmla="*/ 92 w 256"/>
              <a:gd name="T41" fmla="*/ 168 h 176"/>
              <a:gd name="T42" fmla="*/ 71 w 256"/>
              <a:gd name="T43" fmla="*/ 159 h 176"/>
              <a:gd name="T44" fmla="*/ 53 w 256"/>
              <a:gd name="T45" fmla="*/ 146 h 176"/>
              <a:gd name="T46" fmla="*/ 36 w 256"/>
              <a:gd name="T47" fmla="*/ 128 h 176"/>
              <a:gd name="T48" fmla="*/ 22 w 256"/>
              <a:gd name="T49" fmla="*/ 105 h 176"/>
              <a:gd name="T50" fmla="*/ 9 w 256"/>
              <a:gd name="T51" fmla="*/ 76 h 176"/>
              <a:gd name="T52" fmla="*/ 0 w 256"/>
              <a:gd name="T53" fmla="*/ 41 h 176"/>
              <a:gd name="T54" fmla="*/ 1 w 256"/>
              <a:gd name="T55" fmla="*/ 44 h 176"/>
              <a:gd name="T56" fmla="*/ 5 w 256"/>
              <a:gd name="T57" fmla="*/ 51 h 176"/>
              <a:gd name="T58" fmla="*/ 11 w 256"/>
              <a:gd name="T59" fmla="*/ 62 h 176"/>
              <a:gd name="T60" fmla="*/ 21 w 256"/>
              <a:gd name="T61" fmla="*/ 75 h 176"/>
              <a:gd name="T62" fmla="*/ 32 w 256"/>
              <a:gd name="T63" fmla="*/ 89 h 176"/>
              <a:gd name="T64" fmla="*/ 48 w 256"/>
              <a:gd name="T65" fmla="*/ 103 h 176"/>
              <a:gd name="T66" fmla="*/ 66 w 256"/>
              <a:gd name="T67" fmla="*/ 116 h 176"/>
              <a:gd name="T68" fmla="*/ 87 w 256"/>
              <a:gd name="T69" fmla="*/ 127 h 176"/>
              <a:gd name="T70" fmla="*/ 112 w 256"/>
              <a:gd name="T71" fmla="*/ 133 h 176"/>
              <a:gd name="T72" fmla="*/ 109 w 256"/>
              <a:gd name="T73" fmla="*/ 131 h 176"/>
              <a:gd name="T74" fmla="*/ 100 w 256"/>
              <a:gd name="T75" fmla="*/ 127 h 176"/>
              <a:gd name="T76" fmla="*/ 88 w 256"/>
              <a:gd name="T77" fmla="*/ 119 h 176"/>
              <a:gd name="T78" fmla="*/ 74 w 256"/>
              <a:gd name="T79" fmla="*/ 109 h 176"/>
              <a:gd name="T80" fmla="*/ 57 w 256"/>
              <a:gd name="T81" fmla="*/ 96 h 176"/>
              <a:gd name="T82" fmla="*/ 41 w 256"/>
              <a:gd name="T83" fmla="*/ 80 h 176"/>
              <a:gd name="T84" fmla="*/ 27 w 256"/>
              <a:gd name="T85" fmla="*/ 62 h 176"/>
              <a:gd name="T86" fmla="*/ 17 w 256"/>
              <a:gd name="T87" fmla="*/ 42 h 176"/>
              <a:gd name="T88" fmla="*/ 10 w 256"/>
              <a:gd name="T89" fmla="*/ 19 h 176"/>
              <a:gd name="T90" fmla="*/ 11 w 256"/>
              <a:gd name="T91" fmla="*/ 18 h 176"/>
              <a:gd name="T92" fmla="*/ 18 w 256"/>
              <a:gd name="T93" fmla="*/ 15 h 176"/>
              <a:gd name="T94" fmla="*/ 27 w 256"/>
              <a:gd name="T95" fmla="*/ 11 h 176"/>
              <a:gd name="T96" fmla="*/ 39 w 256"/>
              <a:gd name="T97" fmla="*/ 7 h 176"/>
              <a:gd name="T98" fmla="*/ 54 w 256"/>
              <a:gd name="T99" fmla="*/ 3 h 176"/>
              <a:gd name="T100" fmla="*/ 70 w 256"/>
              <a:gd name="T101" fmla="*/ 1 h 176"/>
              <a:gd name="T102" fmla="*/ 89 w 256"/>
              <a:gd name="T10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6">
                <a:moveTo>
                  <a:pt x="89" y="0"/>
                </a:moveTo>
                <a:lnTo>
                  <a:pt x="109" y="0"/>
                </a:lnTo>
                <a:lnTo>
                  <a:pt x="128" y="3"/>
                </a:lnTo>
                <a:lnTo>
                  <a:pt x="149" y="10"/>
                </a:lnTo>
                <a:lnTo>
                  <a:pt x="170" y="20"/>
                </a:lnTo>
                <a:lnTo>
                  <a:pt x="190" y="35"/>
                </a:lnTo>
                <a:lnTo>
                  <a:pt x="209" y="54"/>
                </a:lnTo>
                <a:lnTo>
                  <a:pt x="226" y="80"/>
                </a:lnTo>
                <a:lnTo>
                  <a:pt x="243" y="111"/>
                </a:lnTo>
                <a:lnTo>
                  <a:pt x="256" y="149"/>
                </a:lnTo>
                <a:lnTo>
                  <a:pt x="253" y="150"/>
                </a:lnTo>
                <a:lnTo>
                  <a:pt x="248" y="153"/>
                </a:lnTo>
                <a:lnTo>
                  <a:pt x="238" y="157"/>
                </a:lnTo>
                <a:lnTo>
                  <a:pt x="225" y="162"/>
                </a:lnTo>
                <a:lnTo>
                  <a:pt x="210" y="167"/>
                </a:lnTo>
                <a:lnTo>
                  <a:pt x="193" y="171"/>
                </a:lnTo>
                <a:lnTo>
                  <a:pt x="174" y="175"/>
                </a:lnTo>
                <a:lnTo>
                  <a:pt x="154" y="176"/>
                </a:lnTo>
                <a:lnTo>
                  <a:pt x="134" y="176"/>
                </a:lnTo>
                <a:lnTo>
                  <a:pt x="113" y="174"/>
                </a:lnTo>
                <a:lnTo>
                  <a:pt x="92" y="168"/>
                </a:lnTo>
                <a:lnTo>
                  <a:pt x="71" y="159"/>
                </a:lnTo>
                <a:lnTo>
                  <a:pt x="53" y="146"/>
                </a:lnTo>
                <a:lnTo>
                  <a:pt x="36" y="128"/>
                </a:lnTo>
                <a:lnTo>
                  <a:pt x="22" y="105"/>
                </a:lnTo>
                <a:lnTo>
                  <a:pt x="9" y="76"/>
                </a:lnTo>
                <a:lnTo>
                  <a:pt x="0" y="41"/>
                </a:lnTo>
                <a:lnTo>
                  <a:pt x="1" y="44"/>
                </a:lnTo>
                <a:lnTo>
                  <a:pt x="5" y="51"/>
                </a:lnTo>
                <a:lnTo>
                  <a:pt x="11" y="62"/>
                </a:lnTo>
                <a:lnTo>
                  <a:pt x="21" y="75"/>
                </a:lnTo>
                <a:lnTo>
                  <a:pt x="32" y="89"/>
                </a:lnTo>
                <a:lnTo>
                  <a:pt x="48" y="103"/>
                </a:lnTo>
                <a:lnTo>
                  <a:pt x="66" y="116"/>
                </a:lnTo>
                <a:lnTo>
                  <a:pt x="87" y="127"/>
                </a:lnTo>
                <a:lnTo>
                  <a:pt x="112" y="133"/>
                </a:lnTo>
                <a:lnTo>
                  <a:pt x="109" y="131"/>
                </a:lnTo>
                <a:lnTo>
                  <a:pt x="100" y="127"/>
                </a:lnTo>
                <a:lnTo>
                  <a:pt x="88" y="119"/>
                </a:lnTo>
                <a:lnTo>
                  <a:pt x="74" y="109"/>
                </a:lnTo>
                <a:lnTo>
                  <a:pt x="57" y="96"/>
                </a:lnTo>
                <a:lnTo>
                  <a:pt x="41" y="80"/>
                </a:lnTo>
                <a:lnTo>
                  <a:pt x="27" y="62"/>
                </a:lnTo>
                <a:lnTo>
                  <a:pt x="17" y="42"/>
                </a:lnTo>
                <a:lnTo>
                  <a:pt x="10" y="19"/>
                </a:lnTo>
                <a:lnTo>
                  <a:pt x="11" y="18"/>
                </a:lnTo>
                <a:lnTo>
                  <a:pt x="18" y="15"/>
                </a:lnTo>
                <a:lnTo>
                  <a:pt x="27" y="11"/>
                </a:lnTo>
                <a:lnTo>
                  <a:pt x="39" y="7"/>
                </a:lnTo>
                <a:lnTo>
                  <a:pt x="54" y="3"/>
                </a:lnTo>
                <a:lnTo>
                  <a:pt x="70" y="1"/>
                </a:lnTo>
                <a:lnTo>
                  <a:pt x="89" y="0"/>
                </a:lnTo>
                <a:close/>
              </a:path>
            </a:pathLst>
          </a:custGeom>
          <a:solidFill>
            <a:schemeClr val="accent5">
              <a:lumMod val="100000"/>
            </a:schemeClr>
          </a:solidFill>
          <a:ln w="0">
            <a:noFill/>
            <a:prstDash val="solid"/>
            <a:round/>
          </a:ln>
        </p:spPr>
        <p:txBody>
          <a:bodyPr anchor="ctr"/>
          <a:lstStyle/>
          <a:p>
            <a:pPr algn="ctr"/>
            <a:endParaRPr/>
          </a:p>
        </p:txBody>
      </p:sp>
      <p:sp>
        <p:nvSpPr>
          <p:cNvPr id="46" name="千图PPT彼岸天：ID 8661124库_任意多边形 45"/>
          <p:cNvSpPr/>
          <p:nvPr>
            <p:custDataLst>
              <p:tags r:id="rId30"/>
            </p:custDataLst>
          </p:nvPr>
        </p:nvSpPr>
        <p:spPr bwMode="auto">
          <a:xfrm>
            <a:off x="4233163" y="3958243"/>
            <a:ext cx="371758" cy="261175"/>
          </a:xfrm>
          <a:custGeom>
            <a:avLst/>
            <a:gdLst>
              <a:gd name="T0" fmla="*/ 101 w 256"/>
              <a:gd name="T1" fmla="*/ 0 h 177"/>
              <a:gd name="T2" fmla="*/ 122 w 256"/>
              <a:gd name="T3" fmla="*/ 0 h 177"/>
              <a:gd name="T4" fmla="*/ 143 w 256"/>
              <a:gd name="T5" fmla="*/ 3 h 177"/>
              <a:gd name="T6" fmla="*/ 163 w 256"/>
              <a:gd name="T7" fmla="*/ 8 h 177"/>
              <a:gd name="T8" fmla="*/ 184 w 256"/>
              <a:gd name="T9" fmla="*/ 17 h 177"/>
              <a:gd name="T10" fmla="*/ 202 w 256"/>
              <a:gd name="T11" fmla="*/ 30 h 177"/>
              <a:gd name="T12" fmla="*/ 219 w 256"/>
              <a:gd name="T13" fmla="*/ 48 h 177"/>
              <a:gd name="T14" fmla="*/ 234 w 256"/>
              <a:gd name="T15" fmla="*/ 72 h 177"/>
              <a:gd name="T16" fmla="*/ 247 w 256"/>
              <a:gd name="T17" fmla="*/ 100 h 177"/>
              <a:gd name="T18" fmla="*/ 256 w 256"/>
              <a:gd name="T19" fmla="*/ 135 h 177"/>
              <a:gd name="T20" fmla="*/ 254 w 256"/>
              <a:gd name="T21" fmla="*/ 133 h 177"/>
              <a:gd name="T22" fmla="*/ 251 w 256"/>
              <a:gd name="T23" fmla="*/ 125 h 177"/>
              <a:gd name="T24" fmla="*/ 244 w 256"/>
              <a:gd name="T25" fmla="*/ 115 h 177"/>
              <a:gd name="T26" fmla="*/ 235 w 256"/>
              <a:gd name="T27" fmla="*/ 102 h 177"/>
              <a:gd name="T28" fmla="*/ 223 w 256"/>
              <a:gd name="T29" fmla="*/ 87 h 177"/>
              <a:gd name="T30" fmla="*/ 208 w 256"/>
              <a:gd name="T31" fmla="*/ 73 h 177"/>
              <a:gd name="T32" fmla="*/ 189 w 256"/>
              <a:gd name="T33" fmla="*/ 60 h 177"/>
              <a:gd name="T34" fmla="*/ 169 w 256"/>
              <a:gd name="T35" fmla="*/ 50 h 177"/>
              <a:gd name="T36" fmla="*/ 144 w 256"/>
              <a:gd name="T37" fmla="*/ 43 h 177"/>
              <a:gd name="T38" fmla="*/ 147 w 256"/>
              <a:gd name="T39" fmla="*/ 46 h 177"/>
              <a:gd name="T40" fmla="*/ 156 w 256"/>
              <a:gd name="T41" fmla="*/ 50 h 177"/>
              <a:gd name="T42" fmla="*/ 167 w 256"/>
              <a:gd name="T43" fmla="*/ 58 h 177"/>
              <a:gd name="T44" fmla="*/ 182 w 256"/>
              <a:gd name="T45" fmla="*/ 68 h 177"/>
              <a:gd name="T46" fmla="*/ 199 w 256"/>
              <a:gd name="T47" fmla="*/ 81 h 177"/>
              <a:gd name="T48" fmla="*/ 214 w 256"/>
              <a:gd name="T49" fmla="*/ 96 h 177"/>
              <a:gd name="T50" fmla="*/ 228 w 256"/>
              <a:gd name="T51" fmla="*/ 115 h 177"/>
              <a:gd name="T52" fmla="*/ 239 w 256"/>
              <a:gd name="T53" fmla="*/ 135 h 177"/>
              <a:gd name="T54" fmla="*/ 245 w 256"/>
              <a:gd name="T55" fmla="*/ 157 h 177"/>
              <a:gd name="T56" fmla="*/ 244 w 256"/>
              <a:gd name="T57" fmla="*/ 159 h 177"/>
              <a:gd name="T58" fmla="*/ 238 w 256"/>
              <a:gd name="T59" fmla="*/ 161 h 177"/>
              <a:gd name="T60" fmla="*/ 228 w 256"/>
              <a:gd name="T61" fmla="*/ 165 h 177"/>
              <a:gd name="T62" fmla="*/ 217 w 256"/>
              <a:gd name="T63" fmla="*/ 169 h 177"/>
              <a:gd name="T64" fmla="*/ 201 w 256"/>
              <a:gd name="T65" fmla="*/ 173 h 177"/>
              <a:gd name="T66" fmla="*/ 186 w 256"/>
              <a:gd name="T67" fmla="*/ 176 h 177"/>
              <a:gd name="T68" fmla="*/ 166 w 256"/>
              <a:gd name="T69" fmla="*/ 177 h 177"/>
              <a:gd name="T70" fmla="*/ 147 w 256"/>
              <a:gd name="T71" fmla="*/ 177 h 177"/>
              <a:gd name="T72" fmla="*/ 127 w 256"/>
              <a:gd name="T73" fmla="*/ 173 h 177"/>
              <a:gd name="T74" fmla="*/ 106 w 256"/>
              <a:gd name="T75" fmla="*/ 167 h 177"/>
              <a:gd name="T76" fmla="*/ 86 w 256"/>
              <a:gd name="T77" fmla="*/ 156 h 177"/>
              <a:gd name="T78" fmla="*/ 66 w 256"/>
              <a:gd name="T79" fmla="*/ 142 h 177"/>
              <a:gd name="T80" fmla="*/ 47 w 256"/>
              <a:gd name="T81" fmla="*/ 122 h 177"/>
              <a:gd name="T82" fmla="*/ 28 w 256"/>
              <a:gd name="T83" fmla="*/ 96 h 177"/>
              <a:gd name="T84" fmla="*/ 13 w 256"/>
              <a:gd name="T85" fmla="*/ 65 h 177"/>
              <a:gd name="T86" fmla="*/ 0 w 256"/>
              <a:gd name="T87" fmla="*/ 28 h 177"/>
              <a:gd name="T88" fmla="*/ 2 w 256"/>
              <a:gd name="T89" fmla="*/ 26 h 177"/>
              <a:gd name="T90" fmla="*/ 8 w 256"/>
              <a:gd name="T91" fmla="*/ 24 h 177"/>
              <a:gd name="T92" fmla="*/ 18 w 256"/>
              <a:gd name="T93" fmla="*/ 20 h 177"/>
              <a:gd name="T94" fmla="*/ 30 w 256"/>
              <a:gd name="T95" fmla="*/ 15 h 177"/>
              <a:gd name="T96" fmla="*/ 45 w 256"/>
              <a:gd name="T97" fmla="*/ 9 h 177"/>
              <a:gd name="T98" fmla="*/ 62 w 256"/>
              <a:gd name="T99" fmla="*/ 6 h 177"/>
              <a:gd name="T100" fmla="*/ 82 w 256"/>
              <a:gd name="T101" fmla="*/ 3 h 177"/>
              <a:gd name="T102" fmla="*/ 101 w 256"/>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7">
                <a:moveTo>
                  <a:pt x="101" y="0"/>
                </a:moveTo>
                <a:lnTo>
                  <a:pt x="122" y="0"/>
                </a:lnTo>
                <a:lnTo>
                  <a:pt x="143" y="3"/>
                </a:lnTo>
                <a:lnTo>
                  <a:pt x="163" y="8"/>
                </a:lnTo>
                <a:lnTo>
                  <a:pt x="184" y="17"/>
                </a:lnTo>
                <a:lnTo>
                  <a:pt x="202" y="30"/>
                </a:lnTo>
                <a:lnTo>
                  <a:pt x="219" y="48"/>
                </a:lnTo>
                <a:lnTo>
                  <a:pt x="234" y="72"/>
                </a:lnTo>
                <a:lnTo>
                  <a:pt x="247" y="100"/>
                </a:lnTo>
                <a:lnTo>
                  <a:pt x="256" y="135"/>
                </a:lnTo>
                <a:lnTo>
                  <a:pt x="254" y="133"/>
                </a:lnTo>
                <a:lnTo>
                  <a:pt x="251" y="125"/>
                </a:lnTo>
                <a:lnTo>
                  <a:pt x="244" y="115"/>
                </a:lnTo>
                <a:lnTo>
                  <a:pt x="235" y="102"/>
                </a:lnTo>
                <a:lnTo>
                  <a:pt x="223" y="87"/>
                </a:lnTo>
                <a:lnTo>
                  <a:pt x="208" y="73"/>
                </a:lnTo>
                <a:lnTo>
                  <a:pt x="189" y="60"/>
                </a:lnTo>
                <a:lnTo>
                  <a:pt x="169" y="50"/>
                </a:lnTo>
                <a:lnTo>
                  <a:pt x="144" y="43"/>
                </a:lnTo>
                <a:lnTo>
                  <a:pt x="147" y="46"/>
                </a:lnTo>
                <a:lnTo>
                  <a:pt x="156" y="50"/>
                </a:lnTo>
                <a:lnTo>
                  <a:pt x="167" y="58"/>
                </a:lnTo>
                <a:lnTo>
                  <a:pt x="182" y="68"/>
                </a:lnTo>
                <a:lnTo>
                  <a:pt x="199" y="81"/>
                </a:lnTo>
                <a:lnTo>
                  <a:pt x="214" y="96"/>
                </a:lnTo>
                <a:lnTo>
                  <a:pt x="228" y="115"/>
                </a:lnTo>
                <a:lnTo>
                  <a:pt x="239" y="135"/>
                </a:lnTo>
                <a:lnTo>
                  <a:pt x="245" y="157"/>
                </a:lnTo>
                <a:lnTo>
                  <a:pt x="244" y="159"/>
                </a:lnTo>
                <a:lnTo>
                  <a:pt x="238" y="161"/>
                </a:lnTo>
                <a:lnTo>
                  <a:pt x="228" y="165"/>
                </a:lnTo>
                <a:lnTo>
                  <a:pt x="217" y="169"/>
                </a:lnTo>
                <a:lnTo>
                  <a:pt x="201" y="173"/>
                </a:lnTo>
                <a:lnTo>
                  <a:pt x="186" y="176"/>
                </a:lnTo>
                <a:lnTo>
                  <a:pt x="166" y="177"/>
                </a:lnTo>
                <a:lnTo>
                  <a:pt x="147" y="177"/>
                </a:lnTo>
                <a:lnTo>
                  <a:pt x="127" y="173"/>
                </a:lnTo>
                <a:lnTo>
                  <a:pt x="106" y="167"/>
                </a:lnTo>
                <a:lnTo>
                  <a:pt x="86" y="156"/>
                </a:lnTo>
                <a:lnTo>
                  <a:pt x="66" y="142"/>
                </a:lnTo>
                <a:lnTo>
                  <a:pt x="47" y="122"/>
                </a:lnTo>
                <a:lnTo>
                  <a:pt x="28" y="96"/>
                </a:lnTo>
                <a:lnTo>
                  <a:pt x="13" y="65"/>
                </a:lnTo>
                <a:lnTo>
                  <a:pt x="0" y="28"/>
                </a:lnTo>
                <a:lnTo>
                  <a:pt x="2" y="26"/>
                </a:lnTo>
                <a:lnTo>
                  <a:pt x="8" y="24"/>
                </a:lnTo>
                <a:lnTo>
                  <a:pt x="18" y="20"/>
                </a:lnTo>
                <a:lnTo>
                  <a:pt x="30" y="15"/>
                </a:lnTo>
                <a:lnTo>
                  <a:pt x="45" y="9"/>
                </a:lnTo>
                <a:lnTo>
                  <a:pt x="62" y="6"/>
                </a:lnTo>
                <a:lnTo>
                  <a:pt x="82" y="3"/>
                </a:lnTo>
                <a:lnTo>
                  <a:pt x="101" y="0"/>
                </a:lnTo>
                <a:close/>
              </a:path>
            </a:pathLst>
          </a:custGeom>
          <a:solidFill>
            <a:schemeClr val="accent5">
              <a:lumMod val="100000"/>
            </a:schemeClr>
          </a:solidFill>
          <a:ln w="0">
            <a:noFill/>
            <a:prstDash val="solid"/>
            <a:round/>
          </a:ln>
        </p:spPr>
        <p:txBody>
          <a:bodyPr anchor="ctr"/>
          <a:lstStyle/>
          <a:p>
            <a:pPr algn="ctr"/>
            <a:endParaRPr/>
          </a:p>
        </p:txBody>
      </p:sp>
      <p:sp>
        <p:nvSpPr>
          <p:cNvPr id="47" name="千图PPT彼岸天：ID 8661124库_任意多边形 46"/>
          <p:cNvSpPr/>
          <p:nvPr>
            <p:custDataLst>
              <p:tags r:id="rId31"/>
            </p:custDataLst>
          </p:nvPr>
        </p:nvSpPr>
        <p:spPr bwMode="auto">
          <a:xfrm>
            <a:off x="3904970" y="4443703"/>
            <a:ext cx="254132" cy="392499"/>
          </a:xfrm>
          <a:custGeom>
            <a:avLst/>
            <a:gdLst>
              <a:gd name="T0" fmla="*/ 58 w 175"/>
              <a:gd name="T1" fmla="*/ 0 h 266"/>
              <a:gd name="T2" fmla="*/ 61 w 175"/>
              <a:gd name="T3" fmla="*/ 1 h 266"/>
              <a:gd name="T4" fmla="*/ 66 w 175"/>
              <a:gd name="T5" fmla="*/ 2 h 266"/>
              <a:gd name="T6" fmla="*/ 74 w 175"/>
              <a:gd name="T7" fmla="*/ 6 h 266"/>
              <a:gd name="T8" fmla="*/ 84 w 175"/>
              <a:gd name="T9" fmla="*/ 12 h 266"/>
              <a:gd name="T10" fmla="*/ 96 w 175"/>
              <a:gd name="T11" fmla="*/ 18 h 266"/>
              <a:gd name="T12" fmla="*/ 109 w 175"/>
              <a:gd name="T13" fmla="*/ 27 h 266"/>
              <a:gd name="T14" fmla="*/ 122 w 175"/>
              <a:gd name="T15" fmla="*/ 37 h 266"/>
              <a:gd name="T16" fmla="*/ 135 w 175"/>
              <a:gd name="T17" fmla="*/ 49 h 266"/>
              <a:gd name="T18" fmla="*/ 148 w 175"/>
              <a:gd name="T19" fmla="*/ 65 h 266"/>
              <a:gd name="T20" fmla="*/ 158 w 175"/>
              <a:gd name="T21" fmla="*/ 80 h 266"/>
              <a:gd name="T22" fmla="*/ 166 w 175"/>
              <a:gd name="T23" fmla="*/ 100 h 266"/>
              <a:gd name="T24" fmla="*/ 172 w 175"/>
              <a:gd name="T25" fmla="*/ 121 h 266"/>
              <a:gd name="T26" fmla="*/ 175 w 175"/>
              <a:gd name="T27" fmla="*/ 145 h 266"/>
              <a:gd name="T28" fmla="*/ 174 w 175"/>
              <a:gd name="T29" fmla="*/ 171 h 266"/>
              <a:gd name="T30" fmla="*/ 167 w 175"/>
              <a:gd name="T31" fmla="*/ 200 h 266"/>
              <a:gd name="T32" fmla="*/ 157 w 175"/>
              <a:gd name="T33" fmla="*/ 232 h 266"/>
              <a:gd name="T34" fmla="*/ 140 w 175"/>
              <a:gd name="T35" fmla="*/ 266 h 266"/>
              <a:gd name="T36" fmla="*/ 137 w 175"/>
              <a:gd name="T37" fmla="*/ 266 h 266"/>
              <a:gd name="T38" fmla="*/ 131 w 175"/>
              <a:gd name="T39" fmla="*/ 263 h 266"/>
              <a:gd name="T40" fmla="*/ 122 w 175"/>
              <a:gd name="T41" fmla="*/ 259 h 266"/>
              <a:gd name="T42" fmla="*/ 109 w 175"/>
              <a:gd name="T43" fmla="*/ 253 h 266"/>
              <a:gd name="T44" fmla="*/ 96 w 175"/>
              <a:gd name="T45" fmla="*/ 247 h 266"/>
              <a:gd name="T46" fmla="*/ 80 w 175"/>
              <a:gd name="T47" fmla="*/ 237 h 266"/>
              <a:gd name="T48" fmla="*/ 65 w 175"/>
              <a:gd name="T49" fmla="*/ 226 h 266"/>
              <a:gd name="T50" fmla="*/ 49 w 175"/>
              <a:gd name="T51" fmla="*/ 213 h 266"/>
              <a:gd name="T52" fmla="*/ 35 w 175"/>
              <a:gd name="T53" fmla="*/ 198 h 266"/>
              <a:gd name="T54" fmla="*/ 22 w 175"/>
              <a:gd name="T55" fmla="*/ 182 h 266"/>
              <a:gd name="T56" fmla="*/ 10 w 175"/>
              <a:gd name="T57" fmla="*/ 163 h 266"/>
              <a:gd name="T58" fmla="*/ 3 w 175"/>
              <a:gd name="T59" fmla="*/ 143 h 266"/>
              <a:gd name="T60" fmla="*/ 0 w 175"/>
              <a:gd name="T61" fmla="*/ 121 h 266"/>
              <a:gd name="T62" fmla="*/ 0 w 175"/>
              <a:gd name="T63" fmla="*/ 96 h 266"/>
              <a:gd name="T64" fmla="*/ 6 w 175"/>
              <a:gd name="T65" fmla="*/ 70 h 266"/>
              <a:gd name="T66" fmla="*/ 18 w 175"/>
              <a:gd name="T67" fmla="*/ 40 h 266"/>
              <a:gd name="T68" fmla="*/ 36 w 175"/>
              <a:gd name="T69" fmla="*/ 9 h 266"/>
              <a:gd name="T70" fmla="*/ 35 w 175"/>
              <a:gd name="T71" fmla="*/ 13 h 266"/>
              <a:gd name="T72" fmla="*/ 32 w 175"/>
              <a:gd name="T73" fmla="*/ 21 h 266"/>
              <a:gd name="T74" fmla="*/ 28 w 175"/>
              <a:gd name="T75" fmla="*/ 32 h 266"/>
              <a:gd name="T76" fmla="*/ 26 w 175"/>
              <a:gd name="T77" fmla="*/ 48 h 266"/>
              <a:gd name="T78" fmla="*/ 24 w 175"/>
              <a:gd name="T79" fmla="*/ 66 h 266"/>
              <a:gd name="T80" fmla="*/ 24 w 175"/>
              <a:gd name="T81" fmla="*/ 87 h 266"/>
              <a:gd name="T82" fmla="*/ 28 w 175"/>
              <a:gd name="T83" fmla="*/ 109 h 266"/>
              <a:gd name="T84" fmla="*/ 37 w 175"/>
              <a:gd name="T85" fmla="*/ 131 h 266"/>
              <a:gd name="T86" fmla="*/ 50 w 175"/>
              <a:gd name="T87" fmla="*/ 153 h 266"/>
              <a:gd name="T88" fmla="*/ 49 w 175"/>
              <a:gd name="T89" fmla="*/ 149 h 266"/>
              <a:gd name="T90" fmla="*/ 46 w 175"/>
              <a:gd name="T91" fmla="*/ 140 h 266"/>
              <a:gd name="T92" fmla="*/ 42 w 175"/>
              <a:gd name="T93" fmla="*/ 127 h 266"/>
              <a:gd name="T94" fmla="*/ 39 w 175"/>
              <a:gd name="T95" fmla="*/ 109 h 266"/>
              <a:gd name="T96" fmla="*/ 37 w 175"/>
              <a:gd name="T97" fmla="*/ 88 h 266"/>
              <a:gd name="T98" fmla="*/ 37 w 175"/>
              <a:gd name="T99" fmla="*/ 66 h 266"/>
              <a:gd name="T100" fmla="*/ 40 w 175"/>
              <a:gd name="T101" fmla="*/ 44 h 266"/>
              <a:gd name="T102" fmla="*/ 46 w 175"/>
              <a:gd name="T103" fmla="*/ 21 h 266"/>
              <a:gd name="T104" fmla="*/ 58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58" y="0"/>
                </a:moveTo>
                <a:lnTo>
                  <a:pt x="61" y="1"/>
                </a:lnTo>
                <a:lnTo>
                  <a:pt x="66" y="2"/>
                </a:lnTo>
                <a:lnTo>
                  <a:pt x="74" y="6"/>
                </a:lnTo>
                <a:lnTo>
                  <a:pt x="84" y="12"/>
                </a:lnTo>
                <a:lnTo>
                  <a:pt x="96" y="18"/>
                </a:lnTo>
                <a:lnTo>
                  <a:pt x="109" y="27"/>
                </a:lnTo>
                <a:lnTo>
                  <a:pt x="122" y="37"/>
                </a:lnTo>
                <a:lnTo>
                  <a:pt x="135" y="49"/>
                </a:lnTo>
                <a:lnTo>
                  <a:pt x="148" y="65"/>
                </a:lnTo>
                <a:lnTo>
                  <a:pt x="158" y="80"/>
                </a:lnTo>
                <a:lnTo>
                  <a:pt x="166" y="100"/>
                </a:lnTo>
                <a:lnTo>
                  <a:pt x="172" y="121"/>
                </a:lnTo>
                <a:lnTo>
                  <a:pt x="175" y="145"/>
                </a:lnTo>
                <a:lnTo>
                  <a:pt x="174" y="171"/>
                </a:lnTo>
                <a:lnTo>
                  <a:pt x="167" y="200"/>
                </a:lnTo>
                <a:lnTo>
                  <a:pt x="157" y="232"/>
                </a:lnTo>
                <a:lnTo>
                  <a:pt x="140" y="266"/>
                </a:lnTo>
                <a:lnTo>
                  <a:pt x="137" y="266"/>
                </a:lnTo>
                <a:lnTo>
                  <a:pt x="131" y="263"/>
                </a:lnTo>
                <a:lnTo>
                  <a:pt x="122" y="259"/>
                </a:lnTo>
                <a:lnTo>
                  <a:pt x="109" y="253"/>
                </a:lnTo>
                <a:lnTo>
                  <a:pt x="96" y="247"/>
                </a:lnTo>
                <a:lnTo>
                  <a:pt x="80" y="237"/>
                </a:lnTo>
                <a:lnTo>
                  <a:pt x="65" y="226"/>
                </a:lnTo>
                <a:lnTo>
                  <a:pt x="49" y="213"/>
                </a:lnTo>
                <a:lnTo>
                  <a:pt x="35" y="198"/>
                </a:lnTo>
                <a:lnTo>
                  <a:pt x="22" y="182"/>
                </a:lnTo>
                <a:lnTo>
                  <a:pt x="10" y="163"/>
                </a:lnTo>
                <a:lnTo>
                  <a:pt x="3" y="143"/>
                </a:lnTo>
                <a:lnTo>
                  <a:pt x="0" y="121"/>
                </a:lnTo>
                <a:lnTo>
                  <a:pt x="0" y="96"/>
                </a:lnTo>
                <a:lnTo>
                  <a:pt x="6" y="70"/>
                </a:lnTo>
                <a:lnTo>
                  <a:pt x="18" y="40"/>
                </a:lnTo>
                <a:lnTo>
                  <a:pt x="36" y="9"/>
                </a:lnTo>
                <a:lnTo>
                  <a:pt x="35" y="13"/>
                </a:lnTo>
                <a:lnTo>
                  <a:pt x="32" y="21"/>
                </a:lnTo>
                <a:lnTo>
                  <a:pt x="28" y="32"/>
                </a:lnTo>
                <a:lnTo>
                  <a:pt x="26" y="48"/>
                </a:lnTo>
                <a:lnTo>
                  <a:pt x="24" y="66"/>
                </a:lnTo>
                <a:lnTo>
                  <a:pt x="24" y="87"/>
                </a:lnTo>
                <a:lnTo>
                  <a:pt x="28" y="109"/>
                </a:lnTo>
                <a:lnTo>
                  <a:pt x="37" y="131"/>
                </a:lnTo>
                <a:lnTo>
                  <a:pt x="50" y="153"/>
                </a:lnTo>
                <a:lnTo>
                  <a:pt x="49" y="149"/>
                </a:lnTo>
                <a:lnTo>
                  <a:pt x="46" y="140"/>
                </a:lnTo>
                <a:lnTo>
                  <a:pt x="42" y="127"/>
                </a:lnTo>
                <a:lnTo>
                  <a:pt x="39" y="109"/>
                </a:lnTo>
                <a:lnTo>
                  <a:pt x="37" y="88"/>
                </a:lnTo>
                <a:lnTo>
                  <a:pt x="37" y="66"/>
                </a:lnTo>
                <a:lnTo>
                  <a:pt x="40" y="44"/>
                </a:lnTo>
                <a:lnTo>
                  <a:pt x="46" y="21"/>
                </a:lnTo>
                <a:lnTo>
                  <a:pt x="58" y="0"/>
                </a:lnTo>
                <a:close/>
              </a:path>
            </a:pathLst>
          </a:custGeom>
          <a:solidFill>
            <a:schemeClr val="accent5">
              <a:lumMod val="100000"/>
            </a:schemeClr>
          </a:solidFill>
          <a:ln w="0">
            <a:noFill/>
            <a:prstDash val="solid"/>
            <a:round/>
          </a:ln>
        </p:spPr>
        <p:txBody>
          <a:bodyPr anchor="ctr"/>
          <a:lstStyle/>
          <a:p>
            <a:pPr algn="ctr"/>
            <a:endParaRPr/>
          </a:p>
        </p:txBody>
      </p:sp>
      <p:sp>
        <p:nvSpPr>
          <p:cNvPr id="48" name="千图PPT彼岸天：ID 8661124库_任意多边形 47"/>
          <p:cNvSpPr/>
          <p:nvPr>
            <p:custDataLst>
              <p:tags r:id="rId32"/>
            </p:custDataLst>
          </p:nvPr>
        </p:nvSpPr>
        <p:spPr bwMode="auto">
          <a:xfrm>
            <a:off x="4934566" y="4676841"/>
            <a:ext cx="371758" cy="261175"/>
          </a:xfrm>
          <a:custGeom>
            <a:avLst/>
            <a:gdLst>
              <a:gd name="T0" fmla="*/ 89 w 256"/>
              <a:gd name="T1" fmla="*/ 0 h 177"/>
              <a:gd name="T2" fmla="*/ 108 w 256"/>
              <a:gd name="T3" fmla="*/ 0 h 177"/>
              <a:gd name="T4" fmla="*/ 129 w 256"/>
              <a:gd name="T5" fmla="*/ 3 h 177"/>
              <a:gd name="T6" fmla="*/ 150 w 256"/>
              <a:gd name="T7" fmla="*/ 9 h 177"/>
              <a:gd name="T8" fmla="*/ 170 w 256"/>
              <a:gd name="T9" fmla="*/ 20 h 177"/>
              <a:gd name="T10" fmla="*/ 190 w 256"/>
              <a:gd name="T11" fmla="*/ 35 h 177"/>
              <a:gd name="T12" fmla="*/ 209 w 256"/>
              <a:gd name="T13" fmla="*/ 55 h 177"/>
              <a:gd name="T14" fmla="*/ 226 w 256"/>
              <a:gd name="T15" fmla="*/ 79 h 177"/>
              <a:gd name="T16" fmla="*/ 242 w 256"/>
              <a:gd name="T17" fmla="*/ 112 h 177"/>
              <a:gd name="T18" fmla="*/ 256 w 256"/>
              <a:gd name="T19" fmla="*/ 150 h 177"/>
              <a:gd name="T20" fmla="*/ 254 w 256"/>
              <a:gd name="T21" fmla="*/ 151 h 177"/>
              <a:gd name="T22" fmla="*/ 247 w 256"/>
              <a:gd name="T23" fmla="*/ 153 h 177"/>
              <a:gd name="T24" fmla="*/ 238 w 256"/>
              <a:gd name="T25" fmla="*/ 157 h 177"/>
              <a:gd name="T26" fmla="*/ 225 w 256"/>
              <a:gd name="T27" fmla="*/ 163 h 177"/>
              <a:gd name="T28" fmla="*/ 211 w 256"/>
              <a:gd name="T29" fmla="*/ 166 h 177"/>
              <a:gd name="T30" fmla="*/ 193 w 256"/>
              <a:gd name="T31" fmla="*/ 172 h 177"/>
              <a:gd name="T32" fmla="*/ 174 w 256"/>
              <a:gd name="T33" fmla="*/ 174 h 177"/>
              <a:gd name="T34" fmla="*/ 154 w 256"/>
              <a:gd name="T35" fmla="*/ 177 h 177"/>
              <a:gd name="T36" fmla="*/ 134 w 256"/>
              <a:gd name="T37" fmla="*/ 177 h 177"/>
              <a:gd name="T38" fmla="*/ 112 w 256"/>
              <a:gd name="T39" fmla="*/ 174 h 177"/>
              <a:gd name="T40" fmla="*/ 92 w 256"/>
              <a:gd name="T41" fmla="*/ 168 h 177"/>
              <a:gd name="T42" fmla="*/ 72 w 256"/>
              <a:gd name="T43" fmla="*/ 159 h 177"/>
              <a:gd name="T44" fmla="*/ 54 w 256"/>
              <a:gd name="T45" fmla="*/ 146 h 177"/>
              <a:gd name="T46" fmla="*/ 37 w 256"/>
              <a:gd name="T47" fmla="*/ 127 h 177"/>
              <a:gd name="T48" fmla="*/ 22 w 256"/>
              <a:gd name="T49" fmla="*/ 105 h 177"/>
              <a:gd name="T50" fmla="*/ 9 w 256"/>
              <a:gd name="T51" fmla="*/ 77 h 177"/>
              <a:gd name="T52" fmla="*/ 0 w 256"/>
              <a:gd name="T53" fmla="*/ 42 h 177"/>
              <a:gd name="T54" fmla="*/ 2 w 256"/>
              <a:gd name="T55" fmla="*/ 44 h 177"/>
              <a:gd name="T56" fmla="*/ 5 w 256"/>
              <a:gd name="T57" fmla="*/ 52 h 177"/>
              <a:gd name="T58" fmla="*/ 12 w 256"/>
              <a:gd name="T59" fmla="*/ 63 h 177"/>
              <a:gd name="T60" fmla="*/ 21 w 256"/>
              <a:gd name="T61" fmla="*/ 76 h 177"/>
              <a:gd name="T62" fmla="*/ 33 w 256"/>
              <a:gd name="T63" fmla="*/ 90 h 177"/>
              <a:gd name="T64" fmla="*/ 48 w 256"/>
              <a:gd name="T65" fmla="*/ 104 h 177"/>
              <a:gd name="T66" fmla="*/ 65 w 256"/>
              <a:gd name="T67" fmla="*/ 117 h 177"/>
              <a:gd name="T68" fmla="*/ 87 w 256"/>
              <a:gd name="T69" fmla="*/ 126 h 177"/>
              <a:gd name="T70" fmla="*/ 112 w 256"/>
              <a:gd name="T71" fmla="*/ 133 h 177"/>
              <a:gd name="T72" fmla="*/ 109 w 256"/>
              <a:gd name="T73" fmla="*/ 131 h 177"/>
              <a:gd name="T74" fmla="*/ 100 w 256"/>
              <a:gd name="T75" fmla="*/ 127 h 177"/>
              <a:gd name="T76" fmla="*/ 89 w 256"/>
              <a:gd name="T77" fmla="*/ 120 h 177"/>
              <a:gd name="T78" fmla="*/ 73 w 256"/>
              <a:gd name="T79" fmla="*/ 109 h 177"/>
              <a:gd name="T80" fmla="*/ 57 w 256"/>
              <a:gd name="T81" fmla="*/ 96 h 177"/>
              <a:gd name="T82" fmla="*/ 42 w 256"/>
              <a:gd name="T83" fmla="*/ 81 h 177"/>
              <a:gd name="T84" fmla="*/ 28 w 256"/>
              <a:gd name="T85" fmla="*/ 63 h 177"/>
              <a:gd name="T86" fmla="*/ 17 w 256"/>
              <a:gd name="T87" fmla="*/ 42 h 177"/>
              <a:gd name="T88" fmla="*/ 11 w 256"/>
              <a:gd name="T89" fmla="*/ 18 h 177"/>
              <a:gd name="T90" fmla="*/ 12 w 256"/>
              <a:gd name="T91" fmla="*/ 18 h 177"/>
              <a:gd name="T92" fmla="*/ 18 w 256"/>
              <a:gd name="T93" fmla="*/ 16 h 177"/>
              <a:gd name="T94" fmla="*/ 28 w 256"/>
              <a:gd name="T95" fmla="*/ 12 h 177"/>
              <a:gd name="T96" fmla="*/ 39 w 256"/>
              <a:gd name="T97" fmla="*/ 8 h 177"/>
              <a:gd name="T98" fmla="*/ 54 w 256"/>
              <a:gd name="T99" fmla="*/ 4 h 177"/>
              <a:gd name="T100" fmla="*/ 70 w 256"/>
              <a:gd name="T101" fmla="*/ 2 h 177"/>
              <a:gd name="T102" fmla="*/ 89 w 256"/>
              <a:gd name="T103" fmla="*/ 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177">
                <a:moveTo>
                  <a:pt x="89" y="0"/>
                </a:moveTo>
                <a:lnTo>
                  <a:pt x="108" y="0"/>
                </a:lnTo>
                <a:lnTo>
                  <a:pt x="129" y="3"/>
                </a:lnTo>
                <a:lnTo>
                  <a:pt x="150" y="9"/>
                </a:lnTo>
                <a:lnTo>
                  <a:pt x="170" y="20"/>
                </a:lnTo>
                <a:lnTo>
                  <a:pt x="190" y="35"/>
                </a:lnTo>
                <a:lnTo>
                  <a:pt x="209" y="55"/>
                </a:lnTo>
                <a:lnTo>
                  <a:pt x="226" y="79"/>
                </a:lnTo>
                <a:lnTo>
                  <a:pt x="242" y="112"/>
                </a:lnTo>
                <a:lnTo>
                  <a:pt x="256" y="150"/>
                </a:lnTo>
                <a:lnTo>
                  <a:pt x="254" y="151"/>
                </a:lnTo>
                <a:lnTo>
                  <a:pt x="247" y="153"/>
                </a:lnTo>
                <a:lnTo>
                  <a:pt x="238" y="157"/>
                </a:lnTo>
                <a:lnTo>
                  <a:pt x="225" y="163"/>
                </a:lnTo>
                <a:lnTo>
                  <a:pt x="211" y="166"/>
                </a:lnTo>
                <a:lnTo>
                  <a:pt x="193" y="172"/>
                </a:lnTo>
                <a:lnTo>
                  <a:pt x="174" y="174"/>
                </a:lnTo>
                <a:lnTo>
                  <a:pt x="154" y="177"/>
                </a:lnTo>
                <a:lnTo>
                  <a:pt x="134" y="177"/>
                </a:lnTo>
                <a:lnTo>
                  <a:pt x="112" y="174"/>
                </a:lnTo>
                <a:lnTo>
                  <a:pt x="92" y="168"/>
                </a:lnTo>
                <a:lnTo>
                  <a:pt x="72" y="159"/>
                </a:lnTo>
                <a:lnTo>
                  <a:pt x="54" y="146"/>
                </a:lnTo>
                <a:lnTo>
                  <a:pt x="37" y="127"/>
                </a:lnTo>
                <a:lnTo>
                  <a:pt x="22" y="105"/>
                </a:lnTo>
                <a:lnTo>
                  <a:pt x="9" y="77"/>
                </a:lnTo>
                <a:lnTo>
                  <a:pt x="0" y="42"/>
                </a:lnTo>
                <a:lnTo>
                  <a:pt x="2" y="44"/>
                </a:lnTo>
                <a:lnTo>
                  <a:pt x="5" y="52"/>
                </a:lnTo>
                <a:lnTo>
                  <a:pt x="12" y="63"/>
                </a:lnTo>
                <a:lnTo>
                  <a:pt x="21" y="76"/>
                </a:lnTo>
                <a:lnTo>
                  <a:pt x="33" y="90"/>
                </a:lnTo>
                <a:lnTo>
                  <a:pt x="48" y="104"/>
                </a:lnTo>
                <a:lnTo>
                  <a:pt x="65" y="117"/>
                </a:lnTo>
                <a:lnTo>
                  <a:pt x="87" y="126"/>
                </a:lnTo>
                <a:lnTo>
                  <a:pt x="112" y="133"/>
                </a:lnTo>
                <a:lnTo>
                  <a:pt x="109" y="131"/>
                </a:lnTo>
                <a:lnTo>
                  <a:pt x="100" y="127"/>
                </a:lnTo>
                <a:lnTo>
                  <a:pt x="89" y="120"/>
                </a:lnTo>
                <a:lnTo>
                  <a:pt x="73" y="109"/>
                </a:lnTo>
                <a:lnTo>
                  <a:pt x="57" y="96"/>
                </a:lnTo>
                <a:lnTo>
                  <a:pt x="42" y="81"/>
                </a:lnTo>
                <a:lnTo>
                  <a:pt x="28" y="63"/>
                </a:lnTo>
                <a:lnTo>
                  <a:pt x="17" y="42"/>
                </a:lnTo>
                <a:lnTo>
                  <a:pt x="11" y="18"/>
                </a:lnTo>
                <a:lnTo>
                  <a:pt x="12" y="18"/>
                </a:lnTo>
                <a:lnTo>
                  <a:pt x="18" y="16"/>
                </a:lnTo>
                <a:lnTo>
                  <a:pt x="28" y="12"/>
                </a:lnTo>
                <a:lnTo>
                  <a:pt x="39" y="8"/>
                </a:lnTo>
                <a:lnTo>
                  <a:pt x="54" y="4"/>
                </a:lnTo>
                <a:lnTo>
                  <a:pt x="70" y="2"/>
                </a:lnTo>
                <a:lnTo>
                  <a:pt x="89" y="0"/>
                </a:lnTo>
                <a:close/>
              </a:path>
            </a:pathLst>
          </a:custGeom>
          <a:solidFill>
            <a:schemeClr val="accent5">
              <a:lumMod val="100000"/>
            </a:schemeClr>
          </a:solidFill>
          <a:ln w="0">
            <a:noFill/>
            <a:prstDash val="solid"/>
            <a:round/>
          </a:ln>
        </p:spPr>
        <p:txBody>
          <a:bodyPr anchor="ctr"/>
          <a:lstStyle/>
          <a:p>
            <a:pPr algn="ctr"/>
            <a:endParaRPr/>
          </a:p>
        </p:txBody>
      </p:sp>
      <p:sp>
        <p:nvSpPr>
          <p:cNvPr id="49" name="千图PPT彼岸天：ID 8661124库_任意多边形 48"/>
          <p:cNvSpPr/>
          <p:nvPr>
            <p:custDataLst>
              <p:tags r:id="rId33"/>
            </p:custDataLst>
          </p:nvPr>
        </p:nvSpPr>
        <p:spPr bwMode="auto">
          <a:xfrm>
            <a:off x="4347885" y="4573552"/>
            <a:ext cx="257036" cy="392499"/>
          </a:xfrm>
          <a:custGeom>
            <a:avLst/>
            <a:gdLst>
              <a:gd name="T0" fmla="*/ 60 w 177"/>
              <a:gd name="T1" fmla="*/ 0 h 266"/>
              <a:gd name="T2" fmla="*/ 61 w 177"/>
              <a:gd name="T3" fmla="*/ 1 h 266"/>
              <a:gd name="T4" fmla="*/ 66 w 177"/>
              <a:gd name="T5" fmla="*/ 3 h 266"/>
              <a:gd name="T6" fmla="*/ 75 w 177"/>
              <a:gd name="T7" fmla="*/ 7 h 266"/>
              <a:gd name="T8" fmla="*/ 86 w 177"/>
              <a:gd name="T9" fmla="*/ 12 h 266"/>
              <a:gd name="T10" fmla="*/ 97 w 177"/>
              <a:gd name="T11" fmla="*/ 18 h 266"/>
              <a:gd name="T12" fmla="*/ 110 w 177"/>
              <a:gd name="T13" fmla="*/ 27 h 266"/>
              <a:gd name="T14" fmla="*/ 123 w 177"/>
              <a:gd name="T15" fmla="*/ 38 h 266"/>
              <a:gd name="T16" fmla="*/ 136 w 177"/>
              <a:gd name="T17" fmla="*/ 49 h 266"/>
              <a:gd name="T18" fmla="*/ 148 w 177"/>
              <a:gd name="T19" fmla="*/ 64 h 266"/>
              <a:gd name="T20" fmla="*/ 160 w 177"/>
              <a:gd name="T21" fmla="*/ 81 h 266"/>
              <a:gd name="T22" fmla="*/ 168 w 177"/>
              <a:gd name="T23" fmla="*/ 100 h 266"/>
              <a:gd name="T24" fmla="*/ 174 w 177"/>
              <a:gd name="T25" fmla="*/ 121 h 266"/>
              <a:gd name="T26" fmla="*/ 177 w 177"/>
              <a:gd name="T27" fmla="*/ 144 h 266"/>
              <a:gd name="T28" fmla="*/ 175 w 177"/>
              <a:gd name="T29" fmla="*/ 171 h 266"/>
              <a:gd name="T30" fmla="*/ 169 w 177"/>
              <a:gd name="T31" fmla="*/ 200 h 266"/>
              <a:gd name="T32" fmla="*/ 157 w 177"/>
              <a:gd name="T33" fmla="*/ 231 h 266"/>
              <a:gd name="T34" fmla="*/ 142 w 177"/>
              <a:gd name="T35" fmla="*/ 266 h 266"/>
              <a:gd name="T36" fmla="*/ 139 w 177"/>
              <a:gd name="T37" fmla="*/ 265 h 266"/>
              <a:gd name="T38" fmla="*/ 133 w 177"/>
              <a:gd name="T39" fmla="*/ 264 h 266"/>
              <a:gd name="T40" fmla="*/ 123 w 177"/>
              <a:gd name="T41" fmla="*/ 260 h 266"/>
              <a:gd name="T42" fmla="*/ 110 w 177"/>
              <a:gd name="T43" fmla="*/ 253 h 266"/>
              <a:gd name="T44" fmla="*/ 96 w 177"/>
              <a:gd name="T45" fmla="*/ 247 h 266"/>
              <a:gd name="T46" fmla="*/ 82 w 177"/>
              <a:gd name="T47" fmla="*/ 236 h 266"/>
              <a:gd name="T48" fmla="*/ 65 w 177"/>
              <a:gd name="T49" fmla="*/ 226 h 266"/>
              <a:gd name="T50" fmla="*/ 51 w 177"/>
              <a:gd name="T51" fmla="*/ 213 h 266"/>
              <a:gd name="T52" fmla="*/ 35 w 177"/>
              <a:gd name="T53" fmla="*/ 199 h 266"/>
              <a:gd name="T54" fmla="*/ 22 w 177"/>
              <a:gd name="T55" fmla="*/ 182 h 266"/>
              <a:gd name="T56" fmla="*/ 12 w 177"/>
              <a:gd name="T57" fmla="*/ 164 h 266"/>
              <a:gd name="T58" fmla="*/ 4 w 177"/>
              <a:gd name="T59" fmla="*/ 143 h 266"/>
              <a:gd name="T60" fmla="*/ 0 w 177"/>
              <a:gd name="T61" fmla="*/ 121 h 266"/>
              <a:gd name="T62" fmla="*/ 1 w 177"/>
              <a:gd name="T63" fmla="*/ 96 h 266"/>
              <a:gd name="T64" fmla="*/ 7 w 177"/>
              <a:gd name="T65" fmla="*/ 69 h 266"/>
              <a:gd name="T66" fmla="*/ 18 w 177"/>
              <a:gd name="T67" fmla="*/ 40 h 266"/>
              <a:gd name="T68" fmla="*/ 36 w 177"/>
              <a:gd name="T69" fmla="*/ 9 h 266"/>
              <a:gd name="T70" fmla="*/ 36 w 177"/>
              <a:gd name="T71" fmla="*/ 12 h 266"/>
              <a:gd name="T72" fmla="*/ 34 w 177"/>
              <a:gd name="T73" fmla="*/ 20 h 266"/>
              <a:gd name="T74" fmla="*/ 30 w 177"/>
              <a:gd name="T75" fmla="*/ 33 h 266"/>
              <a:gd name="T76" fmla="*/ 27 w 177"/>
              <a:gd name="T77" fmla="*/ 48 h 266"/>
              <a:gd name="T78" fmla="*/ 26 w 177"/>
              <a:gd name="T79" fmla="*/ 66 h 266"/>
              <a:gd name="T80" fmla="*/ 26 w 177"/>
              <a:gd name="T81" fmla="*/ 87 h 266"/>
              <a:gd name="T82" fmla="*/ 30 w 177"/>
              <a:gd name="T83" fmla="*/ 108 h 266"/>
              <a:gd name="T84" fmla="*/ 38 w 177"/>
              <a:gd name="T85" fmla="*/ 131 h 266"/>
              <a:gd name="T86" fmla="*/ 51 w 177"/>
              <a:gd name="T87" fmla="*/ 153 h 266"/>
              <a:gd name="T88" fmla="*/ 49 w 177"/>
              <a:gd name="T89" fmla="*/ 149 h 266"/>
              <a:gd name="T90" fmla="*/ 47 w 177"/>
              <a:gd name="T91" fmla="*/ 140 h 266"/>
              <a:gd name="T92" fmla="*/ 44 w 177"/>
              <a:gd name="T93" fmla="*/ 126 h 266"/>
              <a:gd name="T94" fmla="*/ 40 w 177"/>
              <a:gd name="T95" fmla="*/ 109 h 266"/>
              <a:gd name="T96" fmla="*/ 39 w 177"/>
              <a:gd name="T97" fmla="*/ 88 h 266"/>
              <a:gd name="T98" fmla="*/ 39 w 177"/>
              <a:gd name="T99" fmla="*/ 66 h 266"/>
              <a:gd name="T100" fmla="*/ 42 w 177"/>
              <a:gd name="T101" fmla="*/ 44 h 266"/>
              <a:gd name="T102" fmla="*/ 48 w 177"/>
              <a:gd name="T103" fmla="*/ 21 h 266"/>
              <a:gd name="T104" fmla="*/ 60 w 177"/>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 h="266">
                <a:moveTo>
                  <a:pt x="60" y="0"/>
                </a:moveTo>
                <a:lnTo>
                  <a:pt x="61" y="1"/>
                </a:lnTo>
                <a:lnTo>
                  <a:pt x="66" y="3"/>
                </a:lnTo>
                <a:lnTo>
                  <a:pt x="75" y="7"/>
                </a:lnTo>
                <a:lnTo>
                  <a:pt x="86" y="12"/>
                </a:lnTo>
                <a:lnTo>
                  <a:pt x="97" y="18"/>
                </a:lnTo>
                <a:lnTo>
                  <a:pt x="110" y="27"/>
                </a:lnTo>
                <a:lnTo>
                  <a:pt x="123" y="38"/>
                </a:lnTo>
                <a:lnTo>
                  <a:pt x="136" y="49"/>
                </a:lnTo>
                <a:lnTo>
                  <a:pt x="148" y="64"/>
                </a:lnTo>
                <a:lnTo>
                  <a:pt x="160" y="81"/>
                </a:lnTo>
                <a:lnTo>
                  <a:pt x="168" y="100"/>
                </a:lnTo>
                <a:lnTo>
                  <a:pt x="174" y="121"/>
                </a:lnTo>
                <a:lnTo>
                  <a:pt x="177" y="144"/>
                </a:lnTo>
                <a:lnTo>
                  <a:pt x="175" y="171"/>
                </a:lnTo>
                <a:lnTo>
                  <a:pt x="169" y="200"/>
                </a:lnTo>
                <a:lnTo>
                  <a:pt x="157" y="231"/>
                </a:lnTo>
                <a:lnTo>
                  <a:pt x="142" y="266"/>
                </a:lnTo>
                <a:lnTo>
                  <a:pt x="139" y="265"/>
                </a:lnTo>
                <a:lnTo>
                  <a:pt x="133" y="264"/>
                </a:lnTo>
                <a:lnTo>
                  <a:pt x="123" y="260"/>
                </a:lnTo>
                <a:lnTo>
                  <a:pt x="110" y="253"/>
                </a:lnTo>
                <a:lnTo>
                  <a:pt x="96" y="247"/>
                </a:lnTo>
                <a:lnTo>
                  <a:pt x="82" y="236"/>
                </a:lnTo>
                <a:lnTo>
                  <a:pt x="65" y="226"/>
                </a:lnTo>
                <a:lnTo>
                  <a:pt x="51" y="213"/>
                </a:lnTo>
                <a:lnTo>
                  <a:pt x="35" y="199"/>
                </a:lnTo>
                <a:lnTo>
                  <a:pt x="22" y="182"/>
                </a:lnTo>
                <a:lnTo>
                  <a:pt x="12" y="164"/>
                </a:lnTo>
                <a:lnTo>
                  <a:pt x="4" y="143"/>
                </a:lnTo>
                <a:lnTo>
                  <a:pt x="0" y="121"/>
                </a:lnTo>
                <a:lnTo>
                  <a:pt x="1" y="96"/>
                </a:lnTo>
                <a:lnTo>
                  <a:pt x="7" y="69"/>
                </a:lnTo>
                <a:lnTo>
                  <a:pt x="18" y="40"/>
                </a:lnTo>
                <a:lnTo>
                  <a:pt x="36" y="9"/>
                </a:lnTo>
                <a:lnTo>
                  <a:pt x="36" y="12"/>
                </a:lnTo>
                <a:lnTo>
                  <a:pt x="34" y="20"/>
                </a:lnTo>
                <a:lnTo>
                  <a:pt x="30" y="33"/>
                </a:lnTo>
                <a:lnTo>
                  <a:pt x="27" y="48"/>
                </a:lnTo>
                <a:lnTo>
                  <a:pt x="26" y="66"/>
                </a:lnTo>
                <a:lnTo>
                  <a:pt x="26" y="87"/>
                </a:lnTo>
                <a:lnTo>
                  <a:pt x="30" y="108"/>
                </a:lnTo>
                <a:lnTo>
                  <a:pt x="38" y="131"/>
                </a:lnTo>
                <a:lnTo>
                  <a:pt x="51" y="153"/>
                </a:lnTo>
                <a:lnTo>
                  <a:pt x="49" y="149"/>
                </a:lnTo>
                <a:lnTo>
                  <a:pt x="47" y="140"/>
                </a:lnTo>
                <a:lnTo>
                  <a:pt x="44" y="126"/>
                </a:lnTo>
                <a:lnTo>
                  <a:pt x="40" y="109"/>
                </a:lnTo>
                <a:lnTo>
                  <a:pt x="39" y="88"/>
                </a:lnTo>
                <a:lnTo>
                  <a:pt x="39" y="66"/>
                </a:lnTo>
                <a:lnTo>
                  <a:pt x="42" y="44"/>
                </a:lnTo>
                <a:lnTo>
                  <a:pt x="48" y="21"/>
                </a:lnTo>
                <a:lnTo>
                  <a:pt x="60" y="0"/>
                </a:lnTo>
                <a:close/>
              </a:path>
            </a:pathLst>
          </a:custGeom>
          <a:solidFill>
            <a:schemeClr val="accent5">
              <a:lumMod val="100000"/>
            </a:schemeClr>
          </a:solidFill>
          <a:ln w="0">
            <a:noFill/>
            <a:prstDash val="solid"/>
            <a:round/>
          </a:ln>
        </p:spPr>
        <p:txBody>
          <a:bodyPr anchor="ctr"/>
          <a:lstStyle/>
          <a:p>
            <a:pPr algn="ctr"/>
            <a:endParaRPr/>
          </a:p>
        </p:txBody>
      </p:sp>
      <p:sp>
        <p:nvSpPr>
          <p:cNvPr id="50" name="千图PPT彼岸天：ID 8661124库_任意多边形 49"/>
          <p:cNvSpPr/>
          <p:nvPr>
            <p:custDataLst>
              <p:tags r:id="rId34"/>
            </p:custDataLst>
          </p:nvPr>
        </p:nvSpPr>
        <p:spPr bwMode="auto">
          <a:xfrm>
            <a:off x="3807674" y="3179147"/>
            <a:ext cx="257036" cy="377743"/>
          </a:xfrm>
          <a:custGeom>
            <a:avLst/>
            <a:gdLst>
              <a:gd name="T0" fmla="*/ 135 w 177"/>
              <a:gd name="T1" fmla="*/ 0 h 256"/>
              <a:gd name="T2" fmla="*/ 133 w 177"/>
              <a:gd name="T3" fmla="*/ 1 h 256"/>
              <a:gd name="T4" fmla="*/ 125 w 177"/>
              <a:gd name="T5" fmla="*/ 5 h 256"/>
              <a:gd name="T6" fmla="*/ 115 w 177"/>
              <a:gd name="T7" fmla="*/ 12 h 256"/>
              <a:gd name="T8" fmla="*/ 102 w 177"/>
              <a:gd name="T9" fmla="*/ 21 h 256"/>
              <a:gd name="T10" fmla="*/ 87 w 177"/>
              <a:gd name="T11" fmla="*/ 33 h 256"/>
              <a:gd name="T12" fmla="*/ 73 w 177"/>
              <a:gd name="T13" fmla="*/ 47 h 256"/>
              <a:gd name="T14" fmla="*/ 60 w 177"/>
              <a:gd name="T15" fmla="*/ 65 h 256"/>
              <a:gd name="T16" fmla="*/ 51 w 177"/>
              <a:gd name="T17" fmla="*/ 87 h 256"/>
              <a:gd name="T18" fmla="*/ 44 w 177"/>
              <a:gd name="T19" fmla="*/ 112 h 256"/>
              <a:gd name="T20" fmla="*/ 46 w 177"/>
              <a:gd name="T21" fmla="*/ 108 h 256"/>
              <a:gd name="T22" fmla="*/ 50 w 177"/>
              <a:gd name="T23" fmla="*/ 100 h 256"/>
              <a:gd name="T24" fmla="*/ 57 w 177"/>
              <a:gd name="T25" fmla="*/ 88 h 256"/>
              <a:gd name="T26" fmla="*/ 68 w 177"/>
              <a:gd name="T27" fmla="*/ 73 h 256"/>
              <a:gd name="T28" fmla="*/ 81 w 177"/>
              <a:gd name="T29" fmla="*/ 57 h 256"/>
              <a:gd name="T30" fmla="*/ 96 w 177"/>
              <a:gd name="T31" fmla="*/ 42 h 256"/>
              <a:gd name="T32" fmla="*/ 115 w 177"/>
              <a:gd name="T33" fmla="*/ 27 h 256"/>
              <a:gd name="T34" fmla="*/ 135 w 177"/>
              <a:gd name="T35" fmla="*/ 17 h 256"/>
              <a:gd name="T36" fmla="*/ 158 w 177"/>
              <a:gd name="T37" fmla="*/ 9 h 256"/>
              <a:gd name="T38" fmla="*/ 159 w 177"/>
              <a:gd name="T39" fmla="*/ 12 h 256"/>
              <a:gd name="T40" fmla="*/ 161 w 177"/>
              <a:gd name="T41" fmla="*/ 17 h 256"/>
              <a:gd name="T42" fmla="*/ 165 w 177"/>
              <a:gd name="T43" fmla="*/ 27 h 256"/>
              <a:gd name="T44" fmla="*/ 169 w 177"/>
              <a:gd name="T45" fmla="*/ 39 h 256"/>
              <a:gd name="T46" fmla="*/ 173 w 177"/>
              <a:gd name="T47" fmla="*/ 53 h 256"/>
              <a:gd name="T48" fmla="*/ 176 w 177"/>
              <a:gd name="T49" fmla="*/ 70 h 256"/>
              <a:gd name="T50" fmla="*/ 177 w 177"/>
              <a:gd name="T51" fmla="*/ 88 h 256"/>
              <a:gd name="T52" fmla="*/ 177 w 177"/>
              <a:gd name="T53" fmla="*/ 108 h 256"/>
              <a:gd name="T54" fmla="*/ 173 w 177"/>
              <a:gd name="T55" fmla="*/ 129 h 256"/>
              <a:gd name="T56" fmla="*/ 167 w 177"/>
              <a:gd name="T57" fmla="*/ 149 h 256"/>
              <a:gd name="T58" fmla="*/ 158 w 177"/>
              <a:gd name="T59" fmla="*/ 170 h 256"/>
              <a:gd name="T60" fmla="*/ 142 w 177"/>
              <a:gd name="T61" fmla="*/ 190 h 256"/>
              <a:gd name="T62" fmla="*/ 122 w 177"/>
              <a:gd name="T63" fmla="*/ 209 h 256"/>
              <a:gd name="T64" fmla="*/ 98 w 177"/>
              <a:gd name="T65" fmla="*/ 226 h 256"/>
              <a:gd name="T66" fmla="*/ 65 w 177"/>
              <a:gd name="T67" fmla="*/ 242 h 256"/>
              <a:gd name="T68" fmla="*/ 28 w 177"/>
              <a:gd name="T69" fmla="*/ 256 h 256"/>
              <a:gd name="T70" fmla="*/ 26 w 177"/>
              <a:gd name="T71" fmla="*/ 253 h 256"/>
              <a:gd name="T72" fmla="*/ 24 w 177"/>
              <a:gd name="T73" fmla="*/ 247 h 256"/>
              <a:gd name="T74" fmla="*/ 20 w 177"/>
              <a:gd name="T75" fmla="*/ 238 h 256"/>
              <a:gd name="T76" fmla="*/ 15 w 177"/>
              <a:gd name="T77" fmla="*/ 225 h 256"/>
              <a:gd name="T78" fmla="*/ 11 w 177"/>
              <a:gd name="T79" fmla="*/ 209 h 256"/>
              <a:gd name="T80" fmla="*/ 5 w 177"/>
              <a:gd name="T81" fmla="*/ 192 h 256"/>
              <a:gd name="T82" fmla="*/ 3 w 177"/>
              <a:gd name="T83" fmla="*/ 174 h 256"/>
              <a:gd name="T84" fmla="*/ 0 w 177"/>
              <a:gd name="T85" fmla="*/ 153 h 256"/>
              <a:gd name="T86" fmla="*/ 0 w 177"/>
              <a:gd name="T87" fmla="*/ 132 h 256"/>
              <a:gd name="T88" fmla="*/ 3 w 177"/>
              <a:gd name="T89" fmla="*/ 112 h 256"/>
              <a:gd name="T90" fmla="*/ 8 w 177"/>
              <a:gd name="T91" fmla="*/ 91 h 256"/>
              <a:gd name="T92" fmla="*/ 17 w 177"/>
              <a:gd name="T93" fmla="*/ 71 h 256"/>
              <a:gd name="T94" fmla="*/ 31 w 177"/>
              <a:gd name="T95" fmla="*/ 53 h 256"/>
              <a:gd name="T96" fmla="*/ 48 w 177"/>
              <a:gd name="T97" fmla="*/ 36 h 256"/>
              <a:gd name="T98" fmla="*/ 72 w 177"/>
              <a:gd name="T99" fmla="*/ 21 h 256"/>
              <a:gd name="T100" fmla="*/ 100 w 177"/>
              <a:gd name="T101" fmla="*/ 9 h 256"/>
              <a:gd name="T102" fmla="*/ 135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35" y="0"/>
                </a:moveTo>
                <a:lnTo>
                  <a:pt x="133" y="1"/>
                </a:lnTo>
                <a:lnTo>
                  <a:pt x="125" y="5"/>
                </a:lnTo>
                <a:lnTo>
                  <a:pt x="115" y="12"/>
                </a:lnTo>
                <a:lnTo>
                  <a:pt x="102" y="21"/>
                </a:lnTo>
                <a:lnTo>
                  <a:pt x="87" y="33"/>
                </a:lnTo>
                <a:lnTo>
                  <a:pt x="73" y="47"/>
                </a:lnTo>
                <a:lnTo>
                  <a:pt x="60" y="65"/>
                </a:lnTo>
                <a:lnTo>
                  <a:pt x="51" y="87"/>
                </a:lnTo>
                <a:lnTo>
                  <a:pt x="44" y="112"/>
                </a:lnTo>
                <a:lnTo>
                  <a:pt x="46" y="108"/>
                </a:lnTo>
                <a:lnTo>
                  <a:pt x="50" y="100"/>
                </a:lnTo>
                <a:lnTo>
                  <a:pt x="57" y="88"/>
                </a:lnTo>
                <a:lnTo>
                  <a:pt x="68" y="73"/>
                </a:lnTo>
                <a:lnTo>
                  <a:pt x="81" y="57"/>
                </a:lnTo>
                <a:lnTo>
                  <a:pt x="96" y="42"/>
                </a:lnTo>
                <a:lnTo>
                  <a:pt x="115" y="27"/>
                </a:lnTo>
                <a:lnTo>
                  <a:pt x="135" y="17"/>
                </a:lnTo>
                <a:lnTo>
                  <a:pt x="158" y="9"/>
                </a:lnTo>
                <a:lnTo>
                  <a:pt x="159" y="12"/>
                </a:lnTo>
                <a:lnTo>
                  <a:pt x="161" y="17"/>
                </a:lnTo>
                <a:lnTo>
                  <a:pt x="165" y="27"/>
                </a:lnTo>
                <a:lnTo>
                  <a:pt x="169" y="39"/>
                </a:lnTo>
                <a:lnTo>
                  <a:pt x="173" y="53"/>
                </a:lnTo>
                <a:lnTo>
                  <a:pt x="176" y="70"/>
                </a:lnTo>
                <a:lnTo>
                  <a:pt x="177" y="88"/>
                </a:lnTo>
                <a:lnTo>
                  <a:pt x="177" y="108"/>
                </a:lnTo>
                <a:lnTo>
                  <a:pt x="173" y="129"/>
                </a:lnTo>
                <a:lnTo>
                  <a:pt x="167" y="149"/>
                </a:lnTo>
                <a:lnTo>
                  <a:pt x="158" y="170"/>
                </a:lnTo>
                <a:lnTo>
                  <a:pt x="142" y="190"/>
                </a:lnTo>
                <a:lnTo>
                  <a:pt x="122" y="209"/>
                </a:lnTo>
                <a:lnTo>
                  <a:pt x="98" y="226"/>
                </a:lnTo>
                <a:lnTo>
                  <a:pt x="65" y="242"/>
                </a:lnTo>
                <a:lnTo>
                  <a:pt x="28" y="256"/>
                </a:lnTo>
                <a:lnTo>
                  <a:pt x="26" y="253"/>
                </a:lnTo>
                <a:lnTo>
                  <a:pt x="24" y="247"/>
                </a:lnTo>
                <a:lnTo>
                  <a:pt x="20" y="238"/>
                </a:lnTo>
                <a:lnTo>
                  <a:pt x="15" y="225"/>
                </a:lnTo>
                <a:lnTo>
                  <a:pt x="11" y="209"/>
                </a:lnTo>
                <a:lnTo>
                  <a:pt x="5" y="192"/>
                </a:lnTo>
                <a:lnTo>
                  <a:pt x="3" y="174"/>
                </a:lnTo>
                <a:lnTo>
                  <a:pt x="0" y="153"/>
                </a:lnTo>
                <a:lnTo>
                  <a:pt x="0" y="132"/>
                </a:lnTo>
                <a:lnTo>
                  <a:pt x="3" y="112"/>
                </a:lnTo>
                <a:lnTo>
                  <a:pt x="8" y="91"/>
                </a:lnTo>
                <a:lnTo>
                  <a:pt x="17" y="71"/>
                </a:lnTo>
                <a:lnTo>
                  <a:pt x="31" y="53"/>
                </a:lnTo>
                <a:lnTo>
                  <a:pt x="48" y="36"/>
                </a:lnTo>
                <a:lnTo>
                  <a:pt x="72" y="21"/>
                </a:lnTo>
                <a:lnTo>
                  <a:pt x="100" y="9"/>
                </a:lnTo>
                <a:lnTo>
                  <a:pt x="135" y="0"/>
                </a:lnTo>
                <a:close/>
              </a:path>
            </a:pathLst>
          </a:custGeom>
          <a:solidFill>
            <a:schemeClr val="accent3">
              <a:lumMod val="100000"/>
            </a:schemeClr>
          </a:solidFill>
          <a:ln w="0">
            <a:noFill/>
            <a:prstDash val="solid"/>
            <a:round/>
          </a:ln>
        </p:spPr>
        <p:txBody>
          <a:bodyPr anchor="ctr"/>
          <a:lstStyle/>
          <a:p>
            <a:pPr algn="ctr"/>
            <a:endParaRPr/>
          </a:p>
        </p:txBody>
      </p:sp>
      <p:sp>
        <p:nvSpPr>
          <p:cNvPr id="51" name="千图PPT彼岸天：ID 8661124库_任意多边形 50"/>
          <p:cNvSpPr/>
          <p:nvPr>
            <p:custDataLst>
              <p:tags r:id="rId35"/>
            </p:custDataLst>
          </p:nvPr>
        </p:nvSpPr>
        <p:spPr bwMode="auto">
          <a:xfrm>
            <a:off x="2904417" y="2779271"/>
            <a:ext cx="254132" cy="392499"/>
          </a:xfrm>
          <a:custGeom>
            <a:avLst/>
            <a:gdLst>
              <a:gd name="T0" fmla="*/ 60 w 175"/>
              <a:gd name="T1" fmla="*/ 0 h 266"/>
              <a:gd name="T2" fmla="*/ 61 w 175"/>
              <a:gd name="T3" fmla="*/ 1 h 266"/>
              <a:gd name="T4" fmla="*/ 66 w 175"/>
              <a:gd name="T5" fmla="*/ 2 h 266"/>
              <a:gd name="T6" fmla="*/ 75 w 175"/>
              <a:gd name="T7" fmla="*/ 6 h 266"/>
              <a:gd name="T8" fmla="*/ 84 w 175"/>
              <a:gd name="T9" fmla="*/ 11 h 266"/>
              <a:gd name="T10" fmla="*/ 97 w 175"/>
              <a:gd name="T11" fmla="*/ 18 h 266"/>
              <a:gd name="T12" fmla="*/ 110 w 175"/>
              <a:gd name="T13" fmla="*/ 27 h 266"/>
              <a:gd name="T14" fmla="*/ 123 w 175"/>
              <a:gd name="T15" fmla="*/ 37 h 266"/>
              <a:gd name="T16" fmla="*/ 136 w 175"/>
              <a:gd name="T17" fmla="*/ 49 h 266"/>
              <a:gd name="T18" fmla="*/ 148 w 175"/>
              <a:gd name="T19" fmla="*/ 65 h 266"/>
              <a:gd name="T20" fmla="*/ 158 w 175"/>
              <a:gd name="T21" fmla="*/ 80 h 266"/>
              <a:gd name="T22" fmla="*/ 167 w 175"/>
              <a:gd name="T23" fmla="*/ 100 h 266"/>
              <a:gd name="T24" fmla="*/ 173 w 175"/>
              <a:gd name="T25" fmla="*/ 120 h 266"/>
              <a:gd name="T26" fmla="*/ 175 w 175"/>
              <a:gd name="T27" fmla="*/ 145 h 266"/>
              <a:gd name="T28" fmla="*/ 174 w 175"/>
              <a:gd name="T29" fmla="*/ 171 h 266"/>
              <a:gd name="T30" fmla="*/ 169 w 175"/>
              <a:gd name="T31" fmla="*/ 200 h 266"/>
              <a:gd name="T32" fmla="*/ 157 w 175"/>
              <a:gd name="T33" fmla="*/ 232 h 266"/>
              <a:gd name="T34" fmla="*/ 140 w 175"/>
              <a:gd name="T35" fmla="*/ 266 h 266"/>
              <a:gd name="T36" fmla="*/ 139 w 175"/>
              <a:gd name="T37" fmla="*/ 266 h 266"/>
              <a:gd name="T38" fmla="*/ 132 w 175"/>
              <a:gd name="T39" fmla="*/ 263 h 266"/>
              <a:gd name="T40" fmla="*/ 122 w 175"/>
              <a:gd name="T41" fmla="*/ 259 h 266"/>
              <a:gd name="T42" fmla="*/ 110 w 175"/>
              <a:gd name="T43" fmla="*/ 253 h 266"/>
              <a:gd name="T44" fmla="*/ 96 w 175"/>
              <a:gd name="T45" fmla="*/ 246 h 266"/>
              <a:gd name="T46" fmla="*/ 80 w 175"/>
              <a:gd name="T47" fmla="*/ 237 h 266"/>
              <a:gd name="T48" fmla="*/ 65 w 175"/>
              <a:gd name="T49" fmla="*/ 226 h 266"/>
              <a:gd name="T50" fmla="*/ 49 w 175"/>
              <a:gd name="T51" fmla="*/ 213 h 266"/>
              <a:gd name="T52" fmla="*/ 35 w 175"/>
              <a:gd name="T53" fmla="*/ 198 h 266"/>
              <a:gd name="T54" fmla="*/ 22 w 175"/>
              <a:gd name="T55" fmla="*/ 181 h 266"/>
              <a:gd name="T56" fmla="*/ 11 w 175"/>
              <a:gd name="T57" fmla="*/ 163 h 266"/>
              <a:gd name="T58" fmla="*/ 4 w 175"/>
              <a:gd name="T59" fmla="*/ 143 h 266"/>
              <a:gd name="T60" fmla="*/ 0 w 175"/>
              <a:gd name="T61" fmla="*/ 120 h 266"/>
              <a:gd name="T62" fmla="*/ 1 w 175"/>
              <a:gd name="T63" fmla="*/ 96 h 266"/>
              <a:gd name="T64" fmla="*/ 6 w 175"/>
              <a:gd name="T65" fmla="*/ 70 h 266"/>
              <a:gd name="T66" fmla="*/ 18 w 175"/>
              <a:gd name="T67" fmla="*/ 40 h 266"/>
              <a:gd name="T68" fmla="*/ 36 w 175"/>
              <a:gd name="T69" fmla="*/ 9 h 266"/>
              <a:gd name="T70" fmla="*/ 35 w 175"/>
              <a:gd name="T71" fmla="*/ 11 h 266"/>
              <a:gd name="T72" fmla="*/ 32 w 175"/>
              <a:gd name="T73" fmla="*/ 21 h 266"/>
              <a:gd name="T74" fmla="*/ 30 w 175"/>
              <a:gd name="T75" fmla="*/ 32 h 266"/>
              <a:gd name="T76" fmla="*/ 27 w 175"/>
              <a:gd name="T77" fmla="*/ 48 h 266"/>
              <a:gd name="T78" fmla="*/ 24 w 175"/>
              <a:gd name="T79" fmla="*/ 66 h 266"/>
              <a:gd name="T80" fmla="*/ 26 w 175"/>
              <a:gd name="T81" fmla="*/ 87 h 266"/>
              <a:gd name="T82" fmla="*/ 30 w 175"/>
              <a:gd name="T83" fmla="*/ 109 h 266"/>
              <a:gd name="T84" fmla="*/ 37 w 175"/>
              <a:gd name="T85" fmla="*/ 131 h 266"/>
              <a:gd name="T86" fmla="*/ 50 w 175"/>
              <a:gd name="T87" fmla="*/ 153 h 266"/>
              <a:gd name="T88" fmla="*/ 49 w 175"/>
              <a:gd name="T89" fmla="*/ 149 h 266"/>
              <a:gd name="T90" fmla="*/ 47 w 175"/>
              <a:gd name="T91" fmla="*/ 140 h 266"/>
              <a:gd name="T92" fmla="*/ 43 w 175"/>
              <a:gd name="T93" fmla="*/ 127 h 266"/>
              <a:gd name="T94" fmla="*/ 40 w 175"/>
              <a:gd name="T95" fmla="*/ 109 h 266"/>
              <a:gd name="T96" fmla="*/ 37 w 175"/>
              <a:gd name="T97" fmla="*/ 88 h 266"/>
              <a:gd name="T98" fmla="*/ 37 w 175"/>
              <a:gd name="T99" fmla="*/ 66 h 266"/>
              <a:gd name="T100" fmla="*/ 41 w 175"/>
              <a:gd name="T101" fmla="*/ 44 h 266"/>
              <a:gd name="T102" fmla="*/ 48 w 175"/>
              <a:gd name="T103" fmla="*/ 22 h 266"/>
              <a:gd name="T104" fmla="*/ 60 w 175"/>
              <a:gd name="T105"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5" h="266">
                <a:moveTo>
                  <a:pt x="60" y="0"/>
                </a:moveTo>
                <a:lnTo>
                  <a:pt x="61" y="1"/>
                </a:lnTo>
                <a:lnTo>
                  <a:pt x="66" y="2"/>
                </a:lnTo>
                <a:lnTo>
                  <a:pt x="75" y="6"/>
                </a:lnTo>
                <a:lnTo>
                  <a:pt x="84" y="11"/>
                </a:lnTo>
                <a:lnTo>
                  <a:pt x="97" y="18"/>
                </a:lnTo>
                <a:lnTo>
                  <a:pt x="110" y="27"/>
                </a:lnTo>
                <a:lnTo>
                  <a:pt x="123" y="37"/>
                </a:lnTo>
                <a:lnTo>
                  <a:pt x="136" y="49"/>
                </a:lnTo>
                <a:lnTo>
                  <a:pt x="148" y="65"/>
                </a:lnTo>
                <a:lnTo>
                  <a:pt x="158" y="80"/>
                </a:lnTo>
                <a:lnTo>
                  <a:pt x="167" y="100"/>
                </a:lnTo>
                <a:lnTo>
                  <a:pt x="173" y="120"/>
                </a:lnTo>
                <a:lnTo>
                  <a:pt x="175" y="145"/>
                </a:lnTo>
                <a:lnTo>
                  <a:pt x="174" y="171"/>
                </a:lnTo>
                <a:lnTo>
                  <a:pt x="169" y="200"/>
                </a:lnTo>
                <a:lnTo>
                  <a:pt x="157" y="232"/>
                </a:lnTo>
                <a:lnTo>
                  <a:pt x="140" y="266"/>
                </a:lnTo>
                <a:lnTo>
                  <a:pt x="139" y="266"/>
                </a:lnTo>
                <a:lnTo>
                  <a:pt x="132" y="263"/>
                </a:lnTo>
                <a:lnTo>
                  <a:pt x="122" y="259"/>
                </a:lnTo>
                <a:lnTo>
                  <a:pt x="110" y="253"/>
                </a:lnTo>
                <a:lnTo>
                  <a:pt x="96" y="246"/>
                </a:lnTo>
                <a:lnTo>
                  <a:pt x="80" y="237"/>
                </a:lnTo>
                <a:lnTo>
                  <a:pt x="65" y="226"/>
                </a:lnTo>
                <a:lnTo>
                  <a:pt x="49" y="213"/>
                </a:lnTo>
                <a:lnTo>
                  <a:pt x="35" y="198"/>
                </a:lnTo>
                <a:lnTo>
                  <a:pt x="22" y="181"/>
                </a:lnTo>
                <a:lnTo>
                  <a:pt x="11" y="163"/>
                </a:lnTo>
                <a:lnTo>
                  <a:pt x="4" y="143"/>
                </a:lnTo>
                <a:lnTo>
                  <a:pt x="0" y="120"/>
                </a:lnTo>
                <a:lnTo>
                  <a:pt x="1" y="96"/>
                </a:lnTo>
                <a:lnTo>
                  <a:pt x="6" y="70"/>
                </a:lnTo>
                <a:lnTo>
                  <a:pt x="18" y="40"/>
                </a:lnTo>
                <a:lnTo>
                  <a:pt x="36" y="9"/>
                </a:lnTo>
                <a:lnTo>
                  <a:pt x="35" y="11"/>
                </a:lnTo>
                <a:lnTo>
                  <a:pt x="32" y="21"/>
                </a:lnTo>
                <a:lnTo>
                  <a:pt x="30" y="32"/>
                </a:lnTo>
                <a:lnTo>
                  <a:pt x="27" y="48"/>
                </a:lnTo>
                <a:lnTo>
                  <a:pt x="24" y="66"/>
                </a:lnTo>
                <a:lnTo>
                  <a:pt x="26" y="87"/>
                </a:lnTo>
                <a:lnTo>
                  <a:pt x="30" y="109"/>
                </a:lnTo>
                <a:lnTo>
                  <a:pt x="37" y="131"/>
                </a:lnTo>
                <a:lnTo>
                  <a:pt x="50" y="153"/>
                </a:lnTo>
                <a:lnTo>
                  <a:pt x="49" y="149"/>
                </a:lnTo>
                <a:lnTo>
                  <a:pt x="47" y="140"/>
                </a:lnTo>
                <a:lnTo>
                  <a:pt x="43" y="127"/>
                </a:lnTo>
                <a:lnTo>
                  <a:pt x="40" y="109"/>
                </a:lnTo>
                <a:lnTo>
                  <a:pt x="37" y="88"/>
                </a:lnTo>
                <a:lnTo>
                  <a:pt x="37" y="66"/>
                </a:lnTo>
                <a:lnTo>
                  <a:pt x="41" y="44"/>
                </a:lnTo>
                <a:lnTo>
                  <a:pt x="48" y="22"/>
                </a:lnTo>
                <a:lnTo>
                  <a:pt x="60" y="0"/>
                </a:lnTo>
                <a:close/>
              </a:path>
            </a:pathLst>
          </a:custGeom>
          <a:solidFill>
            <a:schemeClr val="accent2">
              <a:lumMod val="100000"/>
            </a:schemeClr>
          </a:solidFill>
          <a:ln w="0">
            <a:noFill/>
            <a:prstDash val="solid"/>
            <a:round/>
          </a:ln>
        </p:spPr>
        <p:txBody>
          <a:bodyPr anchor="ctr"/>
          <a:lstStyle/>
          <a:p>
            <a:pPr algn="ctr"/>
            <a:endParaRPr/>
          </a:p>
        </p:txBody>
      </p:sp>
      <p:sp>
        <p:nvSpPr>
          <p:cNvPr id="52" name="千图PPT彼岸天：ID 8661124库_任意多边形 51"/>
          <p:cNvSpPr/>
          <p:nvPr>
            <p:custDataLst>
              <p:tags r:id="rId36"/>
            </p:custDataLst>
          </p:nvPr>
        </p:nvSpPr>
        <p:spPr bwMode="auto">
          <a:xfrm>
            <a:off x="3189045" y="3171770"/>
            <a:ext cx="257036" cy="377743"/>
          </a:xfrm>
          <a:custGeom>
            <a:avLst/>
            <a:gdLst>
              <a:gd name="T0" fmla="*/ 135 w 177"/>
              <a:gd name="T1" fmla="*/ 0 h 256"/>
              <a:gd name="T2" fmla="*/ 133 w 177"/>
              <a:gd name="T3" fmla="*/ 1 h 256"/>
              <a:gd name="T4" fmla="*/ 125 w 177"/>
              <a:gd name="T5" fmla="*/ 5 h 256"/>
              <a:gd name="T6" fmla="*/ 114 w 177"/>
              <a:gd name="T7" fmla="*/ 12 h 256"/>
              <a:gd name="T8" fmla="*/ 101 w 177"/>
              <a:gd name="T9" fmla="*/ 21 h 256"/>
              <a:gd name="T10" fmla="*/ 87 w 177"/>
              <a:gd name="T11" fmla="*/ 32 h 256"/>
              <a:gd name="T12" fmla="*/ 73 w 177"/>
              <a:gd name="T13" fmla="*/ 48 h 256"/>
              <a:gd name="T14" fmla="*/ 61 w 177"/>
              <a:gd name="T15" fmla="*/ 66 h 256"/>
              <a:gd name="T16" fmla="*/ 51 w 177"/>
              <a:gd name="T17" fmla="*/ 87 h 256"/>
              <a:gd name="T18" fmla="*/ 44 w 177"/>
              <a:gd name="T19" fmla="*/ 112 h 256"/>
              <a:gd name="T20" fmla="*/ 45 w 177"/>
              <a:gd name="T21" fmla="*/ 109 h 256"/>
              <a:gd name="T22" fmla="*/ 49 w 177"/>
              <a:gd name="T23" fmla="*/ 100 h 256"/>
              <a:gd name="T24" fmla="*/ 57 w 177"/>
              <a:gd name="T25" fmla="*/ 88 h 256"/>
              <a:gd name="T26" fmla="*/ 68 w 177"/>
              <a:gd name="T27" fmla="*/ 74 h 256"/>
              <a:gd name="T28" fmla="*/ 81 w 177"/>
              <a:gd name="T29" fmla="*/ 57 h 256"/>
              <a:gd name="T30" fmla="*/ 96 w 177"/>
              <a:gd name="T31" fmla="*/ 41 h 256"/>
              <a:gd name="T32" fmla="*/ 114 w 177"/>
              <a:gd name="T33" fmla="*/ 27 h 256"/>
              <a:gd name="T34" fmla="*/ 135 w 177"/>
              <a:gd name="T35" fmla="*/ 17 h 256"/>
              <a:gd name="T36" fmla="*/ 159 w 177"/>
              <a:gd name="T37" fmla="*/ 10 h 256"/>
              <a:gd name="T38" fmla="*/ 159 w 177"/>
              <a:gd name="T39" fmla="*/ 12 h 256"/>
              <a:gd name="T40" fmla="*/ 161 w 177"/>
              <a:gd name="T41" fmla="*/ 18 h 256"/>
              <a:gd name="T42" fmla="*/ 165 w 177"/>
              <a:gd name="T43" fmla="*/ 27 h 256"/>
              <a:gd name="T44" fmla="*/ 169 w 177"/>
              <a:gd name="T45" fmla="*/ 39 h 256"/>
              <a:gd name="T46" fmla="*/ 173 w 177"/>
              <a:gd name="T47" fmla="*/ 54 h 256"/>
              <a:gd name="T48" fmla="*/ 175 w 177"/>
              <a:gd name="T49" fmla="*/ 70 h 256"/>
              <a:gd name="T50" fmla="*/ 177 w 177"/>
              <a:gd name="T51" fmla="*/ 89 h 256"/>
              <a:gd name="T52" fmla="*/ 177 w 177"/>
              <a:gd name="T53" fmla="*/ 109 h 256"/>
              <a:gd name="T54" fmla="*/ 174 w 177"/>
              <a:gd name="T55" fmla="*/ 128 h 256"/>
              <a:gd name="T56" fmla="*/ 168 w 177"/>
              <a:gd name="T57" fmla="*/ 149 h 256"/>
              <a:gd name="T58" fmla="*/ 157 w 177"/>
              <a:gd name="T59" fmla="*/ 170 h 256"/>
              <a:gd name="T60" fmla="*/ 143 w 177"/>
              <a:gd name="T61" fmla="*/ 189 h 256"/>
              <a:gd name="T62" fmla="*/ 122 w 177"/>
              <a:gd name="T63" fmla="*/ 209 h 256"/>
              <a:gd name="T64" fmla="*/ 97 w 177"/>
              <a:gd name="T65" fmla="*/ 226 h 256"/>
              <a:gd name="T66" fmla="*/ 66 w 177"/>
              <a:gd name="T67" fmla="*/ 243 h 256"/>
              <a:gd name="T68" fmla="*/ 27 w 177"/>
              <a:gd name="T69" fmla="*/ 256 h 256"/>
              <a:gd name="T70" fmla="*/ 26 w 177"/>
              <a:gd name="T71" fmla="*/ 253 h 256"/>
              <a:gd name="T72" fmla="*/ 23 w 177"/>
              <a:gd name="T73" fmla="*/ 248 h 256"/>
              <a:gd name="T74" fmla="*/ 19 w 177"/>
              <a:gd name="T75" fmla="*/ 237 h 256"/>
              <a:gd name="T76" fmla="*/ 14 w 177"/>
              <a:gd name="T77" fmla="*/ 224 h 256"/>
              <a:gd name="T78" fmla="*/ 10 w 177"/>
              <a:gd name="T79" fmla="*/ 210 h 256"/>
              <a:gd name="T80" fmla="*/ 5 w 177"/>
              <a:gd name="T81" fmla="*/ 192 h 256"/>
              <a:gd name="T82" fmla="*/ 3 w 177"/>
              <a:gd name="T83" fmla="*/ 174 h 256"/>
              <a:gd name="T84" fmla="*/ 0 w 177"/>
              <a:gd name="T85" fmla="*/ 154 h 256"/>
              <a:gd name="T86" fmla="*/ 0 w 177"/>
              <a:gd name="T87" fmla="*/ 134 h 256"/>
              <a:gd name="T88" fmla="*/ 3 w 177"/>
              <a:gd name="T89" fmla="*/ 113 h 256"/>
              <a:gd name="T90" fmla="*/ 9 w 177"/>
              <a:gd name="T91" fmla="*/ 92 h 256"/>
              <a:gd name="T92" fmla="*/ 18 w 177"/>
              <a:gd name="T93" fmla="*/ 71 h 256"/>
              <a:gd name="T94" fmla="*/ 31 w 177"/>
              <a:gd name="T95" fmla="*/ 53 h 256"/>
              <a:gd name="T96" fmla="*/ 49 w 177"/>
              <a:gd name="T97" fmla="*/ 36 h 256"/>
              <a:gd name="T98" fmla="*/ 71 w 177"/>
              <a:gd name="T99" fmla="*/ 22 h 256"/>
              <a:gd name="T100" fmla="*/ 100 w 177"/>
              <a:gd name="T101" fmla="*/ 9 h 256"/>
              <a:gd name="T102" fmla="*/ 135 w 177"/>
              <a:gd name="T103"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6">
                <a:moveTo>
                  <a:pt x="135" y="0"/>
                </a:moveTo>
                <a:lnTo>
                  <a:pt x="133" y="1"/>
                </a:lnTo>
                <a:lnTo>
                  <a:pt x="125" y="5"/>
                </a:lnTo>
                <a:lnTo>
                  <a:pt x="114" y="12"/>
                </a:lnTo>
                <a:lnTo>
                  <a:pt x="101" y="21"/>
                </a:lnTo>
                <a:lnTo>
                  <a:pt x="87" y="32"/>
                </a:lnTo>
                <a:lnTo>
                  <a:pt x="73" y="48"/>
                </a:lnTo>
                <a:lnTo>
                  <a:pt x="61" y="66"/>
                </a:lnTo>
                <a:lnTo>
                  <a:pt x="51" y="87"/>
                </a:lnTo>
                <a:lnTo>
                  <a:pt x="44" y="112"/>
                </a:lnTo>
                <a:lnTo>
                  <a:pt x="45" y="109"/>
                </a:lnTo>
                <a:lnTo>
                  <a:pt x="49" y="100"/>
                </a:lnTo>
                <a:lnTo>
                  <a:pt x="57" y="88"/>
                </a:lnTo>
                <a:lnTo>
                  <a:pt x="68" y="74"/>
                </a:lnTo>
                <a:lnTo>
                  <a:pt x="81" y="57"/>
                </a:lnTo>
                <a:lnTo>
                  <a:pt x="96" y="41"/>
                </a:lnTo>
                <a:lnTo>
                  <a:pt x="114" y="27"/>
                </a:lnTo>
                <a:lnTo>
                  <a:pt x="135" y="17"/>
                </a:lnTo>
                <a:lnTo>
                  <a:pt x="159" y="10"/>
                </a:lnTo>
                <a:lnTo>
                  <a:pt x="159" y="12"/>
                </a:lnTo>
                <a:lnTo>
                  <a:pt x="161" y="18"/>
                </a:lnTo>
                <a:lnTo>
                  <a:pt x="165" y="27"/>
                </a:lnTo>
                <a:lnTo>
                  <a:pt x="169" y="39"/>
                </a:lnTo>
                <a:lnTo>
                  <a:pt x="173" y="54"/>
                </a:lnTo>
                <a:lnTo>
                  <a:pt x="175" y="70"/>
                </a:lnTo>
                <a:lnTo>
                  <a:pt x="177" y="89"/>
                </a:lnTo>
                <a:lnTo>
                  <a:pt x="177" y="109"/>
                </a:lnTo>
                <a:lnTo>
                  <a:pt x="174" y="128"/>
                </a:lnTo>
                <a:lnTo>
                  <a:pt x="168" y="149"/>
                </a:lnTo>
                <a:lnTo>
                  <a:pt x="157" y="170"/>
                </a:lnTo>
                <a:lnTo>
                  <a:pt x="143" y="189"/>
                </a:lnTo>
                <a:lnTo>
                  <a:pt x="122" y="209"/>
                </a:lnTo>
                <a:lnTo>
                  <a:pt x="97" y="226"/>
                </a:lnTo>
                <a:lnTo>
                  <a:pt x="66" y="243"/>
                </a:lnTo>
                <a:lnTo>
                  <a:pt x="27" y="256"/>
                </a:lnTo>
                <a:lnTo>
                  <a:pt x="26" y="253"/>
                </a:lnTo>
                <a:lnTo>
                  <a:pt x="23" y="248"/>
                </a:lnTo>
                <a:lnTo>
                  <a:pt x="19" y="237"/>
                </a:lnTo>
                <a:lnTo>
                  <a:pt x="14" y="224"/>
                </a:lnTo>
                <a:lnTo>
                  <a:pt x="10" y="210"/>
                </a:lnTo>
                <a:lnTo>
                  <a:pt x="5" y="192"/>
                </a:lnTo>
                <a:lnTo>
                  <a:pt x="3" y="174"/>
                </a:lnTo>
                <a:lnTo>
                  <a:pt x="0" y="154"/>
                </a:lnTo>
                <a:lnTo>
                  <a:pt x="0" y="134"/>
                </a:lnTo>
                <a:lnTo>
                  <a:pt x="3" y="113"/>
                </a:lnTo>
                <a:lnTo>
                  <a:pt x="9" y="92"/>
                </a:lnTo>
                <a:lnTo>
                  <a:pt x="18" y="71"/>
                </a:lnTo>
                <a:lnTo>
                  <a:pt x="31" y="53"/>
                </a:lnTo>
                <a:lnTo>
                  <a:pt x="49" y="36"/>
                </a:lnTo>
                <a:lnTo>
                  <a:pt x="71" y="22"/>
                </a:lnTo>
                <a:lnTo>
                  <a:pt x="100" y="9"/>
                </a:lnTo>
                <a:lnTo>
                  <a:pt x="135" y="0"/>
                </a:lnTo>
                <a:close/>
              </a:path>
            </a:pathLst>
          </a:custGeom>
          <a:solidFill>
            <a:schemeClr val="accent3">
              <a:lumMod val="100000"/>
            </a:schemeClr>
          </a:solidFill>
          <a:ln w="0">
            <a:noFill/>
            <a:prstDash val="solid"/>
            <a:round/>
          </a:ln>
        </p:spPr>
        <p:txBody>
          <a:bodyPr anchor="ctr"/>
          <a:lstStyle/>
          <a:p>
            <a:pPr algn="ctr"/>
            <a:endParaRPr/>
          </a:p>
        </p:txBody>
      </p:sp>
      <p:sp>
        <p:nvSpPr>
          <p:cNvPr id="53" name="千图PPT彼岸天：ID 8661124库_任意多边形 52"/>
          <p:cNvSpPr/>
          <p:nvPr>
            <p:custDataLst>
              <p:tags r:id="rId37"/>
            </p:custDataLst>
          </p:nvPr>
        </p:nvSpPr>
        <p:spPr bwMode="auto">
          <a:xfrm>
            <a:off x="1289592" y="2026735"/>
            <a:ext cx="4228751" cy="3681523"/>
          </a:xfrm>
          <a:custGeom>
            <a:avLst/>
            <a:gdLst>
              <a:gd name="T0" fmla="*/ 1771 w 2912"/>
              <a:gd name="T1" fmla="*/ 212 h 2495"/>
              <a:gd name="T2" fmla="*/ 1821 w 2912"/>
              <a:gd name="T3" fmla="*/ 523 h 2495"/>
              <a:gd name="T4" fmla="*/ 2166 w 2912"/>
              <a:gd name="T5" fmla="*/ 719 h 2495"/>
              <a:gd name="T6" fmla="*/ 2127 w 2912"/>
              <a:gd name="T7" fmla="*/ 721 h 2495"/>
              <a:gd name="T8" fmla="*/ 1993 w 2912"/>
              <a:gd name="T9" fmla="*/ 734 h 2495"/>
              <a:gd name="T10" fmla="*/ 1970 w 2912"/>
              <a:gd name="T11" fmla="*/ 668 h 2495"/>
              <a:gd name="T12" fmla="*/ 1784 w 2912"/>
              <a:gd name="T13" fmla="*/ 579 h 2495"/>
              <a:gd name="T14" fmla="*/ 1693 w 2912"/>
              <a:gd name="T15" fmla="*/ 823 h 2495"/>
              <a:gd name="T16" fmla="*/ 1672 w 2912"/>
              <a:gd name="T17" fmla="*/ 1263 h 2495"/>
              <a:gd name="T18" fmla="*/ 2279 w 2912"/>
              <a:gd name="T19" fmla="*/ 1043 h 2495"/>
              <a:gd name="T20" fmla="*/ 2512 w 2912"/>
              <a:gd name="T21" fmla="*/ 751 h 2495"/>
              <a:gd name="T22" fmla="*/ 2531 w 2912"/>
              <a:gd name="T23" fmla="*/ 416 h 2495"/>
              <a:gd name="T24" fmla="*/ 2540 w 2912"/>
              <a:gd name="T25" fmla="*/ 680 h 2495"/>
              <a:gd name="T26" fmla="*/ 2714 w 2912"/>
              <a:gd name="T27" fmla="*/ 610 h 2495"/>
              <a:gd name="T28" fmla="*/ 2812 w 2912"/>
              <a:gd name="T29" fmla="*/ 553 h 2495"/>
              <a:gd name="T30" fmla="*/ 2414 w 2912"/>
              <a:gd name="T31" fmla="*/ 1060 h 2495"/>
              <a:gd name="T32" fmla="*/ 2656 w 2912"/>
              <a:gd name="T33" fmla="*/ 1202 h 2495"/>
              <a:gd name="T34" fmla="*/ 2899 w 2912"/>
              <a:gd name="T35" fmla="*/ 1204 h 2495"/>
              <a:gd name="T36" fmla="*/ 2652 w 2912"/>
              <a:gd name="T37" fmla="*/ 1277 h 2495"/>
              <a:gd name="T38" fmla="*/ 2305 w 2912"/>
              <a:gd name="T39" fmla="*/ 1129 h 2495"/>
              <a:gd name="T40" fmla="*/ 1921 w 2912"/>
              <a:gd name="T41" fmla="*/ 1342 h 2495"/>
              <a:gd name="T42" fmla="*/ 1916 w 2912"/>
              <a:gd name="T43" fmla="*/ 1456 h 2495"/>
              <a:gd name="T44" fmla="*/ 2436 w 2912"/>
              <a:gd name="T45" fmla="*/ 1563 h 2495"/>
              <a:gd name="T46" fmla="*/ 2652 w 2912"/>
              <a:gd name="T47" fmla="*/ 1526 h 2495"/>
              <a:gd name="T48" fmla="*/ 2372 w 2912"/>
              <a:gd name="T49" fmla="*/ 1620 h 2495"/>
              <a:gd name="T50" fmla="*/ 2395 w 2912"/>
              <a:gd name="T51" fmla="*/ 1808 h 2495"/>
              <a:gd name="T52" fmla="*/ 2223 w 2912"/>
              <a:gd name="T53" fmla="*/ 1608 h 2495"/>
              <a:gd name="T54" fmla="*/ 1763 w 2912"/>
              <a:gd name="T55" fmla="*/ 1592 h 2495"/>
              <a:gd name="T56" fmla="*/ 1711 w 2912"/>
              <a:gd name="T57" fmla="*/ 2043 h 2495"/>
              <a:gd name="T58" fmla="*/ 1944 w 2912"/>
              <a:gd name="T59" fmla="*/ 2432 h 2495"/>
              <a:gd name="T60" fmla="*/ 1675 w 2912"/>
              <a:gd name="T61" fmla="*/ 2448 h 2495"/>
              <a:gd name="T62" fmla="*/ 1097 w 2912"/>
              <a:gd name="T63" fmla="*/ 2487 h 2495"/>
              <a:gd name="T64" fmla="*/ 1415 w 2912"/>
              <a:gd name="T65" fmla="*/ 2369 h 2495"/>
              <a:gd name="T66" fmla="*/ 1296 w 2912"/>
              <a:gd name="T67" fmla="*/ 1765 h 2495"/>
              <a:gd name="T68" fmla="*/ 867 w 2912"/>
              <a:gd name="T69" fmla="*/ 1553 h 2495"/>
              <a:gd name="T70" fmla="*/ 596 w 2912"/>
              <a:gd name="T71" fmla="*/ 1669 h 2495"/>
              <a:gd name="T72" fmla="*/ 372 w 2912"/>
              <a:gd name="T73" fmla="*/ 1769 h 2495"/>
              <a:gd name="T74" fmla="*/ 574 w 2912"/>
              <a:gd name="T75" fmla="*/ 1595 h 2495"/>
              <a:gd name="T76" fmla="*/ 281 w 2912"/>
              <a:gd name="T77" fmla="*/ 1443 h 2495"/>
              <a:gd name="T78" fmla="*/ 2 w 2912"/>
              <a:gd name="T79" fmla="*/ 1182 h 2495"/>
              <a:gd name="T80" fmla="*/ 232 w 2912"/>
              <a:gd name="T81" fmla="*/ 1374 h 2495"/>
              <a:gd name="T82" fmla="*/ 367 w 2912"/>
              <a:gd name="T83" fmla="*/ 1342 h 2495"/>
              <a:gd name="T84" fmla="*/ 420 w 2912"/>
              <a:gd name="T85" fmla="*/ 1194 h 2495"/>
              <a:gd name="T86" fmla="*/ 488 w 2912"/>
              <a:gd name="T87" fmla="*/ 1417 h 2495"/>
              <a:gd name="T88" fmla="*/ 984 w 2912"/>
              <a:gd name="T89" fmla="*/ 1443 h 2495"/>
              <a:gd name="T90" fmla="*/ 1199 w 2912"/>
              <a:gd name="T91" fmla="*/ 1196 h 2495"/>
              <a:gd name="T92" fmla="*/ 926 w 2912"/>
              <a:gd name="T93" fmla="*/ 678 h 2495"/>
              <a:gd name="T94" fmla="*/ 648 w 2912"/>
              <a:gd name="T95" fmla="*/ 566 h 2495"/>
              <a:gd name="T96" fmla="*/ 849 w 2912"/>
              <a:gd name="T97" fmla="*/ 630 h 2495"/>
              <a:gd name="T98" fmla="*/ 837 w 2912"/>
              <a:gd name="T99" fmla="*/ 342 h 2495"/>
              <a:gd name="T100" fmla="*/ 912 w 2912"/>
              <a:gd name="T101" fmla="*/ 194 h 2495"/>
              <a:gd name="T102" fmla="*/ 940 w 2912"/>
              <a:gd name="T103" fmla="*/ 460 h 2495"/>
              <a:gd name="T104" fmla="*/ 1181 w 2912"/>
              <a:gd name="T105" fmla="*/ 331 h 2495"/>
              <a:gd name="T106" fmla="*/ 947 w 2912"/>
              <a:gd name="T107" fmla="*/ 528 h 2495"/>
              <a:gd name="T108" fmla="*/ 1166 w 2912"/>
              <a:gd name="T109" fmla="*/ 904 h 2495"/>
              <a:gd name="T110" fmla="*/ 1496 w 2912"/>
              <a:gd name="T111" fmla="*/ 1139 h 2495"/>
              <a:gd name="T112" fmla="*/ 1564 w 2912"/>
              <a:gd name="T113" fmla="*/ 746 h 2495"/>
              <a:gd name="T114" fmla="*/ 1334 w 2912"/>
              <a:gd name="T115" fmla="*/ 449 h 2495"/>
              <a:gd name="T116" fmla="*/ 1517 w 2912"/>
              <a:gd name="T117" fmla="*/ 654 h 2495"/>
              <a:gd name="T118" fmla="*/ 1701 w 2912"/>
              <a:gd name="T119" fmla="*/ 386 h 2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12" h="2495">
                <a:moveTo>
                  <a:pt x="1750" y="0"/>
                </a:moveTo>
                <a:lnTo>
                  <a:pt x="1750" y="2"/>
                </a:lnTo>
                <a:lnTo>
                  <a:pt x="1752" y="7"/>
                </a:lnTo>
                <a:lnTo>
                  <a:pt x="1755" y="16"/>
                </a:lnTo>
                <a:lnTo>
                  <a:pt x="1759" y="31"/>
                </a:lnTo>
                <a:lnTo>
                  <a:pt x="1763" y="49"/>
                </a:lnTo>
                <a:lnTo>
                  <a:pt x="1765" y="72"/>
                </a:lnTo>
                <a:lnTo>
                  <a:pt x="1768" y="100"/>
                </a:lnTo>
                <a:lnTo>
                  <a:pt x="1771" y="132"/>
                </a:lnTo>
                <a:lnTo>
                  <a:pt x="1772" y="170"/>
                </a:lnTo>
                <a:lnTo>
                  <a:pt x="1771" y="212"/>
                </a:lnTo>
                <a:lnTo>
                  <a:pt x="1768" y="262"/>
                </a:lnTo>
                <a:lnTo>
                  <a:pt x="1763" y="315"/>
                </a:lnTo>
                <a:lnTo>
                  <a:pt x="1756" y="376"/>
                </a:lnTo>
                <a:lnTo>
                  <a:pt x="1746" y="442"/>
                </a:lnTo>
                <a:lnTo>
                  <a:pt x="1732" y="515"/>
                </a:lnTo>
                <a:lnTo>
                  <a:pt x="1734" y="515"/>
                </a:lnTo>
                <a:lnTo>
                  <a:pt x="1743" y="515"/>
                </a:lnTo>
                <a:lnTo>
                  <a:pt x="1756" y="516"/>
                </a:lnTo>
                <a:lnTo>
                  <a:pt x="1775" y="518"/>
                </a:lnTo>
                <a:lnTo>
                  <a:pt x="1797" y="519"/>
                </a:lnTo>
                <a:lnTo>
                  <a:pt x="1821" y="523"/>
                </a:lnTo>
                <a:lnTo>
                  <a:pt x="1850" y="528"/>
                </a:lnTo>
                <a:lnTo>
                  <a:pt x="1880" y="534"/>
                </a:lnTo>
                <a:lnTo>
                  <a:pt x="1912" y="543"/>
                </a:lnTo>
                <a:lnTo>
                  <a:pt x="1946" y="555"/>
                </a:lnTo>
                <a:lnTo>
                  <a:pt x="1980" y="568"/>
                </a:lnTo>
                <a:lnTo>
                  <a:pt x="2014" y="585"/>
                </a:lnTo>
                <a:lnTo>
                  <a:pt x="2048" y="604"/>
                </a:lnTo>
                <a:lnTo>
                  <a:pt x="2080" y="628"/>
                </a:lnTo>
                <a:lnTo>
                  <a:pt x="2111" y="654"/>
                </a:lnTo>
                <a:lnTo>
                  <a:pt x="2140" y="685"/>
                </a:lnTo>
                <a:lnTo>
                  <a:pt x="2166" y="719"/>
                </a:lnTo>
                <a:lnTo>
                  <a:pt x="2189" y="758"/>
                </a:lnTo>
                <a:lnTo>
                  <a:pt x="2207" y="802"/>
                </a:lnTo>
                <a:lnTo>
                  <a:pt x="2223" y="850"/>
                </a:lnTo>
                <a:lnTo>
                  <a:pt x="2222" y="847"/>
                </a:lnTo>
                <a:lnTo>
                  <a:pt x="2216" y="838"/>
                </a:lnTo>
                <a:lnTo>
                  <a:pt x="2209" y="825"/>
                </a:lnTo>
                <a:lnTo>
                  <a:pt x="2197" y="807"/>
                </a:lnTo>
                <a:lnTo>
                  <a:pt x="2183" y="788"/>
                </a:lnTo>
                <a:lnTo>
                  <a:pt x="2167" y="765"/>
                </a:lnTo>
                <a:lnTo>
                  <a:pt x="2148" y="743"/>
                </a:lnTo>
                <a:lnTo>
                  <a:pt x="2127" y="721"/>
                </a:lnTo>
                <a:lnTo>
                  <a:pt x="2103" y="699"/>
                </a:lnTo>
                <a:lnTo>
                  <a:pt x="2077" y="681"/>
                </a:lnTo>
                <a:lnTo>
                  <a:pt x="2051" y="666"/>
                </a:lnTo>
                <a:lnTo>
                  <a:pt x="2022" y="654"/>
                </a:lnTo>
                <a:lnTo>
                  <a:pt x="1992" y="647"/>
                </a:lnTo>
                <a:lnTo>
                  <a:pt x="1993" y="650"/>
                </a:lnTo>
                <a:lnTo>
                  <a:pt x="1996" y="659"/>
                </a:lnTo>
                <a:lnTo>
                  <a:pt x="1997" y="672"/>
                </a:lnTo>
                <a:lnTo>
                  <a:pt x="1998" y="690"/>
                </a:lnTo>
                <a:lnTo>
                  <a:pt x="1997" y="711"/>
                </a:lnTo>
                <a:lnTo>
                  <a:pt x="1993" y="734"/>
                </a:lnTo>
                <a:lnTo>
                  <a:pt x="1984" y="759"/>
                </a:lnTo>
                <a:lnTo>
                  <a:pt x="1968" y="785"/>
                </a:lnTo>
                <a:lnTo>
                  <a:pt x="1946" y="812"/>
                </a:lnTo>
                <a:lnTo>
                  <a:pt x="1949" y="810"/>
                </a:lnTo>
                <a:lnTo>
                  <a:pt x="1953" y="802"/>
                </a:lnTo>
                <a:lnTo>
                  <a:pt x="1960" y="790"/>
                </a:lnTo>
                <a:lnTo>
                  <a:pt x="1967" y="773"/>
                </a:lnTo>
                <a:lnTo>
                  <a:pt x="1972" y="751"/>
                </a:lnTo>
                <a:lnTo>
                  <a:pt x="1976" y="727"/>
                </a:lnTo>
                <a:lnTo>
                  <a:pt x="1976" y="699"/>
                </a:lnTo>
                <a:lnTo>
                  <a:pt x="1970" y="668"/>
                </a:lnTo>
                <a:lnTo>
                  <a:pt x="1958" y="633"/>
                </a:lnTo>
                <a:lnTo>
                  <a:pt x="1955" y="632"/>
                </a:lnTo>
                <a:lnTo>
                  <a:pt x="1947" y="628"/>
                </a:lnTo>
                <a:lnTo>
                  <a:pt x="1934" y="623"/>
                </a:lnTo>
                <a:lnTo>
                  <a:pt x="1919" y="615"/>
                </a:lnTo>
                <a:lnTo>
                  <a:pt x="1899" y="607"/>
                </a:lnTo>
                <a:lnTo>
                  <a:pt x="1877" y="599"/>
                </a:lnTo>
                <a:lnTo>
                  <a:pt x="1855" y="592"/>
                </a:lnTo>
                <a:lnTo>
                  <a:pt x="1830" y="585"/>
                </a:lnTo>
                <a:lnTo>
                  <a:pt x="1807" y="581"/>
                </a:lnTo>
                <a:lnTo>
                  <a:pt x="1784" y="579"/>
                </a:lnTo>
                <a:lnTo>
                  <a:pt x="1763" y="580"/>
                </a:lnTo>
                <a:lnTo>
                  <a:pt x="1742" y="584"/>
                </a:lnTo>
                <a:lnTo>
                  <a:pt x="1725" y="593"/>
                </a:lnTo>
                <a:lnTo>
                  <a:pt x="1725" y="597"/>
                </a:lnTo>
                <a:lnTo>
                  <a:pt x="1724" y="610"/>
                </a:lnTo>
                <a:lnTo>
                  <a:pt x="1721" y="629"/>
                </a:lnTo>
                <a:lnTo>
                  <a:pt x="1717" y="655"/>
                </a:lnTo>
                <a:lnTo>
                  <a:pt x="1712" y="689"/>
                </a:lnTo>
                <a:lnTo>
                  <a:pt x="1707" y="728"/>
                </a:lnTo>
                <a:lnTo>
                  <a:pt x="1701" y="773"/>
                </a:lnTo>
                <a:lnTo>
                  <a:pt x="1693" y="823"/>
                </a:lnTo>
                <a:lnTo>
                  <a:pt x="1684" y="877"/>
                </a:lnTo>
                <a:lnTo>
                  <a:pt x="1673" y="936"/>
                </a:lnTo>
                <a:lnTo>
                  <a:pt x="1662" y="998"/>
                </a:lnTo>
                <a:lnTo>
                  <a:pt x="1650" y="1063"/>
                </a:lnTo>
                <a:lnTo>
                  <a:pt x="1636" y="1130"/>
                </a:lnTo>
                <a:lnTo>
                  <a:pt x="1621" y="1199"/>
                </a:lnTo>
                <a:lnTo>
                  <a:pt x="1606" y="1269"/>
                </a:lnTo>
                <a:lnTo>
                  <a:pt x="1611" y="1269"/>
                </a:lnTo>
                <a:lnTo>
                  <a:pt x="1623" y="1268"/>
                </a:lnTo>
                <a:lnTo>
                  <a:pt x="1643" y="1267"/>
                </a:lnTo>
                <a:lnTo>
                  <a:pt x="1672" y="1263"/>
                </a:lnTo>
                <a:lnTo>
                  <a:pt x="1706" y="1257"/>
                </a:lnTo>
                <a:lnTo>
                  <a:pt x="1746" y="1250"/>
                </a:lnTo>
                <a:lnTo>
                  <a:pt x="1791" y="1241"/>
                </a:lnTo>
                <a:lnTo>
                  <a:pt x="1842" y="1228"/>
                </a:lnTo>
                <a:lnTo>
                  <a:pt x="1897" y="1213"/>
                </a:lnTo>
                <a:lnTo>
                  <a:pt x="1955" y="1195"/>
                </a:lnTo>
                <a:lnTo>
                  <a:pt x="2016" y="1173"/>
                </a:lnTo>
                <a:lnTo>
                  <a:pt x="2080" y="1147"/>
                </a:lnTo>
                <a:lnTo>
                  <a:pt x="2146" y="1117"/>
                </a:lnTo>
                <a:lnTo>
                  <a:pt x="2213" y="1082"/>
                </a:lnTo>
                <a:lnTo>
                  <a:pt x="2279" y="1043"/>
                </a:lnTo>
                <a:lnTo>
                  <a:pt x="2346" y="999"/>
                </a:lnTo>
                <a:lnTo>
                  <a:pt x="2413" y="950"/>
                </a:lnTo>
                <a:lnTo>
                  <a:pt x="2478" y="895"/>
                </a:lnTo>
                <a:lnTo>
                  <a:pt x="2541" y="833"/>
                </a:lnTo>
                <a:lnTo>
                  <a:pt x="2543" y="830"/>
                </a:lnTo>
                <a:lnTo>
                  <a:pt x="2540" y="824"/>
                </a:lnTo>
                <a:lnTo>
                  <a:pt x="2538" y="815"/>
                </a:lnTo>
                <a:lnTo>
                  <a:pt x="2531" y="803"/>
                </a:lnTo>
                <a:lnTo>
                  <a:pt x="2526" y="789"/>
                </a:lnTo>
                <a:lnTo>
                  <a:pt x="2518" y="772"/>
                </a:lnTo>
                <a:lnTo>
                  <a:pt x="2512" y="751"/>
                </a:lnTo>
                <a:lnTo>
                  <a:pt x="2505" y="728"/>
                </a:lnTo>
                <a:lnTo>
                  <a:pt x="2500" y="701"/>
                </a:lnTo>
                <a:lnTo>
                  <a:pt x="2496" y="671"/>
                </a:lnTo>
                <a:lnTo>
                  <a:pt x="2493" y="636"/>
                </a:lnTo>
                <a:lnTo>
                  <a:pt x="2495" y="598"/>
                </a:lnTo>
                <a:lnTo>
                  <a:pt x="2499" y="555"/>
                </a:lnTo>
                <a:lnTo>
                  <a:pt x="2505" y="510"/>
                </a:lnTo>
                <a:lnTo>
                  <a:pt x="2517" y="459"/>
                </a:lnTo>
                <a:lnTo>
                  <a:pt x="2532" y="405"/>
                </a:lnTo>
                <a:lnTo>
                  <a:pt x="2532" y="407"/>
                </a:lnTo>
                <a:lnTo>
                  <a:pt x="2531" y="416"/>
                </a:lnTo>
                <a:lnTo>
                  <a:pt x="2531" y="429"/>
                </a:lnTo>
                <a:lnTo>
                  <a:pt x="2531" y="446"/>
                </a:lnTo>
                <a:lnTo>
                  <a:pt x="2530" y="467"/>
                </a:lnTo>
                <a:lnTo>
                  <a:pt x="2530" y="490"/>
                </a:lnTo>
                <a:lnTo>
                  <a:pt x="2530" y="515"/>
                </a:lnTo>
                <a:lnTo>
                  <a:pt x="2530" y="542"/>
                </a:lnTo>
                <a:lnTo>
                  <a:pt x="2531" y="571"/>
                </a:lnTo>
                <a:lnTo>
                  <a:pt x="2532" y="599"/>
                </a:lnTo>
                <a:lnTo>
                  <a:pt x="2534" y="627"/>
                </a:lnTo>
                <a:lnTo>
                  <a:pt x="2536" y="654"/>
                </a:lnTo>
                <a:lnTo>
                  <a:pt x="2540" y="680"/>
                </a:lnTo>
                <a:lnTo>
                  <a:pt x="2544" y="703"/>
                </a:lnTo>
                <a:lnTo>
                  <a:pt x="2551" y="724"/>
                </a:lnTo>
                <a:lnTo>
                  <a:pt x="2557" y="742"/>
                </a:lnTo>
                <a:lnTo>
                  <a:pt x="2565" y="755"/>
                </a:lnTo>
                <a:lnTo>
                  <a:pt x="2573" y="763"/>
                </a:lnTo>
                <a:lnTo>
                  <a:pt x="2583" y="767"/>
                </a:lnTo>
                <a:lnTo>
                  <a:pt x="2596" y="764"/>
                </a:lnTo>
                <a:lnTo>
                  <a:pt x="2609" y="755"/>
                </a:lnTo>
                <a:lnTo>
                  <a:pt x="2625" y="740"/>
                </a:lnTo>
                <a:lnTo>
                  <a:pt x="2671" y="677"/>
                </a:lnTo>
                <a:lnTo>
                  <a:pt x="2714" y="610"/>
                </a:lnTo>
                <a:lnTo>
                  <a:pt x="2756" y="538"/>
                </a:lnTo>
                <a:lnTo>
                  <a:pt x="2794" y="462"/>
                </a:lnTo>
                <a:lnTo>
                  <a:pt x="2827" y="380"/>
                </a:lnTo>
                <a:lnTo>
                  <a:pt x="2829" y="384"/>
                </a:lnTo>
                <a:lnTo>
                  <a:pt x="2829" y="393"/>
                </a:lnTo>
                <a:lnTo>
                  <a:pt x="2830" y="407"/>
                </a:lnTo>
                <a:lnTo>
                  <a:pt x="2829" y="428"/>
                </a:lnTo>
                <a:lnTo>
                  <a:pt x="2827" y="453"/>
                </a:lnTo>
                <a:lnTo>
                  <a:pt x="2825" y="482"/>
                </a:lnTo>
                <a:lnTo>
                  <a:pt x="2820" y="515"/>
                </a:lnTo>
                <a:lnTo>
                  <a:pt x="2812" y="553"/>
                </a:lnTo>
                <a:lnTo>
                  <a:pt x="2801" y="592"/>
                </a:lnTo>
                <a:lnTo>
                  <a:pt x="2787" y="634"/>
                </a:lnTo>
                <a:lnTo>
                  <a:pt x="2768" y="678"/>
                </a:lnTo>
                <a:lnTo>
                  <a:pt x="2745" y="725"/>
                </a:lnTo>
                <a:lnTo>
                  <a:pt x="2717" y="773"/>
                </a:lnTo>
                <a:lnTo>
                  <a:pt x="2683" y="821"/>
                </a:lnTo>
                <a:lnTo>
                  <a:pt x="2643" y="869"/>
                </a:lnTo>
                <a:lnTo>
                  <a:pt x="2597" y="919"/>
                </a:lnTo>
                <a:lnTo>
                  <a:pt x="2544" y="967"/>
                </a:lnTo>
                <a:lnTo>
                  <a:pt x="2483" y="1015"/>
                </a:lnTo>
                <a:lnTo>
                  <a:pt x="2414" y="1060"/>
                </a:lnTo>
                <a:lnTo>
                  <a:pt x="2418" y="1063"/>
                </a:lnTo>
                <a:lnTo>
                  <a:pt x="2426" y="1068"/>
                </a:lnTo>
                <a:lnTo>
                  <a:pt x="2437" y="1078"/>
                </a:lnTo>
                <a:lnTo>
                  <a:pt x="2456" y="1090"/>
                </a:lnTo>
                <a:lnTo>
                  <a:pt x="2476" y="1104"/>
                </a:lnTo>
                <a:lnTo>
                  <a:pt x="2500" y="1121"/>
                </a:lnTo>
                <a:lnTo>
                  <a:pt x="2527" y="1138"/>
                </a:lnTo>
                <a:lnTo>
                  <a:pt x="2557" y="1155"/>
                </a:lnTo>
                <a:lnTo>
                  <a:pt x="2588" y="1172"/>
                </a:lnTo>
                <a:lnTo>
                  <a:pt x="2622" y="1187"/>
                </a:lnTo>
                <a:lnTo>
                  <a:pt x="2656" y="1202"/>
                </a:lnTo>
                <a:lnTo>
                  <a:pt x="2691" y="1215"/>
                </a:lnTo>
                <a:lnTo>
                  <a:pt x="2725" y="1225"/>
                </a:lnTo>
                <a:lnTo>
                  <a:pt x="2760" y="1230"/>
                </a:lnTo>
                <a:lnTo>
                  <a:pt x="2794" y="1233"/>
                </a:lnTo>
                <a:lnTo>
                  <a:pt x="2826" y="1232"/>
                </a:lnTo>
                <a:lnTo>
                  <a:pt x="2857" y="1224"/>
                </a:lnTo>
                <a:lnTo>
                  <a:pt x="2886" y="1211"/>
                </a:lnTo>
                <a:lnTo>
                  <a:pt x="2912" y="1191"/>
                </a:lnTo>
                <a:lnTo>
                  <a:pt x="2911" y="1194"/>
                </a:lnTo>
                <a:lnTo>
                  <a:pt x="2907" y="1198"/>
                </a:lnTo>
                <a:lnTo>
                  <a:pt x="2899" y="1204"/>
                </a:lnTo>
                <a:lnTo>
                  <a:pt x="2890" y="1213"/>
                </a:lnTo>
                <a:lnTo>
                  <a:pt x="2877" y="1224"/>
                </a:lnTo>
                <a:lnTo>
                  <a:pt x="2862" y="1234"/>
                </a:lnTo>
                <a:lnTo>
                  <a:pt x="2844" y="1245"/>
                </a:lnTo>
                <a:lnTo>
                  <a:pt x="2825" y="1255"/>
                </a:lnTo>
                <a:lnTo>
                  <a:pt x="2801" y="1264"/>
                </a:lnTo>
                <a:lnTo>
                  <a:pt x="2777" y="1272"/>
                </a:lnTo>
                <a:lnTo>
                  <a:pt x="2748" y="1277"/>
                </a:lnTo>
                <a:lnTo>
                  <a:pt x="2718" y="1281"/>
                </a:lnTo>
                <a:lnTo>
                  <a:pt x="2687" y="1281"/>
                </a:lnTo>
                <a:lnTo>
                  <a:pt x="2652" y="1277"/>
                </a:lnTo>
                <a:lnTo>
                  <a:pt x="2615" y="1269"/>
                </a:lnTo>
                <a:lnTo>
                  <a:pt x="2575" y="1256"/>
                </a:lnTo>
                <a:lnTo>
                  <a:pt x="2535" y="1238"/>
                </a:lnTo>
                <a:lnTo>
                  <a:pt x="2491" y="1215"/>
                </a:lnTo>
                <a:lnTo>
                  <a:pt x="2445" y="1185"/>
                </a:lnTo>
                <a:lnTo>
                  <a:pt x="2398" y="1147"/>
                </a:lnTo>
                <a:lnTo>
                  <a:pt x="2349" y="1102"/>
                </a:lnTo>
                <a:lnTo>
                  <a:pt x="2345" y="1104"/>
                </a:lnTo>
                <a:lnTo>
                  <a:pt x="2337" y="1109"/>
                </a:lnTo>
                <a:lnTo>
                  <a:pt x="2323" y="1117"/>
                </a:lnTo>
                <a:lnTo>
                  <a:pt x="2305" y="1129"/>
                </a:lnTo>
                <a:lnTo>
                  <a:pt x="2283" y="1143"/>
                </a:lnTo>
                <a:lnTo>
                  <a:pt x="2257" y="1159"/>
                </a:lnTo>
                <a:lnTo>
                  <a:pt x="2227" y="1176"/>
                </a:lnTo>
                <a:lnTo>
                  <a:pt x="2194" y="1195"/>
                </a:lnTo>
                <a:lnTo>
                  <a:pt x="2159" y="1216"/>
                </a:lnTo>
                <a:lnTo>
                  <a:pt x="2122" y="1237"/>
                </a:lnTo>
                <a:lnTo>
                  <a:pt x="2083" y="1257"/>
                </a:lnTo>
                <a:lnTo>
                  <a:pt x="2044" y="1280"/>
                </a:lnTo>
                <a:lnTo>
                  <a:pt x="2002" y="1300"/>
                </a:lnTo>
                <a:lnTo>
                  <a:pt x="1962" y="1321"/>
                </a:lnTo>
                <a:lnTo>
                  <a:pt x="1921" y="1342"/>
                </a:lnTo>
                <a:lnTo>
                  <a:pt x="1881" y="1360"/>
                </a:lnTo>
                <a:lnTo>
                  <a:pt x="1842" y="1378"/>
                </a:lnTo>
                <a:lnTo>
                  <a:pt x="1804" y="1392"/>
                </a:lnTo>
                <a:lnTo>
                  <a:pt x="1769" y="1405"/>
                </a:lnTo>
                <a:lnTo>
                  <a:pt x="1773" y="1407"/>
                </a:lnTo>
                <a:lnTo>
                  <a:pt x="1782" y="1411"/>
                </a:lnTo>
                <a:lnTo>
                  <a:pt x="1799" y="1417"/>
                </a:lnTo>
                <a:lnTo>
                  <a:pt x="1821" y="1425"/>
                </a:lnTo>
                <a:lnTo>
                  <a:pt x="1849" y="1434"/>
                </a:lnTo>
                <a:lnTo>
                  <a:pt x="1880" y="1444"/>
                </a:lnTo>
                <a:lnTo>
                  <a:pt x="1916" y="1456"/>
                </a:lnTo>
                <a:lnTo>
                  <a:pt x="1955" y="1468"/>
                </a:lnTo>
                <a:lnTo>
                  <a:pt x="1998" y="1481"/>
                </a:lnTo>
                <a:lnTo>
                  <a:pt x="2042" y="1494"/>
                </a:lnTo>
                <a:lnTo>
                  <a:pt x="2090" y="1505"/>
                </a:lnTo>
                <a:lnTo>
                  <a:pt x="2139" y="1518"/>
                </a:lnTo>
                <a:lnTo>
                  <a:pt x="2188" y="1529"/>
                </a:lnTo>
                <a:lnTo>
                  <a:pt x="2239" y="1539"/>
                </a:lnTo>
                <a:lnTo>
                  <a:pt x="2289" y="1548"/>
                </a:lnTo>
                <a:lnTo>
                  <a:pt x="2339" y="1555"/>
                </a:lnTo>
                <a:lnTo>
                  <a:pt x="2388" y="1560"/>
                </a:lnTo>
                <a:lnTo>
                  <a:pt x="2436" y="1563"/>
                </a:lnTo>
                <a:lnTo>
                  <a:pt x="2482" y="1564"/>
                </a:lnTo>
                <a:lnTo>
                  <a:pt x="2525" y="1561"/>
                </a:lnTo>
                <a:lnTo>
                  <a:pt x="2564" y="1556"/>
                </a:lnTo>
                <a:lnTo>
                  <a:pt x="2601" y="1547"/>
                </a:lnTo>
                <a:lnTo>
                  <a:pt x="2634" y="1534"/>
                </a:lnTo>
                <a:lnTo>
                  <a:pt x="2661" y="1518"/>
                </a:lnTo>
                <a:lnTo>
                  <a:pt x="2684" y="1498"/>
                </a:lnTo>
                <a:lnTo>
                  <a:pt x="2682" y="1499"/>
                </a:lnTo>
                <a:lnTo>
                  <a:pt x="2677" y="1505"/>
                </a:lnTo>
                <a:lnTo>
                  <a:pt x="2666" y="1515"/>
                </a:lnTo>
                <a:lnTo>
                  <a:pt x="2652" y="1526"/>
                </a:lnTo>
                <a:lnTo>
                  <a:pt x="2635" y="1540"/>
                </a:lnTo>
                <a:lnTo>
                  <a:pt x="2613" y="1555"/>
                </a:lnTo>
                <a:lnTo>
                  <a:pt x="2588" y="1569"/>
                </a:lnTo>
                <a:lnTo>
                  <a:pt x="2560" y="1582"/>
                </a:lnTo>
                <a:lnTo>
                  <a:pt x="2527" y="1594"/>
                </a:lnTo>
                <a:lnTo>
                  <a:pt x="2492" y="1603"/>
                </a:lnTo>
                <a:lnTo>
                  <a:pt x="2453" y="1609"/>
                </a:lnTo>
                <a:lnTo>
                  <a:pt x="2411" y="1612"/>
                </a:lnTo>
                <a:lnTo>
                  <a:pt x="2366" y="1609"/>
                </a:lnTo>
                <a:lnTo>
                  <a:pt x="2369" y="1612"/>
                </a:lnTo>
                <a:lnTo>
                  <a:pt x="2372" y="1620"/>
                </a:lnTo>
                <a:lnTo>
                  <a:pt x="2379" y="1633"/>
                </a:lnTo>
                <a:lnTo>
                  <a:pt x="2387" y="1650"/>
                </a:lnTo>
                <a:lnTo>
                  <a:pt x="2393" y="1670"/>
                </a:lnTo>
                <a:lnTo>
                  <a:pt x="2400" y="1696"/>
                </a:lnTo>
                <a:lnTo>
                  <a:pt x="2405" y="1726"/>
                </a:lnTo>
                <a:lnTo>
                  <a:pt x="2408" y="1760"/>
                </a:lnTo>
                <a:lnTo>
                  <a:pt x="2406" y="1798"/>
                </a:lnTo>
                <a:lnTo>
                  <a:pt x="2400" y="1838"/>
                </a:lnTo>
                <a:lnTo>
                  <a:pt x="2400" y="1835"/>
                </a:lnTo>
                <a:lnTo>
                  <a:pt x="2397" y="1825"/>
                </a:lnTo>
                <a:lnTo>
                  <a:pt x="2395" y="1808"/>
                </a:lnTo>
                <a:lnTo>
                  <a:pt x="2391" y="1788"/>
                </a:lnTo>
                <a:lnTo>
                  <a:pt x="2384" y="1765"/>
                </a:lnTo>
                <a:lnTo>
                  <a:pt x="2378" y="1740"/>
                </a:lnTo>
                <a:lnTo>
                  <a:pt x="2367" y="1714"/>
                </a:lnTo>
                <a:lnTo>
                  <a:pt x="2357" y="1688"/>
                </a:lnTo>
                <a:lnTo>
                  <a:pt x="2344" y="1665"/>
                </a:lnTo>
                <a:lnTo>
                  <a:pt x="2328" y="1644"/>
                </a:lnTo>
                <a:lnTo>
                  <a:pt x="2310" y="1627"/>
                </a:lnTo>
                <a:lnTo>
                  <a:pt x="2291" y="1616"/>
                </a:lnTo>
                <a:lnTo>
                  <a:pt x="2268" y="1611"/>
                </a:lnTo>
                <a:lnTo>
                  <a:pt x="2223" y="1608"/>
                </a:lnTo>
                <a:lnTo>
                  <a:pt x="2172" y="1604"/>
                </a:lnTo>
                <a:lnTo>
                  <a:pt x="2118" y="1600"/>
                </a:lnTo>
                <a:lnTo>
                  <a:pt x="2059" y="1594"/>
                </a:lnTo>
                <a:lnTo>
                  <a:pt x="1999" y="1586"/>
                </a:lnTo>
                <a:lnTo>
                  <a:pt x="1940" y="1576"/>
                </a:lnTo>
                <a:lnTo>
                  <a:pt x="1881" y="1563"/>
                </a:lnTo>
                <a:lnTo>
                  <a:pt x="1851" y="1557"/>
                </a:lnTo>
                <a:lnTo>
                  <a:pt x="1824" y="1559"/>
                </a:lnTo>
                <a:lnTo>
                  <a:pt x="1801" y="1565"/>
                </a:lnTo>
                <a:lnTo>
                  <a:pt x="1780" y="1576"/>
                </a:lnTo>
                <a:lnTo>
                  <a:pt x="1763" y="1592"/>
                </a:lnTo>
                <a:lnTo>
                  <a:pt x="1749" y="1613"/>
                </a:lnTo>
                <a:lnTo>
                  <a:pt x="1737" y="1639"/>
                </a:lnTo>
                <a:lnTo>
                  <a:pt x="1726" y="1669"/>
                </a:lnTo>
                <a:lnTo>
                  <a:pt x="1719" y="1704"/>
                </a:lnTo>
                <a:lnTo>
                  <a:pt x="1713" y="1742"/>
                </a:lnTo>
                <a:lnTo>
                  <a:pt x="1710" y="1785"/>
                </a:lnTo>
                <a:lnTo>
                  <a:pt x="1708" y="1830"/>
                </a:lnTo>
                <a:lnTo>
                  <a:pt x="1707" y="1879"/>
                </a:lnTo>
                <a:lnTo>
                  <a:pt x="1707" y="1931"/>
                </a:lnTo>
                <a:lnTo>
                  <a:pt x="1708" y="1986"/>
                </a:lnTo>
                <a:lnTo>
                  <a:pt x="1711" y="2043"/>
                </a:lnTo>
                <a:lnTo>
                  <a:pt x="1713" y="2104"/>
                </a:lnTo>
                <a:lnTo>
                  <a:pt x="1716" y="2166"/>
                </a:lnTo>
                <a:lnTo>
                  <a:pt x="1719" y="2231"/>
                </a:lnTo>
                <a:lnTo>
                  <a:pt x="1721" y="2297"/>
                </a:lnTo>
                <a:lnTo>
                  <a:pt x="1724" y="2365"/>
                </a:lnTo>
                <a:lnTo>
                  <a:pt x="1764" y="2371"/>
                </a:lnTo>
                <a:lnTo>
                  <a:pt x="1803" y="2382"/>
                </a:lnTo>
                <a:lnTo>
                  <a:pt x="1841" y="2392"/>
                </a:lnTo>
                <a:lnTo>
                  <a:pt x="1877" y="2405"/>
                </a:lnTo>
                <a:lnTo>
                  <a:pt x="1912" y="2418"/>
                </a:lnTo>
                <a:lnTo>
                  <a:pt x="1944" y="2432"/>
                </a:lnTo>
                <a:lnTo>
                  <a:pt x="1972" y="2445"/>
                </a:lnTo>
                <a:lnTo>
                  <a:pt x="1997" y="2458"/>
                </a:lnTo>
                <a:lnTo>
                  <a:pt x="2019" y="2470"/>
                </a:lnTo>
                <a:lnTo>
                  <a:pt x="2036" y="2480"/>
                </a:lnTo>
                <a:lnTo>
                  <a:pt x="2049" y="2487"/>
                </a:lnTo>
                <a:lnTo>
                  <a:pt x="2057" y="2492"/>
                </a:lnTo>
                <a:lnTo>
                  <a:pt x="2059" y="2495"/>
                </a:lnTo>
                <a:lnTo>
                  <a:pt x="1955" y="2478"/>
                </a:lnTo>
                <a:lnTo>
                  <a:pt x="1855" y="2465"/>
                </a:lnTo>
                <a:lnTo>
                  <a:pt x="1763" y="2454"/>
                </a:lnTo>
                <a:lnTo>
                  <a:pt x="1675" y="2448"/>
                </a:lnTo>
                <a:lnTo>
                  <a:pt x="1593" y="2445"/>
                </a:lnTo>
                <a:lnTo>
                  <a:pt x="1516" y="2444"/>
                </a:lnTo>
                <a:lnTo>
                  <a:pt x="1446" y="2445"/>
                </a:lnTo>
                <a:lnTo>
                  <a:pt x="1381" y="2448"/>
                </a:lnTo>
                <a:lnTo>
                  <a:pt x="1322" y="2452"/>
                </a:lnTo>
                <a:lnTo>
                  <a:pt x="1270" y="2457"/>
                </a:lnTo>
                <a:lnTo>
                  <a:pt x="1224" y="2462"/>
                </a:lnTo>
                <a:lnTo>
                  <a:pt x="1183" y="2469"/>
                </a:lnTo>
                <a:lnTo>
                  <a:pt x="1148" y="2475"/>
                </a:lnTo>
                <a:lnTo>
                  <a:pt x="1120" y="2482"/>
                </a:lnTo>
                <a:lnTo>
                  <a:pt x="1097" y="2487"/>
                </a:lnTo>
                <a:lnTo>
                  <a:pt x="1082" y="2491"/>
                </a:lnTo>
                <a:lnTo>
                  <a:pt x="1073" y="2493"/>
                </a:lnTo>
                <a:lnTo>
                  <a:pt x="1069" y="2495"/>
                </a:lnTo>
                <a:lnTo>
                  <a:pt x="1127" y="2463"/>
                </a:lnTo>
                <a:lnTo>
                  <a:pt x="1182" y="2439"/>
                </a:lnTo>
                <a:lnTo>
                  <a:pt x="1233" y="2419"/>
                </a:lnTo>
                <a:lnTo>
                  <a:pt x="1279" y="2402"/>
                </a:lnTo>
                <a:lnTo>
                  <a:pt x="1321" y="2391"/>
                </a:lnTo>
                <a:lnTo>
                  <a:pt x="1357" y="2382"/>
                </a:lnTo>
                <a:lnTo>
                  <a:pt x="1390" y="2374"/>
                </a:lnTo>
                <a:lnTo>
                  <a:pt x="1415" y="2369"/>
                </a:lnTo>
                <a:lnTo>
                  <a:pt x="1434" y="2365"/>
                </a:lnTo>
                <a:lnTo>
                  <a:pt x="1433" y="2280"/>
                </a:lnTo>
                <a:lnTo>
                  <a:pt x="1429" y="2204"/>
                </a:lnTo>
                <a:lnTo>
                  <a:pt x="1422" y="2134"/>
                </a:lnTo>
                <a:lnTo>
                  <a:pt x="1413" y="2069"/>
                </a:lnTo>
                <a:lnTo>
                  <a:pt x="1402" y="2009"/>
                </a:lnTo>
                <a:lnTo>
                  <a:pt x="1387" y="1953"/>
                </a:lnTo>
                <a:lnTo>
                  <a:pt x="1370" y="1903"/>
                </a:lnTo>
                <a:lnTo>
                  <a:pt x="1350" y="1855"/>
                </a:lnTo>
                <a:lnTo>
                  <a:pt x="1325" y="1809"/>
                </a:lnTo>
                <a:lnTo>
                  <a:pt x="1296" y="1765"/>
                </a:lnTo>
                <a:lnTo>
                  <a:pt x="1264" y="1724"/>
                </a:lnTo>
                <a:lnTo>
                  <a:pt x="1227" y="1682"/>
                </a:lnTo>
                <a:lnTo>
                  <a:pt x="1187" y="1640"/>
                </a:lnTo>
                <a:lnTo>
                  <a:pt x="1161" y="1621"/>
                </a:lnTo>
                <a:lnTo>
                  <a:pt x="1130" y="1604"/>
                </a:lnTo>
                <a:lnTo>
                  <a:pt x="1095" y="1590"/>
                </a:lnTo>
                <a:lnTo>
                  <a:pt x="1056" y="1579"/>
                </a:lnTo>
                <a:lnTo>
                  <a:pt x="1013" y="1570"/>
                </a:lnTo>
                <a:lnTo>
                  <a:pt x="967" y="1564"/>
                </a:lnTo>
                <a:lnTo>
                  <a:pt x="918" y="1559"/>
                </a:lnTo>
                <a:lnTo>
                  <a:pt x="867" y="1553"/>
                </a:lnTo>
                <a:lnTo>
                  <a:pt x="814" y="1550"/>
                </a:lnTo>
                <a:lnTo>
                  <a:pt x="760" y="1546"/>
                </a:lnTo>
                <a:lnTo>
                  <a:pt x="704" y="1542"/>
                </a:lnTo>
                <a:lnTo>
                  <a:pt x="702" y="1544"/>
                </a:lnTo>
                <a:lnTo>
                  <a:pt x="697" y="1552"/>
                </a:lnTo>
                <a:lnTo>
                  <a:pt x="691" y="1565"/>
                </a:lnTo>
                <a:lnTo>
                  <a:pt x="679" y="1581"/>
                </a:lnTo>
                <a:lnTo>
                  <a:pt x="665" y="1600"/>
                </a:lnTo>
                <a:lnTo>
                  <a:pt x="646" y="1622"/>
                </a:lnTo>
                <a:lnTo>
                  <a:pt x="623" y="1646"/>
                </a:lnTo>
                <a:lnTo>
                  <a:pt x="596" y="1669"/>
                </a:lnTo>
                <a:lnTo>
                  <a:pt x="563" y="1694"/>
                </a:lnTo>
                <a:lnTo>
                  <a:pt x="526" y="1718"/>
                </a:lnTo>
                <a:lnTo>
                  <a:pt x="483" y="1742"/>
                </a:lnTo>
                <a:lnTo>
                  <a:pt x="435" y="1764"/>
                </a:lnTo>
                <a:lnTo>
                  <a:pt x="380" y="1783"/>
                </a:lnTo>
                <a:lnTo>
                  <a:pt x="319" y="1799"/>
                </a:lnTo>
                <a:lnTo>
                  <a:pt x="322" y="1798"/>
                </a:lnTo>
                <a:lnTo>
                  <a:pt x="329" y="1794"/>
                </a:lnTo>
                <a:lnTo>
                  <a:pt x="340" y="1787"/>
                </a:lnTo>
                <a:lnTo>
                  <a:pt x="355" y="1779"/>
                </a:lnTo>
                <a:lnTo>
                  <a:pt x="372" y="1769"/>
                </a:lnTo>
                <a:lnTo>
                  <a:pt x="392" y="1757"/>
                </a:lnTo>
                <a:lnTo>
                  <a:pt x="414" y="1744"/>
                </a:lnTo>
                <a:lnTo>
                  <a:pt x="436" y="1730"/>
                </a:lnTo>
                <a:lnTo>
                  <a:pt x="458" y="1714"/>
                </a:lnTo>
                <a:lnTo>
                  <a:pt x="480" y="1698"/>
                </a:lnTo>
                <a:lnTo>
                  <a:pt x="502" y="1681"/>
                </a:lnTo>
                <a:lnTo>
                  <a:pt x="522" y="1664"/>
                </a:lnTo>
                <a:lnTo>
                  <a:pt x="540" y="1647"/>
                </a:lnTo>
                <a:lnTo>
                  <a:pt x="554" y="1629"/>
                </a:lnTo>
                <a:lnTo>
                  <a:pt x="566" y="1612"/>
                </a:lnTo>
                <a:lnTo>
                  <a:pt x="574" y="1595"/>
                </a:lnTo>
                <a:lnTo>
                  <a:pt x="576" y="1579"/>
                </a:lnTo>
                <a:lnTo>
                  <a:pt x="574" y="1565"/>
                </a:lnTo>
                <a:lnTo>
                  <a:pt x="566" y="1551"/>
                </a:lnTo>
                <a:lnTo>
                  <a:pt x="550" y="1538"/>
                </a:lnTo>
                <a:lnTo>
                  <a:pt x="528" y="1528"/>
                </a:lnTo>
                <a:lnTo>
                  <a:pt x="487" y="1511"/>
                </a:lnTo>
                <a:lnTo>
                  <a:pt x="445" y="1496"/>
                </a:lnTo>
                <a:lnTo>
                  <a:pt x="403" y="1483"/>
                </a:lnTo>
                <a:lnTo>
                  <a:pt x="362" y="1470"/>
                </a:lnTo>
                <a:lnTo>
                  <a:pt x="322" y="1456"/>
                </a:lnTo>
                <a:lnTo>
                  <a:pt x="281" y="1443"/>
                </a:lnTo>
                <a:lnTo>
                  <a:pt x="244" y="1429"/>
                </a:lnTo>
                <a:lnTo>
                  <a:pt x="207" y="1412"/>
                </a:lnTo>
                <a:lnTo>
                  <a:pt x="172" y="1395"/>
                </a:lnTo>
                <a:lnTo>
                  <a:pt x="140" y="1374"/>
                </a:lnTo>
                <a:lnTo>
                  <a:pt x="108" y="1351"/>
                </a:lnTo>
                <a:lnTo>
                  <a:pt x="81" y="1325"/>
                </a:lnTo>
                <a:lnTo>
                  <a:pt x="55" y="1295"/>
                </a:lnTo>
                <a:lnTo>
                  <a:pt x="33" y="1261"/>
                </a:lnTo>
                <a:lnTo>
                  <a:pt x="15" y="1224"/>
                </a:lnTo>
                <a:lnTo>
                  <a:pt x="0" y="1180"/>
                </a:lnTo>
                <a:lnTo>
                  <a:pt x="2" y="1182"/>
                </a:lnTo>
                <a:lnTo>
                  <a:pt x="8" y="1191"/>
                </a:lnTo>
                <a:lnTo>
                  <a:pt x="16" y="1204"/>
                </a:lnTo>
                <a:lnTo>
                  <a:pt x="29" y="1220"/>
                </a:lnTo>
                <a:lnTo>
                  <a:pt x="45" y="1239"/>
                </a:lnTo>
                <a:lnTo>
                  <a:pt x="63" y="1260"/>
                </a:lnTo>
                <a:lnTo>
                  <a:pt x="85" y="1281"/>
                </a:lnTo>
                <a:lnTo>
                  <a:pt x="108" y="1303"/>
                </a:lnTo>
                <a:lnTo>
                  <a:pt x="136" y="1324"/>
                </a:lnTo>
                <a:lnTo>
                  <a:pt x="166" y="1343"/>
                </a:lnTo>
                <a:lnTo>
                  <a:pt x="198" y="1360"/>
                </a:lnTo>
                <a:lnTo>
                  <a:pt x="232" y="1374"/>
                </a:lnTo>
                <a:lnTo>
                  <a:pt x="268" y="1383"/>
                </a:lnTo>
                <a:lnTo>
                  <a:pt x="307" y="1387"/>
                </a:lnTo>
                <a:lnTo>
                  <a:pt x="309" y="1387"/>
                </a:lnTo>
                <a:lnTo>
                  <a:pt x="312" y="1387"/>
                </a:lnTo>
                <a:lnTo>
                  <a:pt x="316" y="1387"/>
                </a:lnTo>
                <a:lnTo>
                  <a:pt x="323" y="1386"/>
                </a:lnTo>
                <a:lnTo>
                  <a:pt x="331" y="1382"/>
                </a:lnTo>
                <a:lnTo>
                  <a:pt x="340" y="1377"/>
                </a:lnTo>
                <a:lnTo>
                  <a:pt x="349" y="1369"/>
                </a:lnTo>
                <a:lnTo>
                  <a:pt x="358" y="1357"/>
                </a:lnTo>
                <a:lnTo>
                  <a:pt x="367" y="1342"/>
                </a:lnTo>
                <a:lnTo>
                  <a:pt x="376" y="1322"/>
                </a:lnTo>
                <a:lnTo>
                  <a:pt x="384" y="1298"/>
                </a:lnTo>
                <a:lnTo>
                  <a:pt x="392" y="1268"/>
                </a:lnTo>
                <a:lnTo>
                  <a:pt x="398" y="1232"/>
                </a:lnTo>
                <a:lnTo>
                  <a:pt x="403" y="1189"/>
                </a:lnTo>
                <a:lnTo>
                  <a:pt x="406" y="1138"/>
                </a:lnTo>
                <a:lnTo>
                  <a:pt x="407" y="1141"/>
                </a:lnTo>
                <a:lnTo>
                  <a:pt x="410" y="1147"/>
                </a:lnTo>
                <a:lnTo>
                  <a:pt x="414" y="1159"/>
                </a:lnTo>
                <a:lnTo>
                  <a:pt x="418" y="1174"/>
                </a:lnTo>
                <a:lnTo>
                  <a:pt x="420" y="1194"/>
                </a:lnTo>
                <a:lnTo>
                  <a:pt x="423" y="1219"/>
                </a:lnTo>
                <a:lnTo>
                  <a:pt x="424" y="1247"/>
                </a:lnTo>
                <a:lnTo>
                  <a:pt x="422" y="1281"/>
                </a:lnTo>
                <a:lnTo>
                  <a:pt x="418" y="1318"/>
                </a:lnTo>
                <a:lnTo>
                  <a:pt x="409" y="1361"/>
                </a:lnTo>
                <a:lnTo>
                  <a:pt x="396" y="1407"/>
                </a:lnTo>
                <a:lnTo>
                  <a:pt x="399" y="1408"/>
                </a:lnTo>
                <a:lnTo>
                  <a:pt x="412" y="1409"/>
                </a:lnTo>
                <a:lnTo>
                  <a:pt x="431" y="1411"/>
                </a:lnTo>
                <a:lnTo>
                  <a:pt x="457" y="1413"/>
                </a:lnTo>
                <a:lnTo>
                  <a:pt x="488" y="1417"/>
                </a:lnTo>
                <a:lnTo>
                  <a:pt x="524" y="1420"/>
                </a:lnTo>
                <a:lnTo>
                  <a:pt x="563" y="1424"/>
                </a:lnTo>
                <a:lnTo>
                  <a:pt x="607" y="1428"/>
                </a:lnTo>
                <a:lnTo>
                  <a:pt x="653" y="1430"/>
                </a:lnTo>
                <a:lnTo>
                  <a:pt x="701" y="1434"/>
                </a:lnTo>
                <a:lnTo>
                  <a:pt x="750" y="1437"/>
                </a:lnTo>
                <a:lnTo>
                  <a:pt x="800" y="1439"/>
                </a:lnTo>
                <a:lnTo>
                  <a:pt x="848" y="1442"/>
                </a:lnTo>
                <a:lnTo>
                  <a:pt x="896" y="1443"/>
                </a:lnTo>
                <a:lnTo>
                  <a:pt x="941" y="1443"/>
                </a:lnTo>
                <a:lnTo>
                  <a:pt x="984" y="1443"/>
                </a:lnTo>
                <a:lnTo>
                  <a:pt x="1025" y="1442"/>
                </a:lnTo>
                <a:lnTo>
                  <a:pt x="1060" y="1439"/>
                </a:lnTo>
                <a:lnTo>
                  <a:pt x="1090" y="1435"/>
                </a:lnTo>
                <a:lnTo>
                  <a:pt x="1116" y="1429"/>
                </a:lnTo>
                <a:lnTo>
                  <a:pt x="1134" y="1422"/>
                </a:lnTo>
                <a:lnTo>
                  <a:pt x="1144" y="1413"/>
                </a:lnTo>
                <a:lnTo>
                  <a:pt x="1172" y="1370"/>
                </a:lnTo>
                <a:lnTo>
                  <a:pt x="1190" y="1328"/>
                </a:lnTo>
                <a:lnTo>
                  <a:pt x="1200" y="1285"/>
                </a:lnTo>
                <a:lnTo>
                  <a:pt x="1203" y="1241"/>
                </a:lnTo>
                <a:lnTo>
                  <a:pt x="1199" y="1196"/>
                </a:lnTo>
                <a:lnTo>
                  <a:pt x="1188" y="1152"/>
                </a:lnTo>
                <a:lnTo>
                  <a:pt x="1173" y="1108"/>
                </a:lnTo>
                <a:lnTo>
                  <a:pt x="1153" y="1063"/>
                </a:lnTo>
                <a:lnTo>
                  <a:pt x="1130" y="1017"/>
                </a:lnTo>
                <a:lnTo>
                  <a:pt x="1104" y="971"/>
                </a:lnTo>
                <a:lnTo>
                  <a:pt x="1075" y="924"/>
                </a:lnTo>
                <a:lnTo>
                  <a:pt x="1044" y="876"/>
                </a:lnTo>
                <a:lnTo>
                  <a:pt x="1014" y="828"/>
                </a:lnTo>
                <a:lnTo>
                  <a:pt x="983" y="780"/>
                </a:lnTo>
                <a:lnTo>
                  <a:pt x="954" y="729"/>
                </a:lnTo>
                <a:lnTo>
                  <a:pt x="926" y="678"/>
                </a:lnTo>
                <a:lnTo>
                  <a:pt x="923" y="678"/>
                </a:lnTo>
                <a:lnTo>
                  <a:pt x="915" y="678"/>
                </a:lnTo>
                <a:lnTo>
                  <a:pt x="904" y="677"/>
                </a:lnTo>
                <a:lnTo>
                  <a:pt x="887" y="675"/>
                </a:lnTo>
                <a:lnTo>
                  <a:pt x="865" y="669"/>
                </a:lnTo>
                <a:lnTo>
                  <a:pt x="839" y="662"/>
                </a:lnTo>
                <a:lnTo>
                  <a:pt x="809" y="651"/>
                </a:lnTo>
                <a:lnTo>
                  <a:pt x="775" y="637"/>
                </a:lnTo>
                <a:lnTo>
                  <a:pt x="736" y="619"/>
                </a:lnTo>
                <a:lnTo>
                  <a:pt x="693" y="595"/>
                </a:lnTo>
                <a:lnTo>
                  <a:pt x="648" y="566"/>
                </a:lnTo>
                <a:lnTo>
                  <a:pt x="650" y="567"/>
                </a:lnTo>
                <a:lnTo>
                  <a:pt x="658" y="571"/>
                </a:lnTo>
                <a:lnTo>
                  <a:pt x="672" y="575"/>
                </a:lnTo>
                <a:lnTo>
                  <a:pt x="689" y="581"/>
                </a:lnTo>
                <a:lnTo>
                  <a:pt x="709" y="588"/>
                </a:lnTo>
                <a:lnTo>
                  <a:pt x="732" y="595"/>
                </a:lnTo>
                <a:lnTo>
                  <a:pt x="756" y="603"/>
                </a:lnTo>
                <a:lnTo>
                  <a:pt x="780" y="611"/>
                </a:lnTo>
                <a:lnTo>
                  <a:pt x="805" y="619"/>
                </a:lnTo>
                <a:lnTo>
                  <a:pt x="828" y="625"/>
                </a:lnTo>
                <a:lnTo>
                  <a:pt x="849" y="630"/>
                </a:lnTo>
                <a:lnTo>
                  <a:pt x="869" y="634"/>
                </a:lnTo>
                <a:lnTo>
                  <a:pt x="884" y="637"/>
                </a:lnTo>
                <a:lnTo>
                  <a:pt x="896" y="638"/>
                </a:lnTo>
                <a:lnTo>
                  <a:pt x="901" y="636"/>
                </a:lnTo>
                <a:lnTo>
                  <a:pt x="902" y="632"/>
                </a:lnTo>
                <a:lnTo>
                  <a:pt x="883" y="585"/>
                </a:lnTo>
                <a:lnTo>
                  <a:pt x="866" y="538"/>
                </a:lnTo>
                <a:lnTo>
                  <a:pt x="853" y="490"/>
                </a:lnTo>
                <a:lnTo>
                  <a:pt x="843" y="442"/>
                </a:lnTo>
                <a:lnTo>
                  <a:pt x="837" y="393"/>
                </a:lnTo>
                <a:lnTo>
                  <a:pt x="837" y="342"/>
                </a:lnTo>
                <a:lnTo>
                  <a:pt x="843" y="292"/>
                </a:lnTo>
                <a:lnTo>
                  <a:pt x="853" y="240"/>
                </a:lnTo>
                <a:lnTo>
                  <a:pt x="871" y="188"/>
                </a:lnTo>
                <a:lnTo>
                  <a:pt x="896" y="133"/>
                </a:lnTo>
                <a:lnTo>
                  <a:pt x="928" y="79"/>
                </a:lnTo>
                <a:lnTo>
                  <a:pt x="928" y="83"/>
                </a:lnTo>
                <a:lnTo>
                  <a:pt x="926" y="94"/>
                </a:lnTo>
                <a:lnTo>
                  <a:pt x="923" y="112"/>
                </a:lnTo>
                <a:lnTo>
                  <a:pt x="919" y="136"/>
                </a:lnTo>
                <a:lnTo>
                  <a:pt x="915" y="163"/>
                </a:lnTo>
                <a:lnTo>
                  <a:pt x="912" y="194"/>
                </a:lnTo>
                <a:lnTo>
                  <a:pt x="909" y="228"/>
                </a:lnTo>
                <a:lnTo>
                  <a:pt x="906" y="263"/>
                </a:lnTo>
                <a:lnTo>
                  <a:pt x="904" y="298"/>
                </a:lnTo>
                <a:lnTo>
                  <a:pt x="904" y="332"/>
                </a:lnTo>
                <a:lnTo>
                  <a:pt x="905" y="366"/>
                </a:lnTo>
                <a:lnTo>
                  <a:pt x="909" y="395"/>
                </a:lnTo>
                <a:lnTo>
                  <a:pt x="915" y="421"/>
                </a:lnTo>
                <a:lnTo>
                  <a:pt x="923" y="444"/>
                </a:lnTo>
                <a:lnTo>
                  <a:pt x="935" y="459"/>
                </a:lnTo>
                <a:lnTo>
                  <a:pt x="936" y="459"/>
                </a:lnTo>
                <a:lnTo>
                  <a:pt x="940" y="460"/>
                </a:lnTo>
                <a:lnTo>
                  <a:pt x="947" y="460"/>
                </a:lnTo>
                <a:lnTo>
                  <a:pt x="957" y="460"/>
                </a:lnTo>
                <a:lnTo>
                  <a:pt x="969" y="459"/>
                </a:lnTo>
                <a:lnTo>
                  <a:pt x="984" y="457"/>
                </a:lnTo>
                <a:lnTo>
                  <a:pt x="1003" y="450"/>
                </a:lnTo>
                <a:lnTo>
                  <a:pt x="1025" y="441"/>
                </a:lnTo>
                <a:lnTo>
                  <a:pt x="1049" y="429"/>
                </a:lnTo>
                <a:lnTo>
                  <a:pt x="1077" y="412"/>
                </a:lnTo>
                <a:lnTo>
                  <a:pt x="1108" y="390"/>
                </a:lnTo>
                <a:lnTo>
                  <a:pt x="1143" y="363"/>
                </a:lnTo>
                <a:lnTo>
                  <a:pt x="1181" y="331"/>
                </a:lnTo>
                <a:lnTo>
                  <a:pt x="1179" y="334"/>
                </a:lnTo>
                <a:lnTo>
                  <a:pt x="1175" y="342"/>
                </a:lnTo>
                <a:lnTo>
                  <a:pt x="1168" y="357"/>
                </a:lnTo>
                <a:lnTo>
                  <a:pt x="1156" y="375"/>
                </a:lnTo>
                <a:lnTo>
                  <a:pt x="1140" y="395"/>
                </a:lnTo>
                <a:lnTo>
                  <a:pt x="1121" y="418"/>
                </a:lnTo>
                <a:lnTo>
                  <a:pt x="1096" y="441"/>
                </a:lnTo>
                <a:lnTo>
                  <a:pt x="1066" y="466"/>
                </a:lnTo>
                <a:lnTo>
                  <a:pt x="1032" y="488"/>
                </a:lnTo>
                <a:lnTo>
                  <a:pt x="992" y="510"/>
                </a:lnTo>
                <a:lnTo>
                  <a:pt x="947" y="528"/>
                </a:lnTo>
                <a:lnTo>
                  <a:pt x="948" y="532"/>
                </a:lnTo>
                <a:lnTo>
                  <a:pt x="953" y="542"/>
                </a:lnTo>
                <a:lnTo>
                  <a:pt x="961" y="560"/>
                </a:lnTo>
                <a:lnTo>
                  <a:pt x="971" y="584"/>
                </a:lnTo>
                <a:lnTo>
                  <a:pt x="987" y="614"/>
                </a:lnTo>
                <a:lnTo>
                  <a:pt x="1005" y="649"/>
                </a:lnTo>
                <a:lnTo>
                  <a:pt x="1029" y="690"/>
                </a:lnTo>
                <a:lnTo>
                  <a:pt x="1056" y="737"/>
                </a:lnTo>
                <a:lnTo>
                  <a:pt x="1087" y="788"/>
                </a:lnTo>
                <a:lnTo>
                  <a:pt x="1125" y="843"/>
                </a:lnTo>
                <a:lnTo>
                  <a:pt x="1166" y="904"/>
                </a:lnTo>
                <a:lnTo>
                  <a:pt x="1213" y="968"/>
                </a:lnTo>
                <a:lnTo>
                  <a:pt x="1265" y="1035"/>
                </a:lnTo>
                <a:lnTo>
                  <a:pt x="1322" y="1107"/>
                </a:lnTo>
                <a:lnTo>
                  <a:pt x="1386" y="1181"/>
                </a:lnTo>
                <a:lnTo>
                  <a:pt x="1456" y="1257"/>
                </a:lnTo>
                <a:lnTo>
                  <a:pt x="1457" y="1254"/>
                </a:lnTo>
                <a:lnTo>
                  <a:pt x="1461" y="1243"/>
                </a:lnTo>
                <a:lnTo>
                  <a:pt x="1467" y="1226"/>
                </a:lnTo>
                <a:lnTo>
                  <a:pt x="1476" y="1203"/>
                </a:lnTo>
                <a:lnTo>
                  <a:pt x="1485" y="1174"/>
                </a:lnTo>
                <a:lnTo>
                  <a:pt x="1496" y="1139"/>
                </a:lnTo>
                <a:lnTo>
                  <a:pt x="1509" y="1100"/>
                </a:lnTo>
                <a:lnTo>
                  <a:pt x="1524" y="1056"/>
                </a:lnTo>
                <a:lnTo>
                  <a:pt x="1539" y="1008"/>
                </a:lnTo>
                <a:lnTo>
                  <a:pt x="1555" y="956"/>
                </a:lnTo>
                <a:lnTo>
                  <a:pt x="1572" y="900"/>
                </a:lnTo>
                <a:lnTo>
                  <a:pt x="1589" y="842"/>
                </a:lnTo>
                <a:lnTo>
                  <a:pt x="1606" y="781"/>
                </a:lnTo>
                <a:lnTo>
                  <a:pt x="1603" y="776"/>
                </a:lnTo>
                <a:lnTo>
                  <a:pt x="1595" y="768"/>
                </a:lnTo>
                <a:lnTo>
                  <a:pt x="1582" y="759"/>
                </a:lnTo>
                <a:lnTo>
                  <a:pt x="1564" y="746"/>
                </a:lnTo>
                <a:lnTo>
                  <a:pt x="1542" y="730"/>
                </a:lnTo>
                <a:lnTo>
                  <a:pt x="1519" y="711"/>
                </a:lnTo>
                <a:lnTo>
                  <a:pt x="1491" y="688"/>
                </a:lnTo>
                <a:lnTo>
                  <a:pt x="1464" y="660"/>
                </a:lnTo>
                <a:lnTo>
                  <a:pt x="1434" y="628"/>
                </a:lnTo>
                <a:lnTo>
                  <a:pt x="1405" y="590"/>
                </a:lnTo>
                <a:lnTo>
                  <a:pt x="1378" y="547"/>
                </a:lnTo>
                <a:lnTo>
                  <a:pt x="1352" y="498"/>
                </a:lnTo>
                <a:lnTo>
                  <a:pt x="1329" y="444"/>
                </a:lnTo>
                <a:lnTo>
                  <a:pt x="1329" y="444"/>
                </a:lnTo>
                <a:lnTo>
                  <a:pt x="1334" y="449"/>
                </a:lnTo>
                <a:lnTo>
                  <a:pt x="1342" y="459"/>
                </a:lnTo>
                <a:lnTo>
                  <a:pt x="1352" y="472"/>
                </a:lnTo>
                <a:lnTo>
                  <a:pt x="1365" y="488"/>
                </a:lnTo>
                <a:lnTo>
                  <a:pt x="1381" y="506"/>
                </a:lnTo>
                <a:lnTo>
                  <a:pt x="1398" y="527"/>
                </a:lnTo>
                <a:lnTo>
                  <a:pt x="1416" y="547"/>
                </a:lnTo>
                <a:lnTo>
                  <a:pt x="1435" y="569"/>
                </a:lnTo>
                <a:lnTo>
                  <a:pt x="1455" y="592"/>
                </a:lnTo>
                <a:lnTo>
                  <a:pt x="1476" y="614"/>
                </a:lnTo>
                <a:lnTo>
                  <a:pt x="1496" y="634"/>
                </a:lnTo>
                <a:lnTo>
                  <a:pt x="1517" y="654"/>
                </a:lnTo>
                <a:lnTo>
                  <a:pt x="1537" y="671"/>
                </a:lnTo>
                <a:lnTo>
                  <a:pt x="1556" y="685"/>
                </a:lnTo>
                <a:lnTo>
                  <a:pt x="1574" y="695"/>
                </a:lnTo>
                <a:lnTo>
                  <a:pt x="1590" y="703"/>
                </a:lnTo>
                <a:lnTo>
                  <a:pt x="1604" y="706"/>
                </a:lnTo>
                <a:lnTo>
                  <a:pt x="1616" y="703"/>
                </a:lnTo>
                <a:lnTo>
                  <a:pt x="1626" y="694"/>
                </a:lnTo>
                <a:lnTo>
                  <a:pt x="1632" y="680"/>
                </a:lnTo>
                <a:lnTo>
                  <a:pt x="1656" y="584"/>
                </a:lnTo>
                <a:lnTo>
                  <a:pt x="1680" y="486"/>
                </a:lnTo>
                <a:lnTo>
                  <a:pt x="1701" y="386"/>
                </a:lnTo>
                <a:lnTo>
                  <a:pt x="1717" y="286"/>
                </a:lnTo>
                <a:lnTo>
                  <a:pt x="1733" y="188"/>
                </a:lnTo>
                <a:lnTo>
                  <a:pt x="1743" y="92"/>
                </a:lnTo>
                <a:lnTo>
                  <a:pt x="1750" y="0"/>
                </a:lnTo>
                <a:close/>
              </a:path>
            </a:pathLst>
          </a:custGeom>
          <a:solidFill>
            <a:schemeClr val="tx2">
              <a:lumMod val="40000"/>
              <a:lumOff val="60000"/>
            </a:schemeClr>
          </a:solidFill>
          <a:ln w="0">
            <a:noFill/>
            <a:prstDash val="solid"/>
            <a:round/>
          </a:ln>
        </p:spPr>
        <p:txBody>
          <a:bodyPr anchor="ctr"/>
          <a:lstStyle/>
          <a:p>
            <a:pPr algn="ctr"/>
            <a:endParaRPr/>
          </a:p>
        </p:txBody>
      </p:sp>
      <p:grpSp>
        <p:nvGrpSpPr>
          <p:cNvPr id="55" name="千图PPT彼岸天：ID 8661124库_组合 54"/>
          <p:cNvGrpSpPr/>
          <p:nvPr>
            <p:custDataLst>
              <p:tags r:id="rId38"/>
            </p:custDataLst>
          </p:nvPr>
        </p:nvGrpSpPr>
        <p:grpSpPr>
          <a:xfrm>
            <a:off x="6645053" y="4388138"/>
            <a:ext cx="4676354" cy="616730"/>
            <a:chOff x="6645053" y="4388138"/>
            <a:chExt cx="4676354" cy="616730"/>
          </a:xfrm>
        </p:grpSpPr>
        <p:sp>
          <p:nvSpPr>
            <p:cNvPr id="11" name="任意多边形: 形状 10"/>
            <p:cNvSpPr/>
            <p:nvPr/>
          </p:nvSpPr>
          <p:spPr bwMode="auto">
            <a:xfrm>
              <a:off x="6645053" y="4494097"/>
              <a:ext cx="280988" cy="404813"/>
            </a:xfrm>
            <a:custGeom>
              <a:avLst/>
              <a:gdLst>
                <a:gd name="T0" fmla="*/ 149 w 177"/>
                <a:gd name="T1" fmla="*/ 0 h 255"/>
                <a:gd name="T2" fmla="*/ 151 w 177"/>
                <a:gd name="T3" fmla="*/ 2 h 255"/>
                <a:gd name="T4" fmla="*/ 153 w 177"/>
                <a:gd name="T5" fmla="*/ 8 h 255"/>
                <a:gd name="T6" fmla="*/ 157 w 177"/>
                <a:gd name="T7" fmla="*/ 17 h 255"/>
                <a:gd name="T8" fmla="*/ 162 w 177"/>
                <a:gd name="T9" fmla="*/ 30 h 255"/>
                <a:gd name="T10" fmla="*/ 166 w 177"/>
                <a:gd name="T11" fmla="*/ 46 h 255"/>
                <a:gd name="T12" fmla="*/ 170 w 177"/>
                <a:gd name="T13" fmla="*/ 63 h 255"/>
                <a:gd name="T14" fmla="*/ 174 w 177"/>
                <a:gd name="T15" fmla="*/ 82 h 255"/>
                <a:gd name="T16" fmla="*/ 177 w 177"/>
                <a:gd name="T17" fmla="*/ 102 h 255"/>
                <a:gd name="T18" fmla="*/ 177 w 177"/>
                <a:gd name="T19" fmla="*/ 122 h 255"/>
                <a:gd name="T20" fmla="*/ 174 w 177"/>
                <a:gd name="T21" fmla="*/ 143 h 255"/>
                <a:gd name="T22" fmla="*/ 168 w 177"/>
                <a:gd name="T23" fmla="*/ 164 h 255"/>
                <a:gd name="T24" fmla="*/ 159 w 177"/>
                <a:gd name="T25" fmla="*/ 183 h 255"/>
                <a:gd name="T26" fmla="*/ 146 w 177"/>
                <a:gd name="T27" fmla="*/ 203 h 255"/>
                <a:gd name="T28" fmla="*/ 127 w 177"/>
                <a:gd name="T29" fmla="*/ 220 h 255"/>
                <a:gd name="T30" fmla="*/ 105 w 177"/>
                <a:gd name="T31" fmla="*/ 234 h 255"/>
                <a:gd name="T32" fmla="*/ 77 w 177"/>
                <a:gd name="T33" fmla="*/ 246 h 255"/>
                <a:gd name="T34" fmla="*/ 42 w 177"/>
                <a:gd name="T35" fmla="*/ 255 h 255"/>
                <a:gd name="T36" fmla="*/ 44 w 177"/>
                <a:gd name="T37" fmla="*/ 253 h 255"/>
                <a:gd name="T38" fmla="*/ 51 w 177"/>
                <a:gd name="T39" fmla="*/ 250 h 255"/>
                <a:gd name="T40" fmla="*/ 62 w 177"/>
                <a:gd name="T41" fmla="*/ 244 h 255"/>
                <a:gd name="T42" fmla="*/ 75 w 177"/>
                <a:gd name="T43" fmla="*/ 235 h 255"/>
                <a:gd name="T44" fmla="*/ 90 w 177"/>
                <a:gd name="T45" fmla="*/ 222 h 255"/>
                <a:gd name="T46" fmla="*/ 104 w 177"/>
                <a:gd name="T47" fmla="*/ 208 h 255"/>
                <a:gd name="T48" fmla="*/ 116 w 177"/>
                <a:gd name="T49" fmla="*/ 190 h 255"/>
                <a:gd name="T50" fmla="*/ 126 w 177"/>
                <a:gd name="T51" fmla="*/ 169 h 255"/>
                <a:gd name="T52" fmla="*/ 133 w 177"/>
                <a:gd name="T53" fmla="*/ 143 h 255"/>
                <a:gd name="T54" fmla="*/ 131 w 177"/>
                <a:gd name="T55" fmla="*/ 147 h 255"/>
                <a:gd name="T56" fmla="*/ 127 w 177"/>
                <a:gd name="T57" fmla="*/ 155 h 255"/>
                <a:gd name="T58" fmla="*/ 120 w 177"/>
                <a:gd name="T59" fmla="*/ 168 h 255"/>
                <a:gd name="T60" fmla="*/ 109 w 177"/>
                <a:gd name="T61" fmla="*/ 182 h 255"/>
                <a:gd name="T62" fmla="*/ 96 w 177"/>
                <a:gd name="T63" fmla="*/ 198 h 255"/>
                <a:gd name="T64" fmla="*/ 81 w 177"/>
                <a:gd name="T65" fmla="*/ 213 h 255"/>
                <a:gd name="T66" fmla="*/ 62 w 177"/>
                <a:gd name="T67" fmla="*/ 227 h 255"/>
                <a:gd name="T68" fmla="*/ 42 w 177"/>
                <a:gd name="T69" fmla="*/ 239 h 255"/>
                <a:gd name="T70" fmla="*/ 18 w 177"/>
                <a:gd name="T71" fmla="*/ 246 h 255"/>
                <a:gd name="T72" fmla="*/ 18 w 177"/>
                <a:gd name="T73" fmla="*/ 243 h 255"/>
                <a:gd name="T74" fmla="*/ 16 w 177"/>
                <a:gd name="T75" fmla="*/ 238 h 255"/>
                <a:gd name="T76" fmla="*/ 12 w 177"/>
                <a:gd name="T77" fmla="*/ 229 h 255"/>
                <a:gd name="T78" fmla="*/ 8 w 177"/>
                <a:gd name="T79" fmla="*/ 216 h 255"/>
                <a:gd name="T80" fmla="*/ 4 w 177"/>
                <a:gd name="T81" fmla="*/ 201 h 255"/>
                <a:gd name="T82" fmla="*/ 1 w 177"/>
                <a:gd name="T83" fmla="*/ 185 h 255"/>
                <a:gd name="T84" fmla="*/ 0 w 177"/>
                <a:gd name="T85" fmla="*/ 166 h 255"/>
                <a:gd name="T86" fmla="*/ 0 w 177"/>
                <a:gd name="T87" fmla="*/ 147 h 255"/>
                <a:gd name="T88" fmla="*/ 3 w 177"/>
                <a:gd name="T89" fmla="*/ 126 h 255"/>
                <a:gd name="T90" fmla="*/ 9 w 177"/>
                <a:gd name="T91" fmla="*/ 105 h 255"/>
                <a:gd name="T92" fmla="*/ 19 w 177"/>
                <a:gd name="T93" fmla="*/ 86 h 255"/>
                <a:gd name="T94" fmla="*/ 34 w 177"/>
                <a:gd name="T95" fmla="*/ 65 h 255"/>
                <a:gd name="T96" fmla="*/ 55 w 177"/>
                <a:gd name="T97" fmla="*/ 47 h 255"/>
                <a:gd name="T98" fmla="*/ 79 w 177"/>
                <a:gd name="T99" fmla="*/ 29 h 255"/>
                <a:gd name="T100" fmla="*/ 110 w 177"/>
                <a:gd name="T101" fmla="*/ 13 h 255"/>
                <a:gd name="T102" fmla="*/ 149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49" y="0"/>
                  </a:moveTo>
                  <a:lnTo>
                    <a:pt x="151" y="2"/>
                  </a:lnTo>
                  <a:lnTo>
                    <a:pt x="153" y="8"/>
                  </a:lnTo>
                  <a:lnTo>
                    <a:pt x="157" y="17"/>
                  </a:lnTo>
                  <a:lnTo>
                    <a:pt x="162" y="30"/>
                  </a:lnTo>
                  <a:lnTo>
                    <a:pt x="166" y="46"/>
                  </a:lnTo>
                  <a:lnTo>
                    <a:pt x="170" y="63"/>
                  </a:lnTo>
                  <a:lnTo>
                    <a:pt x="174" y="82"/>
                  </a:lnTo>
                  <a:lnTo>
                    <a:pt x="177" y="102"/>
                  </a:lnTo>
                  <a:lnTo>
                    <a:pt x="177" y="122"/>
                  </a:lnTo>
                  <a:lnTo>
                    <a:pt x="174" y="143"/>
                  </a:lnTo>
                  <a:lnTo>
                    <a:pt x="168" y="164"/>
                  </a:lnTo>
                  <a:lnTo>
                    <a:pt x="159" y="183"/>
                  </a:lnTo>
                  <a:lnTo>
                    <a:pt x="146" y="203"/>
                  </a:lnTo>
                  <a:lnTo>
                    <a:pt x="127" y="220"/>
                  </a:lnTo>
                  <a:lnTo>
                    <a:pt x="105" y="234"/>
                  </a:lnTo>
                  <a:lnTo>
                    <a:pt x="77" y="246"/>
                  </a:lnTo>
                  <a:lnTo>
                    <a:pt x="42" y="255"/>
                  </a:lnTo>
                  <a:lnTo>
                    <a:pt x="44" y="253"/>
                  </a:lnTo>
                  <a:lnTo>
                    <a:pt x="51" y="250"/>
                  </a:lnTo>
                  <a:lnTo>
                    <a:pt x="62" y="244"/>
                  </a:lnTo>
                  <a:lnTo>
                    <a:pt x="75" y="235"/>
                  </a:lnTo>
                  <a:lnTo>
                    <a:pt x="90" y="222"/>
                  </a:lnTo>
                  <a:lnTo>
                    <a:pt x="104" y="208"/>
                  </a:lnTo>
                  <a:lnTo>
                    <a:pt x="116" y="190"/>
                  </a:lnTo>
                  <a:lnTo>
                    <a:pt x="126" y="169"/>
                  </a:lnTo>
                  <a:lnTo>
                    <a:pt x="133" y="143"/>
                  </a:lnTo>
                  <a:lnTo>
                    <a:pt x="131" y="147"/>
                  </a:lnTo>
                  <a:lnTo>
                    <a:pt x="127" y="155"/>
                  </a:lnTo>
                  <a:lnTo>
                    <a:pt x="120" y="168"/>
                  </a:lnTo>
                  <a:lnTo>
                    <a:pt x="109" y="182"/>
                  </a:lnTo>
                  <a:lnTo>
                    <a:pt x="96" y="198"/>
                  </a:lnTo>
                  <a:lnTo>
                    <a:pt x="81" y="213"/>
                  </a:lnTo>
                  <a:lnTo>
                    <a:pt x="62" y="227"/>
                  </a:lnTo>
                  <a:lnTo>
                    <a:pt x="42" y="239"/>
                  </a:lnTo>
                  <a:lnTo>
                    <a:pt x="18" y="246"/>
                  </a:lnTo>
                  <a:lnTo>
                    <a:pt x="18" y="243"/>
                  </a:lnTo>
                  <a:lnTo>
                    <a:pt x="16" y="238"/>
                  </a:lnTo>
                  <a:lnTo>
                    <a:pt x="12" y="229"/>
                  </a:lnTo>
                  <a:lnTo>
                    <a:pt x="8" y="216"/>
                  </a:lnTo>
                  <a:lnTo>
                    <a:pt x="4" y="201"/>
                  </a:lnTo>
                  <a:lnTo>
                    <a:pt x="1" y="185"/>
                  </a:lnTo>
                  <a:lnTo>
                    <a:pt x="0" y="166"/>
                  </a:lnTo>
                  <a:lnTo>
                    <a:pt x="0" y="147"/>
                  </a:lnTo>
                  <a:lnTo>
                    <a:pt x="3" y="126"/>
                  </a:lnTo>
                  <a:lnTo>
                    <a:pt x="9" y="105"/>
                  </a:lnTo>
                  <a:lnTo>
                    <a:pt x="19" y="86"/>
                  </a:lnTo>
                  <a:lnTo>
                    <a:pt x="34" y="65"/>
                  </a:lnTo>
                  <a:lnTo>
                    <a:pt x="55" y="47"/>
                  </a:lnTo>
                  <a:lnTo>
                    <a:pt x="79" y="29"/>
                  </a:lnTo>
                  <a:lnTo>
                    <a:pt x="110" y="13"/>
                  </a:lnTo>
                  <a:lnTo>
                    <a:pt x="149" y="0"/>
                  </a:lnTo>
                  <a:close/>
                </a:path>
              </a:pathLst>
            </a:custGeom>
            <a:solidFill>
              <a:schemeClr val="accent3">
                <a:lumMod val="100000"/>
              </a:schemeClr>
            </a:solidFill>
            <a:ln w="0">
              <a:noFill/>
              <a:prstDash val="solid"/>
              <a:round/>
            </a:ln>
          </p:spPr>
          <p:txBody>
            <a:bodyPr anchor="ctr"/>
            <a:lstStyle/>
            <a:p>
              <a:pPr algn="ctr"/>
              <a:endParaRPr/>
            </a:p>
          </p:txBody>
        </p:sp>
        <p:sp>
          <p:nvSpPr>
            <p:cNvPr id="12" name="文本框 8"/>
            <p:cNvSpPr txBox="1"/>
            <p:nvPr/>
          </p:nvSpPr>
          <p:spPr>
            <a:xfrm>
              <a:off x="7006254" y="4388138"/>
              <a:ext cx="4315153" cy="616730"/>
            </a:xfrm>
            <a:prstGeom prst="rect">
              <a:avLst/>
            </a:prstGeom>
          </p:spPr>
          <p:txBody>
            <a:bodyPr vert="horz" wrap="square" lIns="109728" tIns="54864" rIns="109728" bIns="54864" anchor="ctr" anchorCtr="0">
              <a:normAutofit fontScale="92500"/>
            </a:bodyPr>
            <a:lstStyle/>
            <a:p>
              <a:pPr algn="l">
                <a:lnSpc>
                  <a:spcPct val="120000"/>
                </a:lnSpc>
                <a:spcBef>
                  <a:spcPct val="0"/>
                </a:spcBef>
              </a:pPr>
              <a:r>
                <a:rPr lang="zh-CN" altLang="en-US" sz="1100" dirty="0" smtClean="0">
                  <a:solidFill>
                    <a:schemeClr val="tx1"/>
                  </a:solidFill>
                </a:rPr>
                <a:t>点击此处更换文本点击此处更换文本点击此处更换文本点击此处更换文本点击此处更换文本点击此处更换文本点击此处更换文本点击此处更换文本</a:t>
              </a:r>
              <a:endParaRPr sz="1100" dirty="0">
                <a:solidFill>
                  <a:schemeClr val="tx1"/>
                </a:solidFill>
              </a:endParaRPr>
            </a:p>
          </p:txBody>
        </p:sp>
      </p:grpSp>
      <p:grpSp>
        <p:nvGrpSpPr>
          <p:cNvPr id="2" name="千图PPT彼岸天：ID 8661124库_组合 1"/>
          <p:cNvGrpSpPr/>
          <p:nvPr>
            <p:custDataLst>
              <p:tags r:id="rId39"/>
            </p:custDataLst>
          </p:nvPr>
        </p:nvGrpSpPr>
        <p:grpSpPr>
          <a:xfrm>
            <a:off x="6645053" y="2180884"/>
            <a:ext cx="4676354" cy="844806"/>
            <a:chOff x="6645053" y="2180884"/>
            <a:chExt cx="4676354" cy="844806"/>
          </a:xfrm>
        </p:grpSpPr>
        <p:sp>
          <p:nvSpPr>
            <p:cNvPr id="15" name="任意多边形: 形状 14"/>
            <p:cNvSpPr/>
            <p:nvPr/>
          </p:nvSpPr>
          <p:spPr bwMode="auto">
            <a:xfrm>
              <a:off x="6645053" y="2286843"/>
              <a:ext cx="280988" cy="404813"/>
            </a:xfrm>
            <a:custGeom>
              <a:avLst/>
              <a:gdLst>
                <a:gd name="T0" fmla="*/ 149 w 177"/>
                <a:gd name="T1" fmla="*/ 0 h 255"/>
                <a:gd name="T2" fmla="*/ 151 w 177"/>
                <a:gd name="T3" fmla="*/ 2 h 255"/>
                <a:gd name="T4" fmla="*/ 153 w 177"/>
                <a:gd name="T5" fmla="*/ 8 h 255"/>
                <a:gd name="T6" fmla="*/ 157 w 177"/>
                <a:gd name="T7" fmla="*/ 17 h 255"/>
                <a:gd name="T8" fmla="*/ 162 w 177"/>
                <a:gd name="T9" fmla="*/ 30 h 255"/>
                <a:gd name="T10" fmla="*/ 166 w 177"/>
                <a:gd name="T11" fmla="*/ 46 h 255"/>
                <a:gd name="T12" fmla="*/ 170 w 177"/>
                <a:gd name="T13" fmla="*/ 63 h 255"/>
                <a:gd name="T14" fmla="*/ 174 w 177"/>
                <a:gd name="T15" fmla="*/ 82 h 255"/>
                <a:gd name="T16" fmla="*/ 177 w 177"/>
                <a:gd name="T17" fmla="*/ 102 h 255"/>
                <a:gd name="T18" fmla="*/ 177 w 177"/>
                <a:gd name="T19" fmla="*/ 122 h 255"/>
                <a:gd name="T20" fmla="*/ 174 w 177"/>
                <a:gd name="T21" fmla="*/ 143 h 255"/>
                <a:gd name="T22" fmla="*/ 168 w 177"/>
                <a:gd name="T23" fmla="*/ 164 h 255"/>
                <a:gd name="T24" fmla="*/ 159 w 177"/>
                <a:gd name="T25" fmla="*/ 183 h 255"/>
                <a:gd name="T26" fmla="*/ 146 w 177"/>
                <a:gd name="T27" fmla="*/ 203 h 255"/>
                <a:gd name="T28" fmla="*/ 127 w 177"/>
                <a:gd name="T29" fmla="*/ 220 h 255"/>
                <a:gd name="T30" fmla="*/ 105 w 177"/>
                <a:gd name="T31" fmla="*/ 234 h 255"/>
                <a:gd name="T32" fmla="*/ 77 w 177"/>
                <a:gd name="T33" fmla="*/ 246 h 255"/>
                <a:gd name="T34" fmla="*/ 42 w 177"/>
                <a:gd name="T35" fmla="*/ 255 h 255"/>
                <a:gd name="T36" fmla="*/ 44 w 177"/>
                <a:gd name="T37" fmla="*/ 253 h 255"/>
                <a:gd name="T38" fmla="*/ 51 w 177"/>
                <a:gd name="T39" fmla="*/ 250 h 255"/>
                <a:gd name="T40" fmla="*/ 62 w 177"/>
                <a:gd name="T41" fmla="*/ 244 h 255"/>
                <a:gd name="T42" fmla="*/ 75 w 177"/>
                <a:gd name="T43" fmla="*/ 235 h 255"/>
                <a:gd name="T44" fmla="*/ 90 w 177"/>
                <a:gd name="T45" fmla="*/ 222 h 255"/>
                <a:gd name="T46" fmla="*/ 104 w 177"/>
                <a:gd name="T47" fmla="*/ 208 h 255"/>
                <a:gd name="T48" fmla="*/ 116 w 177"/>
                <a:gd name="T49" fmla="*/ 190 h 255"/>
                <a:gd name="T50" fmla="*/ 126 w 177"/>
                <a:gd name="T51" fmla="*/ 169 h 255"/>
                <a:gd name="T52" fmla="*/ 133 w 177"/>
                <a:gd name="T53" fmla="*/ 143 h 255"/>
                <a:gd name="T54" fmla="*/ 131 w 177"/>
                <a:gd name="T55" fmla="*/ 147 h 255"/>
                <a:gd name="T56" fmla="*/ 127 w 177"/>
                <a:gd name="T57" fmla="*/ 155 h 255"/>
                <a:gd name="T58" fmla="*/ 120 w 177"/>
                <a:gd name="T59" fmla="*/ 168 h 255"/>
                <a:gd name="T60" fmla="*/ 109 w 177"/>
                <a:gd name="T61" fmla="*/ 182 h 255"/>
                <a:gd name="T62" fmla="*/ 96 w 177"/>
                <a:gd name="T63" fmla="*/ 198 h 255"/>
                <a:gd name="T64" fmla="*/ 81 w 177"/>
                <a:gd name="T65" fmla="*/ 213 h 255"/>
                <a:gd name="T66" fmla="*/ 62 w 177"/>
                <a:gd name="T67" fmla="*/ 227 h 255"/>
                <a:gd name="T68" fmla="*/ 42 w 177"/>
                <a:gd name="T69" fmla="*/ 239 h 255"/>
                <a:gd name="T70" fmla="*/ 18 w 177"/>
                <a:gd name="T71" fmla="*/ 246 h 255"/>
                <a:gd name="T72" fmla="*/ 18 w 177"/>
                <a:gd name="T73" fmla="*/ 243 h 255"/>
                <a:gd name="T74" fmla="*/ 16 w 177"/>
                <a:gd name="T75" fmla="*/ 238 h 255"/>
                <a:gd name="T76" fmla="*/ 12 w 177"/>
                <a:gd name="T77" fmla="*/ 229 h 255"/>
                <a:gd name="T78" fmla="*/ 8 w 177"/>
                <a:gd name="T79" fmla="*/ 216 h 255"/>
                <a:gd name="T80" fmla="*/ 4 w 177"/>
                <a:gd name="T81" fmla="*/ 201 h 255"/>
                <a:gd name="T82" fmla="*/ 1 w 177"/>
                <a:gd name="T83" fmla="*/ 185 h 255"/>
                <a:gd name="T84" fmla="*/ 0 w 177"/>
                <a:gd name="T85" fmla="*/ 166 h 255"/>
                <a:gd name="T86" fmla="*/ 0 w 177"/>
                <a:gd name="T87" fmla="*/ 147 h 255"/>
                <a:gd name="T88" fmla="*/ 3 w 177"/>
                <a:gd name="T89" fmla="*/ 126 h 255"/>
                <a:gd name="T90" fmla="*/ 9 w 177"/>
                <a:gd name="T91" fmla="*/ 105 h 255"/>
                <a:gd name="T92" fmla="*/ 19 w 177"/>
                <a:gd name="T93" fmla="*/ 86 h 255"/>
                <a:gd name="T94" fmla="*/ 34 w 177"/>
                <a:gd name="T95" fmla="*/ 65 h 255"/>
                <a:gd name="T96" fmla="*/ 55 w 177"/>
                <a:gd name="T97" fmla="*/ 47 h 255"/>
                <a:gd name="T98" fmla="*/ 79 w 177"/>
                <a:gd name="T99" fmla="*/ 29 h 255"/>
                <a:gd name="T100" fmla="*/ 110 w 177"/>
                <a:gd name="T101" fmla="*/ 13 h 255"/>
                <a:gd name="T102" fmla="*/ 149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49" y="0"/>
                  </a:moveTo>
                  <a:lnTo>
                    <a:pt x="151" y="2"/>
                  </a:lnTo>
                  <a:lnTo>
                    <a:pt x="153" y="8"/>
                  </a:lnTo>
                  <a:lnTo>
                    <a:pt x="157" y="17"/>
                  </a:lnTo>
                  <a:lnTo>
                    <a:pt x="162" y="30"/>
                  </a:lnTo>
                  <a:lnTo>
                    <a:pt x="166" y="46"/>
                  </a:lnTo>
                  <a:lnTo>
                    <a:pt x="170" y="63"/>
                  </a:lnTo>
                  <a:lnTo>
                    <a:pt x="174" y="82"/>
                  </a:lnTo>
                  <a:lnTo>
                    <a:pt x="177" y="102"/>
                  </a:lnTo>
                  <a:lnTo>
                    <a:pt x="177" y="122"/>
                  </a:lnTo>
                  <a:lnTo>
                    <a:pt x="174" y="143"/>
                  </a:lnTo>
                  <a:lnTo>
                    <a:pt x="168" y="164"/>
                  </a:lnTo>
                  <a:lnTo>
                    <a:pt x="159" y="183"/>
                  </a:lnTo>
                  <a:lnTo>
                    <a:pt x="146" y="203"/>
                  </a:lnTo>
                  <a:lnTo>
                    <a:pt x="127" y="220"/>
                  </a:lnTo>
                  <a:lnTo>
                    <a:pt x="105" y="234"/>
                  </a:lnTo>
                  <a:lnTo>
                    <a:pt x="77" y="246"/>
                  </a:lnTo>
                  <a:lnTo>
                    <a:pt x="42" y="255"/>
                  </a:lnTo>
                  <a:lnTo>
                    <a:pt x="44" y="253"/>
                  </a:lnTo>
                  <a:lnTo>
                    <a:pt x="51" y="250"/>
                  </a:lnTo>
                  <a:lnTo>
                    <a:pt x="62" y="244"/>
                  </a:lnTo>
                  <a:lnTo>
                    <a:pt x="75" y="235"/>
                  </a:lnTo>
                  <a:lnTo>
                    <a:pt x="90" y="222"/>
                  </a:lnTo>
                  <a:lnTo>
                    <a:pt x="104" y="208"/>
                  </a:lnTo>
                  <a:lnTo>
                    <a:pt x="116" y="190"/>
                  </a:lnTo>
                  <a:lnTo>
                    <a:pt x="126" y="169"/>
                  </a:lnTo>
                  <a:lnTo>
                    <a:pt x="133" y="143"/>
                  </a:lnTo>
                  <a:lnTo>
                    <a:pt x="131" y="147"/>
                  </a:lnTo>
                  <a:lnTo>
                    <a:pt x="127" y="155"/>
                  </a:lnTo>
                  <a:lnTo>
                    <a:pt x="120" y="168"/>
                  </a:lnTo>
                  <a:lnTo>
                    <a:pt x="109" y="182"/>
                  </a:lnTo>
                  <a:lnTo>
                    <a:pt x="96" y="198"/>
                  </a:lnTo>
                  <a:lnTo>
                    <a:pt x="81" y="213"/>
                  </a:lnTo>
                  <a:lnTo>
                    <a:pt x="62" y="227"/>
                  </a:lnTo>
                  <a:lnTo>
                    <a:pt x="42" y="239"/>
                  </a:lnTo>
                  <a:lnTo>
                    <a:pt x="18" y="246"/>
                  </a:lnTo>
                  <a:lnTo>
                    <a:pt x="18" y="243"/>
                  </a:lnTo>
                  <a:lnTo>
                    <a:pt x="16" y="238"/>
                  </a:lnTo>
                  <a:lnTo>
                    <a:pt x="12" y="229"/>
                  </a:lnTo>
                  <a:lnTo>
                    <a:pt x="8" y="216"/>
                  </a:lnTo>
                  <a:lnTo>
                    <a:pt x="4" y="201"/>
                  </a:lnTo>
                  <a:lnTo>
                    <a:pt x="1" y="185"/>
                  </a:lnTo>
                  <a:lnTo>
                    <a:pt x="0" y="166"/>
                  </a:lnTo>
                  <a:lnTo>
                    <a:pt x="0" y="147"/>
                  </a:lnTo>
                  <a:lnTo>
                    <a:pt x="3" y="126"/>
                  </a:lnTo>
                  <a:lnTo>
                    <a:pt x="9" y="105"/>
                  </a:lnTo>
                  <a:lnTo>
                    <a:pt x="19" y="86"/>
                  </a:lnTo>
                  <a:lnTo>
                    <a:pt x="34" y="65"/>
                  </a:lnTo>
                  <a:lnTo>
                    <a:pt x="55" y="47"/>
                  </a:lnTo>
                  <a:lnTo>
                    <a:pt x="79" y="29"/>
                  </a:lnTo>
                  <a:lnTo>
                    <a:pt x="110" y="13"/>
                  </a:lnTo>
                  <a:lnTo>
                    <a:pt x="149" y="0"/>
                  </a:lnTo>
                  <a:close/>
                </a:path>
              </a:pathLst>
            </a:custGeom>
            <a:solidFill>
              <a:schemeClr val="accent1">
                <a:lumMod val="100000"/>
              </a:schemeClr>
            </a:solidFill>
            <a:ln w="0">
              <a:noFill/>
              <a:prstDash val="solid"/>
              <a:round/>
            </a:ln>
          </p:spPr>
          <p:txBody>
            <a:bodyPr anchor="ctr"/>
            <a:lstStyle/>
            <a:p>
              <a:pPr algn="ctr"/>
              <a:endParaRPr/>
            </a:p>
          </p:txBody>
        </p:sp>
        <p:sp>
          <p:nvSpPr>
            <p:cNvPr id="16" name="文本框 12"/>
            <p:cNvSpPr txBox="1"/>
            <p:nvPr/>
          </p:nvSpPr>
          <p:spPr>
            <a:xfrm>
              <a:off x="7006254" y="2180884"/>
              <a:ext cx="4315153" cy="616730"/>
            </a:xfrm>
            <a:prstGeom prst="rect">
              <a:avLst/>
            </a:prstGeom>
          </p:spPr>
          <p:txBody>
            <a:bodyPr vert="horz" wrap="square" lIns="109728" tIns="54864" rIns="109728" bIns="54864" anchor="ctr" anchorCtr="0">
              <a:normAutofit fontScale="92500"/>
            </a:bodyPr>
            <a:lstStyle/>
            <a:p>
              <a:pPr algn="l">
                <a:lnSpc>
                  <a:spcPct val="120000"/>
                </a:lnSpc>
                <a:spcBef>
                  <a:spcPct val="0"/>
                </a:spcBef>
              </a:pPr>
              <a:r>
                <a:rPr lang="zh-CN" altLang="en-US" sz="1100" dirty="0" smtClean="0">
                  <a:solidFill>
                    <a:schemeClr val="tx1"/>
                  </a:solidFill>
                </a:rPr>
                <a:t>点击此处更换文本点击此处更换文本点击此处更换文本点击此处更换文本点击此处更换文本点击此处更换文本点击此处更换文本点击此处更换文本</a:t>
              </a:r>
              <a:endParaRPr sz="1100" dirty="0">
                <a:solidFill>
                  <a:schemeClr val="tx1"/>
                </a:solidFill>
              </a:endParaRPr>
            </a:p>
          </p:txBody>
        </p:sp>
        <p:cxnSp>
          <p:nvCxnSpPr>
            <p:cNvPr id="6" name="直接连接符 5"/>
            <p:cNvCxnSpPr/>
            <p:nvPr/>
          </p:nvCxnSpPr>
          <p:spPr>
            <a:xfrm>
              <a:off x="6645053" y="3025690"/>
              <a:ext cx="4315009" cy="0"/>
            </a:xfrm>
            <a:prstGeom prst="line">
              <a:avLst/>
            </a:prstGeom>
            <a:ln w="317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54" name="千图PPT彼岸天：ID 8661124库_组合 53"/>
          <p:cNvGrpSpPr/>
          <p:nvPr>
            <p:custDataLst>
              <p:tags r:id="rId40"/>
            </p:custDataLst>
          </p:nvPr>
        </p:nvGrpSpPr>
        <p:grpSpPr>
          <a:xfrm>
            <a:off x="6645053" y="3284511"/>
            <a:ext cx="4676354" cy="865129"/>
            <a:chOff x="6645053" y="3284511"/>
            <a:chExt cx="4676354" cy="865129"/>
          </a:xfrm>
        </p:grpSpPr>
        <p:sp>
          <p:nvSpPr>
            <p:cNvPr id="13" name="任意多边形: 形状 12"/>
            <p:cNvSpPr/>
            <p:nvPr/>
          </p:nvSpPr>
          <p:spPr bwMode="auto">
            <a:xfrm>
              <a:off x="6645053" y="3390470"/>
              <a:ext cx="280988" cy="404813"/>
            </a:xfrm>
            <a:custGeom>
              <a:avLst/>
              <a:gdLst>
                <a:gd name="T0" fmla="*/ 149 w 177"/>
                <a:gd name="T1" fmla="*/ 0 h 255"/>
                <a:gd name="T2" fmla="*/ 151 w 177"/>
                <a:gd name="T3" fmla="*/ 2 h 255"/>
                <a:gd name="T4" fmla="*/ 153 w 177"/>
                <a:gd name="T5" fmla="*/ 8 h 255"/>
                <a:gd name="T6" fmla="*/ 157 w 177"/>
                <a:gd name="T7" fmla="*/ 17 h 255"/>
                <a:gd name="T8" fmla="*/ 162 w 177"/>
                <a:gd name="T9" fmla="*/ 30 h 255"/>
                <a:gd name="T10" fmla="*/ 166 w 177"/>
                <a:gd name="T11" fmla="*/ 46 h 255"/>
                <a:gd name="T12" fmla="*/ 170 w 177"/>
                <a:gd name="T13" fmla="*/ 63 h 255"/>
                <a:gd name="T14" fmla="*/ 174 w 177"/>
                <a:gd name="T15" fmla="*/ 82 h 255"/>
                <a:gd name="T16" fmla="*/ 177 w 177"/>
                <a:gd name="T17" fmla="*/ 102 h 255"/>
                <a:gd name="T18" fmla="*/ 177 w 177"/>
                <a:gd name="T19" fmla="*/ 122 h 255"/>
                <a:gd name="T20" fmla="*/ 174 w 177"/>
                <a:gd name="T21" fmla="*/ 143 h 255"/>
                <a:gd name="T22" fmla="*/ 168 w 177"/>
                <a:gd name="T23" fmla="*/ 164 h 255"/>
                <a:gd name="T24" fmla="*/ 159 w 177"/>
                <a:gd name="T25" fmla="*/ 183 h 255"/>
                <a:gd name="T26" fmla="*/ 146 w 177"/>
                <a:gd name="T27" fmla="*/ 203 h 255"/>
                <a:gd name="T28" fmla="*/ 127 w 177"/>
                <a:gd name="T29" fmla="*/ 220 h 255"/>
                <a:gd name="T30" fmla="*/ 105 w 177"/>
                <a:gd name="T31" fmla="*/ 234 h 255"/>
                <a:gd name="T32" fmla="*/ 77 w 177"/>
                <a:gd name="T33" fmla="*/ 246 h 255"/>
                <a:gd name="T34" fmla="*/ 42 w 177"/>
                <a:gd name="T35" fmla="*/ 255 h 255"/>
                <a:gd name="T36" fmla="*/ 44 w 177"/>
                <a:gd name="T37" fmla="*/ 253 h 255"/>
                <a:gd name="T38" fmla="*/ 51 w 177"/>
                <a:gd name="T39" fmla="*/ 250 h 255"/>
                <a:gd name="T40" fmla="*/ 62 w 177"/>
                <a:gd name="T41" fmla="*/ 244 h 255"/>
                <a:gd name="T42" fmla="*/ 75 w 177"/>
                <a:gd name="T43" fmla="*/ 235 h 255"/>
                <a:gd name="T44" fmla="*/ 90 w 177"/>
                <a:gd name="T45" fmla="*/ 222 h 255"/>
                <a:gd name="T46" fmla="*/ 104 w 177"/>
                <a:gd name="T47" fmla="*/ 208 h 255"/>
                <a:gd name="T48" fmla="*/ 116 w 177"/>
                <a:gd name="T49" fmla="*/ 190 h 255"/>
                <a:gd name="T50" fmla="*/ 126 w 177"/>
                <a:gd name="T51" fmla="*/ 169 h 255"/>
                <a:gd name="T52" fmla="*/ 133 w 177"/>
                <a:gd name="T53" fmla="*/ 143 h 255"/>
                <a:gd name="T54" fmla="*/ 131 w 177"/>
                <a:gd name="T55" fmla="*/ 147 h 255"/>
                <a:gd name="T56" fmla="*/ 127 w 177"/>
                <a:gd name="T57" fmla="*/ 155 h 255"/>
                <a:gd name="T58" fmla="*/ 120 w 177"/>
                <a:gd name="T59" fmla="*/ 168 h 255"/>
                <a:gd name="T60" fmla="*/ 109 w 177"/>
                <a:gd name="T61" fmla="*/ 182 h 255"/>
                <a:gd name="T62" fmla="*/ 96 w 177"/>
                <a:gd name="T63" fmla="*/ 198 h 255"/>
                <a:gd name="T64" fmla="*/ 81 w 177"/>
                <a:gd name="T65" fmla="*/ 213 h 255"/>
                <a:gd name="T66" fmla="*/ 62 w 177"/>
                <a:gd name="T67" fmla="*/ 227 h 255"/>
                <a:gd name="T68" fmla="*/ 42 w 177"/>
                <a:gd name="T69" fmla="*/ 239 h 255"/>
                <a:gd name="T70" fmla="*/ 18 w 177"/>
                <a:gd name="T71" fmla="*/ 246 h 255"/>
                <a:gd name="T72" fmla="*/ 18 w 177"/>
                <a:gd name="T73" fmla="*/ 243 h 255"/>
                <a:gd name="T74" fmla="*/ 16 w 177"/>
                <a:gd name="T75" fmla="*/ 238 h 255"/>
                <a:gd name="T76" fmla="*/ 12 w 177"/>
                <a:gd name="T77" fmla="*/ 229 h 255"/>
                <a:gd name="T78" fmla="*/ 8 w 177"/>
                <a:gd name="T79" fmla="*/ 216 h 255"/>
                <a:gd name="T80" fmla="*/ 4 w 177"/>
                <a:gd name="T81" fmla="*/ 201 h 255"/>
                <a:gd name="T82" fmla="*/ 1 w 177"/>
                <a:gd name="T83" fmla="*/ 185 h 255"/>
                <a:gd name="T84" fmla="*/ 0 w 177"/>
                <a:gd name="T85" fmla="*/ 166 h 255"/>
                <a:gd name="T86" fmla="*/ 0 w 177"/>
                <a:gd name="T87" fmla="*/ 147 h 255"/>
                <a:gd name="T88" fmla="*/ 3 w 177"/>
                <a:gd name="T89" fmla="*/ 126 h 255"/>
                <a:gd name="T90" fmla="*/ 9 w 177"/>
                <a:gd name="T91" fmla="*/ 105 h 255"/>
                <a:gd name="T92" fmla="*/ 19 w 177"/>
                <a:gd name="T93" fmla="*/ 86 h 255"/>
                <a:gd name="T94" fmla="*/ 34 w 177"/>
                <a:gd name="T95" fmla="*/ 65 h 255"/>
                <a:gd name="T96" fmla="*/ 55 w 177"/>
                <a:gd name="T97" fmla="*/ 47 h 255"/>
                <a:gd name="T98" fmla="*/ 79 w 177"/>
                <a:gd name="T99" fmla="*/ 29 h 255"/>
                <a:gd name="T100" fmla="*/ 110 w 177"/>
                <a:gd name="T101" fmla="*/ 13 h 255"/>
                <a:gd name="T102" fmla="*/ 149 w 177"/>
                <a:gd name="T103"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7" h="255">
                  <a:moveTo>
                    <a:pt x="149" y="0"/>
                  </a:moveTo>
                  <a:lnTo>
                    <a:pt x="151" y="2"/>
                  </a:lnTo>
                  <a:lnTo>
                    <a:pt x="153" y="8"/>
                  </a:lnTo>
                  <a:lnTo>
                    <a:pt x="157" y="17"/>
                  </a:lnTo>
                  <a:lnTo>
                    <a:pt x="162" y="30"/>
                  </a:lnTo>
                  <a:lnTo>
                    <a:pt x="166" y="46"/>
                  </a:lnTo>
                  <a:lnTo>
                    <a:pt x="170" y="63"/>
                  </a:lnTo>
                  <a:lnTo>
                    <a:pt x="174" y="82"/>
                  </a:lnTo>
                  <a:lnTo>
                    <a:pt x="177" y="102"/>
                  </a:lnTo>
                  <a:lnTo>
                    <a:pt x="177" y="122"/>
                  </a:lnTo>
                  <a:lnTo>
                    <a:pt x="174" y="143"/>
                  </a:lnTo>
                  <a:lnTo>
                    <a:pt x="168" y="164"/>
                  </a:lnTo>
                  <a:lnTo>
                    <a:pt x="159" y="183"/>
                  </a:lnTo>
                  <a:lnTo>
                    <a:pt x="146" y="203"/>
                  </a:lnTo>
                  <a:lnTo>
                    <a:pt x="127" y="220"/>
                  </a:lnTo>
                  <a:lnTo>
                    <a:pt x="105" y="234"/>
                  </a:lnTo>
                  <a:lnTo>
                    <a:pt x="77" y="246"/>
                  </a:lnTo>
                  <a:lnTo>
                    <a:pt x="42" y="255"/>
                  </a:lnTo>
                  <a:lnTo>
                    <a:pt x="44" y="253"/>
                  </a:lnTo>
                  <a:lnTo>
                    <a:pt x="51" y="250"/>
                  </a:lnTo>
                  <a:lnTo>
                    <a:pt x="62" y="244"/>
                  </a:lnTo>
                  <a:lnTo>
                    <a:pt x="75" y="235"/>
                  </a:lnTo>
                  <a:lnTo>
                    <a:pt x="90" y="222"/>
                  </a:lnTo>
                  <a:lnTo>
                    <a:pt x="104" y="208"/>
                  </a:lnTo>
                  <a:lnTo>
                    <a:pt x="116" y="190"/>
                  </a:lnTo>
                  <a:lnTo>
                    <a:pt x="126" y="169"/>
                  </a:lnTo>
                  <a:lnTo>
                    <a:pt x="133" y="143"/>
                  </a:lnTo>
                  <a:lnTo>
                    <a:pt x="131" y="147"/>
                  </a:lnTo>
                  <a:lnTo>
                    <a:pt x="127" y="155"/>
                  </a:lnTo>
                  <a:lnTo>
                    <a:pt x="120" y="168"/>
                  </a:lnTo>
                  <a:lnTo>
                    <a:pt x="109" y="182"/>
                  </a:lnTo>
                  <a:lnTo>
                    <a:pt x="96" y="198"/>
                  </a:lnTo>
                  <a:lnTo>
                    <a:pt x="81" y="213"/>
                  </a:lnTo>
                  <a:lnTo>
                    <a:pt x="62" y="227"/>
                  </a:lnTo>
                  <a:lnTo>
                    <a:pt x="42" y="239"/>
                  </a:lnTo>
                  <a:lnTo>
                    <a:pt x="18" y="246"/>
                  </a:lnTo>
                  <a:lnTo>
                    <a:pt x="18" y="243"/>
                  </a:lnTo>
                  <a:lnTo>
                    <a:pt x="16" y="238"/>
                  </a:lnTo>
                  <a:lnTo>
                    <a:pt x="12" y="229"/>
                  </a:lnTo>
                  <a:lnTo>
                    <a:pt x="8" y="216"/>
                  </a:lnTo>
                  <a:lnTo>
                    <a:pt x="4" y="201"/>
                  </a:lnTo>
                  <a:lnTo>
                    <a:pt x="1" y="185"/>
                  </a:lnTo>
                  <a:lnTo>
                    <a:pt x="0" y="166"/>
                  </a:lnTo>
                  <a:lnTo>
                    <a:pt x="0" y="147"/>
                  </a:lnTo>
                  <a:lnTo>
                    <a:pt x="3" y="126"/>
                  </a:lnTo>
                  <a:lnTo>
                    <a:pt x="9" y="105"/>
                  </a:lnTo>
                  <a:lnTo>
                    <a:pt x="19" y="86"/>
                  </a:lnTo>
                  <a:lnTo>
                    <a:pt x="34" y="65"/>
                  </a:lnTo>
                  <a:lnTo>
                    <a:pt x="55" y="47"/>
                  </a:lnTo>
                  <a:lnTo>
                    <a:pt x="79" y="29"/>
                  </a:lnTo>
                  <a:lnTo>
                    <a:pt x="110" y="13"/>
                  </a:lnTo>
                  <a:lnTo>
                    <a:pt x="149" y="0"/>
                  </a:lnTo>
                  <a:close/>
                </a:path>
              </a:pathLst>
            </a:custGeom>
            <a:solidFill>
              <a:schemeClr val="accent2">
                <a:lumMod val="100000"/>
              </a:schemeClr>
            </a:solidFill>
            <a:ln w="0">
              <a:noFill/>
              <a:prstDash val="solid"/>
              <a:round/>
            </a:ln>
          </p:spPr>
          <p:txBody>
            <a:bodyPr anchor="ctr"/>
            <a:lstStyle/>
            <a:p>
              <a:pPr algn="ctr"/>
              <a:endParaRPr/>
            </a:p>
          </p:txBody>
        </p:sp>
        <p:sp>
          <p:nvSpPr>
            <p:cNvPr id="14" name="文本框 10"/>
            <p:cNvSpPr txBox="1"/>
            <p:nvPr/>
          </p:nvSpPr>
          <p:spPr>
            <a:xfrm>
              <a:off x="7006254" y="3284511"/>
              <a:ext cx="4315153" cy="616730"/>
            </a:xfrm>
            <a:prstGeom prst="rect">
              <a:avLst/>
            </a:prstGeom>
          </p:spPr>
          <p:txBody>
            <a:bodyPr vert="horz" wrap="square" lIns="109728" tIns="54864" rIns="109728" bIns="54864" anchor="ctr" anchorCtr="0">
              <a:normAutofit fontScale="92500"/>
            </a:bodyPr>
            <a:lstStyle/>
            <a:p>
              <a:pPr algn="l">
                <a:lnSpc>
                  <a:spcPct val="120000"/>
                </a:lnSpc>
                <a:spcBef>
                  <a:spcPct val="0"/>
                </a:spcBef>
              </a:pPr>
              <a:r>
                <a:rPr lang="zh-CN" altLang="en-US" sz="1100" dirty="0" smtClean="0">
                  <a:solidFill>
                    <a:schemeClr val="tx1"/>
                  </a:solidFill>
                </a:rPr>
                <a:t>点击此处更换文本点击此处更换文本点击此处更换文本点击此处更换文本点击此处更换文本点击此处更换文本点击此处更换文本点击此处更换文本</a:t>
              </a:r>
              <a:endParaRPr sz="1100" dirty="0">
                <a:solidFill>
                  <a:schemeClr val="tx1"/>
                </a:solidFill>
              </a:endParaRPr>
            </a:p>
          </p:txBody>
        </p:sp>
        <p:cxnSp>
          <p:nvCxnSpPr>
            <p:cNvPr id="7" name="直接连接符 6"/>
            <p:cNvCxnSpPr/>
            <p:nvPr/>
          </p:nvCxnSpPr>
          <p:spPr>
            <a:xfrm>
              <a:off x="6645053" y="4149640"/>
              <a:ext cx="4315009" cy="0"/>
            </a:xfrm>
            <a:prstGeom prst="line">
              <a:avLst/>
            </a:prstGeom>
            <a:ln w="3175">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3" name="矩形 2"/>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34"/>
                                  </p:stCondLst>
                                  <p:childTnLst>
                                    <p:set>
                                      <p:cBhvr>
                                        <p:cTn id="6" dur="1" fill="hold">
                                          <p:stCondLst>
                                            <p:cond delay="0"/>
                                          </p:stCondLst>
                                        </p:cTn>
                                        <p:tgtEl>
                                          <p:spTgt spid="53"/>
                                        </p:tgtEl>
                                        <p:attrNameLst>
                                          <p:attrName>style.visibility</p:attrName>
                                        </p:attrNameLst>
                                      </p:cBhvr>
                                      <p:to>
                                        <p:strVal val="visible"/>
                                      </p:to>
                                    </p:set>
                                    <p:animEffect transition="in" filter="wipe(down)">
                                      <p:cBhvr>
                                        <p:cTn id="7" dur="500"/>
                                        <p:tgtEl>
                                          <p:spTgt spid="53"/>
                                        </p:tgtEl>
                                      </p:cBhvr>
                                    </p:animEffect>
                                  </p:childTnLst>
                                </p:cTn>
                              </p:par>
                              <p:par>
                                <p:cTn id="8" presetID="23" presetClass="entr" presetSubtype="16" fill="hold" grpId="0" nodeType="withEffect">
                                  <p:stCondLst>
                                    <p:cond delay="152"/>
                                  </p:stCondLst>
                                  <p:childTnLst>
                                    <p:set>
                                      <p:cBhvr>
                                        <p:cTn id="9" dur="1" fill="hold">
                                          <p:stCondLst>
                                            <p:cond delay="0"/>
                                          </p:stCondLst>
                                        </p:cTn>
                                        <p:tgtEl>
                                          <p:spTgt spid="17"/>
                                        </p:tgtEl>
                                        <p:attrNameLst>
                                          <p:attrName>style.visibility</p:attrName>
                                        </p:attrNameLst>
                                      </p:cBhvr>
                                      <p:to>
                                        <p:strVal val="visible"/>
                                      </p:to>
                                    </p:set>
                                    <p:anim calcmode="lin" valueType="num">
                                      <p:cBhvr>
                                        <p:cTn id="10" dur="500" fill="hold"/>
                                        <p:tgtEl>
                                          <p:spTgt spid="17"/>
                                        </p:tgtEl>
                                        <p:attrNameLst>
                                          <p:attrName>ppt_w</p:attrName>
                                        </p:attrNameLst>
                                      </p:cBhvr>
                                      <p:tavLst>
                                        <p:tav tm="0">
                                          <p:val>
                                            <p:fltVal val="0"/>
                                          </p:val>
                                        </p:tav>
                                        <p:tav tm="100000">
                                          <p:val>
                                            <p:strVal val="#ppt_w"/>
                                          </p:val>
                                        </p:tav>
                                      </p:tavLst>
                                    </p:anim>
                                    <p:anim calcmode="lin" valueType="num">
                                      <p:cBhvr>
                                        <p:cTn id="11" dur="500" fill="hold"/>
                                        <p:tgtEl>
                                          <p:spTgt spid="17"/>
                                        </p:tgtEl>
                                        <p:attrNameLst>
                                          <p:attrName>ppt_h</p:attrName>
                                        </p:attrNameLst>
                                      </p:cBhvr>
                                      <p:tavLst>
                                        <p:tav tm="0">
                                          <p:val>
                                            <p:fltVal val="0"/>
                                          </p:val>
                                        </p:tav>
                                        <p:tav tm="100000">
                                          <p:val>
                                            <p:strVal val="#ppt_h"/>
                                          </p:val>
                                        </p:tav>
                                      </p:tavLst>
                                    </p:anim>
                                  </p:childTnLst>
                                </p:cTn>
                              </p:par>
                              <p:par>
                                <p:cTn id="12" presetID="23" presetClass="entr" presetSubtype="16" fill="hold" grpId="0" nodeType="withEffect">
                                  <p:stCondLst>
                                    <p:cond delay="168"/>
                                  </p:stCondLst>
                                  <p:childTnLst>
                                    <p:set>
                                      <p:cBhvr>
                                        <p:cTn id="13" dur="1" fill="hold">
                                          <p:stCondLst>
                                            <p:cond delay="0"/>
                                          </p:stCondLst>
                                        </p:cTn>
                                        <p:tgtEl>
                                          <p:spTgt spid="18"/>
                                        </p:tgtEl>
                                        <p:attrNameLst>
                                          <p:attrName>style.visibility</p:attrName>
                                        </p:attrNameLst>
                                      </p:cBhvr>
                                      <p:to>
                                        <p:strVal val="visible"/>
                                      </p:to>
                                    </p:set>
                                    <p:anim calcmode="lin" valueType="num">
                                      <p:cBhvr>
                                        <p:cTn id="14" dur="500" fill="hold"/>
                                        <p:tgtEl>
                                          <p:spTgt spid="18"/>
                                        </p:tgtEl>
                                        <p:attrNameLst>
                                          <p:attrName>ppt_w</p:attrName>
                                        </p:attrNameLst>
                                      </p:cBhvr>
                                      <p:tavLst>
                                        <p:tav tm="0">
                                          <p:val>
                                            <p:fltVal val="0"/>
                                          </p:val>
                                        </p:tav>
                                        <p:tav tm="100000">
                                          <p:val>
                                            <p:strVal val="#ppt_w"/>
                                          </p:val>
                                        </p:tav>
                                      </p:tavLst>
                                    </p:anim>
                                    <p:anim calcmode="lin" valueType="num">
                                      <p:cBhvr>
                                        <p:cTn id="15" dur="500" fill="hold"/>
                                        <p:tgtEl>
                                          <p:spTgt spid="18"/>
                                        </p:tgtEl>
                                        <p:attrNameLst>
                                          <p:attrName>ppt_h</p:attrName>
                                        </p:attrNameLst>
                                      </p:cBhvr>
                                      <p:tavLst>
                                        <p:tav tm="0">
                                          <p:val>
                                            <p:fltVal val="0"/>
                                          </p:val>
                                        </p:tav>
                                        <p:tav tm="100000">
                                          <p:val>
                                            <p:strVal val="#ppt_h"/>
                                          </p:val>
                                        </p:tav>
                                      </p:tavLst>
                                    </p:anim>
                                  </p:childTnLst>
                                </p:cTn>
                              </p:par>
                              <p:par>
                                <p:cTn id="16" presetID="23" presetClass="entr" presetSubtype="16" fill="hold" grpId="0" nodeType="withEffect">
                                  <p:stCondLst>
                                    <p:cond delay="96"/>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childTnLst>
                                </p:cTn>
                              </p:par>
                              <p:par>
                                <p:cTn id="20" presetID="23" presetClass="entr" presetSubtype="16" fill="hold" grpId="0" nodeType="withEffect">
                                  <p:stCondLst>
                                    <p:cond delay="139"/>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189"/>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childTnLst>
                                </p:cTn>
                              </p:par>
                              <p:par>
                                <p:cTn id="28" presetID="23" presetClass="entr" presetSubtype="16" fill="hold" grpId="0" nodeType="withEffect">
                                  <p:stCondLst>
                                    <p:cond delay="82"/>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30"/>
                                  </p:stCondLst>
                                  <p:childTnLst>
                                    <p:set>
                                      <p:cBhvr>
                                        <p:cTn id="33" dur="1" fill="hold">
                                          <p:stCondLst>
                                            <p:cond delay="0"/>
                                          </p:stCondLst>
                                        </p:cTn>
                                        <p:tgtEl>
                                          <p:spTgt spid="23"/>
                                        </p:tgtEl>
                                        <p:attrNameLst>
                                          <p:attrName>style.visibility</p:attrName>
                                        </p:attrNameLst>
                                      </p:cBhvr>
                                      <p:to>
                                        <p:strVal val="visible"/>
                                      </p:to>
                                    </p:set>
                                    <p:anim calcmode="lin" valueType="num">
                                      <p:cBhvr>
                                        <p:cTn id="34" dur="500" fill="hold"/>
                                        <p:tgtEl>
                                          <p:spTgt spid="23"/>
                                        </p:tgtEl>
                                        <p:attrNameLst>
                                          <p:attrName>ppt_w</p:attrName>
                                        </p:attrNameLst>
                                      </p:cBhvr>
                                      <p:tavLst>
                                        <p:tav tm="0">
                                          <p:val>
                                            <p:fltVal val="0"/>
                                          </p:val>
                                        </p:tav>
                                        <p:tav tm="100000">
                                          <p:val>
                                            <p:strVal val="#ppt_w"/>
                                          </p:val>
                                        </p:tav>
                                      </p:tavLst>
                                    </p:anim>
                                    <p:anim calcmode="lin" valueType="num">
                                      <p:cBhvr>
                                        <p:cTn id="35" dur="500" fill="hold"/>
                                        <p:tgtEl>
                                          <p:spTgt spid="23"/>
                                        </p:tgtEl>
                                        <p:attrNameLst>
                                          <p:attrName>ppt_h</p:attrName>
                                        </p:attrNameLst>
                                      </p:cBhvr>
                                      <p:tavLst>
                                        <p:tav tm="0">
                                          <p:val>
                                            <p:fltVal val="0"/>
                                          </p:val>
                                        </p:tav>
                                        <p:tav tm="100000">
                                          <p:val>
                                            <p:strVal val="#ppt_h"/>
                                          </p:val>
                                        </p:tav>
                                      </p:tavLst>
                                    </p:anim>
                                  </p:childTnLst>
                                </p:cTn>
                              </p:par>
                              <p:par>
                                <p:cTn id="36" presetID="23" presetClass="entr" presetSubtype="16" fill="hold" grpId="0" nodeType="withEffect">
                                  <p:stCondLst>
                                    <p:cond delay="9"/>
                                  </p:stCondLst>
                                  <p:childTnLst>
                                    <p:set>
                                      <p:cBhvr>
                                        <p:cTn id="37" dur="1" fill="hold">
                                          <p:stCondLst>
                                            <p:cond delay="0"/>
                                          </p:stCondLst>
                                        </p:cTn>
                                        <p:tgtEl>
                                          <p:spTgt spid="24"/>
                                        </p:tgtEl>
                                        <p:attrNameLst>
                                          <p:attrName>style.visibility</p:attrName>
                                        </p:attrNameLst>
                                      </p:cBhvr>
                                      <p:to>
                                        <p:strVal val="visible"/>
                                      </p:to>
                                    </p:set>
                                    <p:anim calcmode="lin" valueType="num">
                                      <p:cBhvr>
                                        <p:cTn id="38" dur="500" fill="hold"/>
                                        <p:tgtEl>
                                          <p:spTgt spid="24"/>
                                        </p:tgtEl>
                                        <p:attrNameLst>
                                          <p:attrName>ppt_w</p:attrName>
                                        </p:attrNameLst>
                                      </p:cBhvr>
                                      <p:tavLst>
                                        <p:tav tm="0">
                                          <p:val>
                                            <p:fltVal val="0"/>
                                          </p:val>
                                        </p:tav>
                                        <p:tav tm="100000">
                                          <p:val>
                                            <p:strVal val="#ppt_w"/>
                                          </p:val>
                                        </p:tav>
                                      </p:tavLst>
                                    </p:anim>
                                    <p:anim calcmode="lin" valueType="num">
                                      <p:cBhvr>
                                        <p:cTn id="39" dur="500" fill="hold"/>
                                        <p:tgtEl>
                                          <p:spTgt spid="24"/>
                                        </p:tgtEl>
                                        <p:attrNameLst>
                                          <p:attrName>ppt_h</p:attrName>
                                        </p:attrNameLst>
                                      </p:cBhvr>
                                      <p:tavLst>
                                        <p:tav tm="0">
                                          <p:val>
                                            <p:fltVal val="0"/>
                                          </p:val>
                                        </p:tav>
                                        <p:tav tm="100000">
                                          <p:val>
                                            <p:strVal val="#ppt_h"/>
                                          </p:val>
                                        </p:tav>
                                      </p:tavLst>
                                    </p:anim>
                                  </p:childTnLst>
                                </p:cTn>
                              </p:par>
                              <p:par>
                                <p:cTn id="40" presetID="23" presetClass="entr" presetSubtype="16" fill="hold" grpId="0" nodeType="withEffect">
                                  <p:stCondLst>
                                    <p:cond delay="61"/>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childTnLst>
                                </p:cTn>
                              </p:par>
                              <p:par>
                                <p:cTn id="44" presetID="23" presetClass="entr" presetSubtype="16" fill="hold" grpId="0" nodeType="withEffect">
                                  <p:stCondLst>
                                    <p:cond delay="143"/>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fltVal val="0"/>
                                          </p:val>
                                        </p:tav>
                                        <p:tav tm="100000">
                                          <p:val>
                                            <p:strVal val="#ppt_w"/>
                                          </p:val>
                                        </p:tav>
                                      </p:tavLst>
                                    </p:anim>
                                    <p:anim calcmode="lin" valueType="num">
                                      <p:cBhvr>
                                        <p:cTn id="47" dur="500" fill="hold"/>
                                        <p:tgtEl>
                                          <p:spTgt spid="26"/>
                                        </p:tgtEl>
                                        <p:attrNameLst>
                                          <p:attrName>ppt_h</p:attrName>
                                        </p:attrNameLst>
                                      </p:cBhvr>
                                      <p:tavLst>
                                        <p:tav tm="0">
                                          <p:val>
                                            <p:fltVal val="0"/>
                                          </p:val>
                                        </p:tav>
                                        <p:tav tm="100000">
                                          <p:val>
                                            <p:strVal val="#ppt_h"/>
                                          </p:val>
                                        </p:tav>
                                      </p:tavLst>
                                    </p:anim>
                                  </p:childTnLst>
                                </p:cTn>
                              </p:par>
                              <p:par>
                                <p:cTn id="48" presetID="23" presetClass="entr" presetSubtype="16" fill="hold" grpId="0" nodeType="withEffect">
                                  <p:stCondLst>
                                    <p:cond delay="126"/>
                                  </p:stCondLst>
                                  <p:childTnLst>
                                    <p:set>
                                      <p:cBhvr>
                                        <p:cTn id="49" dur="1" fill="hold">
                                          <p:stCondLst>
                                            <p:cond delay="0"/>
                                          </p:stCondLst>
                                        </p:cTn>
                                        <p:tgtEl>
                                          <p:spTgt spid="27"/>
                                        </p:tgtEl>
                                        <p:attrNameLst>
                                          <p:attrName>style.visibility</p:attrName>
                                        </p:attrNameLst>
                                      </p:cBhvr>
                                      <p:to>
                                        <p:strVal val="visible"/>
                                      </p:to>
                                    </p:set>
                                    <p:anim calcmode="lin" valueType="num">
                                      <p:cBhvr>
                                        <p:cTn id="50" dur="500" fill="hold"/>
                                        <p:tgtEl>
                                          <p:spTgt spid="27"/>
                                        </p:tgtEl>
                                        <p:attrNameLst>
                                          <p:attrName>ppt_w</p:attrName>
                                        </p:attrNameLst>
                                      </p:cBhvr>
                                      <p:tavLst>
                                        <p:tav tm="0">
                                          <p:val>
                                            <p:fltVal val="0"/>
                                          </p:val>
                                        </p:tav>
                                        <p:tav tm="100000">
                                          <p:val>
                                            <p:strVal val="#ppt_w"/>
                                          </p:val>
                                        </p:tav>
                                      </p:tavLst>
                                    </p:anim>
                                    <p:anim calcmode="lin" valueType="num">
                                      <p:cBhvr>
                                        <p:cTn id="51" dur="500" fill="hold"/>
                                        <p:tgtEl>
                                          <p:spTgt spid="27"/>
                                        </p:tgtEl>
                                        <p:attrNameLst>
                                          <p:attrName>ppt_h</p:attrName>
                                        </p:attrNameLst>
                                      </p:cBhvr>
                                      <p:tavLst>
                                        <p:tav tm="0">
                                          <p:val>
                                            <p:fltVal val="0"/>
                                          </p:val>
                                        </p:tav>
                                        <p:tav tm="100000">
                                          <p:val>
                                            <p:strVal val="#ppt_h"/>
                                          </p:val>
                                        </p:tav>
                                      </p:tavLst>
                                    </p:anim>
                                  </p:childTnLst>
                                </p:cTn>
                              </p:par>
                              <p:par>
                                <p:cTn id="52" presetID="23" presetClass="entr" presetSubtype="16" fill="hold" grpId="0" nodeType="withEffect">
                                  <p:stCondLst>
                                    <p:cond delay="28"/>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childTnLst>
                                </p:cTn>
                              </p:par>
                              <p:par>
                                <p:cTn id="56" presetID="23" presetClass="entr" presetSubtype="16" fill="hold" grpId="0" nodeType="withEffect">
                                  <p:stCondLst>
                                    <p:cond delay="19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childTnLst>
                                </p:cTn>
                              </p:par>
                              <p:par>
                                <p:cTn id="60" presetID="23" presetClass="entr" presetSubtype="16" fill="hold" grpId="0" nodeType="withEffect">
                                  <p:stCondLst>
                                    <p:cond delay="91"/>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childTnLst>
                                </p:cTn>
                              </p:par>
                              <p:par>
                                <p:cTn id="64" presetID="23" presetClass="entr" presetSubtype="16" fill="hold" grpId="0" nodeType="withEffect">
                                  <p:stCondLst>
                                    <p:cond delay="104"/>
                                  </p:stCondLst>
                                  <p:childTnLst>
                                    <p:set>
                                      <p:cBhvr>
                                        <p:cTn id="65" dur="1" fill="hold">
                                          <p:stCondLst>
                                            <p:cond delay="0"/>
                                          </p:stCondLst>
                                        </p:cTn>
                                        <p:tgtEl>
                                          <p:spTgt spid="31"/>
                                        </p:tgtEl>
                                        <p:attrNameLst>
                                          <p:attrName>style.visibility</p:attrName>
                                        </p:attrNameLst>
                                      </p:cBhvr>
                                      <p:to>
                                        <p:strVal val="visible"/>
                                      </p:to>
                                    </p:set>
                                    <p:anim calcmode="lin" valueType="num">
                                      <p:cBhvr>
                                        <p:cTn id="66" dur="500" fill="hold"/>
                                        <p:tgtEl>
                                          <p:spTgt spid="31"/>
                                        </p:tgtEl>
                                        <p:attrNameLst>
                                          <p:attrName>ppt_w</p:attrName>
                                        </p:attrNameLst>
                                      </p:cBhvr>
                                      <p:tavLst>
                                        <p:tav tm="0">
                                          <p:val>
                                            <p:fltVal val="0"/>
                                          </p:val>
                                        </p:tav>
                                        <p:tav tm="100000">
                                          <p:val>
                                            <p:strVal val="#ppt_w"/>
                                          </p:val>
                                        </p:tav>
                                      </p:tavLst>
                                    </p:anim>
                                    <p:anim calcmode="lin" valueType="num">
                                      <p:cBhvr>
                                        <p:cTn id="67" dur="500" fill="hold"/>
                                        <p:tgtEl>
                                          <p:spTgt spid="31"/>
                                        </p:tgtEl>
                                        <p:attrNameLst>
                                          <p:attrName>ppt_h</p:attrName>
                                        </p:attrNameLst>
                                      </p:cBhvr>
                                      <p:tavLst>
                                        <p:tav tm="0">
                                          <p:val>
                                            <p:fltVal val="0"/>
                                          </p:val>
                                        </p:tav>
                                        <p:tav tm="100000">
                                          <p:val>
                                            <p:strVal val="#ppt_h"/>
                                          </p:val>
                                        </p:tav>
                                      </p:tavLst>
                                    </p:anim>
                                  </p:childTnLst>
                                </p:cTn>
                              </p:par>
                              <p:par>
                                <p:cTn id="68" presetID="23" presetClass="entr" presetSubtype="16" fill="hold" grpId="0" nodeType="withEffect">
                                  <p:stCondLst>
                                    <p:cond delay="176"/>
                                  </p:stCondLst>
                                  <p:childTnLst>
                                    <p:set>
                                      <p:cBhvr>
                                        <p:cTn id="69" dur="1" fill="hold">
                                          <p:stCondLst>
                                            <p:cond delay="0"/>
                                          </p:stCondLst>
                                        </p:cTn>
                                        <p:tgtEl>
                                          <p:spTgt spid="32"/>
                                        </p:tgtEl>
                                        <p:attrNameLst>
                                          <p:attrName>style.visibility</p:attrName>
                                        </p:attrNameLst>
                                      </p:cBhvr>
                                      <p:to>
                                        <p:strVal val="visible"/>
                                      </p:to>
                                    </p:set>
                                    <p:anim calcmode="lin" valueType="num">
                                      <p:cBhvr>
                                        <p:cTn id="70" dur="500" fill="hold"/>
                                        <p:tgtEl>
                                          <p:spTgt spid="32"/>
                                        </p:tgtEl>
                                        <p:attrNameLst>
                                          <p:attrName>ppt_w</p:attrName>
                                        </p:attrNameLst>
                                      </p:cBhvr>
                                      <p:tavLst>
                                        <p:tav tm="0">
                                          <p:val>
                                            <p:fltVal val="0"/>
                                          </p:val>
                                        </p:tav>
                                        <p:tav tm="100000">
                                          <p:val>
                                            <p:strVal val="#ppt_w"/>
                                          </p:val>
                                        </p:tav>
                                      </p:tavLst>
                                    </p:anim>
                                    <p:anim calcmode="lin" valueType="num">
                                      <p:cBhvr>
                                        <p:cTn id="71" dur="500" fill="hold"/>
                                        <p:tgtEl>
                                          <p:spTgt spid="32"/>
                                        </p:tgtEl>
                                        <p:attrNameLst>
                                          <p:attrName>ppt_h</p:attrName>
                                        </p:attrNameLst>
                                      </p:cBhvr>
                                      <p:tavLst>
                                        <p:tav tm="0">
                                          <p:val>
                                            <p:fltVal val="0"/>
                                          </p:val>
                                        </p:tav>
                                        <p:tav tm="100000">
                                          <p:val>
                                            <p:strVal val="#ppt_h"/>
                                          </p:val>
                                        </p:tav>
                                      </p:tavLst>
                                    </p:anim>
                                  </p:childTnLst>
                                </p:cTn>
                              </p:par>
                              <p:par>
                                <p:cTn id="72" presetID="23" presetClass="entr" presetSubtype="16" fill="hold" grpId="0" nodeType="withEffect">
                                  <p:stCondLst>
                                    <p:cond delay="173"/>
                                  </p:stCondLst>
                                  <p:childTnLst>
                                    <p:set>
                                      <p:cBhvr>
                                        <p:cTn id="73" dur="1" fill="hold">
                                          <p:stCondLst>
                                            <p:cond delay="0"/>
                                          </p:stCondLst>
                                        </p:cTn>
                                        <p:tgtEl>
                                          <p:spTgt spid="33"/>
                                        </p:tgtEl>
                                        <p:attrNameLst>
                                          <p:attrName>style.visibility</p:attrName>
                                        </p:attrNameLst>
                                      </p:cBhvr>
                                      <p:to>
                                        <p:strVal val="visible"/>
                                      </p:to>
                                    </p:set>
                                    <p:anim calcmode="lin" valueType="num">
                                      <p:cBhvr>
                                        <p:cTn id="74" dur="500" fill="hold"/>
                                        <p:tgtEl>
                                          <p:spTgt spid="33"/>
                                        </p:tgtEl>
                                        <p:attrNameLst>
                                          <p:attrName>ppt_w</p:attrName>
                                        </p:attrNameLst>
                                      </p:cBhvr>
                                      <p:tavLst>
                                        <p:tav tm="0">
                                          <p:val>
                                            <p:fltVal val="0"/>
                                          </p:val>
                                        </p:tav>
                                        <p:tav tm="100000">
                                          <p:val>
                                            <p:strVal val="#ppt_w"/>
                                          </p:val>
                                        </p:tav>
                                      </p:tavLst>
                                    </p:anim>
                                    <p:anim calcmode="lin" valueType="num">
                                      <p:cBhvr>
                                        <p:cTn id="75" dur="500" fill="hold"/>
                                        <p:tgtEl>
                                          <p:spTgt spid="33"/>
                                        </p:tgtEl>
                                        <p:attrNameLst>
                                          <p:attrName>ppt_h</p:attrName>
                                        </p:attrNameLst>
                                      </p:cBhvr>
                                      <p:tavLst>
                                        <p:tav tm="0">
                                          <p:val>
                                            <p:fltVal val="0"/>
                                          </p:val>
                                        </p:tav>
                                        <p:tav tm="100000">
                                          <p:val>
                                            <p:strVal val="#ppt_h"/>
                                          </p:val>
                                        </p:tav>
                                      </p:tavLst>
                                    </p:anim>
                                  </p:childTnLst>
                                </p:cTn>
                              </p:par>
                              <p:par>
                                <p:cTn id="76" presetID="23" presetClass="entr" presetSubtype="16" fill="hold" grpId="0" nodeType="withEffect">
                                  <p:stCondLst>
                                    <p:cond delay="137"/>
                                  </p:stCondLst>
                                  <p:childTnLst>
                                    <p:set>
                                      <p:cBhvr>
                                        <p:cTn id="77" dur="1" fill="hold">
                                          <p:stCondLst>
                                            <p:cond delay="0"/>
                                          </p:stCondLst>
                                        </p:cTn>
                                        <p:tgtEl>
                                          <p:spTgt spid="34"/>
                                        </p:tgtEl>
                                        <p:attrNameLst>
                                          <p:attrName>style.visibility</p:attrName>
                                        </p:attrNameLst>
                                      </p:cBhvr>
                                      <p:to>
                                        <p:strVal val="visible"/>
                                      </p:to>
                                    </p:set>
                                    <p:anim calcmode="lin" valueType="num">
                                      <p:cBhvr>
                                        <p:cTn id="78" dur="500" fill="hold"/>
                                        <p:tgtEl>
                                          <p:spTgt spid="34"/>
                                        </p:tgtEl>
                                        <p:attrNameLst>
                                          <p:attrName>ppt_w</p:attrName>
                                        </p:attrNameLst>
                                      </p:cBhvr>
                                      <p:tavLst>
                                        <p:tav tm="0">
                                          <p:val>
                                            <p:fltVal val="0"/>
                                          </p:val>
                                        </p:tav>
                                        <p:tav tm="100000">
                                          <p:val>
                                            <p:strVal val="#ppt_w"/>
                                          </p:val>
                                        </p:tav>
                                      </p:tavLst>
                                    </p:anim>
                                    <p:anim calcmode="lin" valueType="num">
                                      <p:cBhvr>
                                        <p:cTn id="79" dur="500" fill="hold"/>
                                        <p:tgtEl>
                                          <p:spTgt spid="34"/>
                                        </p:tgtEl>
                                        <p:attrNameLst>
                                          <p:attrName>ppt_h</p:attrName>
                                        </p:attrNameLst>
                                      </p:cBhvr>
                                      <p:tavLst>
                                        <p:tav tm="0">
                                          <p:val>
                                            <p:fltVal val="0"/>
                                          </p:val>
                                        </p:tav>
                                        <p:tav tm="100000">
                                          <p:val>
                                            <p:strVal val="#ppt_h"/>
                                          </p:val>
                                        </p:tav>
                                      </p:tavLst>
                                    </p:anim>
                                  </p:childTnLst>
                                </p:cTn>
                              </p:par>
                              <p:par>
                                <p:cTn id="80" presetID="23" presetClass="entr" presetSubtype="16" fill="hold" grpId="0" nodeType="withEffect">
                                  <p:stCondLst>
                                    <p:cond delay="87"/>
                                  </p:stCondLst>
                                  <p:childTnLst>
                                    <p:set>
                                      <p:cBhvr>
                                        <p:cTn id="81" dur="1" fill="hold">
                                          <p:stCondLst>
                                            <p:cond delay="0"/>
                                          </p:stCondLst>
                                        </p:cTn>
                                        <p:tgtEl>
                                          <p:spTgt spid="35"/>
                                        </p:tgtEl>
                                        <p:attrNameLst>
                                          <p:attrName>style.visibility</p:attrName>
                                        </p:attrNameLst>
                                      </p:cBhvr>
                                      <p:to>
                                        <p:strVal val="visible"/>
                                      </p:to>
                                    </p:set>
                                    <p:anim calcmode="lin" valueType="num">
                                      <p:cBhvr>
                                        <p:cTn id="82" dur="500" fill="hold"/>
                                        <p:tgtEl>
                                          <p:spTgt spid="35"/>
                                        </p:tgtEl>
                                        <p:attrNameLst>
                                          <p:attrName>ppt_w</p:attrName>
                                        </p:attrNameLst>
                                      </p:cBhvr>
                                      <p:tavLst>
                                        <p:tav tm="0">
                                          <p:val>
                                            <p:fltVal val="0"/>
                                          </p:val>
                                        </p:tav>
                                        <p:tav tm="100000">
                                          <p:val>
                                            <p:strVal val="#ppt_w"/>
                                          </p:val>
                                        </p:tav>
                                      </p:tavLst>
                                    </p:anim>
                                    <p:anim calcmode="lin" valueType="num">
                                      <p:cBhvr>
                                        <p:cTn id="83" dur="500" fill="hold"/>
                                        <p:tgtEl>
                                          <p:spTgt spid="35"/>
                                        </p:tgtEl>
                                        <p:attrNameLst>
                                          <p:attrName>ppt_h</p:attrName>
                                        </p:attrNameLst>
                                      </p:cBhvr>
                                      <p:tavLst>
                                        <p:tav tm="0">
                                          <p:val>
                                            <p:fltVal val="0"/>
                                          </p:val>
                                        </p:tav>
                                        <p:tav tm="100000">
                                          <p:val>
                                            <p:strVal val="#ppt_h"/>
                                          </p:val>
                                        </p:tav>
                                      </p:tavLst>
                                    </p:anim>
                                  </p:childTnLst>
                                </p:cTn>
                              </p:par>
                              <p:par>
                                <p:cTn id="84" presetID="23" presetClass="entr" presetSubtype="16" fill="hold" grpId="0" nodeType="withEffect">
                                  <p:stCondLst>
                                    <p:cond delay="77"/>
                                  </p:stCondLst>
                                  <p:childTnLst>
                                    <p:set>
                                      <p:cBhvr>
                                        <p:cTn id="85" dur="1" fill="hold">
                                          <p:stCondLst>
                                            <p:cond delay="0"/>
                                          </p:stCondLst>
                                        </p:cTn>
                                        <p:tgtEl>
                                          <p:spTgt spid="36"/>
                                        </p:tgtEl>
                                        <p:attrNameLst>
                                          <p:attrName>style.visibility</p:attrName>
                                        </p:attrNameLst>
                                      </p:cBhvr>
                                      <p:to>
                                        <p:strVal val="visible"/>
                                      </p:to>
                                    </p:set>
                                    <p:anim calcmode="lin" valueType="num">
                                      <p:cBhvr>
                                        <p:cTn id="86" dur="500" fill="hold"/>
                                        <p:tgtEl>
                                          <p:spTgt spid="36"/>
                                        </p:tgtEl>
                                        <p:attrNameLst>
                                          <p:attrName>ppt_w</p:attrName>
                                        </p:attrNameLst>
                                      </p:cBhvr>
                                      <p:tavLst>
                                        <p:tav tm="0">
                                          <p:val>
                                            <p:fltVal val="0"/>
                                          </p:val>
                                        </p:tav>
                                        <p:tav tm="100000">
                                          <p:val>
                                            <p:strVal val="#ppt_w"/>
                                          </p:val>
                                        </p:tav>
                                      </p:tavLst>
                                    </p:anim>
                                    <p:anim calcmode="lin" valueType="num">
                                      <p:cBhvr>
                                        <p:cTn id="87" dur="500" fill="hold"/>
                                        <p:tgtEl>
                                          <p:spTgt spid="36"/>
                                        </p:tgtEl>
                                        <p:attrNameLst>
                                          <p:attrName>ppt_h</p:attrName>
                                        </p:attrNameLst>
                                      </p:cBhvr>
                                      <p:tavLst>
                                        <p:tav tm="0">
                                          <p:val>
                                            <p:fltVal val="0"/>
                                          </p:val>
                                        </p:tav>
                                        <p:tav tm="100000">
                                          <p:val>
                                            <p:strVal val="#ppt_h"/>
                                          </p:val>
                                        </p:tav>
                                      </p:tavLst>
                                    </p:anim>
                                  </p:childTnLst>
                                </p:cTn>
                              </p:par>
                              <p:par>
                                <p:cTn id="88" presetID="23" presetClass="entr" presetSubtype="16" fill="hold" grpId="0" nodeType="withEffect">
                                  <p:stCondLst>
                                    <p:cond delay="132"/>
                                  </p:stCondLst>
                                  <p:childTnLst>
                                    <p:set>
                                      <p:cBhvr>
                                        <p:cTn id="89" dur="1" fill="hold">
                                          <p:stCondLst>
                                            <p:cond delay="0"/>
                                          </p:stCondLst>
                                        </p:cTn>
                                        <p:tgtEl>
                                          <p:spTgt spid="37"/>
                                        </p:tgtEl>
                                        <p:attrNameLst>
                                          <p:attrName>style.visibility</p:attrName>
                                        </p:attrNameLst>
                                      </p:cBhvr>
                                      <p:to>
                                        <p:strVal val="visible"/>
                                      </p:to>
                                    </p:set>
                                    <p:anim calcmode="lin" valueType="num">
                                      <p:cBhvr>
                                        <p:cTn id="90" dur="500" fill="hold"/>
                                        <p:tgtEl>
                                          <p:spTgt spid="37"/>
                                        </p:tgtEl>
                                        <p:attrNameLst>
                                          <p:attrName>ppt_w</p:attrName>
                                        </p:attrNameLst>
                                      </p:cBhvr>
                                      <p:tavLst>
                                        <p:tav tm="0">
                                          <p:val>
                                            <p:fltVal val="0"/>
                                          </p:val>
                                        </p:tav>
                                        <p:tav tm="100000">
                                          <p:val>
                                            <p:strVal val="#ppt_w"/>
                                          </p:val>
                                        </p:tav>
                                      </p:tavLst>
                                    </p:anim>
                                    <p:anim calcmode="lin" valueType="num">
                                      <p:cBhvr>
                                        <p:cTn id="91" dur="500" fill="hold"/>
                                        <p:tgtEl>
                                          <p:spTgt spid="37"/>
                                        </p:tgtEl>
                                        <p:attrNameLst>
                                          <p:attrName>ppt_h</p:attrName>
                                        </p:attrNameLst>
                                      </p:cBhvr>
                                      <p:tavLst>
                                        <p:tav tm="0">
                                          <p:val>
                                            <p:fltVal val="0"/>
                                          </p:val>
                                        </p:tav>
                                        <p:tav tm="100000">
                                          <p:val>
                                            <p:strVal val="#ppt_h"/>
                                          </p:val>
                                        </p:tav>
                                      </p:tavLst>
                                    </p:anim>
                                  </p:childTnLst>
                                </p:cTn>
                              </p:par>
                              <p:par>
                                <p:cTn id="92" presetID="23" presetClass="entr" presetSubtype="16" fill="hold" grpId="0" nodeType="withEffect">
                                  <p:stCondLst>
                                    <p:cond delay="42"/>
                                  </p:stCondLst>
                                  <p:childTnLst>
                                    <p:set>
                                      <p:cBhvr>
                                        <p:cTn id="93" dur="1" fill="hold">
                                          <p:stCondLst>
                                            <p:cond delay="0"/>
                                          </p:stCondLst>
                                        </p:cTn>
                                        <p:tgtEl>
                                          <p:spTgt spid="38"/>
                                        </p:tgtEl>
                                        <p:attrNameLst>
                                          <p:attrName>style.visibility</p:attrName>
                                        </p:attrNameLst>
                                      </p:cBhvr>
                                      <p:to>
                                        <p:strVal val="visible"/>
                                      </p:to>
                                    </p:set>
                                    <p:anim calcmode="lin" valueType="num">
                                      <p:cBhvr>
                                        <p:cTn id="94" dur="500" fill="hold"/>
                                        <p:tgtEl>
                                          <p:spTgt spid="38"/>
                                        </p:tgtEl>
                                        <p:attrNameLst>
                                          <p:attrName>ppt_w</p:attrName>
                                        </p:attrNameLst>
                                      </p:cBhvr>
                                      <p:tavLst>
                                        <p:tav tm="0">
                                          <p:val>
                                            <p:fltVal val="0"/>
                                          </p:val>
                                        </p:tav>
                                        <p:tav tm="100000">
                                          <p:val>
                                            <p:strVal val="#ppt_w"/>
                                          </p:val>
                                        </p:tav>
                                      </p:tavLst>
                                    </p:anim>
                                    <p:anim calcmode="lin" valueType="num">
                                      <p:cBhvr>
                                        <p:cTn id="95" dur="500" fill="hold"/>
                                        <p:tgtEl>
                                          <p:spTgt spid="38"/>
                                        </p:tgtEl>
                                        <p:attrNameLst>
                                          <p:attrName>ppt_h</p:attrName>
                                        </p:attrNameLst>
                                      </p:cBhvr>
                                      <p:tavLst>
                                        <p:tav tm="0">
                                          <p:val>
                                            <p:fltVal val="0"/>
                                          </p:val>
                                        </p:tav>
                                        <p:tav tm="100000">
                                          <p:val>
                                            <p:strVal val="#ppt_h"/>
                                          </p:val>
                                        </p:tav>
                                      </p:tavLst>
                                    </p:anim>
                                  </p:childTnLst>
                                </p:cTn>
                              </p:par>
                              <p:par>
                                <p:cTn id="96" presetID="23" presetClass="entr" presetSubtype="16" fill="hold" grpId="0" nodeType="withEffect">
                                  <p:stCondLst>
                                    <p:cond delay="156"/>
                                  </p:stCondLst>
                                  <p:childTnLst>
                                    <p:set>
                                      <p:cBhvr>
                                        <p:cTn id="97" dur="1" fill="hold">
                                          <p:stCondLst>
                                            <p:cond delay="0"/>
                                          </p:stCondLst>
                                        </p:cTn>
                                        <p:tgtEl>
                                          <p:spTgt spid="39"/>
                                        </p:tgtEl>
                                        <p:attrNameLst>
                                          <p:attrName>style.visibility</p:attrName>
                                        </p:attrNameLst>
                                      </p:cBhvr>
                                      <p:to>
                                        <p:strVal val="visible"/>
                                      </p:to>
                                    </p:set>
                                    <p:anim calcmode="lin" valueType="num">
                                      <p:cBhvr>
                                        <p:cTn id="98" dur="500" fill="hold"/>
                                        <p:tgtEl>
                                          <p:spTgt spid="39"/>
                                        </p:tgtEl>
                                        <p:attrNameLst>
                                          <p:attrName>ppt_w</p:attrName>
                                        </p:attrNameLst>
                                      </p:cBhvr>
                                      <p:tavLst>
                                        <p:tav tm="0">
                                          <p:val>
                                            <p:fltVal val="0"/>
                                          </p:val>
                                        </p:tav>
                                        <p:tav tm="100000">
                                          <p:val>
                                            <p:strVal val="#ppt_w"/>
                                          </p:val>
                                        </p:tav>
                                      </p:tavLst>
                                    </p:anim>
                                    <p:anim calcmode="lin" valueType="num">
                                      <p:cBhvr>
                                        <p:cTn id="99" dur="500" fill="hold"/>
                                        <p:tgtEl>
                                          <p:spTgt spid="39"/>
                                        </p:tgtEl>
                                        <p:attrNameLst>
                                          <p:attrName>ppt_h</p:attrName>
                                        </p:attrNameLst>
                                      </p:cBhvr>
                                      <p:tavLst>
                                        <p:tav tm="0">
                                          <p:val>
                                            <p:fltVal val="0"/>
                                          </p:val>
                                        </p:tav>
                                        <p:tav tm="100000">
                                          <p:val>
                                            <p:strVal val="#ppt_h"/>
                                          </p:val>
                                        </p:tav>
                                      </p:tavLst>
                                    </p:anim>
                                  </p:childTnLst>
                                </p:cTn>
                              </p:par>
                              <p:par>
                                <p:cTn id="100" presetID="23" presetClass="entr" presetSubtype="16" fill="hold" grpId="0" nodeType="withEffect">
                                  <p:stCondLst>
                                    <p:cond delay="21"/>
                                  </p:stCondLst>
                                  <p:childTnLst>
                                    <p:set>
                                      <p:cBhvr>
                                        <p:cTn id="101" dur="1" fill="hold">
                                          <p:stCondLst>
                                            <p:cond delay="0"/>
                                          </p:stCondLst>
                                        </p:cTn>
                                        <p:tgtEl>
                                          <p:spTgt spid="40"/>
                                        </p:tgtEl>
                                        <p:attrNameLst>
                                          <p:attrName>style.visibility</p:attrName>
                                        </p:attrNameLst>
                                      </p:cBhvr>
                                      <p:to>
                                        <p:strVal val="visible"/>
                                      </p:to>
                                    </p:set>
                                    <p:anim calcmode="lin" valueType="num">
                                      <p:cBhvr>
                                        <p:cTn id="102" dur="500" fill="hold"/>
                                        <p:tgtEl>
                                          <p:spTgt spid="40"/>
                                        </p:tgtEl>
                                        <p:attrNameLst>
                                          <p:attrName>ppt_w</p:attrName>
                                        </p:attrNameLst>
                                      </p:cBhvr>
                                      <p:tavLst>
                                        <p:tav tm="0">
                                          <p:val>
                                            <p:fltVal val="0"/>
                                          </p:val>
                                        </p:tav>
                                        <p:tav tm="100000">
                                          <p:val>
                                            <p:strVal val="#ppt_w"/>
                                          </p:val>
                                        </p:tav>
                                      </p:tavLst>
                                    </p:anim>
                                    <p:anim calcmode="lin" valueType="num">
                                      <p:cBhvr>
                                        <p:cTn id="103" dur="500" fill="hold"/>
                                        <p:tgtEl>
                                          <p:spTgt spid="40"/>
                                        </p:tgtEl>
                                        <p:attrNameLst>
                                          <p:attrName>ppt_h</p:attrName>
                                        </p:attrNameLst>
                                      </p:cBhvr>
                                      <p:tavLst>
                                        <p:tav tm="0">
                                          <p:val>
                                            <p:fltVal val="0"/>
                                          </p:val>
                                        </p:tav>
                                        <p:tav tm="100000">
                                          <p:val>
                                            <p:strVal val="#ppt_h"/>
                                          </p:val>
                                        </p:tav>
                                      </p:tavLst>
                                    </p:anim>
                                  </p:childTnLst>
                                </p:cTn>
                              </p:par>
                              <p:par>
                                <p:cTn id="104" presetID="23" presetClass="entr" presetSubtype="16" fill="hold" grpId="0" nodeType="withEffect">
                                  <p:stCondLst>
                                    <p:cond delay="108"/>
                                  </p:stCondLst>
                                  <p:childTnLst>
                                    <p:set>
                                      <p:cBhvr>
                                        <p:cTn id="105" dur="1" fill="hold">
                                          <p:stCondLst>
                                            <p:cond delay="0"/>
                                          </p:stCondLst>
                                        </p:cTn>
                                        <p:tgtEl>
                                          <p:spTgt spid="41"/>
                                        </p:tgtEl>
                                        <p:attrNameLst>
                                          <p:attrName>style.visibility</p:attrName>
                                        </p:attrNameLst>
                                      </p:cBhvr>
                                      <p:to>
                                        <p:strVal val="visible"/>
                                      </p:to>
                                    </p:set>
                                    <p:anim calcmode="lin" valueType="num">
                                      <p:cBhvr>
                                        <p:cTn id="106" dur="500" fill="hold"/>
                                        <p:tgtEl>
                                          <p:spTgt spid="41"/>
                                        </p:tgtEl>
                                        <p:attrNameLst>
                                          <p:attrName>ppt_w</p:attrName>
                                        </p:attrNameLst>
                                      </p:cBhvr>
                                      <p:tavLst>
                                        <p:tav tm="0">
                                          <p:val>
                                            <p:fltVal val="0"/>
                                          </p:val>
                                        </p:tav>
                                        <p:tav tm="100000">
                                          <p:val>
                                            <p:strVal val="#ppt_w"/>
                                          </p:val>
                                        </p:tav>
                                      </p:tavLst>
                                    </p:anim>
                                    <p:anim calcmode="lin" valueType="num">
                                      <p:cBhvr>
                                        <p:cTn id="107" dur="500" fill="hold"/>
                                        <p:tgtEl>
                                          <p:spTgt spid="41"/>
                                        </p:tgtEl>
                                        <p:attrNameLst>
                                          <p:attrName>ppt_h</p:attrName>
                                        </p:attrNameLst>
                                      </p:cBhvr>
                                      <p:tavLst>
                                        <p:tav tm="0">
                                          <p:val>
                                            <p:fltVal val="0"/>
                                          </p:val>
                                        </p:tav>
                                        <p:tav tm="100000">
                                          <p:val>
                                            <p:strVal val="#ppt_h"/>
                                          </p:val>
                                        </p:tav>
                                      </p:tavLst>
                                    </p:anim>
                                  </p:childTnLst>
                                </p:cTn>
                              </p:par>
                              <p:par>
                                <p:cTn id="108" presetID="23" presetClass="entr" presetSubtype="16" fill="hold" grpId="0" nodeType="withEffect">
                                  <p:stCondLst>
                                    <p:cond delay="105"/>
                                  </p:stCondLst>
                                  <p:childTnLst>
                                    <p:set>
                                      <p:cBhvr>
                                        <p:cTn id="109" dur="1" fill="hold">
                                          <p:stCondLst>
                                            <p:cond delay="0"/>
                                          </p:stCondLst>
                                        </p:cTn>
                                        <p:tgtEl>
                                          <p:spTgt spid="42"/>
                                        </p:tgtEl>
                                        <p:attrNameLst>
                                          <p:attrName>style.visibility</p:attrName>
                                        </p:attrNameLst>
                                      </p:cBhvr>
                                      <p:to>
                                        <p:strVal val="visible"/>
                                      </p:to>
                                    </p:set>
                                    <p:anim calcmode="lin" valueType="num">
                                      <p:cBhvr>
                                        <p:cTn id="110" dur="500" fill="hold"/>
                                        <p:tgtEl>
                                          <p:spTgt spid="42"/>
                                        </p:tgtEl>
                                        <p:attrNameLst>
                                          <p:attrName>ppt_w</p:attrName>
                                        </p:attrNameLst>
                                      </p:cBhvr>
                                      <p:tavLst>
                                        <p:tav tm="0">
                                          <p:val>
                                            <p:fltVal val="0"/>
                                          </p:val>
                                        </p:tav>
                                        <p:tav tm="100000">
                                          <p:val>
                                            <p:strVal val="#ppt_w"/>
                                          </p:val>
                                        </p:tav>
                                      </p:tavLst>
                                    </p:anim>
                                    <p:anim calcmode="lin" valueType="num">
                                      <p:cBhvr>
                                        <p:cTn id="111" dur="500" fill="hold"/>
                                        <p:tgtEl>
                                          <p:spTgt spid="42"/>
                                        </p:tgtEl>
                                        <p:attrNameLst>
                                          <p:attrName>ppt_h</p:attrName>
                                        </p:attrNameLst>
                                      </p:cBhvr>
                                      <p:tavLst>
                                        <p:tav tm="0">
                                          <p:val>
                                            <p:fltVal val="0"/>
                                          </p:val>
                                        </p:tav>
                                        <p:tav tm="100000">
                                          <p:val>
                                            <p:strVal val="#ppt_h"/>
                                          </p:val>
                                        </p:tav>
                                      </p:tavLst>
                                    </p:anim>
                                  </p:childTnLst>
                                </p:cTn>
                              </p:par>
                              <p:par>
                                <p:cTn id="112" presetID="23" presetClass="entr" presetSubtype="16" fill="hold" grpId="0" nodeType="withEffect">
                                  <p:stCondLst>
                                    <p:cond delay="141"/>
                                  </p:stCondLst>
                                  <p:childTnLst>
                                    <p:set>
                                      <p:cBhvr>
                                        <p:cTn id="113" dur="1" fill="hold">
                                          <p:stCondLst>
                                            <p:cond delay="0"/>
                                          </p:stCondLst>
                                        </p:cTn>
                                        <p:tgtEl>
                                          <p:spTgt spid="43"/>
                                        </p:tgtEl>
                                        <p:attrNameLst>
                                          <p:attrName>style.visibility</p:attrName>
                                        </p:attrNameLst>
                                      </p:cBhvr>
                                      <p:to>
                                        <p:strVal val="visible"/>
                                      </p:to>
                                    </p:set>
                                    <p:anim calcmode="lin" valueType="num">
                                      <p:cBhvr>
                                        <p:cTn id="114" dur="500" fill="hold"/>
                                        <p:tgtEl>
                                          <p:spTgt spid="43"/>
                                        </p:tgtEl>
                                        <p:attrNameLst>
                                          <p:attrName>ppt_w</p:attrName>
                                        </p:attrNameLst>
                                      </p:cBhvr>
                                      <p:tavLst>
                                        <p:tav tm="0">
                                          <p:val>
                                            <p:fltVal val="0"/>
                                          </p:val>
                                        </p:tav>
                                        <p:tav tm="100000">
                                          <p:val>
                                            <p:strVal val="#ppt_w"/>
                                          </p:val>
                                        </p:tav>
                                      </p:tavLst>
                                    </p:anim>
                                    <p:anim calcmode="lin" valueType="num">
                                      <p:cBhvr>
                                        <p:cTn id="115" dur="500" fill="hold"/>
                                        <p:tgtEl>
                                          <p:spTgt spid="43"/>
                                        </p:tgtEl>
                                        <p:attrNameLst>
                                          <p:attrName>ppt_h</p:attrName>
                                        </p:attrNameLst>
                                      </p:cBhvr>
                                      <p:tavLst>
                                        <p:tav tm="0">
                                          <p:val>
                                            <p:fltVal val="0"/>
                                          </p:val>
                                        </p:tav>
                                        <p:tav tm="100000">
                                          <p:val>
                                            <p:strVal val="#ppt_h"/>
                                          </p:val>
                                        </p:tav>
                                      </p:tavLst>
                                    </p:anim>
                                  </p:childTnLst>
                                </p:cTn>
                              </p:par>
                              <p:par>
                                <p:cTn id="116" presetID="23" presetClass="entr" presetSubtype="16" fill="hold" grpId="0" nodeType="withEffect">
                                  <p:stCondLst>
                                    <p:cond delay="126"/>
                                  </p:stCondLst>
                                  <p:childTnLst>
                                    <p:set>
                                      <p:cBhvr>
                                        <p:cTn id="117" dur="1" fill="hold">
                                          <p:stCondLst>
                                            <p:cond delay="0"/>
                                          </p:stCondLst>
                                        </p:cTn>
                                        <p:tgtEl>
                                          <p:spTgt spid="44"/>
                                        </p:tgtEl>
                                        <p:attrNameLst>
                                          <p:attrName>style.visibility</p:attrName>
                                        </p:attrNameLst>
                                      </p:cBhvr>
                                      <p:to>
                                        <p:strVal val="visible"/>
                                      </p:to>
                                    </p:set>
                                    <p:anim calcmode="lin" valueType="num">
                                      <p:cBhvr>
                                        <p:cTn id="118" dur="500" fill="hold"/>
                                        <p:tgtEl>
                                          <p:spTgt spid="44"/>
                                        </p:tgtEl>
                                        <p:attrNameLst>
                                          <p:attrName>ppt_w</p:attrName>
                                        </p:attrNameLst>
                                      </p:cBhvr>
                                      <p:tavLst>
                                        <p:tav tm="0">
                                          <p:val>
                                            <p:fltVal val="0"/>
                                          </p:val>
                                        </p:tav>
                                        <p:tav tm="100000">
                                          <p:val>
                                            <p:strVal val="#ppt_w"/>
                                          </p:val>
                                        </p:tav>
                                      </p:tavLst>
                                    </p:anim>
                                    <p:anim calcmode="lin" valueType="num">
                                      <p:cBhvr>
                                        <p:cTn id="119" dur="500" fill="hold"/>
                                        <p:tgtEl>
                                          <p:spTgt spid="44"/>
                                        </p:tgtEl>
                                        <p:attrNameLst>
                                          <p:attrName>ppt_h</p:attrName>
                                        </p:attrNameLst>
                                      </p:cBhvr>
                                      <p:tavLst>
                                        <p:tav tm="0">
                                          <p:val>
                                            <p:fltVal val="0"/>
                                          </p:val>
                                        </p:tav>
                                        <p:tav tm="100000">
                                          <p:val>
                                            <p:strVal val="#ppt_h"/>
                                          </p:val>
                                        </p:tav>
                                      </p:tavLst>
                                    </p:anim>
                                  </p:childTnLst>
                                </p:cTn>
                              </p:par>
                              <p:par>
                                <p:cTn id="120" presetID="23" presetClass="entr" presetSubtype="16" fill="hold" grpId="0" nodeType="withEffect">
                                  <p:stCondLst>
                                    <p:cond delay="122"/>
                                  </p:stCondLst>
                                  <p:childTnLst>
                                    <p:set>
                                      <p:cBhvr>
                                        <p:cTn id="121" dur="1" fill="hold">
                                          <p:stCondLst>
                                            <p:cond delay="0"/>
                                          </p:stCondLst>
                                        </p:cTn>
                                        <p:tgtEl>
                                          <p:spTgt spid="45"/>
                                        </p:tgtEl>
                                        <p:attrNameLst>
                                          <p:attrName>style.visibility</p:attrName>
                                        </p:attrNameLst>
                                      </p:cBhvr>
                                      <p:to>
                                        <p:strVal val="visible"/>
                                      </p:to>
                                    </p:set>
                                    <p:anim calcmode="lin" valueType="num">
                                      <p:cBhvr>
                                        <p:cTn id="122" dur="500" fill="hold"/>
                                        <p:tgtEl>
                                          <p:spTgt spid="45"/>
                                        </p:tgtEl>
                                        <p:attrNameLst>
                                          <p:attrName>ppt_w</p:attrName>
                                        </p:attrNameLst>
                                      </p:cBhvr>
                                      <p:tavLst>
                                        <p:tav tm="0">
                                          <p:val>
                                            <p:fltVal val="0"/>
                                          </p:val>
                                        </p:tav>
                                        <p:tav tm="100000">
                                          <p:val>
                                            <p:strVal val="#ppt_w"/>
                                          </p:val>
                                        </p:tav>
                                      </p:tavLst>
                                    </p:anim>
                                    <p:anim calcmode="lin" valueType="num">
                                      <p:cBhvr>
                                        <p:cTn id="123" dur="500" fill="hold"/>
                                        <p:tgtEl>
                                          <p:spTgt spid="45"/>
                                        </p:tgtEl>
                                        <p:attrNameLst>
                                          <p:attrName>ppt_h</p:attrName>
                                        </p:attrNameLst>
                                      </p:cBhvr>
                                      <p:tavLst>
                                        <p:tav tm="0">
                                          <p:val>
                                            <p:fltVal val="0"/>
                                          </p:val>
                                        </p:tav>
                                        <p:tav tm="100000">
                                          <p:val>
                                            <p:strVal val="#ppt_h"/>
                                          </p:val>
                                        </p:tav>
                                      </p:tavLst>
                                    </p:anim>
                                  </p:childTnLst>
                                </p:cTn>
                              </p:par>
                              <p:par>
                                <p:cTn id="124" presetID="23" presetClass="entr" presetSubtype="16" fill="hold" grpId="0" nodeType="withEffect">
                                  <p:stCondLst>
                                    <p:cond delay="104"/>
                                  </p:stCondLst>
                                  <p:childTnLst>
                                    <p:set>
                                      <p:cBhvr>
                                        <p:cTn id="125" dur="1" fill="hold">
                                          <p:stCondLst>
                                            <p:cond delay="0"/>
                                          </p:stCondLst>
                                        </p:cTn>
                                        <p:tgtEl>
                                          <p:spTgt spid="46"/>
                                        </p:tgtEl>
                                        <p:attrNameLst>
                                          <p:attrName>style.visibility</p:attrName>
                                        </p:attrNameLst>
                                      </p:cBhvr>
                                      <p:to>
                                        <p:strVal val="visible"/>
                                      </p:to>
                                    </p:set>
                                    <p:anim calcmode="lin" valueType="num">
                                      <p:cBhvr>
                                        <p:cTn id="126" dur="500" fill="hold"/>
                                        <p:tgtEl>
                                          <p:spTgt spid="46"/>
                                        </p:tgtEl>
                                        <p:attrNameLst>
                                          <p:attrName>ppt_w</p:attrName>
                                        </p:attrNameLst>
                                      </p:cBhvr>
                                      <p:tavLst>
                                        <p:tav tm="0">
                                          <p:val>
                                            <p:fltVal val="0"/>
                                          </p:val>
                                        </p:tav>
                                        <p:tav tm="100000">
                                          <p:val>
                                            <p:strVal val="#ppt_w"/>
                                          </p:val>
                                        </p:tav>
                                      </p:tavLst>
                                    </p:anim>
                                    <p:anim calcmode="lin" valueType="num">
                                      <p:cBhvr>
                                        <p:cTn id="127" dur="500" fill="hold"/>
                                        <p:tgtEl>
                                          <p:spTgt spid="46"/>
                                        </p:tgtEl>
                                        <p:attrNameLst>
                                          <p:attrName>ppt_h</p:attrName>
                                        </p:attrNameLst>
                                      </p:cBhvr>
                                      <p:tavLst>
                                        <p:tav tm="0">
                                          <p:val>
                                            <p:fltVal val="0"/>
                                          </p:val>
                                        </p:tav>
                                        <p:tav tm="100000">
                                          <p:val>
                                            <p:strVal val="#ppt_h"/>
                                          </p:val>
                                        </p:tav>
                                      </p:tavLst>
                                    </p:anim>
                                  </p:childTnLst>
                                </p:cTn>
                              </p:par>
                              <p:par>
                                <p:cTn id="128" presetID="23" presetClass="entr" presetSubtype="16" fill="hold" grpId="0" nodeType="withEffect">
                                  <p:stCondLst>
                                    <p:cond delay="15"/>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500" fill="hold"/>
                                        <p:tgtEl>
                                          <p:spTgt spid="47"/>
                                        </p:tgtEl>
                                        <p:attrNameLst>
                                          <p:attrName>ppt_w</p:attrName>
                                        </p:attrNameLst>
                                      </p:cBhvr>
                                      <p:tavLst>
                                        <p:tav tm="0">
                                          <p:val>
                                            <p:fltVal val="0"/>
                                          </p:val>
                                        </p:tav>
                                        <p:tav tm="100000">
                                          <p:val>
                                            <p:strVal val="#ppt_w"/>
                                          </p:val>
                                        </p:tav>
                                      </p:tavLst>
                                    </p:anim>
                                    <p:anim calcmode="lin" valueType="num">
                                      <p:cBhvr>
                                        <p:cTn id="131" dur="500" fill="hold"/>
                                        <p:tgtEl>
                                          <p:spTgt spid="47"/>
                                        </p:tgtEl>
                                        <p:attrNameLst>
                                          <p:attrName>ppt_h</p:attrName>
                                        </p:attrNameLst>
                                      </p:cBhvr>
                                      <p:tavLst>
                                        <p:tav tm="0">
                                          <p:val>
                                            <p:fltVal val="0"/>
                                          </p:val>
                                        </p:tav>
                                        <p:tav tm="100000">
                                          <p:val>
                                            <p:strVal val="#ppt_h"/>
                                          </p:val>
                                        </p:tav>
                                      </p:tavLst>
                                    </p:anim>
                                  </p:childTnLst>
                                </p:cTn>
                              </p:par>
                              <p:par>
                                <p:cTn id="132" presetID="23" presetClass="entr" presetSubtype="16" fill="hold" grpId="0" nodeType="withEffect">
                                  <p:stCondLst>
                                    <p:cond delay="185"/>
                                  </p:stCondLst>
                                  <p:childTnLst>
                                    <p:set>
                                      <p:cBhvr>
                                        <p:cTn id="133" dur="1" fill="hold">
                                          <p:stCondLst>
                                            <p:cond delay="0"/>
                                          </p:stCondLst>
                                        </p:cTn>
                                        <p:tgtEl>
                                          <p:spTgt spid="48"/>
                                        </p:tgtEl>
                                        <p:attrNameLst>
                                          <p:attrName>style.visibility</p:attrName>
                                        </p:attrNameLst>
                                      </p:cBhvr>
                                      <p:to>
                                        <p:strVal val="visible"/>
                                      </p:to>
                                    </p:set>
                                    <p:anim calcmode="lin" valueType="num">
                                      <p:cBhvr>
                                        <p:cTn id="134" dur="500" fill="hold"/>
                                        <p:tgtEl>
                                          <p:spTgt spid="48"/>
                                        </p:tgtEl>
                                        <p:attrNameLst>
                                          <p:attrName>ppt_w</p:attrName>
                                        </p:attrNameLst>
                                      </p:cBhvr>
                                      <p:tavLst>
                                        <p:tav tm="0">
                                          <p:val>
                                            <p:fltVal val="0"/>
                                          </p:val>
                                        </p:tav>
                                        <p:tav tm="100000">
                                          <p:val>
                                            <p:strVal val="#ppt_w"/>
                                          </p:val>
                                        </p:tav>
                                      </p:tavLst>
                                    </p:anim>
                                    <p:anim calcmode="lin" valueType="num">
                                      <p:cBhvr>
                                        <p:cTn id="135" dur="500" fill="hold"/>
                                        <p:tgtEl>
                                          <p:spTgt spid="48"/>
                                        </p:tgtEl>
                                        <p:attrNameLst>
                                          <p:attrName>ppt_h</p:attrName>
                                        </p:attrNameLst>
                                      </p:cBhvr>
                                      <p:tavLst>
                                        <p:tav tm="0">
                                          <p:val>
                                            <p:fltVal val="0"/>
                                          </p:val>
                                        </p:tav>
                                        <p:tav tm="100000">
                                          <p:val>
                                            <p:strVal val="#ppt_h"/>
                                          </p:val>
                                        </p:tav>
                                      </p:tavLst>
                                    </p:anim>
                                  </p:childTnLst>
                                </p:cTn>
                              </p:par>
                              <p:par>
                                <p:cTn id="136" presetID="23" presetClass="entr" presetSubtype="16" fill="hold" grpId="0" nodeType="withEffect">
                                  <p:stCondLst>
                                    <p:cond delay="81"/>
                                  </p:stCondLst>
                                  <p:childTnLst>
                                    <p:set>
                                      <p:cBhvr>
                                        <p:cTn id="137" dur="1" fill="hold">
                                          <p:stCondLst>
                                            <p:cond delay="0"/>
                                          </p:stCondLst>
                                        </p:cTn>
                                        <p:tgtEl>
                                          <p:spTgt spid="49"/>
                                        </p:tgtEl>
                                        <p:attrNameLst>
                                          <p:attrName>style.visibility</p:attrName>
                                        </p:attrNameLst>
                                      </p:cBhvr>
                                      <p:to>
                                        <p:strVal val="visible"/>
                                      </p:to>
                                    </p:set>
                                    <p:anim calcmode="lin" valueType="num">
                                      <p:cBhvr>
                                        <p:cTn id="138" dur="500" fill="hold"/>
                                        <p:tgtEl>
                                          <p:spTgt spid="49"/>
                                        </p:tgtEl>
                                        <p:attrNameLst>
                                          <p:attrName>ppt_w</p:attrName>
                                        </p:attrNameLst>
                                      </p:cBhvr>
                                      <p:tavLst>
                                        <p:tav tm="0">
                                          <p:val>
                                            <p:fltVal val="0"/>
                                          </p:val>
                                        </p:tav>
                                        <p:tav tm="100000">
                                          <p:val>
                                            <p:strVal val="#ppt_w"/>
                                          </p:val>
                                        </p:tav>
                                      </p:tavLst>
                                    </p:anim>
                                    <p:anim calcmode="lin" valueType="num">
                                      <p:cBhvr>
                                        <p:cTn id="139" dur="500" fill="hold"/>
                                        <p:tgtEl>
                                          <p:spTgt spid="49"/>
                                        </p:tgtEl>
                                        <p:attrNameLst>
                                          <p:attrName>ppt_h</p:attrName>
                                        </p:attrNameLst>
                                      </p:cBhvr>
                                      <p:tavLst>
                                        <p:tav tm="0">
                                          <p:val>
                                            <p:fltVal val="0"/>
                                          </p:val>
                                        </p:tav>
                                        <p:tav tm="100000">
                                          <p:val>
                                            <p:strVal val="#ppt_h"/>
                                          </p:val>
                                        </p:tav>
                                      </p:tavLst>
                                    </p:anim>
                                  </p:childTnLst>
                                </p:cTn>
                              </p:par>
                              <p:par>
                                <p:cTn id="140" presetID="23" presetClass="entr" presetSubtype="16" fill="hold" grpId="0" nodeType="withEffect">
                                  <p:stCondLst>
                                    <p:cond delay="79"/>
                                  </p:stCondLst>
                                  <p:childTnLst>
                                    <p:set>
                                      <p:cBhvr>
                                        <p:cTn id="141" dur="1" fill="hold">
                                          <p:stCondLst>
                                            <p:cond delay="0"/>
                                          </p:stCondLst>
                                        </p:cTn>
                                        <p:tgtEl>
                                          <p:spTgt spid="50"/>
                                        </p:tgtEl>
                                        <p:attrNameLst>
                                          <p:attrName>style.visibility</p:attrName>
                                        </p:attrNameLst>
                                      </p:cBhvr>
                                      <p:to>
                                        <p:strVal val="visible"/>
                                      </p:to>
                                    </p:set>
                                    <p:anim calcmode="lin" valueType="num">
                                      <p:cBhvr>
                                        <p:cTn id="142" dur="500" fill="hold"/>
                                        <p:tgtEl>
                                          <p:spTgt spid="50"/>
                                        </p:tgtEl>
                                        <p:attrNameLst>
                                          <p:attrName>ppt_w</p:attrName>
                                        </p:attrNameLst>
                                      </p:cBhvr>
                                      <p:tavLst>
                                        <p:tav tm="0">
                                          <p:val>
                                            <p:fltVal val="0"/>
                                          </p:val>
                                        </p:tav>
                                        <p:tav tm="100000">
                                          <p:val>
                                            <p:strVal val="#ppt_w"/>
                                          </p:val>
                                        </p:tav>
                                      </p:tavLst>
                                    </p:anim>
                                    <p:anim calcmode="lin" valueType="num">
                                      <p:cBhvr>
                                        <p:cTn id="143" dur="500" fill="hold"/>
                                        <p:tgtEl>
                                          <p:spTgt spid="50"/>
                                        </p:tgtEl>
                                        <p:attrNameLst>
                                          <p:attrName>ppt_h</p:attrName>
                                        </p:attrNameLst>
                                      </p:cBhvr>
                                      <p:tavLst>
                                        <p:tav tm="0">
                                          <p:val>
                                            <p:fltVal val="0"/>
                                          </p:val>
                                        </p:tav>
                                        <p:tav tm="100000">
                                          <p:val>
                                            <p:strVal val="#ppt_h"/>
                                          </p:val>
                                        </p:tav>
                                      </p:tavLst>
                                    </p:anim>
                                  </p:childTnLst>
                                </p:cTn>
                              </p:par>
                              <p:par>
                                <p:cTn id="144" presetID="23" presetClass="entr" presetSubtype="16" fill="hold" grpId="0" nodeType="withEffect">
                                  <p:stCondLst>
                                    <p:cond delay="141"/>
                                  </p:stCondLst>
                                  <p:childTnLst>
                                    <p:set>
                                      <p:cBhvr>
                                        <p:cTn id="145" dur="1" fill="hold">
                                          <p:stCondLst>
                                            <p:cond delay="0"/>
                                          </p:stCondLst>
                                        </p:cTn>
                                        <p:tgtEl>
                                          <p:spTgt spid="51"/>
                                        </p:tgtEl>
                                        <p:attrNameLst>
                                          <p:attrName>style.visibility</p:attrName>
                                        </p:attrNameLst>
                                      </p:cBhvr>
                                      <p:to>
                                        <p:strVal val="visible"/>
                                      </p:to>
                                    </p:set>
                                    <p:anim calcmode="lin" valueType="num">
                                      <p:cBhvr>
                                        <p:cTn id="146" dur="500" fill="hold"/>
                                        <p:tgtEl>
                                          <p:spTgt spid="51"/>
                                        </p:tgtEl>
                                        <p:attrNameLst>
                                          <p:attrName>ppt_w</p:attrName>
                                        </p:attrNameLst>
                                      </p:cBhvr>
                                      <p:tavLst>
                                        <p:tav tm="0">
                                          <p:val>
                                            <p:fltVal val="0"/>
                                          </p:val>
                                        </p:tav>
                                        <p:tav tm="100000">
                                          <p:val>
                                            <p:strVal val="#ppt_w"/>
                                          </p:val>
                                        </p:tav>
                                      </p:tavLst>
                                    </p:anim>
                                    <p:anim calcmode="lin" valueType="num">
                                      <p:cBhvr>
                                        <p:cTn id="147" dur="500" fill="hold"/>
                                        <p:tgtEl>
                                          <p:spTgt spid="51"/>
                                        </p:tgtEl>
                                        <p:attrNameLst>
                                          <p:attrName>ppt_h</p:attrName>
                                        </p:attrNameLst>
                                      </p:cBhvr>
                                      <p:tavLst>
                                        <p:tav tm="0">
                                          <p:val>
                                            <p:fltVal val="0"/>
                                          </p:val>
                                        </p:tav>
                                        <p:tav tm="100000">
                                          <p:val>
                                            <p:strVal val="#ppt_h"/>
                                          </p:val>
                                        </p:tav>
                                      </p:tavLst>
                                    </p:anim>
                                  </p:childTnLst>
                                </p:cTn>
                              </p:par>
                              <p:par>
                                <p:cTn id="148" presetID="23" presetClass="entr" presetSubtype="16" fill="hold" grpId="0" nodeType="withEffect">
                                  <p:stCondLst>
                                    <p:cond delay="55"/>
                                  </p:stCondLst>
                                  <p:childTnLst>
                                    <p:set>
                                      <p:cBhvr>
                                        <p:cTn id="149" dur="1" fill="hold">
                                          <p:stCondLst>
                                            <p:cond delay="0"/>
                                          </p:stCondLst>
                                        </p:cTn>
                                        <p:tgtEl>
                                          <p:spTgt spid="52"/>
                                        </p:tgtEl>
                                        <p:attrNameLst>
                                          <p:attrName>style.visibility</p:attrName>
                                        </p:attrNameLst>
                                      </p:cBhvr>
                                      <p:to>
                                        <p:strVal val="visible"/>
                                      </p:to>
                                    </p:set>
                                    <p:anim calcmode="lin" valueType="num">
                                      <p:cBhvr>
                                        <p:cTn id="150" dur="500" fill="hold"/>
                                        <p:tgtEl>
                                          <p:spTgt spid="52"/>
                                        </p:tgtEl>
                                        <p:attrNameLst>
                                          <p:attrName>ppt_w</p:attrName>
                                        </p:attrNameLst>
                                      </p:cBhvr>
                                      <p:tavLst>
                                        <p:tav tm="0">
                                          <p:val>
                                            <p:fltVal val="0"/>
                                          </p:val>
                                        </p:tav>
                                        <p:tav tm="100000">
                                          <p:val>
                                            <p:strVal val="#ppt_w"/>
                                          </p:val>
                                        </p:tav>
                                      </p:tavLst>
                                    </p:anim>
                                    <p:anim calcmode="lin" valueType="num">
                                      <p:cBhvr>
                                        <p:cTn id="151" dur="500" fill="hold"/>
                                        <p:tgtEl>
                                          <p:spTgt spid="52"/>
                                        </p:tgtEl>
                                        <p:attrNameLst>
                                          <p:attrName>ppt_h</p:attrName>
                                        </p:attrNameLst>
                                      </p:cBhvr>
                                      <p:tavLst>
                                        <p:tav tm="0">
                                          <p:val>
                                            <p:fltVal val="0"/>
                                          </p:val>
                                        </p:tav>
                                        <p:tav tm="100000">
                                          <p:val>
                                            <p:strVal val="#ppt_h"/>
                                          </p:val>
                                        </p:tav>
                                      </p:tavLst>
                                    </p:anim>
                                  </p:childTnLst>
                                </p:cTn>
                              </p:par>
                            </p:childTnLst>
                          </p:cTn>
                        </p:par>
                        <p:par>
                          <p:cTn id="152" fill="hold">
                            <p:stCondLst>
                              <p:cond delay="534"/>
                            </p:stCondLst>
                            <p:childTnLst>
                              <p:par>
                                <p:cTn id="153" presetID="2" presetClass="entr" presetSubtype="2" fill="hold" nodeType="afterEffect">
                                  <p:stCondLst>
                                    <p:cond delay="0"/>
                                  </p:stCondLst>
                                  <p:childTnLst>
                                    <p:set>
                                      <p:cBhvr>
                                        <p:cTn id="154" dur="1" fill="hold">
                                          <p:stCondLst>
                                            <p:cond delay="0"/>
                                          </p:stCondLst>
                                        </p:cTn>
                                        <p:tgtEl>
                                          <p:spTgt spid="2"/>
                                        </p:tgtEl>
                                        <p:attrNameLst>
                                          <p:attrName>style.visibility</p:attrName>
                                        </p:attrNameLst>
                                      </p:cBhvr>
                                      <p:to>
                                        <p:strVal val="visible"/>
                                      </p:to>
                                    </p:set>
                                    <p:anim calcmode="lin" valueType="num">
                                      <p:cBhvr additive="base">
                                        <p:cTn id="155" dur="500" fill="hold"/>
                                        <p:tgtEl>
                                          <p:spTgt spid="2"/>
                                        </p:tgtEl>
                                        <p:attrNameLst>
                                          <p:attrName>ppt_x</p:attrName>
                                        </p:attrNameLst>
                                      </p:cBhvr>
                                      <p:tavLst>
                                        <p:tav tm="0">
                                          <p:val>
                                            <p:strVal val="1+#ppt_w/2"/>
                                          </p:val>
                                        </p:tav>
                                        <p:tav tm="100000">
                                          <p:val>
                                            <p:strVal val="#ppt_x"/>
                                          </p:val>
                                        </p:tav>
                                      </p:tavLst>
                                    </p:anim>
                                    <p:anim calcmode="lin" valueType="num">
                                      <p:cBhvr additive="base">
                                        <p:cTn id="156" dur="500" fill="hold"/>
                                        <p:tgtEl>
                                          <p:spTgt spid="2"/>
                                        </p:tgtEl>
                                        <p:attrNameLst>
                                          <p:attrName>ppt_y</p:attrName>
                                        </p:attrNameLst>
                                      </p:cBhvr>
                                      <p:tavLst>
                                        <p:tav tm="0">
                                          <p:val>
                                            <p:strVal val="#ppt_y"/>
                                          </p:val>
                                        </p:tav>
                                        <p:tav tm="100000">
                                          <p:val>
                                            <p:strVal val="#ppt_y"/>
                                          </p:val>
                                        </p:tav>
                                      </p:tavLst>
                                    </p:anim>
                                  </p:childTnLst>
                                </p:cTn>
                              </p:par>
                            </p:childTnLst>
                          </p:cTn>
                        </p:par>
                        <p:par>
                          <p:cTn id="157" fill="hold">
                            <p:stCondLst>
                              <p:cond delay="1034"/>
                            </p:stCondLst>
                            <p:childTnLst>
                              <p:par>
                                <p:cTn id="158" presetID="2" presetClass="entr" presetSubtype="2" fill="hold" nodeType="afterEffect">
                                  <p:stCondLst>
                                    <p:cond delay="0"/>
                                  </p:stCondLst>
                                  <p:childTnLst>
                                    <p:set>
                                      <p:cBhvr>
                                        <p:cTn id="159" dur="1" fill="hold">
                                          <p:stCondLst>
                                            <p:cond delay="0"/>
                                          </p:stCondLst>
                                        </p:cTn>
                                        <p:tgtEl>
                                          <p:spTgt spid="54"/>
                                        </p:tgtEl>
                                        <p:attrNameLst>
                                          <p:attrName>style.visibility</p:attrName>
                                        </p:attrNameLst>
                                      </p:cBhvr>
                                      <p:to>
                                        <p:strVal val="visible"/>
                                      </p:to>
                                    </p:set>
                                    <p:anim calcmode="lin" valueType="num">
                                      <p:cBhvr additive="base">
                                        <p:cTn id="160" dur="500" fill="hold"/>
                                        <p:tgtEl>
                                          <p:spTgt spid="54"/>
                                        </p:tgtEl>
                                        <p:attrNameLst>
                                          <p:attrName>ppt_x</p:attrName>
                                        </p:attrNameLst>
                                      </p:cBhvr>
                                      <p:tavLst>
                                        <p:tav tm="0">
                                          <p:val>
                                            <p:strVal val="1+#ppt_w/2"/>
                                          </p:val>
                                        </p:tav>
                                        <p:tav tm="100000">
                                          <p:val>
                                            <p:strVal val="#ppt_x"/>
                                          </p:val>
                                        </p:tav>
                                      </p:tavLst>
                                    </p:anim>
                                    <p:anim calcmode="lin" valueType="num">
                                      <p:cBhvr additive="base">
                                        <p:cTn id="161" dur="500" fill="hold"/>
                                        <p:tgtEl>
                                          <p:spTgt spid="54"/>
                                        </p:tgtEl>
                                        <p:attrNameLst>
                                          <p:attrName>ppt_y</p:attrName>
                                        </p:attrNameLst>
                                      </p:cBhvr>
                                      <p:tavLst>
                                        <p:tav tm="0">
                                          <p:val>
                                            <p:strVal val="#ppt_y"/>
                                          </p:val>
                                        </p:tav>
                                        <p:tav tm="100000">
                                          <p:val>
                                            <p:strVal val="#ppt_y"/>
                                          </p:val>
                                        </p:tav>
                                      </p:tavLst>
                                    </p:anim>
                                  </p:childTnLst>
                                </p:cTn>
                              </p:par>
                            </p:childTnLst>
                          </p:cTn>
                        </p:par>
                        <p:par>
                          <p:cTn id="162" fill="hold">
                            <p:stCondLst>
                              <p:cond delay="1534"/>
                            </p:stCondLst>
                            <p:childTnLst>
                              <p:par>
                                <p:cTn id="163" presetID="2" presetClass="entr" presetSubtype="2" fill="hold" nodeType="afterEffect">
                                  <p:stCondLst>
                                    <p:cond delay="0"/>
                                  </p:stCondLst>
                                  <p:childTnLst>
                                    <p:set>
                                      <p:cBhvr>
                                        <p:cTn id="164" dur="1" fill="hold">
                                          <p:stCondLst>
                                            <p:cond delay="0"/>
                                          </p:stCondLst>
                                        </p:cTn>
                                        <p:tgtEl>
                                          <p:spTgt spid="55"/>
                                        </p:tgtEl>
                                        <p:attrNameLst>
                                          <p:attrName>style.visibility</p:attrName>
                                        </p:attrNameLst>
                                      </p:cBhvr>
                                      <p:to>
                                        <p:strVal val="visible"/>
                                      </p:to>
                                    </p:set>
                                    <p:anim calcmode="lin" valueType="num">
                                      <p:cBhvr additive="base">
                                        <p:cTn id="165" dur="500" fill="hold"/>
                                        <p:tgtEl>
                                          <p:spTgt spid="55"/>
                                        </p:tgtEl>
                                        <p:attrNameLst>
                                          <p:attrName>ppt_x</p:attrName>
                                        </p:attrNameLst>
                                      </p:cBhvr>
                                      <p:tavLst>
                                        <p:tav tm="0">
                                          <p:val>
                                            <p:strVal val="1+#ppt_w/2"/>
                                          </p:val>
                                        </p:tav>
                                        <p:tav tm="100000">
                                          <p:val>
                                            <p:strVal val="#ppt_x"/>
                                          </p:val>
                                        </p:tav>
                                      </p:tavLst>
                                    </p:anim>
                                    <p:anim calcmode="lin" valueType="num">
                                      <p:cBhvr additive="base">
                                        <p:cTn id="166"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千图PPT彼岸天：ID 8661124库_组合 17"/>
          <p:cNvGrpSpPr/>
          <p:nvPr>
            <p:custDataLst>
              <p:tags r:id="rId1"/>
            </p:custDataLst>
          </p:nvPr>
        </p:nvGrpSpPr>
        <p:grpSpPr>
          <a:xfrm>
            <a:off x="7160411" y="2353501"/>
            <a:ext cx="3140168" cy="2940763"/>
            <a:chOff x="7133415" y="1668270"/>
            <a:chExt cx="4322441" cy="4047961"/>
          </a:xfrm>
          <a:effectLst/>
        </p:grpSpPr>
        <p:grpSp>
          <p:nvGrpSpPr>
            <p:cNvPr id="46" name="组合 45"/>
            <p:cNvGrpSpPr/>
            <p:nvPr/>
          </p:nvGrpSpPr>
          <p:grpSpPr>
            <a:xfrm>
              <a:off x="7133415" y="2987835"/>
              <a:ext cx="4322441" cy="2728396"/>
              <a:chOff x="1685115" y="3521460"/>
              <a:chExt cx="4322441" cy="2728396"/>
            </a:xfrm>
            <a:solidFill>
              <a:schemeClr val="tx1">
                <a:lumMod val="85000"/>
                <a:lumOff val="15000"/>
              </a:schemeClr>
            </a:solidFill>
          </p:grpSpPr>
          <p:sp>
            <p:nvSpPr>
              <p:cNvPr id="59" name="任意多边形: 形状 58"/>
              <p:cNvSpPr/>
              <p:nvPr/>
            </p:nvSpPr>
            <p:spPr bwMode="auto">
              <a:xfrm>
                <a:off x="3925886" y="4199156"/>
                <a:ext cx="2081670" cy="2050700"/>
              </a:xfrm>
              <a:custGeom>
                <a:avLst/>
                <a:gdLst>
                  <a:gd name="T0" fmla="*/ 3577 w 3638"/>
                  <a:gd name="T1" fmla="*/ 3090 h 3585"/>
                  <a:gd name="T2" fmla="*/ 3555 w 3638"/>
                  <a:gd name="T3" fmla="*/ 3072 h 3585"/>
                  <a:gd name="T4" fmla="*/ 3556 w 3638"/>
                  <a:gd name="T5" fmla="*/ 3071 h 3585"/>
                  <a:gd name="T6" fmla="*/ 468 w 3638"/>
                  <a:gd name="T7" fmla="*/ 0 h 3585"/>
                  <a:gd name="T8" fmla="*/ 0 w 3638"/>
                  <a:gd name="T9" fmla="*/ 470 h 3585"/>
                  <a:gd name="T10" fmla="*/ 3062 w 3638"/>
                  <a:gd name="T11" fmla="*/ 3516 h 3585"/>
                  <a:gd name="T12" fmla="*/ 3067 w 3638"/>
                  <a:gd name="T13" fmla="*/ 3522 h 3585"/>
                  <a:gd name="T14" fmla="*/ 3084 w 3638"/>
                  <a:gd name="T15" fmla="*/ 3537 h 3585"/>
                  <a:gd name="T16" fmla="*/ 3088 w 3638"/>
                  <a:gd name="T17" fmla="*/ 3541 h 3585"/>
                  <a:gd name="T18" fmla="*/ 3088 w 3638"/>
                  <a:gd name="T19" fmla="*/ 3540 h 3585"/>
                  <a:gd name="T20" fmla="*/ 3432 w 3638"/>
                  <a:gd name="T21" fmla="*/ 3436 h 3585"/>
                  <a:gd name="T22" fmla="*/ 3577 w 3638"/>
                  <a:gd name="T23" fmla="*/ 3090 h 3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38" h="3585">
                    <a:moveTo>
                      <a:pt x="3577" y="3090"/>
                    </a:moveTo>
                    <a:cubicBezTo>
                      <a:pt x="3570" y="3083"/>
                      <a:pt x="3563" y="3077"/>
                      <a:pt x="3555" y="3072"/>
                    </a:cubicBezTo>
                    <a:cubicBezTo>
                      <a:pt x="3556" y="3071"/>
                      <a:pt x="3556" y="3071"/>
                      <a:pt x="3556" y="3071"/>
                    </a:cubicBezTo>
                    <a:cubicBezTo>
                      <a:pt x="468" y="0"/>
                      <a:pt x="468" y="0"/>
                      <a:pt x="468" y="0"/>
                    </a:cubicBezTo>
                    <a:cubicBezTo>
                      <a:pt x="0" y="470"/>
                      <a:pt x="0" y="470"/>
                      <a:pt x="0" y="470"/>
                    </a:cubicBezTo>
                    <a:cubicBezTo>
                      <a:pt x="3062" y="3516"/>
                      <a:pt x="3062" y="3516"/>
                      <a:pt x="3062" y="3516"/>
                    </a:cubicBezTo>
                    <a:cubicBezTo>
                      <a:pt x="3064" y="3518"/>
                      <a:pt x="3065" y="3520"/>
                      <a:pt x="3067" y="3522"/>
                    </a:cubicBezTo>
                    <a:cubicBezTo>
                      <a:pt x="3072" y="3528"/>
                      <a:pt x="3078" y="3533"/>
                      <a:pt x="3084" y="3537"/>
                    </a:cubicBezTo>
                    <a:cubicBezTo>
                      <a:pt x="3088" y="3541"/>
                      <a:pt x="3088" y="3541"/>
                      <a:pt x="3088" y="3541"/>
                    </a:cubicBezTo>
                    <a:cubicBezTo>
                      <a:pt x="3088" y="3540"/>
                      <a:pt x="3088" y="3540"/>
                      <a:pt x="3088" y="3540"/>
                    </a:cubicBezTo>
                    <a:cubicBezTo>
                      <a:pt x="3160" y="3585"/>
                      <a:pt x="3305" y="3544"/>
                      <a:pt x="3432" y="3436"/>
                    </a:cubicBezTo>
                    <a:cubicBezTo>
                      <a:pt x="3573" y="3317"/>
                      <a:pt x="3638" y="3162"/>
                      <a:pt x="3577" y="3090"/>
                    </a:cubicBezTo>
                    <a:close/>
                  </a:path>
                </a:pathLst>
              </a:custGeom>
              <a:grpFill/>
              <a:ln>
                <a:noFill/>
              </a:ln>
              <a:effectLst>
                <a:outerShdw blurRad="393700" dir="18900000" sy="23000" kx="-1200000" algn="b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任意多边形: 形状 59"/>
              <p:cNvSpPr/>
              <p:nvPr/>
            </p:nvSpPr>
            <p:spPr bwMode="auto">
              <a:xfrm>
                <a:off x="1685115" y="4199156"/>
                <a:ext cx="2081063" cy="2050700"/>
              </a:xfrm>
              <a:custGeom>
                <a:avLst/>
                <a:gdLst>
                  <a:gd name="T0" fmla="*/ 3637 w 3637"/>
                  <a:gd name="T1" fmla="*/ 470 h 3585"/>
                  <a:gd name="T2" fmla="*/ 3169 w 3637"/>
                  <a:gd name="T3" fmla="*/ 0 h 3585"/>
                  <a:gd name="T4" fmla="*/ 82 w 3637"/>
                  <a:gd name="T5" fmla="*/ 3071 h 3585"/>
                  <a:gd name="T6" fmla="*/ 83 w 3637"/>
                  <a:gd name="T7" fmla="*/ 3072 h 3585"/>
                  <a:gd name="T8" fmla="*/ 61 w 3637"/>
                  <a:gd name="T9" fmla="*/ 3090 h 3585"/>
                  <a:gd name="T10" fmla="*/ 205 w 3637"/>
                  <a:gd name="T11" fmla="*/ 3436 h 3585"/>
                  <a:gd name="T12" fmla="*/ 549 w 3637"/>
                  <a:gd name="T13" fmla="*/ 3540 h 3585"/>
                  <a:gd name="T14" fmla="*/ 550 w 3637"/>
                  <a:gd name="T15" fmla="*/ 3541 h 3585"/>
                  <a:gd name="T16" fmla="*/ 553 w 3637"/>
                  <a:gd name="T17" fmla="*/ 3537 h 3585"/>
                  <a:gd name="T18" fmla="*/ 570 w 3637"/>
                  <a:gd name="T19" fmla="*/ 3522 h 3585"/>
                  <a:gd name="T20" fmla="*/ 575 w 3637"/>
                  <a:gd name="T21" fmla="*/ 3516 h 3585"/>
                  <a:gd name="T22" fmla="*/ 3637 w 3637"/>
                  <a:gd name="T23" fmla="*/ 470 h 3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37" h="3585">
                    <a:moveTo>
                      <a:pt x="3637" y="470"/>
                    </a:moveTo>
                    <a:cubicBezTo>
                      <a:pt x="3169" y="0"/>
                      <a:pt x="3169" y="0"/>
                      <a:pt x="3169" y="0"/>
                    </a:cubicBezTo>
                    <a:cubicBezTo>
                      <a:pt x="82" y="3071"/>
                      <a:pt x="82" y="3071"/>
                      <a:pt x="82" y="3071"/>
                    </a:cubicBezTo>
                    <a:cubicBezTo>
                      <a:pt x="83" y="3072"/>
                      <a:pt x="83" y="3072"/>
                      <a:pt x="83" y="3072"/>
                    </a:cubicBezTo>
                    <a:cubicBezTo>
                      <a:pt x="74" y="3077"/>
                      <a:pt x="67" y="3083"/>
                      <a:pt x="61" y="3090"/>
                    </a:cubicBezTo>
                    <a:cubicBezTo>
                      <a:pt x="0" y="3162"/>
                      <a:pt x="65" y="3317"/>
                      <a:pt x="205" y="3436"/>
                    </a:cubicBezTo>
                    <a:cubicBezTo>
                      <a:pt x="332" y="3544"/>
                      <a:pt x="477" y="3585"/>
                      <a:pt x="549" y="3540"/>
                    </a:cubicBezTo>
                    <a:cubicBezTo>
                      <a:pt x="550" y="3541"/>
                      <a:pt x="550" y="3541"/>
                      <a:pt x="550" y="3541"/>
                    </a:cubicBezTo>
                    <a:cubicBezTo>
                      <a:pt x="553" y="3537"/>
                      <a:pt x="553" y="3537"/>
                      <a:pt x="553" y="3537"/>
                    </a:cubicBezTo>
                    <a:cubicBezTo>
                      <a:pt x="560" y="3533"/>
                      <a:pt x="565" y="3528"/>
                      <a:pt x="570" y="3522"/>
                    </a:cubicBezTo>
                    <a:cubicBezTo>
                      <a:pt x="572" y="3520"/>
                      <a:pt x="574" y="3518"/>
                      <a:pt x="575" y="3516"/>
                    </a:cubicBezTo>
                    <a:lnTo>
                      <a:pt x="3637" y="470"/>
                    </a:lnTo>
                    <a:close/>
                  </a:path>
                </a:pathLst>
              </a:custGeom>
              <a:grpFill/>
              <a:ln>
                <a:noFill/>
              </a:ln>
              <a:effectLst>
                <a:outerShdw blurRad="393700" dir="18900000" sy="23000" kx="-1200000" algn="b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1" name="任意多边形: 形状 60"/>
              <p:cNvSpPr/>
              <p:nvPr/>
            </p:nvSpPr>
            <p:spPr bwMode="auto">
              <a:xfrm>
                <a:off x="3668410" y="3521460"/>
                <a:ext cx="411112" cy="2598444"/>
              </a:xfrm>
              <a:custGeom>
                <a:avLst/>
                <a:gdLst>
                  <a:gd name="T0" fmla="*/ 667 w 719"/>
                  <a:gd name="T1" fmla="*/ 4334 h 4542"/>
                  <a:gd name="T2" fmla="*/ 666 w 719"/>
                  <a:gd name="T3" fmla="*/ 4326 h 4542"/>
                  <a:gd name="T4" fmla="*/ 719 w 719"/>
                  <a:gd name="T5" fmla="*/ 8 h 4542"/>
                  <a:gd name="T6" fmla="*/ 56 w 719"/>
                  <a:gd name="T7" fmla="*/ 0 h 4542"/>
                  <a:gd name="T8" fmla="*/ 2 w 719"/>
                  <a:gd name="T9" fmla="*/ 4354 h 4542"/>
                  <a:gd name="T10" fmla="*/ 4 w 719"/>
                  <a:gd name="T11" fmla="*/ 4354 h 4542"/>
                  <a:gd name="T12" fmla="*/ 1 w 719"/>
                  <a:gd name="T13" fmla="*/ 4383 h 4542"/>
                  <a:gd name="T14" fmla="*/ 347 w 719"/>
                  <a:gd name="T15" fmla="*/ 4529 h 4542"/>
                  <a:gd name="T16" fmla="*/ 665 w 719"/>
                  <a:gd name="T17" fmla="*/ 4362 h 4542"/>
                  <a:gd name="T18" fmla="*/ 666 w 719"/>
                  <a:gd name="T19" fmla="*/ 4362 h 4542"/>
                  <a:gd name="T20" fmla="*/ 666 w 719"/>
                  <a:gd name="T21" fmla="*/ 4357 h 4542"/>
                  <a:gd name="T22" fmla="*/ 667 w 719"/>
                  <a:gd name="T23" fmla="*/ 4334 h 4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9" h="4542">
                    <a:moveTo>
                      <a:pt x="667" y="4334"/>
                    </a:moveTo>
                    <a:cubicBezTo>
                      <a:pt x="667" y="4332"/>
                      <a:pt x="667" y="4329"/>
                      <a:pt x="666" y="4326"/>
                    </a:cubicBezTo>
                    <a:cubicBezTo>
                      <a:pt x="719" y="8"/>
                      <a:pt x="719" y="8"/>
                      <a:pt x="719" y="8"/>
                    </a:cubicBezTo>
                    <a:cubicBezTo>
                      <a:pt x="56" y="0"/>
                      <a:pt x="56" y="0"/>
                      <a:pt x="56" y="0"/>
                    </a:cubicBezTo>
                    <a:cubicBezTo>
                      <a:pt x="2" y="4354"/>
                      <a:pt x="2" y="4354"/>
                      <a:pt x="2" y="4354"/>
                    </a:cubicBezTo>
                    <a:cubicBezTo>
                      <a:pt x="4" y="4354"/>
                      <a:pt x="4" y="4354"/>
                      <a:pt x="4" y="4354"/>
                    </a:cubicBezTo>
                    <a:cubicBezTo>
                      <a:pt x="1" y="4364"/>
                      <a:pt x="0" y="4373"/>
                      <a:pt x="1" y="4383"/>
                    </a:cubicBezTo>
                    <a:cubicBezTo>
                      <a:pt x="8" y="4477"/>
                      <a:pt x="163" y="4542"/>
                      <a:pt x="347" y="4529"/>
                    </a:cubicBezTo>
                    <a:cubicBezTo>
                      <a:pt x="512" y="4517"/>
                      <a:pt x="645" y="4445"/>
                      <a:pt x="665" y="4362"/>
                    </a:cubicBezTo>
                    <a:cubicBezTo>
                      <a:pt x="666" y="4362"/>
                      <a:pt x="666" y="4362"/>
                      <a:pt x="666" y="4362"/>
                    </a:cubicBezTo>
                    <a:cubicBezTo>
                      <a:pt x="666" y="4357"/>
                      <a:pt x="666" y="4357"/>
                      <a:pt x="666" y="4357"/>
                    </a:cubicBezTo>
                    <a:cubicBezTo>
                      <a:pt x="667" y="4350"/>
                      <a:pt x="668" y="4342"/>
                      <a:pt x="667" y="4334"/>
                    </a:cubicBezTo>
                    <a:close/>
                  </a:path>
                </a:pathLst>
              </a:custGeom>
              <a:grpFill/>
              <a:ln>
                <a:noFill/>
              </a:ln>
              <a:effectLst>
                <a:outerShdw blurRad="393700" dir="18900000" sy="23000" kx="-1200000" algn="b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47" name="组合 46"/>
            <p:cNvGrpSpPr/>
            <p:nvPr/>
          </p:nvGrpSpPr>
          <p:grpSpPr>
            <a:xfrm>
              <a:off x="7876695" y="2814767"/>
              <a:ext cx="2864422" cy="2524359"/>
              <a:chOff x="2428395" y="3348392"/>
              <a:chExt cx="2864422" cy="2524359"/>
            </a:xfrm>
            <a:solidFill>
              <a:schemeClr val="tx1">
                <a:alpha val="50000"/>
              </a:schemeClr>
            </a:solidFill>
          </p:grpSpPr>
          <p:sp>
            <p:nvSpPr>
              <p:cNvPr id="56" name="任意多边形: 形状 55"/>
              <p:cNvSpPr/>
              <p:nvPr/>
            </p:nvSpPr>
            <p:spPr bwMode="auto">
              <a:xfrm>
                <a:off x="2428395" y="4143896"/>
                <a:ext cx="1392436" cy="1374218"/>
              </a:xfrm>
              <a:custGeom>
                <a:avLst/>
                <a:gdLst>
                  <a:gd name="T0" fmla="*/ 0 w 2434"/>
                  <a:gd name="T1" fmla="*/ 1956 h 2402"/>
                  <a:gd name="T2" fmla="*/ 492 w 2434"/>
                  <a:gd name="T3" fmla="*/ 2402 h 2402"/>
                  <a:gd name="T4" fmla="*/ 2434 w 2434"/>
                  <a:gd name="T5" fmla="*/ 470 h 2402"/>
                  <a:gd name="T6" fmla="*/ 1966 w 2434"/>
                  <a:gd name="T7" fmla="*/ 0 h 2402"/>
                  <a:gd name="T8" fmla="*/ 0 w 2434"/>
                  <a:gd name="T9" fmla="*/ 1956 h 2402"/>
                </a:gdLst>
                <a:ahLst/>
                <a:cxnLst>
                  <a:cxn ang="0">
                    <a:pos x="T0" y="T1"/>
                  </a:cxn>
                  <a:cxn ang="0">
                    <a:pos x="T2" y="T3"/>
                  </a:cxn>
                  <a:cxn ang="0">
                    <a:pos x="T4" y="T5"/>
                  </a:cxn>
                  <a:cxn ang="0">
                    <a:pos x="T6" y="T7"/>
                  </a:cxn>
                  <a:cxn ang="0">
                    <a:pos x="T8" y="T9"/>
                  </a:cxn>
                </a:cxnLst>
                <a:rect l="0" t="0" r="r" b="b"/>
                <a:pathLst>
                  <a:path w="2434" h="2402">
                    <a:moveTo>
                      <a:pt x="0" y="1956"/>
                    </a:moveTo>
                    <a:cubicBezTo>
                      <a:pt x="90" y="2246"/>
                      <a:pt x="246" y="2330"/>
                      <a:pt x="492" y="2402"/>
                    </a:cubicBezTo>
                    <a:cubicBezTo>
                      <a:pt x="2434" y="470"/>
                      <a:pt x="2434" y="470"/>
                      <a:pt x="2434" y="470"/>
                    </a:cubicBezTo>
                    <a:cubicBezTo>
                      <a:pt x="1966" y="0"/>
                      <a:pt x="1966" y="0"/>
                      <a:pt x="1966" y="0"/>
                    </a:cubicBezTo>
                    <a:lnTo>
                      <a:pt x="0" y="19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任意多边形: 形状 56"/>
              <p:cNvSpPr/>
              <p:nvPr/>
            </p:nvSpPr>
            <p:spPr bwMode="auto">
              <a:xfrm>
                <a:off x="3877913" y="4151183"/>
                <a:ext cx="1414904" cy="1392435"/>
              </a:xfrm>
              <a:custGeom>
                <a:avLst/>
                <a:gdLst>
                  <a:gd name="T0" fmla="*/ 468 w 2473"/>
                  <a:gd name="T1" fmla="*/ 0 h 2434"/>
                  <a:gd name="T2" fmla="*/ 0 w 2473"/>
                  <a:gd name="T3" fmla="*/ 470 h 2434"/>
                  <a:gd name="T4" fmla="*/ 1974 w 2473"/>
                  <a:gd name="T5" fmla="*/ 2434 h 2434"/>
                  <a:gd name="T6" fmla="*/ 2473 w 2473"/>
                  <a:gd name="T7" fmla="*/ 1994 h 2434"/>
                  <a:gd name="T8" fmla="*/ 468 w 2473"/>
                  <a:gd name="T9" fmla="*/ 0 h 2434"/>
                </a:gdLst>
                <a:ahLst/>
                <a:cxnLst>
                  <a:cxn ang="0">
                    <a:pos x="T0" y="T1"/>
                  </a:cxn>
                  <a:cxn ang="0">
                    <a:pos x="T2" y="T3"/>
                  </a:cxn>
                  <a:cxn ang="0">
                    <a:pos x="T4" y="T5"/>
                  </a:cxn>
                  <a:cxn ang="0">
                    <a:pos x="T6" y="T7"/>
                  </a:cxn>
                  <a:cxn ang="0">
                    <a:pos x="T8" y="T9"/>
                  </a:cxn>
                </a:cxnLst>
                <a:rect l="0" t="0" r="r" b="b"/>
                <a:pathLst>
                  <a:path w="2473" h="2434">
                    <a:moveTo>
                      <a:pt x="468" y="0"/>
                    </a:moveTo>
                    <a:cubicBezTo>
                      <a:pt x="0" y="470"/>
                      <a:pt x="0" y="470"/>
                      <a:pt x="0" y="470"/>
                    </a:cubicBezTo>
                    <a:cubicBezTo>
                      <a:pt x="1974" y="2434"/>
                      <a:pt x="1974" y="2434"/>
                      <a:pt x="1974" y="2434"/>
                    </a:cubicBezTo>
                    <a:cubicBezTo>
                      <a:pt x="2200" y="2366"/>
                      <a:pt x="2332" y="2258"/>
                      <a:pt x="2473" y="1994"/>
                    </a:cubicBezTo>
                    <a:lnTo>
                      <a:pt x="4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任意多边形: 形状 57"/>
              <p:cNvSpPr/>
              <p:nvPr/>
            </p:nvSpPr>
            <p:spPr bwMode="auto">
              <a:xfrm>
                <a:off x="3670232" y="3348392"/>
                <a:ext cx="409290" cy="2524359"/>
              </a:xfrm>
              <a:custGeom>
                <a:avLst/>
                <a:gdLst>
                  <a:gd name="T0" fmla="*/ 0 w 715"/>
                  <a:gd name="T1" fmla="*/ 4252 h 4412"/>
                  <a:gd name="T2" fmla="*/ 663 w 715"/>
                  <a:gd name="T3" fmla="*/ 4275 h 4412"/>
                  <a:gd name="T4" fmla="*/ 715 w 715"/>
                  <a:gd name="T5" fmla="*/ 9 h 4412"/>
                  <a:gd name="T6" fmla="*/ 52 w 715"/>
                  <a:gd name="T7" fmla="*/ 0 h 4412"/>
                  <a:gd name="T8" fmla="*/ 0 w 715"/>
                  <a:gd name="T9" fmla="*/ 4252 h 4412"/>
                </a:gdLst>
                <a:ahLst/>
                <a:cxnLst>
                  <a:cxn ang="0">
                    <a:pos x="T0" y="T1"/>
                  </a:cxn>
                  <a:cxn ang="0">
                    <a:pos x="T2" y="T3"/>
                  </a:cxn>
                  <a:cxn ang="0">
                    <a:pos x="T4" y="T5"/>
                  </a:cxn>
                  <a:cxn ang="0">
                    <a:pos x="T6" y="T7"/>
                  </a:cxn>
                  <a:cxn ang="0">
                    <a:pos x="T8" y="T9"/>
                  </a:cxn>
                </a:cxnLst>
                <a:rect l="0" t="0" r="r" b="b"/>
                <a:pathLst>
                  <a:path w="715" h="4412">
                    <a:moveTo>
                      <a:pt x="0" y="4252"/>
                    </a:moveTo>
                    <a:cubicBezTo>
                      <a:pt x="196" y="4412"/>
                      <a:pt x="476" y="4402"/>
                      <a:pt x="663" y="4275"/>
                    </a:cubicBezTo>
                    <a:cubicBezTo>
                      <a:pt x="715" y="9"/>
                      <a:pt x="715" y="9"/>
                      <a:pt x="715" y="9"/>
                    </a:cubicBezTo>
                    <a:cubicBezTo>
                      <a:pt x="52" y="0"/>
                      <a:pt x="52" y="0"/>
                      <a:pt x="52" y="0"/>
                    </a:cubicBezTo>
                    <a:lnTo>
                      <a:pt x="0" y="42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48" name="组合 47"/>
            <p:cNvGrpSpPr/>
            <p:nvPr/>
          </p:nvGrpSpPr>
          <p:grpSpPr>
            <a:xfrm>
              <a:off x="7565173" y="1668270"/>
              <a:ext cx="3500825" cy="3500217"/>
              <a:chOff x="2116873" y="2201895"/>
              <a:chExt cx="3500825" cy="3500217"/>
            </a:xfrm>
          </p:grpSpPr>
          <p:sp>
            <p:nvSpPr>
              <p:cNvPr id="49" name="椭圆 48"/>
              <p:cNvSpPr/>
              <p:nvPr/>
            </p:nvSpPr>
            <p:spPr bwMode="auto">
              <a:xfrm>
                <a:off x="2116873" y="2201895"/>
                <a:ext cx="3500825" cy="3500217"/>
              </a:xfrm>
              <a:prstGeom prst="ellipse">
                <a:avLst/>
              </a:prstGeom>
              <a:solidFill>
                <a:schemeClr val="tx2">
                  <a:lumMod val="50000"/>
                </a:schemeClr>
              </a:solidFill>
              <a:ln>
                <a:noFill/>
              </a:ln>
            </p:spPr>
            <p:txBody>
              <a:bodyPr anchor="ctr"/>
              <a:lstStyle/>
              <a:p>
                <a:pPr algn="ctr"/>
                <a:endParaRPr/>
              </a:p>
            </p:txBody>
          </p:sp>
          <p:sp>
            <p:nvSpPr>
              <p:cNvPr id="50" name="椭圆 49"/>
              <p:cNvSpPr/>
              <p:nvPr/>
            </p:nvSpPr>
            <p:spPr bwMode="auto">
              <a:xfrm>
                <a:off x="2377993" y="2463014"/>
                <a:ext cx="2979193" cy="2978585"/>
              </a:xfrm>
              <a:prstGeom prst="ellipse">
                <a:avLst/>
              </a:prstGeom>
              <a:solidFill>
                <a:schemeClr val="bg1">
                  <a:lumMod val="95000"/>
                </a:schemeClr>
              </a:solidFill>
              <a:ln>
                <a:noFill/>
              </a:ln>
            </p:spPr>
            <p:txBody>
              <a:bodyPr anchor="ctr"/>
              <a:lstStyle/>
              <a:p>
                <a:pPr algn="ctr"/>
                <a:endParaRPr/>
              </a:p>
            </p:txBody>
          </p:sp>
          <p:sp>
            <p:nvSpPr>
              <p:cNvPr id="51" name="椭圆 50"/>
              <p:cNvSpPr/>
              <p:nvPr/>
            </p:nvSpPr>
            <p:spPr bwMode="auto">
              <a:xfrm>
                <a:off x="2693765" y="2778180"/>
                <a:ext cx="2347648" cy="2347648"/>
              </a:xfrm>
              <a:prstGeom prst="ellipse">
                <a:avLst/>
              </a:prstGeom>
              <a:solidFill>
                <a:schemeClr val="tx2">
                  <a:lumMod val="50000"/>
                </a:schemeClr>
              </a:solidFill>
              <a:ln>
                <a:noFill/>
              </a:ln>
            </p:spPr>
            <p:txBody>
              <a:bodyPr anchor="ctr"/>
              <a:lstStyle/>
              <a:p>
                <a:pPr algn="ctr"/>
                <a:endParaRPr/>
              </a:p>
            </p:txBody>
          </p:sp>
          <p:sp>
            <p:nvSpPr>
              <p:cNvPr id="52" name="椭圆 51"/>
              <p:cNvSpPr/>
              <p:nvPr/>
            </p:nvSpPr>
            <p:spPr bwMode="auto">
              <a:xfrm>
                <a:off x="2996179" y="3079985"/>
                <a:ext cx="1742822" cy="1744036"/>
              </a:xfrm>
              <a:prstGeom prst="ellipse">
                <a:avLst/>
              </a:prstGeom>
              <a:solidFill>
                <a:schemeClr val="bg1">
                  <a:lumMod val="95000"/>
                </a:schemeClr>
              </a:solidFill>
              <a:ln>
                <a:noFill/>
              </a:ln>
            </p:spPr>
            <p:txBody>
              <a:bodyPr anchor="ctr"/>
              <a:lstStyle/>
              <a:p>
                <a:pPr algn="ctr"/>
                <a:endParaRPr/>
              </a:p>
            </p:txBody>
          </p:sp>
          <p:sp>
            <p:nvSpPr>
              <p:cNvPr id="53" name="椭圆 52"/>
              <p:cNvSpPr/>
              <p:nvPr/>
            </p:nvSpPr>
            <p:spPr bwMode="auto">
              <a:xfrm>
                <a:off x="3284018" y="3368432"/>
                <a:ext cx="1166537" cy="1167144"/>
              </a:xfrm>
              <a:prstGeom prst="ellipse">
                <a:avLst/>
              </a:prstGeom>
              <a:solidFill>
                <a:schemeClr val="tx2">
                  <a:lumMod val="50000"/>
                </a:schemeClr>
              </a:solidFill>
              <a:ln>
                <a:noFill/>
              </a:ln>
            </p:spPr>
            <p:txBody>
              <a:bodyPr anchor="ctr"/>
              <a:lstStyle/>
              <a:p>
                <a:pPr algn="ctr"/>
                <a:endParaRPr/>
              </a:p>
            </p:txBody>
          </p:sp>
          <p:sp>
            <p:nvSpPr>
              <p:cNvPr id="54" name="椭圆 53"/>
              <p:cNvSpPr/>
              <p:nvPr/>
            </p:nvSpPr>
            <p:spPr bwMode="auto">
              <a:xfrm>
                <a:off x="3530563" y="3615584"/>
                <a:ext cx="672839" cy="672838"/>
              </a:xfrm>
              <a:prstGeom prst="ellipse">
                <a:avLst/>
              </a:prstGeom>
              <a:solidFill>
                <a:schemeClr val="bg1">
                  <a:lumMod val="95000"/>
                </a:schemeClr>
              </a:solidFill>
              <a:ln>
                <a:noFill/>
              </a:ln>
            </p:spPr>
            <p:txBody>
              <a:bodyPr anchor="ctr"/>
              <a:lstStyle/>
              <a:p>
                <a:pPr algn="ctr"/>
                <a:endParaRPr/>
              </a:p>
            </p:txBody>
          </p:sp>
          <p:sp>
            <p:nvSpPr>
              <p:cNvPr id="55" name="椭圆 54"/>
              <p:cNvSpPr/>
              <p:nvPr/>
            </p:nvSpPr>
            <p:spPr bwMode="auto">
              <a:xfrm>
                <a:off x="3709096" y="3794117"/>
                <a:ext cx="315773" cy="315773"/>
              </a:xfrm>
              <a:prstGeom prst="ellipse">
                <a:avLst/>
              </a:prstGeom>
              <a:solidFill>
                <a:schemeClr val="tx2">
                  <a:lumMod val="50000"/>
                </a:schemeClr>
              </a:solidFill>
              <a:ln>
                <a:noFill/>
              </a:ln>
            </p:spPr>
            <p:txBody>
              <a:bodyPr anchor="ctr"/>
              <a:lstStyle/>
              <a:p>
                <a:pPr algn="ctr"/>
                <a:endParaRPr/>
              </a:p>
            </p:txBody>
          </p:sp>
        </p:grpSp>
      </p:grpSp>
      <p:grpSp>
        <p:nvGrpSpPr>
          <p:cNvPr id="19" name="千图PPT彼岸天：ID 8661124库_组合 18"/>
          <p:cNvGrpSpPr/>
          <p:nvPr>
            <p:custDataLst>
              <p:tags r:id="rId2"/>
            </p:custDataLst>
          </p:nvPr>
        </p:nvGrpSpPr>
        <p:grpSpPr>
          <a:xfrm>
            <a:off x="7123344" y="1930997"/>
            <a:ext cx="1621569" cy="1656712"/>
            <a:chOff x="6076950" y="2555876"/>
            <a:chExt cx="3076576" cy="3143249"/>
          </a:xfrm>
          <a:effectLst/>
        </p:grpSpPr>
        <p:sp>
          <p:nvSpPr>
            <p:cNvPr id="38" name="任意多边形: 形状 37"/>
            <p:cNvSpPr/>
            <p:nvPr/>
          </p:nvSpPr>
          <p:spPr bwMode="auto">
            <a:xfrm>
              <a:off x="8840788" y="5375275"/>
              <a:ext cx="312738" cy="323850"/>
            </a:xfrm>
            <a:custGeom>
              <a:avLst/>
              <a:gdLst>
                <a:gd name="T0" fmla="*/ 68 w 83"/>
                <a:gd name="T1" fmla="*/ 68 h 86"/>
                <a:gd name="T2" fmla="*/ 34 w 83"/>
                <a:gd name="T3" fmla="*/ 30 h 86"/>
                <a:gd name="T4" fmla="*/ 16 w 83"/>
                <a:gd name="T5" fmla="*/ 10 h 86"/>
                <a:gd name="T6" fmla="*/ 6 w 83"/>
                <a:gd name="T7" fmla="*/ 0 h 86"/>
                <a:gd name="T8" fmla="*/ 3 w 83"/>
                <a:gd name="T9" fmla="*/ 5 h 86"/>
                <a:gd name="T10" fmla="*/ 0 w 83"/>
                <a:gd name="T11" fmla="*/ 11 h 86"/>
                <a:gd name="T12" fmla="*/ 9 w 83"/>
                <a:gd name="T13" fmla="*/ 21 h 86"/>
                <a:gd name="T14" fmla="*/ 29 w 83"/>
                <a:gd name="T15" fmla="*/ 39 h 86"/>
                <a:gd name="T16" fmla="*/ 66 w 83"/>
                <a:gd name="T17" fmla="*/ 72 h 86"/>
                <a:gd name="T18" fmla="*/ 83 w 83"/>
                <a:gd name="T19" fmla="*/ 86 h 86"/>
                <a:gd name="T20" fmla="*/ 83 w 83"/>
                <a:gd name="T21" fmla="*/ 85 h 86"/>
                <a:gd name="T22" fmla="*/ 68 w 83"/>
                <a:gd name="T2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86">
                  <a:moveTo>
                    <a:pt x="68" y="68"/>
                  </a:moveTo>
                  <a:cubicBezTo>
                    <a:pt x="59" y="57"/>
                    <a:pt x="46" y="44"/>
                    <a:pt x="34" y="30"/>
                  </a:cubicBezTo>
                  <a:cubicBezTo>
                    <a:pt x="28" y="23"/>
                    <a:pt x="22" y="16"/>
                    <a:pt x="16" y="10"/>
                  </a:cubicBezTo>
                  <a:cubicBezTo>
                    <a:pt x="13" y="6"/>
                    <a:pt x="9" y="3"/>
                    <a:pt x="6" y="0"/>
                  </a:cubicBezTo>
                  <a:cubicBezTo>
                    <a:pt x="5" y="2"/>
                    <a:pt x="4" y="4"/>
                    <a:pt x="3" y="5"/>
                  </a:cubicBezTo>
                  <a:cubicBezTo>
                    <a:pt x="2" y="7"/>
                    <a:pt x="1" y="9"/>
                    <a:pt x="0" y="11"/>
                  </a:cubicBezTo>
                  <a:cubicBezTo>
                    <a:pt x="3" y="14"/>
                    <a:pt x="6" y="18"/>
                    <a:pt x="9" y="21"/>
                  </a:cubicBezTo>
                  <a:cubicBezTo>
                    <a:pt x="15" y="27"/>
                    <a:pt x="22" y="33"/>
                    <a:pt x="29" y="39"/>
                  </a:cubicBezTo>
                  <a:cubicBezTo>
                    <a:pt x="42" y="51"/>
                    <a:pt x="56" y="63"/>
                    <a:pt x="66" y="72"/>
                  </a:cubicBezTo>
                  <a:cubicBezTo>
                    <a:pt x="76" y="81"/>
                    <a:pt x="83" y="86"/>
                    <a:pt x="83" y="86"/>
                  </a:cubicBezTo>
                  <a:cubicBezTo>
                    <a:pt x="83" y="85"/>
                    <a:pt x="83" y="85"/>
                    <a:pt x="83" y="85"/>
                  </a:cubicBezTo>
                  <a:cubicBezTo>
                    <a:pt x="83" y="85"/>
                    <a:pt x="77" y="78"/>
                    <a:pt x="68" y="68"/>
                  </a:cubicBezTo>
                  <a:close/>
                </a:path>
              </a:pathLst>
            </a:custGeom>
            <a:solidFill>
              <a:srgbClr val="B1B1B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任意多边形: 形状 38"/>
            <p:cNvSpPr/>
            <p:nvPr/>
          </p:nvSpPr>
          <p:spPr bwMode="auto">
            <a:xfrm>
              <a:off x="8129588" y="4606925"/>
              <a:ext cx="782638" cy="903287"/>
            </a:xfrm>
            <a:custGeom>
              <a:avLst/>
              <a:gdLst>
                <a:gd name="T0" fmla="*/ 204 w 208"/>
                <a:gd name="T1" fmla="*/ 156 h 240"/>
                <a:gd name="T2" fmla="*/ 48 w 208"/>
                <a:gd name="T3" fmla="*/ 0 h 240"/>
                <a:gd name="T4" fmla="*/ 48 w 208"/>
                <a:gd name="T5" fmla="*/ 0 h 240"/>
                <a:gd name="T6" fmla="*/ 35 w 208"/>
                <a:gd name="T7" fmla="*/ 53 h 240"/>
                <a:gd name="T8" fmla="*/ 0 w 208"/>
                <a:gd name="T9" fmla="*/ 84 h 240"/>
                <a:gd name="T10" fmla="*/ 156 w 208"/>
                <a:gd name="T11" fmla="*/ 240 h 240"/>
                <a:gd name="T12" fmla="*/ 189 w 208"/>
                <a:gd name="T13" fmla="*/ 215 h 240"/>
                <a:gd name="T14" fmla="*/ 192 w 208"/>
                <a:gd name="T15" fmla="*/ 209 h 240"/>
                <a:gd name="T16" fmla="*/ 195 w 208"/>
                <a:gd name="T17" fmla="*/ 204 h 240"/>
                <a:gd name="T18" fmla="*/ 204 w 208"/>
                <a:gd name="T19" fmla="*/ 15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40">
                  <a:moveTo>
                    <a:pt x="204" y="156"/>
                  </a:moveTo>
                  <a:cubicBezTo>
                    <a:pt x="48" y="0"/>
                    <a:pt x="48" y="0"/>
                    <a:pt x="48" y="0"/>
                  </a:cubicBezTo>
                  <a:cubicBezTo>
                    <a:pt x="48" y="0"/>
                    <a:pt x="48" y="0"/>
                    <a:pt x="48" y="0"/>
                  </a:cubicBezTo>
                  <a:cubicBezTo>
                    <a:pt x="54" y="6"/>
                    <a:pt x="48" y="30"/>
                    <a:pt x="35" y="53"/>
                  </a:cubicBezTo>
                  <a:cubicBezTo>
                    <a:pt x="22" y="75"/>
                    <a:pt x="7" y="89"/>
                    <a:pt x="0" y="84"/>
                  </a:cubicBezTo>
                  <a:cubicBezTo>
                    <a:pt x="156" y="240"/>
                    <a:pt x="156" y="240"/>
                    <a:pt x="156" y="240"/>
                  </a:cubicBezTo>
                  <a:cubicBezTo>
                    <a:pt x="156" y="240"/>
                    <a:pt x="173" y="237"/>
                    <a:pt x="189" y="215"/>
                  </a:cubicBezTo>
                  <a:cubicBezTo>
                    <a:pt x="190" y="213"/>
                    <a:pt x="191" y="211"/>
                    <a:pt x="192" y="209"/>
                  </a:cubicBezTo>
                  <a:cubicBezTo>
                    <a:pt x="193" y="208"/>
                    <a:pt x="194" y="206"/>
                    <a:pt x="195" y="204"/>
                  </a:cubicBezTo>
                  <a:cubicBezTo>
                    <a:pt x="208" y="179"/>
                    <a:pt x="204" y="156"/>
                    <a:pt x="204" y="156"/>
                  </a:cubicBezTo>
                  <a:close/>
                </a:path>
              </a:pathLst>
            </a:custGeom>
            <a:solidFill>
              <a:srgbClr val="C5C5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任意多边形: 形状 39"/>
            <p:cNvSpPr/>
            <p:nvPr/>
          </p:nvSpPr>
          <p:spPr bwMode="auto">
            <a:xfrm>
              <a:off x="8113713" y="4592638"/>
              <a:ext cx="219075" cy="349250"/>
            </a:xfrm>
            <a:custGeom>
              <a:avLst/>
              <a:gdLst>
                <a:gd name="T0" fmla="*/ 52 w 58"/>
                <a:gd name="T1" fmla="*/ 4 h 93"/>
                <a:gd name="T2" fmla="*/ 32 w 58"/>
                <a:gd name="T3" fmla="*/ 13 h 93"/>
                <a:gd name="T4" fmla="*/ 39 w 58"/>
                <a:gd name="T5" fmla="*/ 21 h 93"/>
                <a:gd name="T6" fmla="*/ 39 w 58"/>
                <a:gd name="T7" fmla="*/ 26 h 93"/>
                <a:gd name="T8" fmla="*/ 32 w 58"/>
                <a:gd name="T9" fmla="*/ 51 h 93"/>
                <a:gd name="T10" fmla="*/ 16 w 58"/>
                <a:gd name="T11" fmla="*/ 66 h 93"/>
                <a:gd name="T12" fmla="*/ 13 w 58"/>
                <a:gd name="T13" fmla="*/ 67 h 93"/>
                <a:gd name="T14" fmla="*/ 5 w 58"/>
                <a:gd name="T15" fmla="*/ 59 h 93"/>
                <a:gd name="T16" fmla="*/ 4 w 58"/>
                <a:gd name="T17" fmla="*/ 87 h 93"/>
                <a:gd name="T18" fmla="*/ 4 w 58"/>
                <a:gd name="T19" fmla="*/ 88 h 93"/>
                <a:gd name="T20" fmla="*/ 39 w 58"/>
                <a:gd name="T21" fmla="*/ 57 h 93"/>
                <a:gd name="T22" fmla="*/ 52 w 58"/>
                <a:gd name="T23" fmla="*/ 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3">
                  <a:moveTo>
                    <a:pt x="52" y="4"/>
                  </a:moveTo>
                  <a:cubicBezTo>
                    <a:pt x="48" y="0"/>
                    <a:pt x="40" y="4"/>
                    <a:pt x="32" y="13"/>
                  </a:cubicBezTo>
                  <a:cubicBezTo>
                    <a:pt x="37" y="18"/>
                    <a:pt x="39" y="21"/>
                    <a:pt x="39" y="21"/>
                  </a:cubicBezTo>
                  <a:cubicBezTo>
                    <a:pt x="39" y="21"/>
                    <a:pt x="40" y="23"/>
                    <a:pt x="39" y="26"/>
                  </a:cubicBezTo>
                  <a:cubicBezTo>
                    <a:pt x="39" y="31"/>
                    <a:pt x="38" y="40"/>
                    <a:pt x="32" y="51"/>
                  </a:cubicBezTo>
                  <a:cubicBezTo>
                    <a:pt x="25" y="61"/>
                    <a:pt x="20" y="65"/>
                    <a:pt x="16" y="66"/>
                  </a:cubicBezTo>
                  <a:cubicBezTo>
                    <a:pt x="14" y="67"/>
                    <a:pt x="13" y="67"/>
                    <a:pt x="13" y="67"/>
                  </a:cubicBezTo>
                  <a:cubicBezTo>
                    <a:pt x="13" y="67"/>
                    <a:pt x="10" y="64"/>
                    <a:pt x="5" y="59"/>
                  </a:cubicBezTo>
                  <a:cubicBezTo>
                    <a:pt x="1" y="72"/>
                    <a:pt x="0" y="83"/>
                    <a:pt x="4" y="87"/>
                  </a:cubicBezTo>
                  <a:cubicBezTo>
                    <a:pt x="4" y="88"/>
                    <a:pt x="4" y="88"/>
                    <a:pt x="4" y="88"/>
                  </a:cubicBezTo>
                  <a:cubicBezTo>
                    <a:pt x="11" y="93"/>
                    <a:pt x="26" y="79"/>
                    <a:pt x="39" y="57"/>
                  </a:cubicBezTo>
                  <a:cubicBezTo>
                    <a:pt x="52" y="34"/>
                    <a:pt x="58" y="10"/>
                    <a:pt x="52" y="4"/>
                  </a:cubicBezTo>
                  <a:close/>
                </a:path>
              </a:pathLst>
            </a:custGeom>
            <a:solidFill>
              <a:srgbClr val="B1B1B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任意多边形: 形状 40"/>
            <p:cNvSpPr/>
            <p:nvPr/>
          </p:nvSpPr>
          <p:spPr bwMode="auto">
            <a:xfrm>
              <a:off x="6076950" y="3233738"/>
              <a:ext cx="754063" cy="647700"/>
            </a:xfrm>
            <a:custGeom>
              <a:avLst/>
              <a:gdLst>
                <a:gd name="T0" fmla="*/ 82 w 200"/>
                <a:gd name="T1" fmla="*/ 64 h 172"/>
                <a:gd name="T2" fmla="*/ 200 w 200"/>
                <a:gd name="T3" fmla="*/ 38 h 172"/>
                <a:gd name="T4" fmla="*/ 200 w 200"/>
                <a:gd name="T5" fmla="*/ 36 h 172"/>
                <a:gd name="T6" fmla="*/ 73 w 200"/>
                <a:gd name="T7" fmla="*/ 14 h 172"/>
                <a:gd name="T8" fmla="*/ 8 w 200"/>
                <a:gd name="T9" fmla="*/ 126 h 172"/>
                <a:gd name="T10" fmla="*/ 63 w 200"/>
                <a:gd name="T11" fmla="*/ 172 h 172"/>
                <a:gd name="T12" fmla="*/ 82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2" y="64"/>
                  </a:moveTo>
                  <a:cubicBezTo>
                    <a:pt x="105" y="25"/>
                    <a:pt x="156" y="22"/>
                    <a:pt x="200" y="38"/>
                  </a:cubicBezTo>
                  <a:cubicBezTo>
                    <a:pt x="200" y="37"/>
                    <a:pt x="199" y="36"/>
                    <a:pt x="200" y="36"/>
                  </a:cubicBezTo>
                  <a:cubicBezTo>
                    <a:pt x="159" y="13"/>
                    <a:pt x="108" y="0"/>
                    <a:pt x="73" y="14"/>
                  </a:cubicBezTo>
                  <a:cubicBezTo>
                    <a:pt x="5" y="41"/>
                    <a:pt x="0" y="80"/>
                    <a:pt x="8" y="126"/>
                  </a:cubicBezTo>
                  <a:cubicBezTo>
                    <a:pt x="13" y="151"/>
                    <a:pt x="34" y="167"/>
                    <a:pt x="63" y="172"/>
                  </a:cubicBezTo>
                  <a:cubicBezTo>
                    <a:pt x="57" y="136"/>
                    <a:pt x="63" y="96"/>
                    <a:pt x="82" y="64"/>
                  </a:cubicBezTo>
                  <a:close/>
                </a:path>
              </a:pathLst>
            </a:custGeom>
            <a:solidFill>
              <a:schemeClr val="accent2"/>
            </a:solidFill>
            <a:ln>
              <a:noFill/>
            </a:ln>
          </p:spPr>
          <p:txBody>
            <a:bodyPr anchor="ctr"/>
            <a:lstStyle/>
            <a:p>
              <a:pPr algn="ctr"/>
              <a:endParaRPr/>
            </a:p>
          </p:txBody>
        </p:sp>
        <p:sp>
          <p:nvSpPr>
            <p:cNvPr id="42" name="任意多边形: 形状 41"/>
            <p:cNvSpPr/>
            <p:nvPr/>
          </p:nvSpPr>
          <p:spPr bwMode="auto">
            <a:xfrm>
              <a:off x="6634163" y="2638425"/>
              <a:ext cx="279400" cy="730250"/>
            </a:xfrm>
            <a:custGeom>
              <a:avLst/>
              <a:gdLst>
                <a:gd name="T0" fmla="*/ 40 w 74"/>
                <a:gd name="T1" fmla="*/ 38 h 194"/>
                <a:gd name="T2" fmla="*/ 74 w 74"/>
                <a:gd name="T3" fmla="*/ 0 h 194"/>
                <a:gd name="T4" fmla="*/ 1 w 74"/>
                <a:gd name="T5" fmla="*/ 100 h 194"/>
                <a:gd name="T6" fmla="*/ 52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50" y="21"/>
                    <a:pt x="62" y="9"/>
                    <a:pt x="74" y="0"/>
                  </a:cubicBezTo>
                  <a:cubicBezTo>
                    <a:pt x="32" y="10"/>
                    <a:pt x="0" y="31"/>
                    <a:pt x="1" y="100"/>
                  </a:cubicBezTo>
                  <a:cubicBezTo>
                    <a:pt x="1" y="132"/>
                    <a:pt x="23" y="166"/>
                    <a:pt x="52" y="194"/>
                  </a:cubicBezTo>
                  <a:cubicBezTo>
                    <a:pt x="52" y="194"/>
                    <a:pt x="52" y="194"/>
                    <a:pt x="52" y="194"/>
                  </a:cubicBezTo>
                  <a:cubicBezTo>
                    <a:pt x="29" y="143"/>
                    <a:pt x="18" y="77"/>
                    <a:pt x="40" y="38"/>
                  </a:cubicBezTo>
                  <a:close/>
                </a:path>
              </a:pathLst>
            </a:custGeom>
            <a:solidFill>
              <a:schemeClr val="accent2"/>
            </a:solidFill>
            <a:ln>
              <a:noFill/>
            </a:ln>
          </p:spPr>
          <p:txBody>
            <a:bodyPr anchor="ctr"/>
            <a:lstStyle/>
            <a:p>
              <a:pPr algn="ctr"/>
              <a:endParaRPr/>
            </a:p>
          </p:txBody>
        </p:sp>
        <p:sp>
          <p:nvSpPr>
            <p:cNvPr id="43" name="任意多边形: 形状 42"/>
            <p:cNvSpPr/>
            <p:nvPr/>
          </p:nvSpPr>
          <p:spPr bwMode="auto">
            <a:xfrm>
              <a:off x="6291263" y="3316288"/>
              <a:ext cx="803275" cy="974725"/>
            </a:xfrm>
            <a:custGeom>
              <a:avLst/>
              <a:gdLst>
                <a:gd name="T0" fmla="*/ 199 w 213"/>
                <a:gd name="T1" fmla="*/ 83 h 259"/>
                <a:gd name="T2" fmla="*/ 143 w 213"/>
                <a:gd name="T3" fmla="*/ 16 h 259"/>
                <a:gd name="T4" fmla="*/ 25 w 213"/>
                <a:gd name="T5" fmla="*/ 42 h 259"/>
                <a:gd name="T6" fmla="*/ 6 w 213"/>
                <a:gd name="T7" fmla="*/ 150 h 259"/>
                <a:gd name="T8" fmla="*/ 39 w 213"/>
                <a:gd name="T9" fmla="*/ 218 h 259"/>
                <a:gd name="T10" fmla="*/ 172 w 213"/>
                <a:gd name="T11" fmla="*/ 190 h 259"/>
                <a:gd name="T12" fmla="*/ 211 w 213"/>
                <a:gd name="T13" fmla="*/ 104 h 259"/>
                <a:gd name="T14" fmla="*/ 213 w 213"/>
                <a:gd name="T15" fmla="*/ 99 h 259"/>
                <a:gd name="T16" fmla="*/ 212 w 213"/>
                <a:gd name="T17" fmla="*/ 98 h 259"/>
                <a:gd name="T18" fmla="*/ 199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9" y="83"/>
                  </a:moveTo>
                  <a:cubicBezTo>
                    <a:pt x="173" y="54"/>
                    <a:pt x="145" y="23"/>
                    <a:pt x="143" y="16"/>
                  </a:cubicBezTo>
                  <a:cubicBezTo>
                    <a:pt x="99" y="0"/>
                    <a:pt x="48" y="3"/>
                    <a:pt x="25" y="42"/>
                  </a:cubicBezTo>
                  <a:cubicBezTo>
                    <a:pt x="6" y="74"/>
                    <a:pt x="0" y="114"/>
                    <a:pt x="6" y="150"/>
                  </a:cubicBezTo>
                  <a:cubicBezTo>
                    <a:pt x="11" y="176"/>
                    <a:pt x="22" y="201"/>
                    <a:pt x="39" y="218"/>
                  </a:cubicBezTo>
                  <a:cubicBezTo>
                    <a:pt x="80" y="259"/>
                    <a:pt x="140" y="246"/>
                    <a:pt x="172" y="190"/>
                  </a:cubicBezTo>
                  <a:cubicBezTo>
                    <a:pt x="191" y="158"/>
                    <a:pt x="207" y="130"/>
                    <a:pt x="211" y="104"/>
                  </a:cubicBezTo>
                  <a:cubicBezTo>
                    <a:pt x="212" y="102"/>
                    <a:pt x="213" y="101"/>
                    <a:pt x="213" y="99"/>
                  </a:cubicBezTo>
                  <a:cubicBezTo>
                    <a:pt x="213" y="99"/>
                    <a:pt x="213" y="98"/>
                    <a:pt x="212" y="98"/>
                  </a:cubicBezTo>
                  <a:cubicBezTo>
                    <a:pt x="207" y="92"/>
                    <a:pt x="203" y="87"/>
                    <a:pt x="199" y="83"/>
                  </a:cubicBezTo>
                  <a:close/>
                </a:path>
              </a:pathLst>
            </a:custGeom>
            <a:solidFill>
              <a:schemeClr val="accent2">
                <a:lumMod val="60000"/>
                <a:lumOff val="40000"/>
              </a:schemeClr>
            </a:solidFill>
            <a:ln>
              <a:noFill/>
            </a:ln>
          </p:spPr>
          <p:txBody>
            <a:bodyPr anchor="ctr"/>
            <a:lstStyle/>
            <a:p>
              <a:pPr algn="ctr"/>
              <a:endParaRPr/>
            </a:p>
          </p:txBody>
        </p:sp>
        <p:sp>
          <p:nvSpPr>
            <p:cNvPr id="44" name="任意多边形: 形状 43"/>
            <p:cNvSpPr/>
            <p:nvPr/>
          </p:nvSpPr>
          <p:spPr bwMode="auto">
            <a:xfrm>
              <a:off x="6702425" y="2555876"/>
              <a:ext cx="763588" cy="1065212"/>
            </a:xfrm>
            <a:custGeom>
              <a:avLst/>
              <a:gdLst>
                <a:gd name="T0" fmla="*/ 22 w 203"/>
                <a:gd name="T1" fmla="*/ 60 h 283"/>
                <a:gd name="T2" fmla="*/ 34 w 203"/>
                <a:gd name="T3" fmla="*/ 216 h 283"/>
                <a:gd name="T4" fmla="*/ 72 w 203"/>
                <a:gd name="T5" fmla="*/ 246 h 283"/>
                <a:gd name="T6" fmla="*/ 95 w 203"/>
                <a:gd name="T7" fmla="*/ 267 h 283"/>
                <a:gd name="T8" fmla="*/ 99 w 203"/>
                <a:gd name="T9" fmla="*/ 270 h 283"/>
                <a:gd name="T10" fmla="*/ 113 w 203"/>
                <a:gd name="T11" fmla="*/ 283 h 283"/>
                <a:gd name="T12" fmla="*/ 170 w 203"/>
                <a:gd name="T13" fmla="*/ 207 h 283"/>
                <a:gd name="T14" fmla="*/ 155 w 203"/>
                <a:gd name="T15" fmla="*/ 31 h 283"/>
                <a:gd name="T16" fmla="*/ 56 w 203"/>
                <a:gd name="T17" fmla="*/ 22 h 283"/>
                <a:gd name="T18" fmla="*/ 22 w 203"/>
                <a:gd name="T19"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3">
                  <a:moveTo>
                    <a:pt x="22" y="60"/>
                  </a:moveTo>
                  <a:cubicBezTo>
                    <a:pt x="0" y="99"/>
                    <a:pt x="11" y="165"/>
                    <a:pt x="34" y="216"/>
                  </a:cubicBezTo>
                  <a:cubicBezTo>
                    <a:pt x="37" y="216"/>
                    <a:pt x="55" y="231"/>
                    <a:pt x="72" y="246"/>
                  </a:cubicBezTo>
                  <a:cubicBezTo>
                    <a:pt x="79" y="252"/>
                    <a:pt x="87" y="259"/>
                    <a:pt x="95" y="267"/>
                  </a:cubicBezTo>
                  <a:cubicBezTo>
                    <a:pt x="97" y="268"/>
                    <a:pt x="98" y="269"/>
                    <a:pt x="99" y="270"/>
                  </a:cubicBezTo>
                  <a:cubicBezTo>
                    <a:pt x="103" y="274"/>
                    <a:pt x="108" y="278"/>
                    <a:pt x="113" y="283"/>
                  </a:cubicBezTo>
                  <a:cubicBezTo>
                    <a:pt x="133" y="272"/>
                    <a:pt x="150" y="241"/>
                    <a:pt x="170" y="207"/>
                  </a:cubicBezTo>
                  <a:cubicBezTo>
                    <a:pt x="203" y="151"/>
                    <a:pt x="196" y="72"/>
                    <a:pt x="155" y="31"/>
                  </a:cubicBezTo>
                  <a:cubicBezTo>
                    <a:pt x="126" y="2"/>
                    <a:pt x="88" y="0"/>
                    <a:pt x="56" y="22"/>
                  </a:cubicBezTo>
                  <a:cubicBezTo>
                    <a:pt x="44" y="31"/>
                    <a:pt x="32" y="43"/>
                    <a:pt x="22" y="60"/>
                  </a:cubicBezTo>
                  <a:close/>
                </a:path>
              </a:pathLst>
            </a:custGeom>
            <a:solidFill>
              <a:schemeClr val="accent2">
                <a:lumMod val="60000"/>
                <a:lumOff val="40000"/>
              </a:schemeClr>
            </a:solidFill>
            <a:ln>
              <a:noFill/>
            </a:ln>
          </p:spPr>
          <p:txBody>
            <a:bodyPr anchor="ctr"/>
            <a:lstStyle/>
            <a:p>
              <a:pPr algn="ctr"/>
              <a:endParaRPr/>
            </a:p>
          </p:txBody>
        </p:sp>
        <p:sp>
          <p:nvSpPr>
            <p:cNvPr id="45" name="任意多边形: 形状 44"/>
            <p:cNvSpPr/>
            <p:nvPr/>
          </p:nvSpPr>
          <p:spPr bwMode="auto">
            <a:xfrm>
              <a:off x="6826250" y="3368675"/>
              <a:ext cx="1438275" cy="1476375"/>
            </a:xfrm>
            <a:custGeom>
              <a:avLst/>
              <a:gdLst>
                <a:gd name="T0" fmla="*/ 381 w 382"/>
                <a:gd name="T1" fmla="*/ 346 h 392"/>
                <a:gd name="T2" fmla="*/ 374 w 382"/>
                <a:gd name="T3" fmla="*/ 338 h 392"/>
                <a:gd name="T4" fmla="*/ 80 w 382"/>
                <a:gd name="T5" fmla="*/ 67 h 392"/>
                <a:gd name="T6" fmla="*/ 66 w 382"/>
                <a:gd name="T7" fmla="*/ 54 h 392"/>
                <a:gd name="T8" fmla="*/ 62 w 382"/>
                <a:gd name="T9" fmla="*/ 51 h 392"/>
                <a:gd name="T10" fmla="*/ 39 w 382"/>
                <a:gd name="T11" fmla="*/ 30 h 392"/>
                <a:gd name="T12" fmla="*/ 1 w 382"/>
                <a:gd name="T13" fmla="*/ 0 h 392"/>
                <a:gd name="T14" fmla="*/ 1 w 382"/>
                <a:gd name="T15" fmla="*/ 0 h 392"/>
                <a:gd name="T16" fmla="*/ 1 w 382"/>
                <a:gd name="T17" fmla="*/ 0 h 392"/>
                <a:gd name="T18" fmla="*/ 1 w 382"/>
                <a:gd name="T19" fmla="*/ 0 h 392"/>
                <a:gd name="T20" fmla="*/ 1 w 382"/>
                <a:gd name="T21" fmla="*/ 2 h 392"/>
                <a:gd name="T22" fmla="*/ 57 w 382"/>
                <a:gd name="T23" fmla="*/ 69 h 392"/>
                <a:gd name="T24" fmla="*/ 70 w 382"/>
                <a:gd name="T25" fmla="*/ 84 h 392"/>
                <a:gd name="T26" fmla="*/ 71 w 382"/>
                <a:gd name="T27" fmla="*/ 85 h 392"/>
                <a:gd name="T28" fmla="*/ 347 w 382"/>
                <a:gd name="T29" fmla="*/ 384 h 392"/>
                <a:gd name="T30" fmla="*/ 355 w 382"/>
                <a:gd name="T31" fmla="*/ 392 h 392"/>
                <a:gd name="T32" fmla="*/ 358 w 382"/>
                <a:gd name="T33" fmla="*/ 391 h 392"/>
                <a:gd name="T34" fmla="*/ 374 w 382"/>
                <a:gd name="T35" fmla="*/ 376 h 392"/>
                <a:gd name="T36" fmla="*/ 381 w 382"/>
                <a:gd name="T37" fmla="*/ 351 h 392"/>
                <a:gd name="T38" fmla="*/ 381 w 382"/>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392">
                  <a:moveTo>
                    <a:pt x="381" y="346"/>
                  </a:moveTo>
                  <a:cubicBezTo>
                    <a:pt x="381" y="346"/>
                    <a:pt x="379" y="343"/>
                    <a:pt x="374" y="338"/>
                  </a:cubicBezTo>
                  <a:cubicBezTo>
                    <a:pt x="337" y="304"/>
                    <a:pt x="177" y="154"/>
                    <a:pt x="80" y="67"/>
                  </a:cubicBezTo>
                  <a:cubicBezTo>
                    <a:pt x="75" y="62"/>
                    <a:pt x="70" y="58"/>
                    <a:pt x="66" y="54"/>
                  </a:cubicBezTo>
                  <a:cubicBezTo>
                    <a:pt x="65" y="53"/>
                    <a:pt x="64" y="52"/>
                    <a:pt x="62" y="51"/>
                  </a:cubicBezTo>
                  <a:cubicBezTo>
                    <a:pt x="54" y="43"/>
                    <a:pt x="46" y="36"/>
                    <a:pt x="39" y="30"/>
                  </a:cubicBezTo>
                  <a:cubicBezTo>
                    <a:pt x="22" y="15"/>
                    <a:pt x="4" y="0"/>
                    <a:pt x="1" y="0"/>
                  </a:cubicBezTo>
                  <a:cubicBezTo>
                    <a:pt x="1" y="0"/>
                    <a:pt x="1" y="0"/>
                    <a:pt x="1" y="0"/>
                  </a:cubicBezTo>
                  <a:cubicBezTo>
                    <a:pt x="1" y="0"/>
                    <a:pt x="1" y="0"/>
                    <a:pt x="1" y="0"/>
                  </a:cubicBezTo>
                  <a:cubicBezTo>
                    <a:pt x="1" y="0"/>
                    <a:pt x="1" y="0"/>
                    <a:pt x="1" y="0"/>
                  </a:cubicBezTo>
                  <a:cubicBezTo>
                    <a:pt x="0" y="0"/>
                    <a:pt x="1" y="1"/>
                    <a:pt x="1" y="2"/>
                  </a:cubicBezTo>
                  <a:cubicBezTo>
                    <a:pt x="3" y="9"/>
                    <a:pt x="31" y="40"/>
                    <a:pt x="57" y="69"/>
                  </a:cubicBezTo>
                  <a:cubicBezTo>
                    <a:pt x="61" y="73"/>
                    <a:pt x="65" y="78"/>
                    <a:pt x="70" y="84"/>
                  </a:cubicBezTo>
                  <a:cubicBezTo>
                    <a:pt x="71" y="84"/>
                    <a:pt x="71" y="85"/>
                    <a:pt x="71" y="85"/>
                  </a:cubicBezTo>
                  <a:cubicBezTo>
                    <a:pt x="162" y="186"/>
                    <a:pt x="312" y="347"/>
                    <a:pt x="347" y="384"/>
                  </a:cubicBezTo>
                  <a:cubicBezTo>
                    <a:pt x="352" y="389"/>
                    <a:pt x="355" y="392"/>
                    <a:pt x="355" y="392"/>
                  </a:cubicBezTo>
                  <a:cubicBezTo>
                    <a:pt x="355" y="392"/>
                    <a:pt x="356" y="392"/>
                    <a:pt x="358" y="391"/>
                  </a:cubicBezTo>
                  <a:cubicBezTo>
                    <a:pt x="362" y="390"/>
                    <a:pt x="367" y="386"/>
                    <a:pt x="374" y="376"/>
                  </a:cubicBezTo>
                  <a:cubicBezTo>
                    <a:pt x="380" y="365"/>
                    <a:pt x="381" y="356"/>
                    <a:pt x="381" y="351"/>
                  </a:cubicBezTo>
                  <a:cubicBezTo>
                    <a:pt x="382" y="348"/>
                    <a:pt x="381" y="346"/>
                    <a:pt x="381" y="346"/>
                  </a:cubicBezTo>
                  <a:close/>
                </a:path>
              </a:pathLst>
            </a:custGeom>
            <a:solidFill>
              <a:schemeClr val="accent2"/>
            </a:solidFill>
            <a:ln>
              <a:noFill/>
            </a:ln>
          </p:spPr>
          <p:txBody>
            <a:bodyPr anchor="ctr"/>
            <a:lstStyle/>
            <a:p>
              <a:pPr algn="ctr"/>
              <a:endParaRPr/>
            </a:p>
          </p:txBody>
        </p:sp>
      </p:grpSp>
      <p:grpSp>
        <p:nvGrpSpPr>
          <p:cNvPr id="20" name="千图PPT彼岸天：ID 8661124库_组合 19"/>
          <p:cNvGrpSpPr/>
          <p:nvPr>
            <p:custDataLst>
              <p:tags r:id="rId3"/>
            </p:custDataLst>
          </p:nvPr>
        </p:nvGrpSpPr>
        <p:grpSpPr>
          <a:xfrm>
            <a:off x="6564045" y="2561339"/>
            <a:ext cx="1920325" cy="1961942"/>
            <a:chOff x="5920323" y="2302554"/>
            <a:chExt cx="2180669" cy="2227927"/>
          </a:xfrm>
          <a:effectLst/>
        </p:grpSpPr>
        <p:sp>
          <p:nvSpPr>
            <p:cNvPr id="30" name="任意多边形: 形状 29"/>
            <p:cNvSpPr/>
            <p:nvPr/>
          </p:nvSpPr>
          <p:spPr bwMode="auto">
            <a:xfrm>
              <a:off x="7879324" y="4300937"/>
              <a:ext cx="221668" cy="229544"/>
            </a:xfrm>
            <a:custGeom>
              <a:avLst/>
              <a:gdLst>
                <a:gd name="T0" fmla="*/ 68 w 83"/>
                <a:gd name="T1" fmla="*/ 68 h 86"/>
                <a:gd name="T2" fmla="*/ 34 w 83"/>
                <a:gd name="T3" fmla="*/ 30 h 86"/>
                <a:gd name="T4" fmla="*/ 16 w 83"/>
                <a:gd name="T5" fmla="*/ 10 h 86"/>
                <a:gd name="T6" fmla="*/ 6 w 83"/>
                <a:gd name="T7" fmla="*/ 0 h 86"/>
                <a:gd name="T8" fmla="*/ 3 w 83"/>
                <a:gd name="T9" fmla="*/ 5 h 86"/>
                <a:gd name="T10" fmla="*/ 0 w 83"/>
                <a:gd name="T11" fmla="*/ 11 h 86"/>
                <a:gd name="T12" fmla="*/ 9 w 83"/>
                <a:gd name="T13" fmla="*/ 21 h 86"/>
                <a:gd name="T14" fmla="*/ 29 w 83"/>
                <a:gd name="T15" fmla="*/ 39 h 86"/>
                <a:gd name="T16" fmla="*/ 66 w 83"/>
                <a:gd name="T17" fmla="*/ 72 h 86"/>
                <a:gd name="T18" fmla="*/ 83 w 83"/>
                <a:gd name="T19" fmla="*/ 86 h 86"/>
                <a:gd name="T20" fmla="*/ 83 w 83"/>
                <a:gd name="T21" fmla="*/ 85 h 86"/>
                <a:gd name="T22" fmla="*/ 68 w 83"/>
                <a:gd name="T2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86">
                  <a:moveTo>
                    <a:pt x="68" y="68"/>
                  </a:moveTo>
                  <a:cubicBezTo>
                    <a:pt x="59" y="57"/>
                    <a:pt x="46" y="44"/>
                    <a:pt x="34" y="30"/>
                  </a:cubicBezTo>
                  <a:cubicBezTo>
                    <a:pt x="28" y="23"/>
                    <a:pt x="22" y="16"/>
                    <a:pt x="16" y="10"/>
                  </a:cubicBezTo>
                  <a:cubicBezTo>
                    <a:pt x="13" y="6"/>
                    <a:pt x="9" y="3"/>
                    <a:pt x="6" y="0"/>
                  </a:cubicBezTo>
                  <a:cubicBezTo>
                    <a:pt x="5" y="2"/>
                    <a:pt x="4" y="4"/>
                    <a:pt x="3" y="5"/>
                  </a:cubicBezTo>
                  <a:cubicBezTo>
                    <a:pt x="2" y="7"/>
                    <a:pt x="1" y="9"/>
                    <a:pt x="0" y="11"/>
                  </a:cubicBezTo>
                  <a:cubicBezTo>
                    <a:pt x="3" y="14"/>
                    <a:pt x="6" y="18"/>
                    <a:pt x="9" y="21"/>
                  </a:cubicBezTo>
                  <a:cubicBezTo>
                    <a:pt x="15" y="27"/>
                    <a:pt x="22" y="33"/>
                    <a:pt x="29" y="39"/>
                  </a:cubicBezTo>
                  <a:cubicBezTo>
                    <a:pt x="42" y="51"/>
                    <a:pt x="56" y="63"/>
                    <a:pt x="66" y="72"/>
                  </a:cubicBezTo>
                  <a:cubicBezTo>
                    <a:pt x="76" y="81"/>
                    <a:pt x="83" y="86"/>
                    <a:pt x="83" y="86"/>
                  </a:cubicBezTo>
                  <a:cubicBezTo>
                    <a:pt x="83" y="85"/>
                    <a:pt x="83" y="85"/>
                    <a:pt x="83" y="85"/>
                  </a:cubicBezTo>
                  <a:cubicBezTo>
                    <a:pt x="83" y="85"/>
                    <a:pt x="77" y="78"/>
                    <a:pt x="68" y="68"/>
                  </a:cubicBezTo>
                  <a:close/>
                </a:path>
              </a:pathLst>
            </a:custGeom>
            <a:solidFill>
              <a:srgbClr val="B1B1B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任意多边形: 形状 30"/>
            <p:cNvSpPr/>
            <p:nvPr/>
          </p:nvSpPr>
          <p:spPr bwMode="auto">
            <a:xfrm>
              <a:off x="7375227" y="3756332"/>
              <a:ext cx="554732" cy="640248"/>
            </a:xfrm>
            <a:custGeom>
              <a:avLst/>
              <a:gdLst>
                <a:gd name="T0" fmla="*/ 204 w 208"/>
                <a:gd name="T1" fmla="*/ 156 h 240"/>
                <a:gd name="T2" fmla="*/ 48 w 208"/>
                <a:gd name="T3" fmla="*/ 0 h 240"/>
                <a:gd name="T4" fmla="*/ 48 w 208"/>
                <a:gd name="T5" fmla="*/ 0 h 240"/>
                <a:gd name="T6" fmla="*/ 35 w 208"/>
                <a:gd name="T7" fmla="*/ 53 h 240"/>
                <a:gd name="T8" fmla="*/ 0 w 208"/>
                <a:gd name="T9" fmla="*/ 84 h 240"/>
                <a:gd name="T10" fmla="*/ 156 w 208"/>
                <a:gd name="T11" fmla="*/ 240 h 240"/>
                <a:gd name="T12" fmla="*/ 189 w 208"/>
                <a:gd name="T13" fmla="*/ 215 h 240"/>
                <a:gd name="T14" fmla="*/ 192 w 208"/>
                <a:gd name="T15" fmla="*/ 209 h 240"/>
                <a:gd name="T16" fmla="*/ 195 w 208"/>
                <a:gd name="T17" fmla="*/ 204 h 240"/>
                <a:gd name="T18" fmla="*/ 204 w 208"/>
                <a:gd name="T19" fmla="*/ 15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40">
                  <a:moveTo>
                    <a:pt x="204" y="156"/>
                  </a:moveTo>
                  <a:cubicBezTo>
                    <a:pt x="48" y="0"/>
                    <a:pt x="48" y="0"/>
                    <a:pt x="48" y="0"/>
                  </a:cubicBezTo>
                  <a:cubicBezTo>
                    <a:pt x="48" y="0"/>
                    <a:pt x="48" y="0"/>
                    <a:pt x="48" y="0"/>
                  </a:cubicBezTo>
                  <a:cubicBezTo>
                    <a:pt x="54" y="6"/>
                    <a:pt x="48" y="30"/>
                    <a:pt x="35" y="53"/>
                  </a:cubicBezTo>
                  <a:cubicBezTo>
                    <a:pt x="22" y="75"/>
                    <a:pt x="7" y="89"/>
                    <a:pt x="0" y="84"/>
                  </a:cubicBezTo>
                  <a:cubicBezTo>
                    <a:pt x="156" y="240"/>
                    <a:pt x="156" y="240"/>
                    <a:pt x="156" y="240"/>
                  </a:cubicBezTo>
                  <a:cubicBezTo>
                    <a:pt x="156" y="240"/>
                    <a:pt x="173" y="237"/>
                    <a:pt x="189" y="215"/>
                  </a:cubicBezTo>
                  <a:cubicBezTo>
                    <a:pt x="190" y="213"/>
                    <a:pt x="191" y="211"/>
                    <a:pt x="192" y="209"/>
                  </a:cubicBezTo>
                  <a:cubicBezTo>
                    <a:pt x="193" y="208"/>
                    <a:pt x="194" y="206"/>
                    <a:pt x="195" y="204"/>
                  </a:cubicBezTo>
                  <a:cubicBezTo>
                    <a:pt x="208" y="179"/>
                    <a:pt x="204" y="156"/>
                    <a:pt x="204" y="156"/>
                  </a:cubicBezTo>
                  <a:close/>
                </a:path>
              </a:pathLst>
            </a:custGeom>
            <a:solidFill>
              <a:srgbClr val="C5C5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任意多边形: 形状 31"/>
            <p:cNvSpPr/>
            <p:nvPr/>
          </p:nvSpPr>
          <p:spPr bwMode="auto">
            <a:xfrm>
              <a:off x="7363975" y="3746206"/>
              <a:ext cx="155280" cy="247548"/>
            </a:xfrm>
            <a:custGeom>
              <a:avLst/>
              <a:gdLst>
                <a:gd name="T0" fmla="*/ 52 w 58"/>
                <a:gd name="T1" fmla="*/ 4 h 93"/>
                <a:gd name="T2" fmla="*/ 32 w 58"/>
                <a:gd name="T3" fmla="*/ 13 h 93"/>
                <a:gd name="T4" fmla="*/ 39 w 58"/>
                <a:gd name="T5" fmla="*/ 21 h 93"/>
                <a:gd name="T6" fmla="*/ 39 w 58"/>
                <a:gd name="T7" fmla="*/ 26 h 93"/>
                <a:gd name="T8" fmla="*/ 32 w 58"/>
                <a:gd name="T9" fmla="*/ 51 h 93"/>
                <a:gd name="T10" fmla="*/ 16 w 58"/>
                <a:gd name="T11" fmla="*/ 66 h 93"/>
                <a:gd name="T12" fmla="*/ 13 w 58"/>
                <a:gd name="T13" fmla="*/ 67 h 93"/>
                <a:gd name="T14" fmla="*/ 5 w 58"/>
                <a:gd name="T15" fmla="*/ 59 h 93"/>
                <a:gd name="T16" fmla="*/ 4 w 58"/>
                <a:gd name="T17" fmla="*/ 87 h 93"/>
                <a:gd name="T18" fmla="*/ 4 w 58"/>
                <a:gd name="T19" fmla="*/ 88 h 93"/>
                <a:gd name="T20" fmla="*/ 39 w 58"/>
                <a:gd name="T21" fmla="*/ 57 h 93"/>
                <a:gd name="T22" fmla="*/ 52 w 58"/>
                <a:gd name="T23" fmla="*/ 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3">
                  <a:moveTo>
                    <a:pt x="52" y="4"/>
                  </a:moveTo>
                  <a:cubicBezTo>
                    <a:pt x="48" y="0"/>
                    <a:pt x="40" y="4"/>
                    <a:pt x="32" y="13"/>
                  </a:cubicBezTo>
                  <a:cubicBezTo>
                    <a:pt x="37" y="18"/>
                    <a:pt x="39" y="21"/>
                    <a:pt x="39" y="21"/>
                  </a:cubicBezTo>
                  <a:cubicBezTo>
                    <a:pt x="39" y="21"/>
                    <a:pt x="40" y="23"/>
                    <a:pt x="39" y="26"/>
                  </a:cubicBezTo>
                  <a:cubicBezTo>
                    <a:pt x="39" y="31"/>
                    <a:pt x="38" y="40"/>
                    <a:pt x="32" y="51"/>
                  </a:cubicBezTo>
                  <a:cubicBezTo>
                    <a:pt x="25" y="61"/>
                    <a:pt x="20" y="65"/>
                    <a:pt x="16" y="66"/>
                  </a:cubicBezTo>
                  <a:cubicBezTo>
                    <a:pt x="14" y="67"/>
                    <a:pt x="13" y="67"/>
                    <a:pt x="13" y="67"/>
                  </a:cubicBezTo>
                  <a:cubicBezTo>
                    <a:pt x="13" y="67"/>
                    <a:pt x="10" y="64"/>
                    <a:pt x="5" y="59"/>
                  </a:cubicBezTo>
                  <a:cubicBezTo>
                    <a:pt x="1" y="72"/>
                    <a:pt x="0" y="83"/>
                    <a:pt x="4" y="87"/>
                  </a:cubicBezTo>
                  <a:cubicBezTo>
                    <a:pt x="4" y="88"/>
                    <a:pt x="4" y="88"/>
                    <a:pt x="4" y="88"/>
                  </a:cubicBezTo>
                  <a:cubicBezTo>
                    <a:pt x="11" y="93"/>
                    <a:pt x="26" y="79"/>
                    <a:pt x="39" y="57"/>
                  </a:cubicBezTo>
                  <a:cubicBezTo>
                    <a:pt x="52" y="34"/>
                    <a:pt x="58" y="10"/>
                    <a:pt x="52" y="4"/>
                  </a:cubicBezTo>
                  <a:close/>
                </a:path>
              </a:pathLst>
            </a:custGeom>
            <a:solidFill>
              <a:srgbClr val="B1B1B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任意多边形: 形状 32"/>
            <p:cNvSpPr/>
            <p:nvPr/>
          </p:nvSpPr>
          <p:spPr bwMode="auto">
            <a:xfrm>
              <a:off x="5920323" y="2783021"/>
              <a:ext cx="534478" cy="459088"/>
            </a:xfrm>
            <a:custGeom>
              <a:avLst/>
              <a:gdLst>
                <a:gd name="T0" fmla="*/ 82 w 200"/>
                <a:gd name="T1" fmla="*/ 64 h 172"/>
                <a:gd name="T2" fmla="*/ 200 w 200"/>
                <a:gd name="T3" fmla="*/ 38 h 172"/>
                <a:gd name="T4" fmla="*/ 200 w 200"/>
                <a:gd name="T5" fmla="*/ 36 h 172"/>
                <a:gd name="T6" fmla="*/ 73 w 200"/>
                <a:gd name="T7" fmla="*/ 14 h 172"/>
                <a:gd name="T8" fmla="*/ 8 w 200"/>
                <a:gd name="T9" fmla="*/ 126 h 172"/>
                <a:gd name="T10" fmla="*/ 63 w 200"/>
                <a:gd name="T11" fmla="*/ 172 h 172"/>
                <a:gd name="T12" fmla="*/ 82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2" y="64"/>
                  </a:moveTo>
                  <a:cubicBezTo>
                    <a:pt x="105" y="25"/>
                    <a:pt x="156" y="22"/>
                    <a:pt x="200" y="38"/>
                  </a:cubicBezTo>
                  <a:cubicBezTo>
                    <a:pt x="200" y="37"/>
                    <a:pt x="199" y="36"/>
                    <a:pt x="200" y="36"/>
                  </a:cubicBezTo>
                  <a:cubicBezTo>
                    <a:pt x="159" y="13"/>
                    <a:pt x="108" y="0"/>
                    <a:pt x="73" y="14"/>
                  </a:cubicBezTo>
                  <a:cubicBezTo>
                    <a:pt x="5" y="41"/>
                    <a:pt x="0" y="80"/>
                    <a:pt x="8" y="126"/>
                  </a:cubicBezTo>
                  <a:cubicBezTo>
                    <a:pt x="13" y="151"/>
                    <a:pt x="34" y="167"/>
                    <a:pt x="63" y="172"/>
                  </a:cubicBezTo>
                  <a:cubicBezTo>
                    <a:pt x="57" y="136"/>
                    <a:pt x="63" y="96"/>
                    <a:pt x="82" y="64"/>
                  </a:cubicBezTo>
                  <a:close/>
                </a:path>
              </a:pathLst>
            </a:custGeom>
            <a:solidFill>
              <a:schemeClr val="accent1">
                <a:lumMod val="75000"/>
              </a:schemeClr>
            </a:solidFill>
            <a:ln>
              <a:noFill/>
            </a:ln>
          </p:spPr>
          <p:txBody>
            <a:bodyPr anchor="ctr"/>
            <a:lstStyle/>
            <a:p>
              <a:pPr algn="ctr"/>
              <a:endParaRPr/>
            </a:p>
          </p:txBody>
        </p:sp>
        <p:sp>
          <p:nvSpPr>
            <p:cNvPr id="34" name="任意多边形: 形状 33"/>
            <p:cNvSpPr/>
            <p:nvPr/>
          </p:nvSpPr>
          <p:spPr bwMode="auto">
            <a:xfrm>
              <a:off x="6315274" y="2361065"/>
              <a:ext cx="198038" cy="517599"/>
            </a:xfrm>
            <a:custGeom>
              <a:avLst/>
              <a:gdLst>
                <a:gd name="T0" fmla="*/ 40 w 74"/>
                <a:gd name="T1" fmla="*/ 38 h 194"/>
                <a:gd name="T2" fmla="*/ 74 w 74"/>
                <a:gd name="T3" fmla="*/ 0 h 194"/>
                <a:gd name="T4" fmla="*/ 1 w 74"/>
                <a:gd name="T5" fmla="*/ 100 h 194"/>
                <a:gd name="T6" fmla="*/ 52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50" y="21"/>
                    <a:pt x="62" y="9"/>
                    <a:pt x="74" y="0"/>
                  </a:cubicBezTo>
                  <a:cubicBezTo>
                    <a:pt x="32" y="10"/>
                    <a:pt x="0" y="31"/>
                    <a:pt x="1" y="100"/>
                  </a:cubicBezTo>
                  <a:cubicBezTo>
                    <a:pt x="1" y="132"/>
                    <a:pt x="23" y="166"/>
                    <a:pt x="52" y="194"/>
                  </a:cubicBezTo>
                  <a:cubicBezTo>
                    <a:pt x="52" y="194"/>
                    <a:pt x="52" y="194"/>
                    <a:pt x="52" y="194"/>
                  </a:cubicBezTo>
                  <a:cubicBezTo>
                    <a:pt x="29" y="143"/>
                    <a:pt x="18" y="77"/>
                    <a:pt x="40" y="38"/>
                  </a:cubicBezTo>
                  <a:close/>
                </a:path>
              </a:pathLst>
            </a:custGeom>
            <a:solidFill>
              <a:schemeClr val="accent1">
                <a:lumMod val="75000"/>
              </a:schemeClr>
            </a:solidFill>
            <a:ln>
              <a:noFill/>
            </a:ln>
          </p:spPr>
          <p:txBody>
            <a:bodyPr anchor="ctr"/>
            <a:lstStyle/>
            <a:p>
              <a:pPr algn="ctr"/>
              <a:endParaRPr/>
            </a:p>
          </p:txBody>
        </p:sp>
        <p:sp>
          <p:nvSpPr>
            <p:cNvPr id="35" name="任意多边形: 形状 34"/>
            <p:cNvSpPr/>
            <p:nvPr/>
          </p:nvSpPr>
          <p:spPr bwMode="auto">
            <a:xfrm>
              <a:off x="6072227" y="2841532"/>
              <a:ext cx="569359" cy="690883"/>
            </a:xfrm>
            <a:custGeom>
              <a:avLst/>
              <a:gdLst>
                <a:gd name="T0" fmla="*/ 199 w 213"/>
                <a:gd name="T1" fmla="*/ 83 h 259"/>
                <a:gd name="T2" fmla="*/ 143 w 213"/>
                <a:gd name="T3" fmla="*/ 16 h 259"/>
                <a:gd name="T4" fmla="*/ 25 w 213"/>
                <a:gd name="T5" fmla="*/ 42 h 259"/>
                <a:gd name="T6" fmla="*/ 6 w 213"/>
                <a:gd name="T7" fmla="*/ 150 h 259"/>
                <a:gd name="T8" fmla="*/ 39 w 213"/>
                <a:gd name="T9" fmla="*/ 218 h 259"/>
                <a:gd name="T10" fmla="*/ 172 w 213"/>
                <a:gd name="T11" fmla="*/ 190 h 259"/>
                <a:gd name="T12" fmla="*/ 211 w 213"/>
                <a:gd name="T13" fmla="*/ 104 h 259"/>
                <a:gd name="T14" fmla="*/ 213 w 213"/>
                <a:gd name="T15" fmla="*/ 99 h 259"/>
                <a:gd name="T16" fmla="*/ 212 w 213"/>
                <a:gd name="T17" fmla="*/ 98 h 259"/>
                <a:gd name="T18" fmla="*/ 199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9" y="83"/>
                  </a:moveTo>
                  <a:cubicBezTo>
                    <a:pt x="173" y="54"/>
                    <a:pt x="145" y="23"/>
                    <a:pt x="143" y="16"/>
                  </a:cubicBezTo>
                  <a:cubicBezTo>
                    <a:pt x="99" y="0"/>
                    <a:pt x="48" y="3"/>
                    <a:pt x="25" y="42"/>
                  </a:cubicBezTo>
                  <a:cubicBezTo>
                    <a:pt x="6" y="74"/>
                    <a:pt x="0" y="114"/>
                    <a:pt x="6" y="150"/>
                  </a:cubicBezTo>
                  <a:cubicBezTo>
                    <a:pt x="11" y="176"/>
                    <a:pt x="22" y="201"/>
                    <a:pt x="39" y="218"/>
                  </a:cubicBezTo>
                  <a:cubicBezTo>
                    <a:pt x="80" y="259"/>
                    <a:pt x="140" y="246"/>
                    <a:pt x="172" y="190"/>
                  </a:cubicBezTo>
                  <a:cubicBezTo>
                    <a:pt x="191" y="158"/>
                    <a:pt x="207" y="130"/>
                    <a:pt x="211" y="104"/>
                  </a:cubicBezTo>
                  <a:cubicBezTo>
                    <a:pt x="212" y="102"/>
                    <a:pt x="213" y="101"/>
                    <a:pt x="213" y="99"/>
                  </a:cubicBezTo>
                  <a:cubicBezTo>
                    <a:pt x="213" y="99"/>
                    <a:pt x="213" y="98"/>
                    <a:pt x="212" y="98"/>
                  </a:cubicBezTo>
                  <a:cubicBezTo>
                    <a:pt x="207" y="92"/>
                    <a:pt x="203" y="87"/>
                    <a:pt x="199" y="83"/>
                  </a:cubicBezTo>
                  <a:close/>
                </a:path>
              </a:pathLst>
            </a:custGeom>
            <a:solidFill>
              <a:schemeClr val="accent1">
                <a:lumMod val="60000"/>
                <a:lumOff val="40000"/>
              </a:schemeClr>
            </a:solidFill>
            <a:ln>
              <a:noFill/>
            </a:ln>
          </p:spPr>
          <p:txBody>
            <a:bodyPr anchor="ctr"/>
            <a:lstStyle/>
            <a:p>
              <a:pPr algn="ctr"/>
              <a:endParaRPr/>
            </a:p>
          </p:txBody>
        </p:sp>
        <p:sp>
          <p:nvSpPr>
            <p:cNvPr id="36" name="任意多边形: 形状 35"/>
            <p:cNvSpPr/>
            <p:nvPr/>
          </p:nvSpPr>
          <p:spPr bwMode="auto">
            <a:xfrm>
              <a:off x="6363658" y="2302554"/>
              <a:ext cx="541229" cy="755020"/>
            </a:xfrm>
            <a:custGeom>
              <a:avLst/>
              <a:gdLst>
                <a:gd name="T0" fmla="*/ 22 w 203"/>
                <a:gd name="T1" fmla="*/ 60 h 283"/>
                <a:gd name="T2" fmla="*/ 34 w 203"/>
                <a:gd name="T3" fmla="*/ 216 h 283"/>
                <a:gd name="T4" fmla="*/ 72 w 203"/>
                <a:gd name="T5" fmla="*/ 246 h 283"/>
                <a:gd name="T6" fmla="*/ 95 w 203"/>
                <a:gd name="T7" fmla="*/ 267 h 283"/>
                <a:gd name="T8" fmla="*/ 99 w 203"/>
                <a:gd name="T9" fmla="*/ 270 h 283"/>
                <a:gd name="T10" fmla="*/ 113 w 203"/>
                <a:gd name="T11" fmla="*/ 283 h 283"/>
                <a:gd name="T12" fmla="*/ 170 w 203"/>
                <a:gd name="T13" fmla="*/ 207 h 283"/>
                <a:gd name="T14" fmla="*/ 155 w 203"/>
                <a:gd name="T15" fmla="*/ 31 h 283"/>
                <a:gd name="T16" fmla="*/ 56 w 203"/>
                <a:gd name="T17" fmla="*/ 22 h 283"/>
                <a:gd name="T18" fmla="*/ 22 w 203"/>
                <a:gd name="T19"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3">
                  <a:moveTo>
                    <a:pt x="22" y="60"/>
                  </a:moveTo>
                  <a:cubicBezTo>
                    <a:pt x="0" y="99"/>
                    <a:pt x="11" y="165"/>
                    <a:pt x="34" y="216"/>
                  </a:cubicBezTo>
                  <a:cubicBezTo>
                    <a:pt x="37" y="216"/>
                    <a:pt x="55" y="231"/>
                    <a:pt x="72" y="246"/>
                  </a:cubicBezTo>
                  <a:cubicBezTo>
                    <a:pt x="79" y="252"/>
                    <a:pt x="87" y="259"/>
                    <a:pt x="95" y="267"/>
                  </a:cubicBezTo>
                  <a:cubicBezTo>
                    <a:pt x="97" y="268"/>
                    <a:pt x="98" y="269"/>
                    <a:pt x="99" y="270"/>
                  </a:cubicBezTo>
                  <a:cubicBezTo>
                    <a:pt x="103" y="274"/>
                    <a:pt x="108" y="278"/>
                    <a:pt x="113" y="283"/>
                  </a:cubicBezTo>
                  <a:cubicBezTo>
                    <a:pt x="133" y="272"/>
                    <a:pt x="150" y="241"/>
                    <a:pt x="170" y="207"/>
                  </a:cubicBezTo>
                  <a:cubicBezTo>
                    <a:pt x="203" y="151"/>
                    <a:pt x="196" y="72"/>
                    <a:pt x="155" y="31"/>
                  </a:cubicBezTo>
                  <a:cubicBezTo>
                    <a:pt x="126" y="2"/>
                    <a:pt x="88" y="0"/>
                    <a:pt x="56" y="22"/>
                  </a:cubicBezTo>
                  <a:cubicBezTo>
                    <a:pt x="44" y="31"/>
                    <a:pt x="32" y="43"/>
                    <a:pt x="22" y="60"/>
                  </a:cubicBezTo>
                  <a:close/>
                </a:path>
              </a:pathLst>
            </a:custGeom>
            <a:solidFill>
              <a:schemeClr val="accent1">
                <a:lumMod val="60000"/>
                <a:lumOff val="40000"/>
              </a:schemeClr>
            </a:solidFill>
            <a:ln>
              <a:noFill/>
            </a:ln>
          </p:spPr>
          <p:txBody>
            <a:bodyPr anchor="ctr"/>
            <a:lstStyle/>
            <a:p>
              <a:pPr algn="ctr"/>
              <a:endParaRPr/>
            </a:p>
          </p:txBody>
        </p:sp>
        <p:sp>
          <p:nvSpPr>
            <p:cNvPr id="37" name="任意多边形: 形状 36"/>
            <p:cNvSpPr/>
            <p:nvPr/>
          </p:nvSpPr>
          <p:spPr bwMode="auto">
            <a:xfrm>
              <a:off x="6451425" y="2878664"/>
              <a:ext cx="1019446" cy="1046451"/>
            </a:xfrm>
            <a:custGeom>
              <a:avLst/>
              <a:gdLst>
                <a:gd name="T0" fmla="*/ 381 w 382"/>
                <a:gd name="T1" fmla="*/ 346 h 392"/>
                <a:gd name="T2" fmla="*/ 374 w 382"/>
                <a:gd name="T3" fmla="*/ 338 h 392"/>
                <a:gd name="T4" fmla="*/ 80 w 382"/>
                <a:gd name="T5" fmla="*/ 67 h 392"/>
                <a:gd name="T6" fmla="*/ 66 w 382"/>
                <a:gd name="T7" fmla="*/ 54 h 392"/>
                <a:gd name="T8" fmla="*/ 62 w 382"/>
                <a:gd name="T9" fmla="*/ 51 h 392"/>
                <a:gd name="T10" fmla="*/ 39 w 382"/>
                <a:gd name="T11" fmla="*/ 30 h 392"/>
                <a:gd name="T12" fmla="*/ 1 w 382"/>
                <a:gd name="T13" fmla="*/ 0 h 392"/>
                <a:gd name="T14" fmla="*/ 1 w 382"/>
                <a:gd name="T15" fmla="*/ 0 h 392"/>
                <a:gd name="T16" fmla="*/ 1 w 382"/>
                <a:gd name="T17" fmla="*/ 0 h 392"/>
                <a:gd name="T18" fmla="*/ 1 w 382"/>
                <a:gd name="T19" fmla="*/ 0 h 392"/>
                <a:gd name="T20" fmla="*/ 1 w 382"/>
                <a:gd name="T21" fmla="*/ 2 h 392"/>
                <a:gd name="T22" fmla="*/ 57 w 382"/>
                <a:gd name="T23" fmla="*/ 69 h 392"/>
                <a:gd name="T24" fmla="*/ 70 w 382"/>
                <a:gd name="T25" fmla="*/ 84 h 392"/>
                <a:gd name="T26" fmla="*/ 71 w 382"/>
                <a:gd name="T27" fmla="*/ 85 h 392"/>
                <a:gd name="T28" fmla="*/ 347 w 382"/>
                <a:gd name="T29" fmla="*/ 384 h 392"/>
                <a:gd name="T30" fmla="*/ 355 w 382"/>
                <a:gd name="T31" fmla="*/ 392 h 392"/>
                <a:gd name="T32" fmla="*/ 358 w 382"/>
                <a:gd name="T33" fmla="*/ 391 h 392"/>
                <a:gd name="T34" fmla="*/ 374 w 382"/>
                <a:gd name="T35" fmla="*/ 376 h 392"/>
                <a:gd name="T36" fmla="*/ 381 w 382"/>
                <a:gd name="T37" fmla="*/ 351 h 392"/>
                <a:gd name="T38" fmla="*/ 381 w 382"/>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392">
                  <a:moveTo>
                    <a:pt x="381" y="346"/>
                  </a:moveTo>
                  <a:cubicBezTo>
                    <a:pt x="381" y="346"/>
                    <a:pt x="379" y="343"/>
                    <a:pt x="374" y="338"/>
                  </a:cubicBezTo>
                  <a:cubicBezTo>
                    <a:pt x="337" y="304"/>
                    <a:pt x="177" y="154"/>
                    <a:pt x="80" y="67"/>
                  </a:cubicBezTo>
                  <a:cubicBezTo>
                    <a:pt x="75" y="62"/>
                    <a:pt x="70" y="58"/>
                    <a:pt x="66" y="54"/>
                  </a:cubicBezTo>
                  <a:cubicBezTo>
                    <a:pt x="65" y="53"/>
                    <a:pt x="64" y="52"/>
                    <a:pt x="62" y="51"/>
                  </a:cubicBezTo>
                  <a:cubicBezTo>
                    <a:pt x="54" y="43"/>
                    <a:pt x="46" y="36"/>
                    <a:pt x="39" y="30"/>
                  </a:cubicBezTo>
                  <a:cubicBezTo>
                    <a:pt x="22" y="15"/>
                    <a:pt x="4" y="0"/>
                    <a:pt x="1" y="0"/>
                  </a:cubicBezTo>
                  <a:cubicBezTo>
                    <a:pt x="1" y="0"/>
                    <a:pt x="1" y="0"/>
                    <a:pt x="1" y="0"/>
                  </a:cubicBezTo>
                  <a:cubicBezTo>
                    <a:pt x="1" y="0"/>
                    <a:pt x="1" y="0"/>
                    <a:pt x="1" y="0"/>
                  </a:cubicBezTo>
                  <a:cubicBezTo>
                    <a:pt x="1" y="0"/>
                    <a:pt x="1" y="0"/>
                    <a:pt x="1" y="0"/>
                  </a:cubicBezTo>
                  <a:cubicBezTo>
                    <a:pt x="0" y="0"/>
                    <a:pt x="1" y="1"/>
                    <a:pt x="1" y="2"/>
                  </a:cubicBezTo>
                  <a:cubicBezTo>
                    <a:pt x="3" y="9"/>
                    <a:pt x="31" y="40"/>
                    <a:pt x="57" y="69"/>
                  </a:cubicBezTo>
                  <a:cubicBezTo>
                    <a:pt x="61" y="73"/>
                    <a:pt x="65" y="78"/>
                    <a:pt x="70" y="84"/>
                  </a:cubicBezTo>
                  <a:cubicBezTo>
                    <a:pt x="71" y="84"/>
                    <a:pt x="71" y="85"/>
                    <a:pt x="71" y="85"/>
                  </a:cubicBezTo>
                  <a:cubicBezTo>
                    <a:pt x="162" y="186"/>
                    <a:pt x="312" y="347"/>
                    <a:pt x="347" y="384"/>
                  </a:cubicBezTo>
                  <a:cubicBezTo>
                    <a:pt x="352" y="389"/>
                    <a:pt x="355" y="392"/>
                    <a:pt x="355" y="392"/>
                  </a:cubicBezTo>
                  <a:cubicBezTo>
                    <a:pt x="355" y="392"/>
                    <a:pt x="356" y="392"/>
                    <a:pt x="358" y="391"/>
                  </a:cubicBezTo>
                  <a:cubicBezTo>
                    <a:pt x="362" y="390"/>
                    <a:pt x="367" y="386"/>
                    <a:pt x="374" y="376"/>
                  </a:cubicBezTo>
                  <a:cubicBezTo>
                    <a:pt x="380" y="365"/>
                    <a:pt x="381" y="356"/>
                    <a:pt x="381" y="351"/>
                  </a:cubicBezTo>
                  <a:cubicBezTo>
                    <a:pt x="382" y="348"/>
                    <a:pt x="381" y="346"/>
                    <a:pt x="381" y="346"/>
                  </a:cubicBezTo>
                  <a:close/>
                </a:path>
              </a:pathLst>
            </a:custGeom>
            <a:solidFill>
              <a:schemeClr val="accent1">
                <a:lumMod val="75000"/>
              </a:schemeClr>
            </a:solidFill>
            <a:ln>
              <a:noFill/>
            </a:ln>
          </p:spPr>
          <p:txBody>
            <a:bodyPr anchor="ctr"/>
            <a:lstStyle/>
            <a:p>
              <a:pPr algn="ctr"/>
              <a:endParaRPr/>
            </a:p>
          </p:txBody>
        </p:sp>
      </p:grpSp>
      <p:grpSp>
        <p:nvGrpSpPr>
          <p:cNvPr id="21" name="千图PPT彼岸天：ID 8661124库_组合 20"/>
          <p:cNvGrpSpPr/>
          <p:nvPr>
            <p:custDataLst>
              <p:tags r:id="rId4"/>
            </p:custDataLst>
          </p:nvPr>
        </p:nvGrpSpPr>
        <p:grpSpPr>
          <a:xfrm>
            <a:off x="7443095" y="1341704"/>
            <a:ext cx="2078956" cy="2124012"/>
            <a:chOff x="6076950" y="2555876"/>
            <a:chExt cx="3076576" cy="3143249"/>
          </a:xfrm>
          <a:effectLst/>
        </p:grpSpPr>
        <p:sp>
          <p:nvSpPr>
            <p:cNvPr id="22" name="任意多边形: 形状 21"/>
            <p:cNvSpPr/>
            <p:nvPr/>
          </p:nvSpPr>
          <p:spPr bwMode="auto">
            <a:xfrm>
              <a:off x="8840788" y="5375275"/>
              <a:ext cx="312738" cy="323850"/>
            </a:xfrm>
            <a:custGeom>
              <a:avLst/>
              <a:gdLst>
                <a:gd name="T0" fmla="*/ 68 w 83"/>
                <a:gd name="T1" fmla="*/ 68 h 86"/>
                <a:gd name="T2" fmla="*/ 34 w 83"/>
                <a:gd name="T3" fmla="*/ 30 h 86"/>
                <a:gd name="T4" fmla="*/ 16 w 83"/>
                <a:gd name="T5" fmla="*/ 10 h 86"/>
                <a:gd name="T6" fmla="*/ 6 w 83"/>
                <a:gd name="T7" fmla="*/ 0 h 86"/>
                <a:gd name="T8" fmla="*/ 3 w 83"/>
                <a:gd name="T9" fmla="*/ 5 h 86"/>
                <a:gd name="T10" fmla="*/ 0 w 83"/>
                <a:gd name="T11" fmla="*/ 11 h 86"/>
                <a:gd name="T12" fmla="*/ 9 w 83"/>
                <a:gd name="T13" fmla="*/ 21 h 86"/>
                <a:gd name="T14" fmla="*/ 29 w 83"/>
                <a:gd name="T15" fmla="*/ 39 h 86"/>
                <a:gd name="T16" fmla="*/ 66 w 83"/>
                <a:gd name="T17" fmla="*/ 72 h 86"/>
                <a:gd name="T18" fmla="*/ 83 w 83"/>
                <a:gd name="T19" fmla="*/ 86 h 86"/>
                <a:gd name="T20" fmla="*/ 83 w 83"/>
                <a:gd name="T21" fmla="*/ 85 h 86"/>
                <a:gd name="T22" fmla="*/ 68 w 83"/>
                <a:gd name="T23" fmla="*/ 68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 h="86">
                  <a:moveTo>
                    <a:pt x="68" y="68"/>
                  </a:moveTo>
                  <a:cubicBezTo>
                    <a:pt x="59" y="57"/>
                    <a:pt x="46" y="44"/>
                    <a:pt x="34" y="30"/>
                  </a:cubicBezTo>
                  <a:cubicBezTo>
                    <a:pt x="28" y="23"/>
                    <a:pt x="22" y="16"/>
                    <a:pt x="16" y="10"/>
                  </a:cubicBezTo>
                  <a:cubicBezTo>
                    <a:pt x="13" y="6"/>
                    <a:pt x="9" y="3"/>
                    <a:pt x="6" y="0"/>
                  </a:cubicBezTo>
                  <a:cubicBezTo>
                    <a:pt x="5" y="2"/>
                    <a:pt x="4" y="4"/>
                    <a:pt x="3" y="5"/>
                  </a:cubicBezTo>
                  <a:cubicBezTo>
                    <a:pt x="2" y="7"/>
                    <a:pt x="1" y="9"/>
                    <a:pt x="0" y="11"/>
                  </a:cubicBezTo>
                  <a:cubicBezTo>
                    <a:pt x="3" y="14"/>
                    <a:pt x="6" y="18"/>
                    <a:pt x="9" y="21"/>
                  </a:cubicBezTo>
                  <a:cubicBezTo>
                    <a:pt x="15" y="27"/>
                    <a:pt x="22" y="33"/>
                    <a:pt x="29" y="39"/>
                  </a:cubicBezTo>
                  <a:cubicBezTo>
                    <a:pt x="42" y="51"/>
                    <a:pt x="56" y="63"/>
                    <a:pt x="66" y="72"/>
                  </a:cubicBezTo>
                  <a:cubicBezTo>
                    <a:pt x="76" y="81"/>
                    <a:pt x="83" y="86"/>
                    <a:pt x="83" y="86"/>
                  </a:cubicBezTo>
                  <a:cubicBezTo>
                    <a:pt x="83" y="85"/>
                    <a:pt x="83" y="85"/>
                    <a:pt x="83" y="85"/>
                  </a:cubicBezTo>
                  <a:cubicBezTo>
                    <a:pt x="83" y="85"/>
                    <a:pt x="77" y="78"/>
                    <a:pt x="68" y="68"/>
                  </a:cubicBezTo>
                  <a:close/>
                </a:path>
              </a:pathLst>
            </a:custGeom>
            <a:solidFill>
              <a:srgbClr val="B1B1B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任意多边形: 形状 22"/>
            <p:cNvSpPr/>
            <p:nvPr/>
          </p:nvSpPr>
          <p:spPr bwMode="auto">
            <a:xfrm>
              <a:off x="8129588" y="4606925"/>
              <a:ext cx="782638" cy="903287"/>
            </a:xfrm>
            <a:custGeom>
              <a:avLst/>
              <a:gdLst>
                <a:gd name="T0" fmla="*/ 204 w 208"/>
                <a:gd name="T1" fmla="*/ 156 h 240"/>
                <a:gd name="T2" fmla="*/ 48 w 208"/>
                <a:gd name="T3" fmla="*/ 0 h 240"/>
                <a:gd name="T4" fmla="*/ 48 w 208"/>
                <a:gd name="T5" fmla="*/ 0 h 240"/>
                <a:gd name="T6" fmla="*/ 35 w 208"/>
                <a:gd name="T7" fmla="*/ 53 h 240"/>
                <a:gd name="T8" fmla="*/ 0 w 208"/>
                <a:gd name="T9" fmla="*/ 84 h 240"/>
                <a:gd name="T10" fmla="*/ 156 w 208"/>
                <a:gd name="T11" fmla="*/ 240 h 240"/>
                <a:gd name="T12" fmla="*/ 189 w 208"/>
                <a:gd name="T13" fmla="*/ 215 h 240"/>
                <a:gd name="T14" fmla="*/ 192 w 208"/>
                <a:gd name="T15" fmla="*/ 209 h 240"/>
                <a:gd name="T16" fmla="*/ 195 w 208"/>
                <a:gd name="T17" fmla="*/ 204 h 240"/>
                <a:gd name="T18" fmla="*/ 204 w 208"/>
                <a:gd name="T19" fmla="*/ 156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40">
                  <a:moveTo>
                    <a:pt x="204" y="156"/>
                  </a:moveTo>
                  <a:cubicBezTo>
                    <a:pt x="48" y="0"/>
                    <a:pt x="48" y="0"/>
                    <a:pt x="48" y="0"/>
                  </a:cubicBezTo>
                  <a:cubicBezTo>
                    <a:pt x="48" y="0"/>
                    <a:pt x="48" y="0"/>
                    <a:pt x="48" y="0"/>
                  </a:cubicBezTo>
                  <a:cubicBezTo>
                    <a:pt x="54" y="6"/>
                    <a:pt x="48" y="30"/>
                    <a:pt x="35" y="53"/>
                  </a:cubicBezTo>
                  <a:cubicBezTo>
                    <a:pt x="22" y="75"/>
                    <a:pt x="7" y="89"/>
                    <a:pt x="0" y="84"/>
                  </a:cubicBezTo>
                  <a:cubicBezTo>
                    <a:pt x="156" y="240"/>
                    <a:pt x="156" y="240"/>
                    <a:pt x="156" y="240"/>
                  </a:cubicBezTo>
                  <a:cubicBezTo>
                    <a:pt x="156" y="240"/>
                    <a:pt x="173" y="237"/>
                    <a:pt x="189" y="215"/>
                  </a:cubicBezTo>
                  <a:cubicBezTo>
                    <a:pt x="190" y="213"/>
                    <a:pt x="191" y="211"/>
                    <a:pt x="192" y="209"/>
                  </a:cubicBezTo>
                  <a:cubicBezTo>
                    <a:pt x="193" y="208"/>
                    <a:pt x="194" y="206"/>
                    <a:pt x="195" y="204"/>
                  </a:cubicBezTo>
                  <a:cubicBezTo>
                    <a:pt x="208" y="179"/>
                    <a:pt x="204" y="156"/>
                    <a:pt x="204" y="156"/>
                  </a:cubicBezTo>
                  <a:close/>
                </a:path>
              </a:pathLst>
            </a:custGeom>
            <a:solidFill>
              <a:srgbClr val="C5C5C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任意多边形: 形状 23"/>
            <p:cNvSpPr/>
            <p:nvPr/>
          </p:nvSpPr>
          <p:spPr bwMode="auto">
            <a:xfrm>
              <a:off x="8113713" y="4592638"/>
              <a:ext cx="219075" cy="349250"/>
            </a:xfrm>
            <a:custGeom>
              <a:avLst/>
              <a:gdLst>
                <a:gd name="T0" fmla="*/ 52 w 58"/>
                <a:gd name="T1" fmla="*/ 4 h 93"/>
                <a:gd name="T2" fmla="*/ 32 w 58"/>
                <a:gd name="T3" fmla="*/ 13 h 93"/>
                <a:gd name="T4" fmla="*/ 39 w 58"/>
                <a:gd name="T5" fmla="*/ 21 h 93"/>
                <a:gd name="T6" fmla="*/ 39 w 58"/>
                <a:gd name="T7" fmla="*/ 26 h 93"/>
                <a:gd name="T8" fmla="*/ 32 w 58"/>
                <a:gd name="T9" fmla="*/ 51 h 93"/>
                <a:gd name="T10" fmla="*/ 16 w 58"/>
                <a:gd name="T11" fmla="*/ 66 h 93"/>
                <a:gd name="T12" fmla="*/ 13 w 58"/>
                <a:gd name="T13" fmla="*/ 67 h 93"/>
                <a:gd name="T14" fmla="*/ 5 w 58"/>
                <a:gd name="T15" fmla="*/ 59 h 93"/>
                <a:gd name="T16" fmla="*/ 4 w 58"/>
                <a:gd name="T17" fmla="*/ 87 h 93"/>
                <a:gd name="T18" fmla="*/ 4 w 58"/>
                <a:gd name="T19" fmla="*/ 88 h 93"/>
                <a:gd name="T20" fmla="*/ 39 w 58"/>
                <a:gd name="T21" fmla="*/ 57 h 93"/>
                <a:gd name="T22" fmla="*/ 52 w 58"/>
                <a:gd name="T23" fmla="*/ 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 h="93">
                  <a:moveTo>
                    <a:pt x="52" y="4"/>
                  </a:moveTo>
                  <a:cubicBezTo>
                    <a:pt x="48" y="0"/>
                    <a:pt x="40" y="4"/>
                    <a:pt x="32" y="13"/>
                  </a:cubicBezTo>
                  <a:cubicBezTo>
                    <a:pt x="37" y="18"/>
                    <a:pt x="39" y="21"/>
                    <a:pt x="39" y="21"/>
                  </a:cubicBezTo>
                  <a:cubicBezTo>
                    <a:pt x="39" y="21"/>
                    <a:pt x="40" y="23"/>
                    <a:pt x="39" y="26"/>
                  </a:cubicBezTo>
                  <a:cubicBezTo>
                    <a:pt x="39" y="31"/>
                    <a:pt x="38" y="40"/>
                    <a:pt x="32" y="51"/>
                  </a:cubicBezTo>
                  <a:cubicBezTo>
                    <a:pt x="25" y="61"/>
                    <a:pt x="20" y="65"/>
                    <a:pt x="16" y="66"/>
                  </a:cubicBezTo>
                  <a:cubicBezTo>
                    <a:pt x="14" y="67"/>
                    <a:pt x="13" y="67"/>
                    <a:pt x="13" y="67"/>
                  </a:cubicBezTo>
                  <a:cubicBezTo>
                    <a:pt x="13" y="67"/>
                    <a:pt x="10" y="64"/>
                    <a:pt x="5" y="59"/>
                  </a:cubicBezTo>
                  <a:cubicBezTo>
                    <a:pt x="1" y="72"/>
                    <a:pt x="0" y="83"/>
                    <a:pt x="4" y="87"/>
                  </a:cubicBezTo>
                  <a:cubicBezTo>
                    <a:pt x="4" y="88"/>
                    <a:pt x="4" y="88"/>
                    <a:pt x="4" y="88"/>
                  </a:cubicBezTo>
                  <a:cubicBezTo>
                    <a:pt x="11" y="93"/>
                    <a:pt x="26" y="79"/>
                    <a:pt x="39" y="57"/>
                  </a:cubicBezTo>
                  <a:cubicBezTo>
                    <a:pt x="52" y="34"/>
                    <a:pt x="58" y="10"/>
                    <a:pt x="52" y="4"/>
                  </a:cubicBezTo>
                  <a:close/>
                </a:path>
              </a:pathLst>
            </a:custGeom>
            <a:solidFill>
              <a:srgbClr val="B1B1B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任意多边形: 形状 24"/>
            <p:cNvSpPr/>
            <p:nvPr/>
          </p:nvSpPr>
          <p:spPr bwMode="auto">
            <a:xfrm>
              <a:off x="6076950" y="3233738"/>
              <a:ext cx="754063" cy="647700"/>
            </a:xfrm>
            <a:custGeom>
              <a:avLst/>
              <a:gdLst>
                <a:gd name="T0" fmla="*/ 82 w 200"/>
                <a:gd name="T1" fmla="*/ 64 h 172"/>
                <a:gd name="T2" fmla="*/ 200 w 200"/>
                <a:gd name="T3" fmla="*/ 38 h 172"/>
                <a:gd name="T4" fmla="*/ 200 w 200"/>
                <a:gd name="T5" fmla="*/ 36 h 172"/>
                <a:gd name="T6" fmla="*/ 73 w 200"/>
                <a:gd name="T7" fmla="*/ 14 h 172"/>
                <a:gd name="T8" fmla="*/ 8 w 200"/>
                <a:gd name="T9" fmla="*/ 126 h 172"/>
                <a:gd name="T10" fmla="*/ 63 w 200"/>
                <a:gd name="T11" fmla="*/ 172 h 172"/>
                <a:gd name="T12" fmla="*/ 82 w 200"/>
                <a:gd name="T13" fmla="*/ 64 h 172"/>
              </a:gdLst>
              <a:ahLst/>
              <a:cxnLst>
                <a:cxn ang="0">
                  <a:pos x="T0" y="T1"/>
                </a:cxn>
                <a:cxn ang="0">
                  <a:pos x="T2" y="T3"/>
                </a:cxn>
                <a:cxn ang="0">
                  <a:pos x="T4" y="T5"/>
                </a:cxn>
                <a:cxn ang="0">
                  <a:pos x="T6" y="T7"/>
                </a:cxn>
                <a:cxn ang="0">
                  <a:pos x="T8" y="T9"/>
                </a:cxn>
                <a:cxn ang="0">
                  <a:pos x="T10" y="T11"/>
                </a:cxn>
                <a:cxn ang="0">
                  <a:pos x="T12" y="T13"/>
                </a:cxn>
              </a:cxnLst>
              <a:rect l="0" t="0" r="r" b="b"/>
              <a:pathLst>
                <a:path w="200" h="172">
                  <a:moveTo>
                    <a:pt x="82" y="64"/>
                  </a:moveTo>
                  <a:cubicBezTo>
                    <a:pt x="105" y="25"/>
                    <a:pt x="156" y="22"/>
                    <a:pt x="200" y="38"/>
                  </a:cubicBezTo>
                  <a:cubicBezTo>
                    <a:pt x="200" y="37"/>
                    <a:pt x="199" y="36"/>
                    <a:pt x="200" y="36"/>
                  </a:cubicBezTo>
                  <a:cubicBezTo>
                    <a:pt x="159" y="13"/>
                    <a:pt x="108" y="0"/>
                    <a:pt x="73" y="14"/>
                  </a:cubicBezTo>
                  <a:cubicBezTo>
                    <a:pt x="5" y="41"/>
                    <a:pt x="0" y="80"/>
                    <a:pt x="8" y="126"/>
                  </a:cubicBezTo>
                  <a:cubicBezTo>
                    <a:pt x="13" y="151"/>
                    <a:pt x="34" y="167"/>
                    <a:pt x="63" y="172"/>
                  </a:cubicBezTo>
                  <a:cubicBezTo>
                    <a:pt x="57" y="136"/>
                    <a:pt x="63" y="96"/>
                    <a:pt x="82" y="64"/>
                  </a:cubicBezTo>
                  <a:close/>
                </a:path>
              </a:pathLst>
            </a:custGeom>
            <a:solidFill>
              <a:schemeClr val="accent3">
                <a:lumMod val="75000"/>
              </a:schemeClr>
            </a:solidFill>
            <a:ln>
              <a:noFill/>
            </a:ln>
          </p:spPr>
          <p:txBody>
            <a:bodyPr anchor="ctr"/>
            <a:lstStyle/>
            <a:p>
              <a:pPr algn="ctr"/>
              <a:endParaRPr/>
            </a:p>
          </p:txBody>
        </p:sp>
        <p:sp>
          <p:nvSpPr>
            <p:cNvPr id="26" name="任意多边形: 形状 25"/>
            <p:cNvSpPr/>
            <p:nvPr/>
          </p:nvSpPr>
          <p:spPr bwMode="auto">
            <a:xfrm>
              <a:off x="6634163" y="2638425"/>
              <a:ext cx="279400" cy="730250"/>
            </a:xfrm>
            <a:custGeom>
              <a:avLst/>
              <a:gdLst>
                <a:gd name="T0" fmla="*/ 40 w 74"/>
                <a:gd name="T1" fmla="*/ 38 h 194"/>
                <a:gd name="T2" fmla="*/ 74 w 74"/>
                <a:gd name="T3" fmla="*/ 0 h 194"/>
                <a:gd name="T4" fmla="*/ 1 w 74"/>
                <a:gd name="T5" fmla="*/ 100 h 194"/>
                <a:gd name="T6" fmla="*/ 52 w 74"/>
                <a:gd name="T7" fmla="*/ 194 h 194"/>
                <a:gd name="T8" fmla="*/ 52 w 74"/>
                <a:gd name="T9" fmla="*/ 194 h 194"/>
                <a:gd name="T10" fmla="*/ 40 w 74"/>
                <a:gd name="T11" fmla="*/ 38 h 194"/>
              </a:gdLst>
              <a:ahLst/>
              <a:cxnLst>
                <a:cxn ang="0">
                  <a:pos x="T0" y="T1"/>
                </a:cxn>
                <a:cxn ang="0">
                  <a:pos x="T2" y="T3"/>
                </a:cxn>
                <a:cxn ang="0">
                  <a:pos x="T4" y="T5"/>
                </a:cxn>
                <a:cxn ang="0">
                  <a:pos x="T6" y="T7"/>
                </a:cxn>
                <a:cxn ang="0">
                  <a:pos x="T8" y="T9"/>
                </a:cxn>
                <a:cxn ang="0">
                  <a:pos x="T10" y="T11"/>
                </a:cxn>
              </a:cxnLst>
              <a:rect l="0" t="0" r="r" b="b"/>
              <a:pathLst>
                <a:path w="74" h="194">
                  <a:moveTo>
                    <a:pt x="40" y="38"/>
                  </a:moveTo>
                  <a:cubicBezTo>
                    <a:pt x="50" y="21"/>
                    <a:pt x="62" y="9"/>
                    <a:pt x="74" y="0"/>
                  </a:cubicBezTo>
                  <a:cubicBezTo>
                    <a:pt x="32" y="10"/>
                    <a:pt x="0" y="31"/>
                    <a:pt x="1" y="100"/>
                  </a:cubicBezTo>
                  <a:cubicBezTo>
                    <a:pt x="1" y="132"/>
                    <a:pt x="23" y="166"/>
                    <a:pt x="52" y="194"/>
                  </a:cubicBezTo>
                  <a:cubicBezTo>
                    <a:pt x="52" y="194"/>
                    <a:pt x="52" y="194"/>
                    <a:pt x="52" y="194"/>
                  </a:cubicBezTo>
                  <a:cubicBezTo>
                    <a:pt x="29" y="143"/>
                    <a:pt x="18" y="77"/>
                    <a:pt x="40" y="38"/>
                  </a:cubicBezTo>
                  <a:close/>
                </a:path>
              </a:pathLst>
            </a:custGeom>
            <a:solidFill>
              <a:schemeClr val="accent3">
                <a:lumMod val="75000"/>
              </a:schemeClr>
            </a:solidFill>
            <a:ln>
              <a:noFill/>
            </a:ln>
          </p:spPr>
          <p:txBody>
            <a:bodyPr anchor="ctr"/>
            <a:lstStyle/>
            <a:p>
              <a:pPr algn="ctr"/>
              <a:endParaRPr/>
            </a:p>
          </p:txBody>
        </p:sp>
        <p:sp>
          <p:nvSpPr>
            <p:cNvPr id="27" name="任意多边形: 形状 26"/>
            <p:cNvSpPr/>
            <p:nvPr/>
          </p:nvSpPr>
          <p:spPr bwMode="auto">
            <a:xfrm>
              <a:off x="6291263" y="3316288"/>
              <a:ext cx="803275" cy="974725"/>
            </a:xfrm>
            <a:custGeom>
              <a:avLst/>
              <a:gdLst>
                <a:gd name="T0" fmla="*/ 199 w 213"/>
                <a:gd name="T1" fmla="*/ 83 h 259"/>
                <a:gd name="T2" fmla="*/ 143 w 213"/>
                <a:gd name="T3" fmla="*/ 16 h 259"/>
                <a:gd name="T4" fmla="*/ 25 w 213"/>
                <a:gd name="T5" fmla="*/ 42 h 259"/>
                <a:gd name="T6" fmla="*/ 6 w 213"/>
                <a:gd name="T7" fmla="*/ 150 h 259"/>
                <a:gd name="T8" fmla="*/ 39 w 213"/>
                <a:gd name="T9" fmla="*/ 218 h 259"/>
                <a:gd name="T10" fmla="*/ 172 w 213"/>
                <a:gd name="T11" fmla="*/ 190 h 259"/>
                <a:gd name="T12" fmla="*/ 211 w 213"/>
                <a:gd name="T13" fmla="*/ 104 h 259"/>
                <a:gd name="T14" fmla="*/ 213 w 213"/>
                <a:gd name="T15" fmla="*/ 99 h 259"/>
                <a:gd name="T16" fmla="*/ 212 w 213"/>
                <a:gd name="T17" fmla="*/ 98 h 259"/>
                <a:gd name="T18" fmla="*/ 199 w 213"/>
                <a:gd name="T19" fmla="*/ 83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259">
                  <a:moveTo>
                    <a:pt x="199" y="83"/>
                  </a:moveTo>
                  <a:cubicBezTo>
                    <a:pt x="173" y="54"/>
                    <a:pt x="145" y="23"/>
                    <a:pt x="143" y="16"/>
                  </a:cubicBezTo>
                  <a:cubicBezTo>
                    <a:pt x="99" y="0"/>
                    <a:pt x="48" y="3"/>
                    <a:pt x="25" y="42"/>
                  </a:cubicBezTo>
                  <a:cubicBezTo>
                    <a:pt x="6" y="74"/>
                    <a:pt x="0" y="114"/>
                    <a:pt x="6" y="150"/>
                  </a:cubicBezTo>
                  <a:cubicBezTo>
                    <a:pt x="11" y="176"/>
                    <a:pt x="22" y="201"/>
                    <a:pt x="39" y="218"/>
                  </a:cubicBezTo>
                  <a:cubicBezTo>
                    <a:pt x="80" y="259"/>
                    <a:pt x="140" y="246"/>
                    <a:pt x="172" y="190"/>
                  </a:cubicBezTo>
                  <a:cubicBezTo>
                    <a:pt x="191" y="158"/>
                    <a:pt x="207" y="130"/>
                    <a:pt x="211" y="104"/>
                  </a:cubicBezTo>
                  <a:cubicBezTo>
                    <a:pt x="212" y="102"/>
                    <a:pt x="213" y="101"/>
                    <a:pt x="213" y="99"/>
                  </a:cubicBezTo>
                  <a:cubicBezTo>
                    <a:pt x="213" y="99"/>
                    <a:pt x="213" y="98"/>
                    <a:pt x="212" y="98"/>
                  </a:cubicBezTo>
                  <a:cubicBezTo>
                    <a:pt x="207" y="92"/>
                    <a:pt x="203" y="87"/>
                    <a:pt x="199" y="83"/>
                  </a:cubicBezTo>
                  <a:close/>
                </a:path>
              </a:pathLst>
            </a:custGeom>
            <a:solidFill>
              <a:schemeClr val="accent3">
                <a:lumMod val="60000"/>
                <a:lumOff val="40000"/>
              </a:schemeClr>
            </a:solidFill>
            <a:ln>
              <a:noFill/>
            </a:ln>
          </p:spPr>
          <p:txBody>
            <a:bodyPr anchor="ctr"/>
            <a:lstStyle/>
            <a:p>
              <a:pPr algn="ctr"/>
              <a:endParaRPr/>
            </a:p>
          </p:txBody>
        </p:sp>
        <p:sp>
          <p:nvSpPr>
            <p:cNvPr id="28" name="任意多边形: 形状 27"/>
            <p:cNvSpPr/>
            <p:nvPr/>
          </p:nvSpPr>
          <p:spPr bwMode="auto">
            <a:xfrm>
              <a:off x="6702425" y="2555876"/>
              <a:ext cx="763588" cy="1065212"/>
            </a:xfrm>
            <a:custGeom>
              <a:avLst/>
              <a:gdLst>
                <a:gd name="T0" fmla="*/ 22 w 203"/>
                <a:gd name="T1" fmla="*/ 60 h 283"/>
                <a:gd name="T2" fmla="*/ 34 w 203"/>
                <a:gd name="T3" fmla="*/ 216 h 283"/>
                <a:gd name="T4" fmla="*/ 72 w 203"/>
                <a:gd name="T5" fmla="*/ 246 h 283"/>
                <a:gd name="T6" fmla="*/ 95 w 203"/>
                <a:gd name="T7" fmla="*/ 267 h 283"/>
                <a:gd name="T8" fmla="*/ 99 w 203"/>
                <a:gd name="T9" fmla="*/ 270 h 283"/>
                <a:gd name="T10" fmla="*/ 113 w 203"/>
                <a:gd name="T11" fmla="*/ 283 h 283"/>
                <a:gd name="T12" fmla="*/ 170 w 203"/>
                <a:gd name="T13" fmla="*/ 207 h 283"/>
                <a:gd name="T14" fmla="*/ 155 w 203"/>
                <a:gd name="T15" fmla="*/ 31 h 283"/>
                <a:gd name="T16" fmla="*/ 56 w 203"/>
                <a:gd name="T17" fmla="*/ 22 h 283"/>
                <a:gd name="T18" fmla="*/ 22 w 203"/>
                <a:gd name="T19" fmla="*/ 6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3" h="283">
                  <a:moveTo>
                    <a:pt x="22" y="60"/>
                  </a:moveTo>
                  <a:cubicBezTo>
                    <a:pt x="0" y="99"/>
                    <a:pt x="11" y="165"/>
                    <a:pt x="34" y="216"/>
                  </a:cubicBezTo>
                  <a:cubicBezTo>
                    <a:pt x="37" y="216"/>
                    <a:pt x="55" y="231"/>
                    <a:pt x="72" y="246"/>
                  </a:cubicBezTo>
                  <a:cubicBezTo>
                    <a:pt x="79" y="252"/>
                    <a:pt x="87" y="259"/>
                    <a:pt x="95" y="267"/>
                  </a:cubicBezTo>
                  <a:cubicBezTo>
                    <a:pt x="97" y="268"/>
                    <a:pt x="98" y="269"/>
                    <a:pt x="99" y="270"/>
                  </a:cubicBezTo>
                  <a:cubicBezTo>
                    <a:pt x="103" y="274"/>
                    <a:pt x="108" y="278"/>
                    <a:pt x="113" y="283"/>
                  </a:cubicBezTo>
                  <a:cubicBezTo>
                    <a:pt x="133" y="272"/>
                    <a:pt x="150" y="241"/>
                    <a:pt x="170" y="207"/>
                  </a:cubicBezTo>
                  <a:cubicBezTo>
                    <a:pt x="203" y="151"/>
                    <a:pt x="196" y="72"/>
                    <a:pt x="155" y="31"/>
                  </a:cubicBezTo>
                  <a:cubicBezTo>
                    <a:pt x="126" y="2"/>
                    <a:pt x="88" y="0"/>
                    <a:pt x="56" y="22"/>
                  </a:cubicBezTo>
                  <a:cubicBezTo>
                    <a:pt x="44" y="31"/>
                    <a:pt x="32" y="43"/>
                    <a:pt x="22" y="60"/>
                  </a:cubicBezTo>
                  <a:close/>
                </a:path>
              </a:pathLst>
            </a:custGeom>
            <a:solidFill>
              <a:schemeClr val="accent3">
                <a:lumMod val="60000"/>
                <a:lumOff val="40000"/>
              </a:schemeClr>
            </a:solidFill>
            <a:ln>
              <a:noFill/>
            </a:ln>
          </p:spPr>
          <p:txBody>
            <a:bodyPr anchor="ctr"/>
            <a:lstStyle/>
            <a:p>
              <a:pPr algn="ctr"/>
              <a:endParaRPr/>
            </a:p>
          </p:txBody>
        </p:sp>
        <p:sp>
          <p:nvSpPr>
            <p:cNvPr id="29" name="任意多边形: 形状 28"/>
            <p:cNvSpPr/>
            <p:nvPr/>
          </p:nvSpPr>
          <p:spPr bwMode="auto">
            <a:xfrm>
              <a:off x="6826250" y="3368675"/>
              <a:ext cx="1438275" cy="1476375"/>
            </a:xfrm>
            <a:custGeom>
              <a:avLst/>
              <a:gdLst>
                <a:gd name="T0" fmla="*/ 381 w 382"/>
                <a:gd name="T1" fmla="*/ 346 h 392"/>
                <a:gd name="T2" fmla="*/ 374 w 382"/>
                <a:gd name="T3" fmla="*/ 338 h 392"/>
                <a:gd name="T4" fmla="*/ 80 w 382"/>
                <a:gd name="T5" fmla="*/ 67 h 392"/>
                <a:gd name="T6" fmla="*/ 66 w 382"/>
                <a:gd name="T7" fmla="*/ 54 h 392"/>
                <a:gd name="T8" fmla="*/ 62 w 382"/>
                <a:gd name="T9" fmla="*/ 51 h 392"/>
                <a:gd name="T10" fmla="*/ 39 w 382"/>
                <a:gd name="T11" fmla="*/ 30 h 392"/>
                <a:gd name="T12" fmla="*/ 1 w 382"/>
                <a:gd name="T13" fmla="*/ 0 h 392"/>
                <a:gd name="T14" fmla="*/ 1 w 382"/>
                <a:gd name="T15" fmla="*/ 0 h 392"/>
                <a:gd name="T16" fmla="*/ 1 w 382"/>
                <a:gd name="T17" fmla="*/ 0 h 392"/>
                <a:gd name="T18" fmla="*/ 1 w 382"/>
                <a:gd name="T19" fmla="*/ 0 h 392"/>
                <a:gd name="T20" fmla="*/ 1 w 382"/>
                <a:gd name="T21" fmla="*/ 2 h 392"/>
                <a:gd name="T22" fmla="*/ 57 w 382"/>
                <a:gd name="T23" fmla="*/ 69 h 392"/>
                <a:gd name="T24" fmla="*/ 70 w 382"/>
                <a:gd name="T25" fmla="*/ 84 h 392"/>
                <a:gd name="T26" fmla="*/ 71 w 382"/>
                <a:gd name="T27" fmla="*/ 85 h 392"/>
                <a:gd name="T28" fmla="*/ 347 w 382"/>
                <a:gd name="T29" fmla="*/ 384 h 392"/>
                <a:gd name="T30" fmla="*/ 355 w 382"/>
                <a:gd name="T31" fmla="*/ 392 h 392"/>
                <a:gd name="T32" fmla="*/ 358 w 382"/>
                <a:gd name="T33" fmla="*/ 391 h 392"/>
                <a:gd name="T34" fmla="*/ 374 w 382"/>
                <a:gd name="T35" fmla="*/ 376 h 392"/>
                <a:gd name="T36" fmla="*/ 381 w 382"/>
                <a:gd name="T37" fmla="*/ 351 h 392"/>
                <a:gd name="T38" fmla="*/ 381 w 382"/>
                <a:gd name="T39" fmla="*/ 34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2" h="392">
                  <a:moveTo>
                    <a:pt x="381" y="346"/>
                  </a:moveTo>
                  <a:cubicBezTo>
                    <a:pt x="381" y="346"/>
                    <a:pt x="379" y="343"/>
                    <a:pt x="374" y="338"/>
                  </a:cubicBezTo>
                  <a:cubicBezTo>
                    <a:pt x="337" y="304"/>
                    <a:pt x="177" y="154"/>
                    <a:pt x="80" y="67"/>
                  </a:cubicBezTo>
                  <a:cubicBezTo>
                    <a:pt x="75" y="62"/>
                    <a:pt x="70" y="58"/>
                    <a:pt x="66" y="54"/>
                  </a:cubicBezTo>
                  <a:cubicBezTo>
                    <a:pt x="65" y="53"/>
                    <a:pt x="64" y="52"/>
                    <a:pt x="62" y="51"/>
                  </a:cubicBezTo>
                  <a:cubicBezTo>
                    <a:pt x="54" y="43"/>
                    <a:pt x="46" y="36"/>
                    <a:pt x="39" y="30"/>
                  </a:cubicBezTo>
                  <a:cubicBezTo>
                    <a:pt x="22" y="15"/>
                    <a:pt x="4" y="0"/>
                    <a:pt x="1" y="0"/>
                  </a:cubicBezTo>
                  <a:cubicBezTo>
                    <a:pt x="1" y="0"/>
                    <a:pt x="1" y="0"/>
                    <a:pt x="1" y="0"/>
                  </a:cubicBezTo>
                  <a:cubicBezTo>
                    <a:pt x="1" y="0"/>
                    <a:pt x="1" y="0"/>
                    <a:pt x="1" y="0"/>
                  </a:cubicBezTo>
                  <a:cubicBezTo>
                    <a:pt x="1" y="0"/>
                    <a:pt x="1" y="0"/>
                    <a:pt x="1" y="0"/>
                  </a:cubicBezTo>
                  <a:cubicBezTo>
                    <a:pt x="0" y="0"/>
                    <a:pt x="1" y="1"/>
                    <a:pt x="1" y="2"/>
                  </a:cubicBezTo>
                  <a:cubicBezTo>
                    <a:pt x="3" y="9"/>
                    <a:pt x="31" y="40"/>
                    <a:pt x="57" y="69"/>
                  </a:cubicBezTo>
                  <a:cubicBezTo>
                    <a:pt x="61" y="73"/>
                    <a:pt x="65" y="78"/>
                    <a:pt x="70" y="84"/>
                  </a:cubicBezTo>
                  <a:cubicBezTo>
                    <a:pt x="71" y="84"/>
                    <a:pt x="71" y="85"/>
                    <a:pt x="71" y="85"/>
                  </a:cubicBezTo>
                  <a:cubicBezTo>
                    <a:pt x="162" y="186"/>
                    <a:pt x="312" y="347"/>
                    <a:pt x="347" y="384"/>
                  </a:cubicBezTo>
                  <a:cubicBezTo>
                    <a:pt x="352" y="389"/>
                    <a:pt x="355" y="392"/>
                    <a:pt x="355" y="392"/>
                  </a:cubicBezTo>
                  <a:cubicBezTo>
                    <a:pt x="355" y="392"/>
                    <a:pt x="356" y="392"/>
                    <a:pt x="358" y="391"/>
                  </a:cubicBezTo>
                  <a:cubicBezTo>
                    <a:pt x="362" y="390"/>
                    <a:pt x="367" y="386"/>
                    <a:pt x="374" y="376"/>
                  </a:cubicBezTo>
                  <a:cubicBezTo>
                    <a:pt x="380" y="365"/>
                    <a:pt x="381" y="356"/>
                    <a:pt x="381" y="351"/>
                  </a:cubicBezTo>
                  <a:cubicBezTo>
                    <a:pt x="382" y="348"/>
                    <a:pt x="381" y="346"/>
                    <a:pt x="381" y="346"/>
                  </a:cubicBezTo>
                  <a:close/>
                </a:path>
              </a:pathLst>
            </a:custGeom>
            <a:solidFill>
              <a:schemeClr val="accent3">
                <a:lumMod val="75000"/>
              </a:schemeClr>
            </a:solidFill>
            <a:ln>
              <a:noFill/>
            </a:ln>
          </p:spPr>
          <p:txBody>
            <a:bodyPr anchor="ctr"/>
            <a:lstStyle/>
            <a:p>
              <a:pPr algn="ctr"/>
              <a:endParaRPr/>
            </a:p>
          </p:txBody>
        </p:sp>
      </p:grpSp>
      <p:grpSp>
        <p:nvGrpSpPr>
          <p:cNvPr id="2" name="千图PPT彼岸天：ID 8661124库_组合 1"/>
          <p:cNvGrpSpPr/>
          <p:nvPr>
            <p:custDataLst>
              <p:tags r:id="rId5"/>
            </p:custDataLst>
          </p:nvPr>
        </p:nvGrpSpPr>
        <p:grpSpPr>
          <a:xfrm>
            <a:off x="1348589" y="2107480"/>
            <a:ext cx="4829186" cy="1045592"/>
            <a:chOff x="1348589" y="2107480"/>
            <a:chExt cx="4829186" cy="1045592"/>
          </a:xfrm>
        </p:grpSpPr>
        <p:grpSp>
          <p:nvGrpSpPr>
            <p:cNvPr id="6" name="组合 5"/>
            <p:cNvGrpSpPr/>
            <p:nvPr/>
          </p:nvGrpSpPr>
          <p:grpSpPr>
            <a:xfrm>
              <a:off x="2056073" y="2107480"/>
              <a:ext cx="4121702" cy="1045592"/>
              <a:chOff x="1644321" y="2174259"/>
              <a:chExt cx="4109786" cy="1042569"/>
            </a:xfrm>
          </p:grpSpPr>
          <p:sp>
            <p:nvSpPr>
              <p:cNvPr id="16" name="文本框 65"/>
              <p:cNvSpPr txBox="1"/>
              <p:nvPr/>
            </p:nvSpPr>
            <p:spPr>
              <a:xfrm>
                <a:off x="1644321" y="2174259"/>
                <a:ext cx="4109786" cy="369332"/>
              </a:xfrm>
              <a:prstGeom prst="rect">
                <a:avLst/>
              </a:prstGeom>
              <a:noFill/>
            </p:spPr>
            <p:txBody>
              <a:bodyPr wrap="none" anchor="b" anchorCtr="0">
                <a:normAutofit/>
              </a:bodyPr>
              <a:lstStyle/>
              <a:p>
                <a:r>
                  <a:rPr lang="zh-CN" altLang="en-US" sz="1400" b="1" dirty="0">
                    <a:solidFill>
                      <a:schemeClr val="accent1">
                        <a:lumMod val="100000"/>
                      </a:schemeClr>
                    </a:solidFill>
                  </a:rPr>
                  <a:t>输入标题文本</a:t>
                </a:r>
              </a:p>
            </p:txBody>
          </p:sp>
          <p:sp>
            <p:nvSpPr>
              <p:cNvPr id="17" name="文本框 66"/>
              <p:cNvSpPr txBox="1"/>
              <p:nvPr/>
            </p:nvSpPr>
            <p:spPr>
              <a:xfrm>
                <a:off x="1644321" y="2476592"/>
                <a:ext cx="4109786" cy="740236"/>
              </a:xfrm>
              <a:prstGeom prst="rect">
                <a:avLst/>
              </a:prstGeom>
              <a:noFill/>
            </p:spPr>
            <p:txBody>
              <a:bodyPr wrap="square">
                <a:normAutofit/>
              </a:bodyPr>
              <a:lstStyle/>
              <a:p>
                <a:pPr>
                  <a:lnSpc>
                    <a:spcPct val="120000"/>
                  </a:lnSpc>
                </a:pPr>
                <a:r>
                  <a:rPr lang="zh-CN" altLang="en-US" sz="1100" dirty="0" smtClean="0"/>
                  <a:t>点击此处更换文本点击此处更换文本点击此处更换文本点击此处更换文本点击此处更换文本点击此处更换文本点击此处更换文本点击此处更换文本</a:t>
                </a:r>
                <a:endParaRPr sz="1100" dirty="0"/>
              </a:p>
            </p:txBody>
          </p:sp>
        </p:grpSp>
        <p:sp>
          <p:nvSpPr>
            <p:cNvPr id="9" name="任意多边形: 形状 8"/>
            <p:cNvSpPr/>
            <p:nvPr/>
          </p:nvSpPr>
          <p:spPr bwMode="auto">
            <a:xfrm>
              <a:off x="1348589" y="2295192"/>
              <a:ext cx="569237" cy="563790"/>
            </a:xfrm>
            <a:custGeom>
              <a:avLst/>
              <a:gdLst>
                <a:gd name="connsiteX0" fmla="*/ 242094 w 331788"/>
                <a:gd name="connsiteY0" fmla="*/ 203585 h 328613"/>
                <a:gd name="connsiteX1" fmla="*/ 214264 w 331788"/>
                <a:gd name="connsiteY1" fmla="*/ 214264 h 328613"/>
                <a:gd name="connsiteX2" fmla="*/ 214264 w 331788"/>
                <a:gd name="connsiteY2" fmla="*/ 269924 h 328613"/>
                <a:gd name="connsiteX3" fmla="*/ 269924 w 331788"/>
                <a:gd name="connsiteY3" fmla="*/ 269924 h 328613"/>
                <a:gd name="connsiteX4" fmla="*/ 269924 w 331788"/>
                <a:gd name="connsiteY4" fmla="*/ 214264 h 328613"/>
                <a:gd name="connsiteX5" fmla="*/ 242094 w 331788"/>
                <a:gd name="connsiteY5" fmla="*/ 203585 h 328613"/>
                <a:gd name="connsiteX6" fmla="*/ 85725 w 331788"/>
                <a:gd name="connsiteY6" fmla="*/ 200752 h 328613"/>
                <a:gd name="connsiteX7" fmla="*/ 136525 w 331788"/>
                <a:gd name="connsiteY7" fmla="*/ 207698 h 328613"/>
                <a:gd name="connsiteX8" fmla="*/ 132667 w 331788"/>
                <a:gd name="connsiteY8" fmla="*/ 222250 h 328613"/>
                <a:gd name="connsiteX9" fmla="*/ 38783 w 331788"/>
                <a:gd name="connsiteY9" fmla="*/ 222250 h 328613"/>
                <a:gd name="connsiteX10" fmla="*/ 34925 w 331788"/>
                <a:gd name="connsiteY10" fmla="*/ 207698 h 328613"/>
                <a:gd name="connsiteX11" fmla="*/ 85725 w 331788"/>
                <a:gd name="connsiteY11" fmla="*/ 200752 h 328613"/>
                <a:gd name="connsiteX12" fmla="*/ 86038 w 331788"/>
                <a:gd name="connsiteY12" fmla="*/ 150283 h 328613"/>
                <a:gd name="connsiteX13" fmla="*/ 136525 w 331788"/>
                <a:gd name="connsiteY13" fmla="*/ 158221 h 328613"/>
                <a:gd name="connsiteX14" fmla="*/ 132678 w 331788"/>
                <a:gd name="connsiteY14" fmla="*/ 171450 h 328613"/>
                <a:gd name="connsiteX15" fmla="*/ 39076 w 331788"/>
                <a:gd name="connsiteY15" fmla="*/ 171450 h 328613"/>
                <a:gd name="connsiteX16" fmla="*/ 36512 w 331788"/>
                <a:gd name="connsiteY16" fmla="*/ 158221 h 328613"/>
                <a:gd name="connsiteX17" fmla="*/ 86038 w 331788"/>
                <a:gd name="connsiteY17" fmla="*/ 150283 h 328613"/>
                <a:gd name="connsiteX18" fmla="*/ 243681 w 331788"/>
                <a:gd name="connsiteY18" fmla="*/ 148724 h 328613"/>
                <a:gd name="connsiteX19" fmla="*/ 295275 w 331788"/>
                <a:gd name="connsiteY19" fmla="*/ 156745 h 328613"/>
                <a:gd name="connsiteX20" fmla="*/ 292663 w 331788"/>
                <a:gd name="connsiteY20" fmla="*/ 171450 h 328613"/>
                <a:gd name="connsiteX21" fmla="*/ 197312 w 331788"/>
                <a:gd name="connsiteY21" fmla="*/ 171450 h 328613"/>
                <a:gd name="connsiteX22" fmla="*/ 192087 w 331788"/>
                <a:gd name="connsiteY22" fmla="*/ 156745 h 328613"/>
                <a:gd name="connsiteX23" fmla="*/ 243681 w 331788"/>
                <a:gd name="connsiteY23" fmla="*/ 148724 h 328613"/>
                <a:gd name="connsiteX24" fmla="*/ 86038 w 331788"/>
                <a:gd name="connsiteY24" fmla="*/ 99483 h 328613"/>
                <a:gd name="connsiteX25" fmla="*/ 136525 w 331788"/>
                <a:gd name="connsiteY25" fmla="*/ 107421 h 328613"/>
                <a:gd name="connsiteX26" fmla="*/ 132678 w 331788"/>
                <a:gd name="connsiteY26" fmla="*/ 120650 h 328613"/>
                <a:gd name="connsiteX27" fmla="*/ 39076 w 331788"/>
                <a:gd name="connsiteY27" fmla="*/ 120650 h 328613"/>
                <a:gd name="connsiteX28" fmla="*/ 36512 w 331788"/>
                <a:gd name="connsiteY28" fmla="*/ 107421 h 328613"/>
                <a:gd name="connsiteX29" fmla="*/ 86038 w 331788"/>
                <a:gd name="connsiteY29" fmla="*/ 99483 h 328613"/>
                <a:gd name="connsiteX30" fmla="*/ 243681 w 331788"/>
                <a:gd name="connsiteY30" fmla="*/ 99152 h 328613"/>
                <a:gd name="connsiteX31" fmla="*/ 295275 w 331788"/>
                <a:gd name="connsiteY31" fmla="*/ 106098 h 328613"/>
                <a:gd name="connsiteX32" fmla="*/ 292663 w 331788"/>
                <a:gd name="connsiteY32" fmla="*/ 120650 h 328613"/>
                <a:gd name="connsiteX33" fmla="*/ 196006 w 331788"/>
                <a:gd name="connsiteY33" fmla="*/ 120650 h 328613"/>
                <a:gd name="connsiteX34" fmla="*/ 192087 w 331788"/>
                <a:gd name="connsiteY34" fmla="*/ 106098 h 328613"/>
                <a:gd name="connsiteX35" fmla="*/ 243681 w 331788"/>
                <a:gd name="connsiteY35" fmla="*/ 99152 h 328613"/>
                <a:gd name="connsiteX36" fmla="*/ 243681 w 331788"/>
                <a:gd name="connsiteY36" fmla="*/ 48711 h 328613"/>
                <a:gd name="connsiteX37" fmla="*/ 295275 w 331788"/>
                <a:gd name="connsiteY37" fmla="*/ 56732 h 328613"/>
                <a:gd name="connsiteX38" fmla="*/ 292663 w 331788"/>
                <a:gd name="connsiteY38" fmla="*/ 71437 h 328613"/>
                <a:gd name="connsiteX39" fmla="*/ 197312 w 331788"/>
                <a:gd name="connsiteY39" fmla="*/ 71437 h 328613"/>
                <a:gd name="connsiteX40" fmla="*/ 192087 w 331788"/>
                <a:gd name="connsiteY40" fmla="*/ 56732 h 328613"/>
                <a:gd name="connsiteX41" fmla="*/ 243681 w 331788"/>
                <a:gd name="connsiteY41" fmla="*/ 48711 h 328613"/>
                <a:gd name="connsiteX42" fmla="*/ 85725 w 331788"/>
                <a:gd name="connsiteY42" fmla="*/ 48683 h 328613"/>
                <a:gd name="connsiteX43" fmla="*/ 136525 w 331788"/>
                <a:gd name="connsiteY43" fmla="*/ 56621 h 328613"/>
                <a:gd name="connsiteX44" fmla="*/ 132667 w 331788"/>
                <a:gd name="connsiteY44" fmla="*/ 69850 h 328613"/>
                <a:gd name="connsiteX45" fmla="*/ 38783 w 331788"/>
                <a:gd name="connsiteY45" fmla="*/ 69850 h 328613"/>
                <a:gd name="connsiteX46" fmla="*/ 34925 w 331788"/>
                <a:gd name="connsiteY46" fmla="*/ 56621 h 328613"/>
                <a:gd name="connsiteX47" fmla="*/ 85725 w 331788"/>
                <a:gd name="connsiteY47" fmla="*/ 48683 h 328613"/>
                <a:gd name="connsiteX48" fmla="*/ 245779 w 331788"/>
                <a:gd name="connsiteY48" fmla="*/ 12700 h 328613"/>
                <a:gd name="connsiteX49" fmla="*/ 171450 w 331788"/>
                <a:gd name="connsiteY49" fmla="*/ 28215 h 328613"/>
                <a:gd name="connsiteX50" fmla="*/ 171450 w 331788"/>
                <a:gd name="connsiteY50" fmla="*/ 263525 h 328613"/>
                <a:gd name="connsiteX51" fmla="*/ 192314 w 331788"/>
                <a:gd name="connsiteY51" fmla="*/ 257061 h 328613"/>
                <a:gd name="connsiteX52" fmla="*/ 205355 w 331788"/>
                <a:gd name="connsiteY52" fmla="*/ 205344 h 328613"/>
                <a:gd name="connsiteX53" fmla="*/ 279684 w 331788"/>
                <a:gd name="connsiteY53" fmla="*/ 205344 h 328613"/>
                <a:gd name="connsiteX54" fmla="*/ 294028 w 331788"/>
                <a:gd name="connsiteY54" fmla="*/ 257061 h 328613"/>
                <a:gd name="connsiteX55" fmla="*/ 317500 w 331788"/>
                <a:gd name="connsiteY55" fmla="*/ 263525 h 328613"/>
                <a:gd name="connsiteX56" fmla="*/ 317500 w 331788"/>
                <a:gd name="connsiteY56" fmla="*/ 28215 h 328613"/>
                <a:gd name="connsiteX57" fmla="*/ 245779 w 331788"/>
                <a:gd name="connsiteY57" fmla="*/ 12700 h 328613"/>
                <a:gd name="connsiteX58" fmla="*/ 84931 w 331788"/>
                <a:gd name="connsiteY58" fmla="*/ 12700 h 328613"/>
                <a:gd name="connsiteX59" fmla="*/ 12700 w 331788"/>
                <a:gd name="connsiteY59" fmla="*/ 28215 h 328613"/>
                <a:gd name="connsiteX60" fmla="*/ 12700 w 331788"/>
                <a:gd name="connsiteY60" fmla="*/ 263525 h 328613"/>
                <a:gd name="connsiteX61" fmla="*/ 84931 w 331788"/>
                <a:gd name="connsiteY61" fmla="*/ 249303 h 328613"/>
                <a:gd name="connsiteX62" fmla="*/ 157163 w 331788"/>
                <a:gd name="connsiteY62" fmla="*/ 263525 h 328613"/>
                <a:gd name="connsiteX63" fmla="*/ 157163 w 331788"/>
                <a:gd name="connsiteY63" fmla="*/ 28215 h 328613"/>
                <a:gd name="connsiteX64" fmla="*/ 84931 w 331788"/>
                <a:gd name="connsiteY64" fmla="*/ 12700 h 328613"/>
                <a:gd name="connsiteX65" fmla="*/ 86835 w 331788"/>
                <a:gd name="connsiteY65" fmla="*/ 0 h 328613"/>
                <a:gd name="connsiteX66" fmla="*/ 165894 w 331788"/>
                <a:gd name="connsiteY66" fmla="*/ 15525 h 328613"/>
                <a:gd name="connsiteX67" fmla="*/ 244953 w 331788"/>
                <a:gd name="connsiteY67" fmla="*/ 0 h 328613"/>
                <a:gd name="connsiteX68" fmla="*/ 326604 w 331788"/>
                <a:gd name="connsiteY68" fmla="*/ 16819 h 328613"/>
                <a:gd name="connsiteX69" fmla="*/ 331788 w 331788"/>
                <a:gd name="connsiteY69" fmla="*/ 23288 h 328613"/>
                <a:gd name="connsiteX70" fmla="*/ 331788 w 331788"/>
                <a:gd name="connsiteY70" fmla="*/ 274276 h 328613"/>
                <a:gd name="connsiteX71" fmla="*/ 322716 w 331788"/>
                <a:gd name="connsiteY71" fmla="*/ 280744 h 328613"/>
                <a:gd name="connsiteX72" fmla="*/ 289019 w 331788"/>
                <a:gd name="connsiteY72" fmla="*/ 269101 h 328613"/>
                <a:gd name="connsiteX73" fmla="*/ 285130 w 331788"/>
                <a:gd name="connsiteY73" fmla="*/ 274276 h 328613"/>
                <a:gd name="connsiteX74" fmla="*/ 329196 w 331788"/>
                <a:gd name="connsiteY74" fmla="*/ 318263 h 328613"/>
                <a:gd name="connsiteX75" fmla="*/ 318828 w 331788"/>
                <a:gd name="connsiteY75" fmla="*/ 328613 h 328613"/>
                <a:gd name="connsiteX76" fmla="*/ 274762 w 331788"/>
                <a:gd name="connsiteY76" fmla="*/ 284626 h 328613"/>
                <a:gd name="connsiteX77" fmla="*/ 206072 w 331788"/>
                <a:gd name="connsiteY77" fmla="*/ 279451 h 328613"/>
                <a:gd name="connsiteX78" fmla="*/ 198295 w 331788"/>
                <a:gd name="connsiteY78" fmla="*/ 270394 h 328613"/>
                <a:gd name="connsiteX79" fmla="*/ 167190 w 331788"/>
                <a:gd name="connsiteY79" fmla="*/ 280744 h 328613"/>
                <a:gd name="connsiteX80" fmla="*/ 163302 w 331788"/>
                <a:gd name="connsiteY80" fmla="*/ 280744 h 328613"/>
                <a:gd name="connsiteX81" fmla="*/ 85539 w 331788"/>
                <a:gd name="connsiteY81" fmla="*/ 263926 h 328613"/>
                <a:gd name="connsiteX82" fmla="*/ 9072 w 331788"/>
                <a:gd name="connsiteY82" fmla="*/ 280744 h 328613"/>
                <a:gd name="connsiteX83" fmla="*/ 0 w 331788"/>
                <a:gd name="connsiteY83" fmla="*/ 274276 h 328613"/>
                <a:gd name="connsiteX84" fmla="*/ 0 w 331788"/>
                <a:gd name="connsiteY84" fmla="*/ 23288 h 328613"/>
                <a:gd name="connsiteX85" fmla="*/ 5184 w 331788"/>
                <a:gd name="connsiteY85" fmla="*/ 16819 h 328613"/>
                <a:gd name="connsiteX86" fmla="*/ 86835 w 331788"/>
                <a:gd name="connsiteY8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31788" h="328613">
                  <a:moveTo>
                    <a:pt x="242094" y="203585"/>
                  </a:moveTo>
                  <a:cubicBezTo>
                    <a:pt x="232062" y="203585"/>
                    <a:pt x="222031" y="207145"/>
                    <a:pt x="214264" y="214264"/>
                  </a:cubicBezTo>
                  <a:cubicBezTo>
                    <a:pt x="200025" y="229797"/>
                    <a:pt x="200025" y="254391"/>
                    <a:pt x="214264" y="269924"/>
                  </a:cubicBezTo>
                  <a:cubicBezTo>
                    <a:pt x="229797" y="284163"/>
                    <a:pt x="254391" y="284163"/>
                    <a:pt x="269924" y="269924"/>
                  </a:cubicBezTo>
                  <a:cubicBezTo>
                    <a:pt x="284163" y="254391"/>
                    <a:pt x="284163" y="229797"/>
                    <a:pt x="269924" y="214264"/>
                  </a:cubicBezTo>
                  <a:cubicBezTo>
                    <a:pt x="262158" y="207145"/>
                    <a:pt x="252126" y="203585"/>
                    <a:pt x="242094" y="203585"/>
                  </a:cubicBezTo>
                  <a:close/>
                  <a:moveTo>
                    <a:pt x="85725" y="200752"/>
                  </a:moveTo>
                  <a:cubicBezTo>
                    <a:pt x="102122" y="200752"/>
                    <a:pt x="118520" y="203067"/>
                    <a:pt x="136525" y="207698"/>
                  </a:cubicBezTo>
                  <a:cubicBezTo>
                    <a:pt x="136525" y="207698"/>
                    <a:pt x="136525" y="207698"/>
                    <a:pt x="132667" y="222250"/>
                  </a:cubicBezTo>
                  <a:cubicBezTo>
                    <a:pt x="99229" y="211667"/>
                    <a:pt x="72221" y="211667"/>
                    <a:pt x="38783" y="222250"/>
                  </a:cubicBezTo>
                  <a:cubicBezTo>
                    <a:pt x="38783" y="222250"/>
                    <a:pt x="38783" y="222250"/>
                    <a:pt x="34925" y="207698"/>
                  </a:cubicBezTo>
                  <a:cubicBezTo>
                    <a:pt x="52930" y="203067"/>
                    <a:pt x="69327" y="200752"/>
                    <a:pt x="85725" y="200752"/>
                  </a:cubicBezTo>
                  <a:close/>
                  <a:moveTo>
                    <a:pt x="86038" y="150283"/>
                  </a:moveTo>
                  <a:cubicBezTo>
                    <a:pt x="102226" y="150283"/>
                    <a:pt x="118574" y="152929"/>
                    <a:pt x="136525" y="158221"/>
                  </a:cubicBezTo>
                  <a:cubicBezTo>
                    <a:pt x="136525" y="158221"/>
                    <a:pt x="136525" y="158221"/>
                    <a:pt x="132678" y="171450"/>
                  </a:cubicBezTo>
                  <a:cubicBezTo>
                    <a:pt x="99341" y="162190"/>
                    <a:pt x="72414" y="162190"/>
                    <a:pt x="39076" y="171450"/>
                  </a:cubicBezTo>
                  <a:cubicBezTo>
                    <a:pt x="39076" y="171450"/>
                    <a:pt x="39076" y="171450"/>
                    <a:pt x="36512" y="158221"/>
                  </a:cubicBezTo>
                  <a:cubicBezTo>
                    <a:pt x="53822" y="152929"/>
                    <a:pt x="69850" y="150283"/>
                    <a:pt x="86038" y="150283"/>
                  </a:cubicBezTo>
                  <a:close/>
                  <a:moveTo>
                    <a:pt x="243681" y="148724"/>
                  </a:moveTo>
                  <a:cubicBezTo>
                    <a:pt x="260335" y="148724"/>
                    <a:pt x="276989" y="151398"/>
                    <a:pt x="295275" y="156745"/>
                  </a:cubicBezTo>
                  <a:cubicBezTo>
                    <a:pt x="295275" y="156745"/>
                    <a:pt x="295275" y="156745"/>
                    <a:pt x="292663" y="171450"/>
                  </a:cubicBezTo>
                  <a:cubicBezTo>
                    <a:pt x="257396" y="162092"/>
                    <a:pt x="231272" y="162092"/>
                    <a:pt x="197312" y="171450"/>
                  </a:cubicBezTo>
                  <a:cubicBezTo>
                    <a:pt x="197312" y="171450"/>
                    <a:pt x="197312" y="171450"/>
                    <a:pt x="192087" y="156745"/>
                  </a:cubicBezTo>
                  <a:cubicBezTo>
                    <a:pt x="210374" y="151398"/>
                    <a:pt x="227027" y="148724"/>
                    <a:pt x="243681" y="148724"/>
                  </a:cubicBezTo>
                  <a:close/>
                  <a:moveTo>
                    <a:pt x="86038" y="99483"/>
                  </a:moveTo>
                  <a:cubicBezTo>
                    <a:pt x="102226" y="99483"/>
                    <a:pt x="118574" y="102129"/>
                    <a:pt x="136525" y="107421"/>
                  </a:cubicBezTo>
                  <a:cubicBezTo>
                    <a:pt x="136525" y="107421"/>
                    <a:pt x="136525" y="107421"/>
                    <a:pt x="132678" y="120650"/>
                  </a:cubicBezTo>
                  <a:cubicBezTo>
                    <a:pt x="99341" y="111390"/>
                    <a:pt x="72414" y="111390"/>
                    <a:pt x="39076" y="120650"/>
                  </a:cubicBezTo>
                  <a:cubicBezTo>
                    <a:pt x="39076" y="120650"/>
                    <a:pt x="39076" y="120650"/>
                    <a:pt x="36512" y="107421"/>
                  </a:cubicBezTo>
                  <a:cubicBezTo>
                    <a:pt x="53822" y="102129"/>
                    <a:pt x="69850" y="99483"/>
                    <a:pt x="86038" y="99483"/>
                  </a:cubicBezTo>
                  <a:close/>
                  <a:moveTo>
                    <a:pt x="243681" y="99152"/>
                  </a:moveTo>
                  <a:cubicBezTo>
                    <a:pt x="260335" y="99152"/>
                    <a:pt x="276989" y="101467"/>
                    <a:pt x="295275" y="106098"/>
                  </a:cubicBezTo>
                  <a:cubicBezTo>
                    <a:pt x="295275" y="106098"/>
                    <a:pt x="295275" y="106098"/>
                    <a:pt x="292663" y="120650"/>
                  </a:cubicBezTo>
                  <a:cubicBezTo>
                    <a:pt x="257396" y="111390"/>
                    <a:pt x="231272" y="111390"/>
                    <a:pt x="196006" y="120650"/>
                  </a:cubicBezTo>
                  <a:cubicBezTo>
                    <a:pt x="196006" y="120650"/>
                    <a:pt x="196006" y="120650"/>
                    <a:pt x="192087" y="106098"/>
                  </a:cubicBezTo>
                  <a:cubicBezTo>
                    <a:pt x="210374" y="101467"/>
                    <a:pt x="227027" y="99152"/>
                    <a:pt x="243681" y="99152"/>
                  </a:cubicBezTo>
                  <a:close/>
                  <a:moveTo>
                    <a:pt x="243681" y="48711"/>
                  </a:moveTo>
                  <a:cubicBezTo>
                    <a:pt x="260335" y="48711"/>
                    <a:pt x="276989" y="51385"/>
                    <a:pt x="295275" y="56732"/>
                  </a:cubicBezTo>
                  <a:cubicBezTo>
                    <a:pt x="295275" y="56732"/>
                    <a:pt x="295275" y="56732"/>
                    <a:pt x="292663" y="71437"/>
                  </a:cubicBezTo>
                  <a:cubicBezTo>
                    <a:pt x="257396" y="60742"/>
                    <a:pt x="231272" y="60742"/>
                    <a:pt x="197312" y="71437"/>
                  </a:cubicBezTo>
                  <a:cubicBezTo>
                    <a:pt x="197312" y="71437"/>
                    <a:pt x="197312" y="71437"/>
                    <a:pt x="192087" y="56732"/>
                  </a:cubicBezTo>
                  <a:cubicBezTo>
                    <a:pt x="210374" y="51385"/>
                    <a:pt x="227027" y="48711"/>
                    <a:pt x="243681" y="48711"/>
                  </a:cubicBezTo>
                  <a:close/>
                  <a:moveTo>
                    <a:pt x="85725" y="48683"/>
                  </a:moveTo>
                  <a:cubicBezTo>
                    <a:pt x="102122" y="48683"/>
                    <a:pt x="118520" y="51329"/>
                    <a:pt x="136525" y="56621"/>
                  </a:cubicBezTo>
                  <a:cubicBezTo>
                    <a:pt x="136525" y="56621"/>
                    <a:pt x="136525" y="56621"/>
                    <a:pt x="132667" y="69850"/>
                  </a:cubicBezTo>
                  <a:cubicBezTo>
                    <a:pt x="99229" y="60590"/>
                    <a:pt x="72221" y="60590"/>
                    <a:pt x="38783" y="69850"/>
                  </a:cubicBezTo>
                  <a:lnTo>
                    <a:pt x="34925" y="56621"/>
                  </a:lnTo>
                  <a:cubicBezTo>
                    <a:pt x="52930" y="51329"/>
                    <a:pt x="69327" y="48683"/>
                    <a:pt x="85725" y="48683"/>
                  </a:cubicBezTo>
                  <a:close/>
                  <a:moveTo>
                    <a:pt x="245779" y="12700"/>
                  </a:moveTo>
                  <a:cubicBezTo>
                    <a:pt x="224915" y="12700"/>
                    <a:pt x="201443" y="16579"/>
                    <a:pt x="171450" y="28215"/>
                  </a:cubicBezTo>
                  <a:cubicBezTo>
                    <a:pt x="171450" y="28215"/>
                    <a:pt x="171450" y="28215"/>
                    <a:pt x="171450" y="263525"/>
                  </a:cubicBezTo>
                  <a:cubicBezTo>
                    <a:pt x="176666" y="262232"/>
                    <a:pt x="185794" y="259646"/>
                    <a:pt x="192314" y="257061"/>
                  </a:cubicBezTo>
                  <a:cubicBezTo>
                    <a:pt x="185794" y="238960"/>
                    <a:pt x="191010" y="219566"/>
                    <a:pt x="205355" y="205344"/>
                  </a:cubicBezTo>
                  <a:cubicBezTo>
                    <a:pt x="226219" y="184657"/>
                    <a:pt x="258819" y="184657"/>
                    <a:pt x="279684" y="205344"/>
                  </a:cubicBezTo>
                  <a:cubicBezTo>
                    <a:pt x="294028" y="218273"/>
                    <a:pt x="299244" y="238960"/>
                    <a:pt x="294028" y="257061"/>
                  </a:cubicBezTo>
                  <a:cubicBezTo>
                    <a:pt x="301852" y="258353"/>
                    <a:pt x="312284" y="262232"/>
                    <a:pt x="317500" y="263525"/>
                  </a:cubicBezTo>
                  <a:lnTo>
                    <a:pt x="317500" y="28215"/>
                  </a:lnTo>
                  <a:cubicBezTo>
                    <a:pt x="288812" y="17872"/>
                    <a:pt x="266643" y="12700"/>
                    <a:pt x="245779" y="12700"/>
                  </a:cubicBezTo>
                  <a:close/>
                  <a:moveTo>
                    <a:pt x="84931" y="12700"/>
                  </a:moveTo>
                  <a:cubicBezTo>
                    <a:pt x="63004" y="12700"/>
                    <a:pt x="42366" y="17872"/>
                    <a:pt x="12700" y="28215"/>
                  </a:cubicBezTo>
                  <a:cubicBezTo>
                    <a:pt x="12700" y="28215"/>
                    <a:pt x="12700" y="28215"/>
                    <a:pt x="12700" y="263525"/>
                  </a:cubicBezTo>
                  <a:cubicBezTo>
                    <a:pt x="41077" y="254475"/>
                    <a:pt x="63004" y="249303"/>
                    <a:pt x="84931" y="249303"/>
                  </a:cubicBezTo>
                  <a:cubicBezTo>
                    <a:pt x="106859" y="249303"/>
                    <a:pt x="128786" y="254475"/>
                    <a:pt x="157163" y="263525"/>
                  </a:cubicBezTo>
                  <a:lnTo>
                    <a:pt x="157163" y="28215"/>
                  </a:lnTo>
                  <a:cubicBezTo>
                    <a:pt x="128786" y="17872"/>
                    <a:pt x="106859" y="12700"/>
                    <a:pt x="84931" y="12700"/>
                  </a:cubicBezTo>
                  <a:close/>
                  <a:moveTo>
                    <a:pt x="86835" y="0"/>
                  </a:moveTo>
                  <a:cubicBezTo>
                    <a:pt x="110164" y="0"/>
                    <a:pt x="133493" y="5175"/>
                    <a:pt x="165894" y="15525"/>
                  </a:cubicBezTo>
                  <a:cubicBezTo>
                    <a:pt x="198295" y="5175"/>
                    <a:pt x="221624" y="0"/>
                    <a:pt x="244953" y="0"/>
                  </a:cubicBezTo>
                  <a:cubicBezTo>
                    <a:pt x="269578" y="0"/>
                    <a:pt x="294203" y="5175"/>
                    <a:pt x="326604" y="16819"/>
                  </a:cubicBezTo>
                  <a:cubicBezTo>
                    <a:pt x="329196" y="18113"/>
                    <a:pt x="331788" y="20700"/>
                    <a:pt x="331788" y="23288"/>
                  </a:cubicBezTo>
                  <a:cubicBezTo>
                    <a:pt x="331788" y="23288"/>
                    <a:pt x="331788" y="23288"/>
                    <a:pt x="331788" y="274276"/>
                  </a:cubicBezTo>
                  <a:cubicBezTo>
                    <a:pt x="331788" y="280744"/>
                    <a:pt x="325308" y="280744"/>
                    <a:pt x="322716" y="280744"/>
                  </a:cubicBezTo>
                  <a:cubicBezTo>
                    <a:pt x="313643" y="276863"/>
                    <a:pt x="299387" y="272982"/>
                    <a:pt x="289019" y="269101"/>
                  </a:cubicBezTo>
                  <a:cubicBezTo>
                    <a:pt x="287723" y="271688"/>
                    <a:pt x="286427" y="272982"/>
                    <a:pt x="285130" y="274276"/>
                  </a:cubicBezTo>
                  <a:cubicBezTo>
                    <a:pt x="285130" y="274276"/>
                    <a:pt x="285130" y="274276"/>
                    <a:pt x="329196" y="318263"/>
                  </a:cubicBezTo>
                  <a:cubicBezTo>
                    <a:pt x="329196" y="318263"/>
                    <a:pt x="329196" y="318263"/>
                    <a:pt x="318828" y="328613"/>
                  </a:cubicBezTo>
                  <a:cubicBezTo>
                    <a:pt x="318828" y="328613"/>
                    <a:pt x="318828" y="328613"/>
                    <a:pt x="274762" y="284626"/>
                  </a:cubicBezTo>
                  <a:cubicBezTo>
                    <a:pt x="254025" y="300151"/>
                    <a:pt x="224216" y="298857"/>
                    <a:pt x="206072" y="279451"/>
                  </a:cubicBezTo>
                  <a:cubicBezTo>
                    <a:pt x="202183" y="276863"/>
                    <a:pt x="200887" y="274276"/>
                    <a:pt x="198295" y="270394"/>
                  </a:cubicBezTo>
                  <a:cubicBezTo>
                    <a:pt x="189223" y="272982"/>
                    <a:pt x="174966" y="278157"/>
                    <a:pt x="167190" y="280744"/>
                  </a:cubicBezTo>
                  <a:cubicBezTo>
                    <a:pt x="165894" y="280744"/>
                    <a:pt x="164598" y="280744"/>
                    <a:pt x="163302" y="280744"/>
                  </a:cubicBezTo>
                  <a:cubicBezTo>
                    <a:pt x="130901" y="269101"/>
                    <a:pt x="108868" y="263926"/>
                    <a:pt x="85539" y="263926"/>
                  </a:cubicBezTo>
                  <a:cubicBezTo>
                    <a:pt x="63506" y="263926"/>
                    <a:pt x="40177" y="269101"/>
                    <a:pt x="9072" y="280744"/>
                  </a:cubicBezTo>
                  <a:cubicBezTo>
                    <a:pt x="6480" y="280744"/>
                    <a:pt x="0" y="280744"/>
                    <a:pt x="0" y="274276"/>
                  </a:cubicBezTo>
                  <a:cubicBezTo>
                    <a:pt x="0" y="274276"/>
                    <a:pt x="0" y="274276"/>
                    <a:pt x="0" y="23288"/>
                  </a:cubicBezTo>
                  <a:cubicBezTo>
                    <a:pt x="0" y="20700"/>
                    <a:pt x="2592" y="18113"/>
                    <a:pt x="5184" y="16819"/>
                  </a:cubicBezTo>
                  <a:cubicBezTo>
                    <a:pt x="37585" y="5175"/>
                    <a:pt x="62210" y="0"/>
                    <a:pt x="86835" y="0"/>
                  </a:cubicBezTo>
                  <a:close/>
                </a:path>
              </a:pathLst>
            </a:custGeom>
            <a:solidFill>
              <a:schemeClr val="accent1"/>
            </a:solidFill>
            <a:ln>
              <a:noFill/>
            </a:ln>
          </p:spPr>
          <p:txBody>
            <a:bodyPr anchor="ctr"/>
            <a:lstStyle/>
            <a:p>
              <a:pPr algn="ctr"/>
              <a:endParaRPr/>
            </a:p>
          </p:txBody>
        </p:sp>
      </p:grpSp>
      <p:grpSp>
        <p:nvGrpSpPr>
          <p:cNvPr id="62" name="千图PPT彼岸天：ID 8661124库_组合 61"/>
          <p:cNvGrpSpPr/>
          <p:nvPr>
            <p:custDataLst>
              <p:tags r:id="rId6"/>
            </p:custDataLst>
          </p:nvPr>
        </p:nvGrpSpPr>
        <p:grpSpPr>
          <a:xfrm>
            <a:off x="1348589" y="3153072"/>
            <a:ext cx="4829186" cy="1045592"/>
            <a:chOff x="1348589" y="3153072"/>
            <a:chExt cx="4829186" cy="1045592"/>
          </a:xfrm>
        </p:grpSpPr>
        <p:grpSp>
          <p:nvGrpSpPr>
            <p:cNvPr id="7" name="组合 6"/>
            <p:cNvGrpSpPr/>
            <p:nvPr/>
          </p:nvGrpSpPr>
          <p:grpSpPr>
            <a:xfrm>
              <a:off x="2056073" y="3153072"/>
              <a:ext cx="4121702" cy="1045592"/>
              <a:chOff x="1644321" y="3216829"/>
              <a:chExt cx="4109786" cy="1042569"/>
            </a:xfrm>
          </p:grpSpPr>
          <p:sp>
            <p:nvSpPr>
              <p:cNvPr id="14" name="文本框 63"/>
              <p:cNvSpPr txBox="1"/>
              <p:nvPr/>
            </p:nvSpPr>
            <p:spPr>
              <a:xfrm>
                <a:off x="1644321" y="3216829"/>
                <a:ext cx="4109786" cy="369332"/>
              </a:xfrm>
              <a:prstGeom prst="rect">
                <a:avLst/>
              </a:prstGeom>
              <a:noFill/>
            </p:spPr>
            <p:txBody>
              <a:bodyPr wrap="none" anchor="b" anchorCtr="0">
                <a:normAutofit/>
              </a:bodyPr>
              <a:lstStyle/>
              <a:p>
                <a:r>
                  <a:rPr lang="zh-CN" altLang="en-US" sz="1400" b="1" dirty="0">
                    <a:solidFill>
                      <a:schemeClr val="accent2">
                        <a:lumMod val="100000"/>
                      </a:schemeClr>
                    </a:solidFill>
                  </a:rPr>
                  <a:t>输入标题文本</a:t>
                </a:r>
              </a:p>
            </p:txBody>
          </p:sp>
          <p:sp>
            <p:nvSpPr>
              <p:cNvPr id="15" name="文本框 64"/>
              <p:cNvSpPr txBox="1"/>
              <p:nvPr/>
            </p:nvSpPr>
            <p:spPr>
              <a:xfrm>
                <a:off x="1644321" y="3519162"/>
                <a:ext cx="4109786" cy="740236"/>
              </a:xfrm>
              <a:prstGeom prst="rect">
                <a:avLst/>
              </a:prstGeom>
              <a:noFill/>
            </p:spPr>
            <p:txBody>
              <a:bodyPr wrap="square">
                <a:normAutofit/>
              </a:bodyPr>
              <a:lstStyle/>
              <a:p>
                <a:pPr>
                  <a:lnSpc>
                    <a:spcPct val="120000"/>
                  </a:lnSpc>
                </a:pPr>
                <a:r>
                  <a:rPr lang="zh-CN" altLang="en-US" sz="1100" dirty="0" smtClean="0"/>
                  <a:t>点击此处更换文本点击此处更换文本点击此处更换文本点击此处更换文本点击此处更换文本点击此处更换文本点击此处更换文本点击此处更换文本</a:t>
                </a:r>
                <a:endParaRPr sz="1100" dirty="0"/>
              </a:p>
            </p:txBody>
          </p:sp>
        </p:grpSp>
        <p:sp>
          <p:nvSpPr>
            <p:cNvPr id="10" name="任意多边形: 形状 9"/>
            <p:cNvSpPr/>
            <p:nvPr/>
          </p:nvSpPr>
          <p:spPr bwMode="auto">
            <a:xfrm>
              <a:off x="1348589" y="3346713"/>
              <a:ext cx="569237" cy="542001"/>
            </a:xfrm>
            <a:custGeom>
              <a:avLst/>
              <a:gdLst>
                <a:gd name="connsiteX0" fmla="*/ 117254 w 331788"/>
                <a:gd name="connsiteY0" fmla="*/ 187325 h 315913"/>
                <a:gd name="connsiteX1" fmla="*/ 204708 w 331788"/>
                <a:gd name="connsiteY1" fmla="*/ 187325 h 315913"/>
                <a:gd name="connsiteX2" fmla="*/ 211138 w 331788"/>
                <a:gd name="connsiteY2" fmla="*/ 195263 h 315913"/>
                <a:gd name="connsiteX3" fmla="*/ 204708 w 331788"/>
                <a:gd name="connsiteY3" fmla="*/ 203200 h 315913"/>
                <a:gd name="connsiteX4" fmla="*/ 117254 w 331788"/>
                <a:gd name="connsiteY4" fmla="*/ 203200 h 315913"/>
                <a:gd name="connsiteX5" fmla="*/ 109538 w 331788"/>
                <a:gd name="connsiteY5" fmla="*/ 195263 h 315913"/>
                <a:gd name="connsiteX6" fmla="*/ 117254 w 331788"/>
                <a:gd name="connsiteY6" fmla="*/ 187325 h 315913"/>
                <a:gd name="connsiteX7" fmla="*/ 91953 w 331788"/>
                <a:gd name="connsiteY7" fmla="*/ 161925 h 315913"/>
                <a:gd name="connsiteX8" fmla="*/ 230025 w 331788"/>
                <a:gd name="connsiteY8" fmla="*/ 161925 h 315913"/>
                <a:gd name="connsiteX9" fmla="*/ 236538 w 331788"/>
                <a:gd name="connsiteY9" fmla="*/ 168420 h 315913"/>
                <a:gd name="connsiteX10" fmla="*/ 230025 w 331788"/>
                <a:gd name="connsiteY10" fmla="*/ 176213 h 315913"/>
                <a:gd name="connsiteX11" fmla="*/ 91953 w 331788"/>
                <a:gd name="connsiteY11" fmla="*/ 176213 h 315913"/>
                <a:gd name="connsiteX12" fmla="*/ 84138 w 331788"/>
                <a:gd name="connsiteY12" fmla="*/ 168420 h 315913"/>
                <a:gd name="connsiteX13" fmla="*/ 91953 w 331788"/>
                <a:gd name="connsiteY13" fmla="*/ 161925 h 315913"/>
                <a:gd name="connsiteX14" fmla="*/ 79225 w 331788"/>
                <a:gd name="connsiteY14" fmla="*/ 134938 h 315913"/>
                <a:gd name="connsiteX15" fmla="*/ 255739 w 331788"/>
                <a:gd name="connsiteY15" fmla="*/ 134938 h 315913"/>
                <a:gd name="connsiteX16" fmla="*/ 263526 w 331788"/>
                <a:gd name="connsiteY16" fmla="*/ 142876 h 315913"/>
                <a:gd name="connsiteX17" fmla="*/ 255739 w 331788"/>
                <a:gd name="connsiteY17" fmla="*/ 150813 h 315913"/>
                <a:gd name="connsiteX18" fmla="*/ 79225 w 331788"/>
                <a:gd name="connsiteY18" fmla="*/ 150813 h 315913"/>
                <a:gd name="connsiteX19" fmla="*/ 71438 w 331788"/>
                <a:gd name="connsiteY19" fmla="*/ 142876 h 315913"/>
                <a:gd name="connsiteX20" fmla="*/ 79225 w 331788"/>
                <a:gd name="connsiteY20" fmla="*/ 134938 h 315913"/>
                <a:gd name="connsiteX21" fmla="*/ 284163 w 331788"/>
                <a:gd name="connsiteY21" fmla="*/ 117475 h 315913"/>
                <a:gd name="connsiteX22" fmla="*/ 279083 w 331788"/>
                <a:gd name="connsiteY22" fmla="*/ 142611 h 315913"/>
                <a:gd name="connsiteX23" fmla="*/ 277813 w 331788"/>
                <a:gd name="connsiteY23" fmla="*/ 146579 h 315913"/>
                <a:gd name="connsiteX24" fmla="*/ 277813 w 331788"/>
                <a:gd name="connsiteY24" fmla="*/ 147902 h 315913"/>
                <a:gd name="connsiteX25" fmla="*/ 271463 w 331788"/>
                <a:gd name="connsiteY25" fmla="*/ 149225 h 315913"/>
                <a:gd name="connsiteX26" fmla="*/ 276543 w 331788"/>
                <a:gd name="connsiteY26" fmla="*/ 126736 h 315913"/>
                <a:gd name="connsiteX27" fmla="*/ 284163 w 331788"/>
                <a:gd name="connsiteY27" fmla="*/ 117475 h 315913"/>
                <a:gd name="connsiteX28" fmla="*/ 47625 w 331788"/>
                <a:gd name="connsiteY28" fmla="*/ 117475 h 315913"/>
                <a:gd name="connsiteX29" fmla="*/ 56198 w 331788"/>
                <a:gd name="connsiteY29" fmla="*/ 126736 h 315913"/>
                <a:gd name="connsiteX30" fmla="*/ 61913 w 331788"/>
                <a:gd name="connsiteY30" fmla="*/ 149225 h 315913"/>
                <a:gd name="connsiteX31" fmla="*/ 54769 w 331788"/>
                <a:gd name="connsiteY31" fmla="*/ 147902 h 315913"/>
                <a:gd name="connsiteX32" fmla="*/ 54769 w 331788"/>
                <a:gd name="connsiteY32" fmla="*/ 146579 h 315913"/>
                <a:gd name="connsiteX33" fmla="*/ 53340 w 331788"/>
                <a:gd name="connsiteY33" fmla="*/ 142611 h 315913"/>
                <a:gd name="connsiteX34" fmla="*/ 47625 w 331788"/>
                <a:gd name="connsiteY34" fmla="*/ 117475 h 315913"/>
                <a:gd name="connsiteX35" fmla="*/ 300038 w 331788"/>
                <a:gd name="connsiteY35" fmla="*/ 106363 h 315913"/>
                <a:gd name="connsiteX36" fmla="*/ 297440 w 331788"/>
                <a:gd name="connsiteY36" fmla="*/ 115315 h 315913"/>
                <a:gd name="connsiteX37" fmla="*/ 293544 w 331788"/>
                <a:gd name="connsiteY37" fmla="*/ 149844 h 315913"/>
                <a:gd name="connsiteX38" fmla="*/ 293544 w 331788"/>
                <a:gd name="connsiteY38" fmla="*/ 152401 h 315913"/>
                <a:gd name="connsiteX39" fmla="*/ 290946 w 331788"/>
                <a:gd name="connsiteY39" fmla="*/ 149844 h 315913"/>
                <a:gd name="connsiteX40" fmla="*/ 285750 w 331788"/>
                <a:gd name="connsiteY40" fmla="*/ 148565 h 315913"/>
                <a:gd name="connsiteX41" fmla="*/ 285750 w 331788"/>
                <a:gd name="connsiteY41" fmla="*/ 147286 h 315913"/>
                <a:gd name="connsiteX42" fmla="*/ 292245 w 331788"/>
                <a:gd name="connsiteY42" fmla="*/ 115315 h 315913"/>
                <a:gd name="connsiteX43" fmla="*/ 300038 w 331788"/>
                <a:gd name="connsiteY43" fmla="*/ 106363 h 315913"/>
                <a:gd name="connsiteX44" fmla="*/ 31750 w 331788"/>
                <a:gd name="connsiteY44" fmla="*/ 106363 h 315913"/>
                <a:gd name="connsiteX45" fmla="*/ 39543 w 331788"/>
                <a:gd name="connsiteY45" fmla="*/ 115315 h 315913"/>
                <a:gd name="connsiteX46" fmla="*/ 46038 w 331788"/>
                <a:gd name="connsiteY46" fmla="*/ 148565 h 315913"/>
                <a:gd name="connsiteX47" fmla="*/ 40842 w 331788"/>
                <a:gd name="connsiteY47" fmla="*/ 149844 h 315913"/>
                <a:gd name="connsiteX48" fmla="*/ 38244 w 331788"/>
                <a:gd name="connsiteY48" fmla="*/ 152401 h 315913"/>
                <a:gd name="connsiteX49" fmla="*/ 38244 w 331788"/>
                <a:gd name="connsiteY49" fmla="*/ 149844 h 315913"/>
                <a:gd name="connsiteX50" fmla="*/ 34348 w 331788"/>
                <a:gd name="connsiteY50" fmla="*/ 115315 h 315913"/>
                <a:gd name="connsiteX51" fmla="*/ 31750 w 331788"/>
                <a:gd name="connsiteY51" fmla="*/ 106363 h 315913"/>
                <a:gd name="connsiteX52" fmla="*/ 3900 w 331788"/>
                <a:gd name="connsiteY52" fmla="*/ 100704 h 315913"/>
                <a:gd name="connsiteX53" fmla="*/ 19503 w 331788"/>
                <a:gd name="connsiteY53" fmla="*/ 100704 h 315913"/>
                <a:gd name="connsiteX54" fmla="*/ 24704 w 331788"/>
                <a:gd name="connsiteY54" fmla="*/ 118746 h 315913"/>
                <a:gd name="connsiteX55" fmla="*/ 28605 w 331788"/>
                <a:gd name="connsiteY55" fmla="*/ 156117 h 315913"/>
                <a:gd name="connsiteX56" fmla="*/ 28605 w 331788"/>
                <a:gd name="connsiteY56" fmla="*/ 158695 h 315913"/>
                <a:gd name="connsiteX57" fmla="*/ 31205 w 331788"/>
                <a:gd name="connsiteY57" fmla="*/ 172870 h 315913"/>
                <a:gd name="connsiteX58" fmla="*/ 65012 w 331788"/>
                <a:gd name="connsiteY58" fmla="*/ 226995 h 315913"/>
                <a:gd name="connsiteX59" fmla="*/ 66312 w 331788"/>
                <a:gd name="connsiteY59" fmla="*/ 229572 h 315913"/>
                <a:gd name="connsiteX60" fmla="*/ 71513 w 331788"/>
                <a:gd name="connsiteY60" fmla="*/ 229572 h 315913"/>
                <a:gd name="connsiteX61" fmla="*/ 71513 w 331788"/>
                <a:gd name="connsiteY61" fmla="*/ 225706 h 315913"/>
                <a:gd name="connsiteX62" fmla="*/ 42908 w 331788"/>
                <a:gd name="connsiteY62" fmla="*/ 178025 h 315913"/>
                <a:gd name="connsiteX63" fmla="*/ 46808 w 331788"/>
                <a:gd name="connsiteY63" fmla="*/ 161272 h 315913"/>
                <a:gd name="connsiteX64" fmla="*/ 63711 w 331788"/>
                <a:gd name="connsiteY64" fmla="*/ 165138 h 315913"/>
                <a:gd name="connsiteX65" fmla="*/ 94917 w 331788"/>
                <a:gd name="connsiteY65" fmla="*/ 203798 h 315913"/>
                <a:gd name="connsiteX66" fmla="*/ 102719 w 331788"/>
                <a:gd name="connsiteY66" fmla="*/ 212819 h 315913"/>
                <a:gd name="connsiteX67" fmla="*/ 136525 w 331788"/>
                <a:gd name="connsiteY67" fmla="*/ 263078 h 315913"/>
                <a:gd name="connsiteX68" fmla="*/ 136525 w 331788"/>
                <a:gd name="connsiteY68" fmla="*/ 268232 h 315913"/>
                <a:gd name="connsiteX69" fmla="*/ 136525 w 331788"/>
                <a:gd name="connsiteY69" fmla="*/ 277253 h 315913"/>
                <a:gd name="connsiteX70" fmla="*/ 135225 w 331788"/>
                <a:gd name="connsiteY70" fmla="*/ 310759 h 315913"/>
                <a:gd name="connsiteX71" fmla="*/ 130024 w 331788"/>
                <a:gd name="connsiteY71" fmla="*/ 315913 h 315913"/>
                <a:gd name="connsiteX72" fmla="*/ 78014 w 331788"/>
                <a:gd name="connsiteY72" fmla="*/ 314625 h 315913"/>
                <a:gd name="connsiteX73" fmla="*/ 74113 w 331788"/>
                <a:gd name="connsiteY73" fmla="*/ 310759 h 315913"/>
                <a:gd name="connsiteX74" fmla="*/ 72813 w 331788"/>
                <a:gd name="connsiteY74" fmla="*/ 283696 h 315913"/>
                <a:gd name="connsiteX75" fmla="*/ 23404 w 331788"/>
                <a:gd name="connsiteY75" fmla="*/ 224417 h 315913"/>
                <a:gd name="connsiteX76" fmla="*/ 9101 w 331788"/>
                <a:gd name="connsiteY76" fmla="*/ 197355 h 315913"/>
                <a:gd name="connsiteX77" fmla="*/ 9101 w 331788"/>
                <a:gd name="connsiteY77" fmla="*/ 194778 h 315913"/>
                <a:gd name="connsiteX78" fmla="*/ 0 w 331788"/>
                <a:gd name="connsiteY78" fmla="*/ 111014 h 315913"/>
                <a:gd name="connsiteX79" fmla="*/ 3900 w 331788"/>
                <a:gd name="connsiteY79" fmla="*/ 100704 h 315913"/>
                <a:gd name="connsiteX80" fmla="*/ 312285 w 331788"/>
                <a:gd name="connsiteY80" fmla="*/ 100699 h 315913"/>
                <a:gd name="connsiteX81" fmla="*/ 327888 w 331788"/>
                <a:gd name="connsiteY81" fmla="*/ 100699 h 315913"/>
                <a:gd name="connsiteX82" fmla="*/ 331788 w 331788"/>
                <a:gd name="connsiteY82" fmla="*/ 110994 h 315913"/>
                <a:gd name="connsiteX83" fmla="*/ 322687 w 331788"/>
                <a:gd name="connsiteY83" fmla="*/ 194644 h 315913"/>
                <a:gd name="connsiteX84" fmla="*/ 322687 w 331788"/>
                <a:gd name="connsiteY84" fmla="*/ 197217 h 315913"/>
                <a:gd name="connsiteX85" fmla="*/ 308384 w 331788"/>
                <a:gd name="connsiteY85" fmla="*/ 224242 h 315913"/>
                <a:gd name="connsiteX86" fmla="*/ 258975 w 331788"/>
                <a:gd name="connsiteY86" fmla="*/ 283440 h 315913"/>
                <a:gd name="connsiteX87" fmla="*/ 257675 w 331788"/>
                <a:gd name="connsiteY87" fmla="*/ 310466 h 315913"/>
                <a:gd name="connsiteX88" fmla="*/ 253774 w 331788"/>
                <a:gd name="connsiteY88" fmla="*/ 314326 h 315913"/>
                <a:gd name="connsiteX89" fmla="*/ 201764 w 331788"/>
                <a:gd name="connsiteY89" fmla="*/ 314326 h 315913"/>
                <a:gd name="connsiteX90" fmla="*/ 196563 w 331788"/>
                <a:gd name="connsiteY90" fmla="*/ 310466 h 315913"/>
                <a:gd name="connsiteX91" fmla="*/ 195263 w 331788"/>
                <a:gd name="connsiteY91" fmla="*/ 277006 h 315913"/>
                <a:gd name="connsiteX92" fmla="*/ 195263 w 331788"/>
                <a:gd name="connsiteY92" fmla="*/ 267997 h 315913"/>
                <a:gd name="connsiteX93" fmla="*/ 195263 w 331788"/>
                <a:gd name="connsiteY93" fmla="*/ 262850 h 315913"/>
                <a:gd name="connsiteX94" fmla="*/ 229069 w 331788"/>
                <a:gd name="connsiteY94" fmla="*/ 212660 h 315913"/>
                <a:gd name="connsiteX95" fmla="*/ 236871 w 331788"/>
                <a:gd name="connsiteY95" fmla="*/ 203652 h 315913"/>
                <a:gd name="connsiteX96" fmla="*/ 268077 w 331788"/>
                <a:gd name="connsiteY96" fmla="*/ 165045 h 315913"/>
                <a:gd name="connsiteX97" fmla="*/ 284980 w 331788"/>
                <a:gd name="connsiteY97" fmla="*/ 161184 h 315913"/>
                <a:gd name="connsiteX98" fmla="*/ 288880 w 331788"/>
                <a:gd name="connsiteY98" fmla="*/ 177914 h 315913"/>
                <a:gd name="connsiteX99" fmla="*/ 260275 w 331788"/>
                <a:gd name="connsiteY99" fmla="*/ 225529 h 315913"/>
                <a:gd name="connsiteX100" fmla="*/ 260275 w 331788"/>
                <a:gd name="connsiteY100" fmla="*/ 229390 h 315913"/>
                <a:gd name="connsiteX101" fmla="*/ 265476 w 331788"/>
                <a:gd name="connsiteY101" fmla="*/ 229390 h 315913"/>
                <a:gd name="connsiteX102" fmla="*/ 266776 w 331788"/>
                <a:gd name="connsiteY102" fmla="*/ 226816 h 315913"/>
                <a:gd name="connsiteX103" fmla="*/ 300583 w 331788"/>
                <a:gd name="connsiteY103" fmla="*/ 172766 h 315913"/>
                <a:gd name="connsiteX104" fmla="*/ 303183 w 331788"/>
                <a:gd name="connsiteY104" fmla="*/ 158610 h 315913"/>
                <a:gd name="connsiteX105" fmla="*/ 303183 w 331788"/>
                <a:gd name="connsiteY105" fmla="*/ 156036 h 315913"/>
                <a:gd name="connsiteX106" fmla="*/ 307084 w 331788"/>
                <a:gd name="connsiteY106" fmla="*/ 118716 h 315913"/>
                <a:gd name="connsiteX107" fmla="*/ 312285 w 331788"/>
                <a:gd name="connsiteY107" fmla="*/ 100699 h 315913"/>
                <a:gd name="connsiteX108" fmla="*/ 219869 w 331788"/>
                <a:gd name="connsiteY108" fmla="*/ 52388 h 315913"/>
                <a:gd name="connsiteX109" fmla="*/ 230188 w 331788"/>
                <a:gd name="connsiteY109" fmla="*/ 62707 h 315913"/>
                <a:gd name="connsiteX110" fmla="*/ 219869 w 331788"/>
                <a:gd name="connsiteY110" fmla="*/ 73026 h 315913"/>
                <a:gd name="connsiteX111" fmla="*/ 209550 w 331788"/>
                <a:gd name="connsiteY111" fmla="*/ 62707 h 315913"/>
                <a:gd name="connsiteX112" fmla="*/ 219869 w 331788"/>
                <a:gd name="connsiteY112" fmla="*/ 52388 h 315913"/>
                <a:gd name="connsiteX113" fmla="*/ 111919 w 331788"/>
                <a:gd name="connsiteY113" fmla="*/ 52388 h 315913"/>
                <a:gd name="connsiteX114" fmla="*/ 122238 w 331788"/>
                <a:gd name="connsiteY114" fmla="*/ 62707 h 315913"/>
                <a:gd name="connsiteX115" fmla="*/ 111919 w 331788"/>
                <a:gd name="connsiteY115" fmla="*/ 73026 h 315913"/>
                <a:gd name="connsiteX116" fmla="*/ 101600 w 331788"/>
                <a:gd name="connsiteY116" fmla="*/ 62707 h 315913"/>
                <a:gd name="connsiteX117" fmla="*/ 111919 w 331788"/>
                <a:gd name="connsiteY117" fmla="*/ 52388 h 315913"/>
                <a:gd name="connsiteX118" fmla="*/ 177801 w 331788"/>
                <a:gd name="connsiteY118" fmla="*/ 47625 h 315913"/>
                <a:gd name="connsiteX119" fmla="*/ 160338 w 331788"/>
                <a:gd name="connsiteY119" fmla="*/ 63501 h 315913"/>
                <a:gd name="connsiteX120" fmla="*/ 153988 w 331788"/>
                <a:gd name="connsiteY120" fmla="*/ 55563 h 315913"/>
                <a:gd name="connsiteX121" fmla="*/ 146050 w 331788"/>
                <a:gd name="connsiteY121" fmla="*/ 63501 h 315913"/>
                <a:gd name="connsiteX122" fmla="*/ 153988 w 331788"/>
                <a:gd name="connsiteY122" fmla="*/ 69851 h 315913"/>
                <a:gd name="connsiteX123" fmla="*/ 160338 w 331788"/>
                <a:gd name="connsiteY123" fmla="*/ 77788 h 315913"/>
                <a:gd name="connsiteX124" fmla="*/ 168276 w 331788"/>
                <a:gd name="connsiteY124" fmla="*/ 69851 h 315913"/>
                <a:gd name="connsiteX125" fmla="*/ 185738 w 331788"/>
                <a:gd name="connsiteY125" fmla="*/ 53975 h 315913"/>
                <a:gd name="connsiteX126" fmla="*/ 165895 w 331788"/>
                <a:gd name="connsiteY126" fmla="*/ 25400 h 315913"/>
                <a:gd name="connsiteX127" fmla="*/ 203202 w 331788"/>
                <a:gd name="connsiteY127" fmla="*/ 62707 h 315913"/>
                <a:gd name="connsiteX128" fmla="*/ 165895 w 331788"/>
                <a:gd name="connsiteY128" fmla="*/ 100014 h 315913"/>
                <a:gd name="connsiteX129" fmla="*/ 128588 w 331788"/>
                <a:gd name="connsiteY129" fmla="*/ 62707 h 315913"/>
                <a:gd name="connsiteX130" fmla="*/ 165895 w 331788"/>
                <a:gd name="connsiteY130" fmla="*/ 25400 h 315913"/>
                <a:gd name="connsiteX131" fmla="*/ 101966 w 331788"/>
                <a:gd name="connsiteY131" fmla="*/ 15875 h 315913"/>
                <a:gd name="connsiteX132" fmla="*/ 103261 w 331788"/>
                <a:gd name="connsiteY132" fmla="*/ 18477 h 315913"/>
                <a:gd name="connsiteX133" fmla="*/ 85139 w 331788"/>
                <a:gd name="connsiteY133" fmla="*/ 36689 h 315913"/>
                <a:gd name="connsiteX134" fmla="*/ 82550 w 331788"/>
                <a:gd name="connsiteY134" fmla="*/ 35388 h 315913"/>
                <a:gd name="connsiteX135" fmla="*/ 82550 w 331788"/>
                <a:gd name="connsiteY135" fmla="*/ 88724 h 315913"/>
                <a:gd name="connsiteX136" fmla="*/ 85139 w 331788"/>
                <a:gd name="connsiteY136" fmla="*/ 88724 h 315913"/>
                <a:gd name="connsiteX137" fmla="*/ 103261 w 331788"/>
                <a:gd name="connsiteY137" fmla="*/ 105636 h 315913"/>
                <a:gd name="connsiteX138" fmla="*/ 101966 w 331788"/>
                <a:gd name="connsiteY138" fmla="*/ 109538 h 315913"/>
                <a:gd name="connsiteX139" fmla="*/ 228820 w 331788"/>
                <a:gd name="connsiteY139" fmla="*/ 109538 h 315913"/>
                <a:gd name="connsiteX140" fmla="*/ 228820 w 331788"/>
                <a:gd name="connsiteY140" fmla="*/ 106936 h 315913"/>
                <a:gd name="connsiteX141" fmla="*/ 246942 w 331788"/>
                <a:gd name="connsiteY141" fmla="*/ 90025 h 315913"/>
                <a:gd name="connsiteX142" fmla="*/ 250825 w 331788"/>
                <a:gd name="connsiteY142" fmla="*/ 90025 h 315913"/>
                <a:gd name="connsiteX143" fmla="*/ 250825 w 331788"/>
                <a:gd name="connsiteY143" fmla="*/ 36689 h 315913"/>
                <a:gd name="connsiteX144" fmla="*/ 246942 w 331788"/>
                <a:gd name="connsiteY144" fmla="*/ 36689 h 315913"/>
                <a:gd name="connsiteX145" fmla="*/ 228820 w 331788"/>
                <a:gd name="connsiteY145" fmla="*/ 19777 h 315913"/>
                <a:gd name="connsiteX146" fmla="*/ 230114 w 331788"/>
                <a:gd name="connsiteY146" fmla="*/ 15875 h 315913"/>
                <a:gd name="connsiteX147" fmla="*/ 101966 w 331788"/>
                <a:gd name="connsiteY147" fmla="*/ 15875 h 315913"/>
                <a:gd name="connsiteX148" fmla="*/ 85099 w 331788"/>
                <a:gd name="connsiteY148" fmla="*/ 0 h 315913"/>
                <a:gd name="connsiteX149" fmla="*/ 248277 w 331788"/>
                <a:gd name="connsiteY149" fmla="*/ 0 h 315913"/>
                <a:gd name="connsiteX150" fmla="*/ 265113 w 331788"/>
                <a:gd name="connsiteY150" fmla="*/ 18248 h 315913"/>
                <a:gd name="connsiteX151" fmla="*/ 265113 w 331788"/>
                <a:gd name="connsiteY151" fmla="*/ 106881 h 315913"/>
                <a:gd name="connsiteX152" fmla="*/ 248277 w 331788"/>
                <a:gd name="connsiteY152" fmla="*/ 123825 h 315913"/>
                <a:gd name="connsiteX153" fmla="*/ 85099 w 331788"/>
                <a:gd name="connsiteY153" fmla="*/ 123825 h 315913"/>
                <a:gd name="connsiteX154" fmla="*/ 68263 w 331788"/>
                <a:gd name="connsiteY154" fmla="*/ 106881 h 315913"/>
                <a:gd name="connsiteX155" fmla="*/ 68263 w 331788"/>
                <a:gd name="connsiteY155" fmla="*/ 18248 h 315913"/>
                <a:gd name="connsiteX156" fmla="*/ 85099 w 331788"/>
                <a:gd name="connsiteY156"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Lst>
              <a:rect l="l" t="t" r="r" b="b"/>
              <a:pathLst>
                <a:path w="331788" h="315913">
                  <a:moveTo>
                    <a:pt x="117254" y="187325"/>
                  </a:moveTo>
                  <a:lnTo>
                    <a:pt x="204708" y="187325"/>
                  </a:lnTo>
                  <a:cubicBezTo>
                    <a:pt x="208566" y="187325"/>
                    <a:pt x="211138" y="191294"/>
                    <a:pt x="211138" y="195263"/>
                  </a:cubicBezTo>
                  <a:cubicBezTo>
                    <a:pt x="211138" y="199231"/>
                    <a:pt x="208566" y="203200"/>
                    <a:pt x="204708" y="203200"/>
                  </a:cubicBezTo>
                  <a:cubicBezTo>
                    <a:pt x="204708" y="203200"/>
                    <a:pt x="204708" y="203200"/>
                    <a:pt x="117254" y="203200"/>
                  </a:cubicBezTo>
                  <a:cubicBezTo>
                    <a:pt x="113396" y="203200"/>
                    <a:pt x="109538" y="199231"/>
                    <a:pt x="109538" y="195263"/>
                  </a:cubicBezTo>
                  <a:cubicBezTo>
                    <a:pt x="109538" y="191294"/>
                    <a:pt x="113396" y="187325"/>
                    <a:pt x="117254" y="187325"/>
                  </a:cubicBezTo>
                  <a:close/>
                  <a:moveTo>
                    <a:pt x="91953" y="161925"/>
                  </a:moveTo>
                  <a:cubicBezTo>
                    <a:pt x="91953" y="161925"/>
                    <a:pt x="91953" y="161925"/>
                    <a:pt x="230025" y="161925"/>
                  </a:cubicBezTo>
                  <a:cubicBezTo>
                    <a:pt x="233933" y="161925"/>
                    <a:pt x="236538" y="164523"/>
                    <a:pt x="236538" y="168420"/>
                  </a:cubicBezTo>
                  <a:cubicBezTo>
                    <a:pt x="236538" y="172317"/>
                    <a:pt x="233933" y="176213"/>
                    <a:pt x="230025" y="176213"/>
                  </a:cubicBezTo>
                  <a:cubicBezTo>
                    <a:pt x="230025" y="176213"/>
                    <a:pt x="230025" y="176213"/>
                    <a:pt x="91953" y="176213"/>
                  </a:cubicBezTo>
                  <a:cubicBezTo>
                    <a:pt x="88045" y="176213"/>
                    <a:pt x="84138" y="172317"/>
                    <a:pt x="84138" y="168420"/>
                  </a:cubicBezTo>
                  <a:cubicBezTo>
                    <a:pt x="84138" y="164523"/>
                    <a:pt x="88045" y="161925"/>
                    <a:pt x="91953" y="161925"/>
                  </a:cubicBezTo>
                  <a:close/>
                  <a:moveTo>
                    <a:pt x="79225" y="134938"/>
                  </a:moveTo>
                  <a:cubicBezTo>
                    <a:pt x="79225" y="134938"/>
                    <a:pt x="79225" y="134938"/>
                    <a:pt x="255739" y="134938"/>
                  </a:cubicBezTo>
                  <a:cubicBezTo>
                    <a:pt x="259633" y="134938"/>
                    <a:pt x="263526" y="138907"/>
                    <a:pt x="263526" y="142876"/>
                  </a:cubicBezTo>
                  <a:cubicBezTo>
                    <a:pt x="263526" y="146844"/>
                    <a:pt x="259633" y="150813"/>
                    <a:pt x="255739" y="150813"/>
                  </a:cubicBezTo>
                  <a:cubicBezTo>
                    <a:pt x="255739" y="150813"/>
                    <a:pt x="255739" y="150813"/>
                    <a:pt x="79225" y="150813"/>
                  </a:cubicBezTo>
                  <a:cubicBezTo>
                    <a:pt x="75331" y="150813"/>
                    <a:pt x="71438" y="146844"/>
                    <a:pt x="71438" y="142876"/>
                  </a:cubicBezTo>
                  <a:cubicBezTo>
                    <a:pt x="71438" y="138907"/>
                    <a:pt x="75331" y="134938"/>
                    <a:pt x="79225" y="134938"/>
                  </a:cubicBezTo>
                  <a:close/>
                  <a:moveTo>
                    <a:pt x="284163" y="117475"/>
                  </a:moveTo>
                  <a:cubicBezTo>
                    <a:pt x="282893" y="124090"/>
                    <a:pt x="279083" y="135996"/>
                    <a:pt x="279083" y="142611"/>
                  </a:cubicBezTo>
                  <a:lnTo>
                    <a:pt x="277813" y="146579"/>
                  </a:lnTo>
                  <a:cubicBezTo>
                    <a:pt x="277813" y="146579"/>
                    <a:pt x="277813" y="146579"/>
                    <a:pt x="277813" y="147902"/>
                  </a:cubicBezTo>
                  <a:cubicBezTo>
                    <a:pt x="275273" y="147902"/>
                    <a:pt x="272733" y="147902"/>
                    <a:pt x="271463" y="149225"/>
                  </a:cubicBezTo>
                  <a:cubicBezTo>
                    <a:pt x="271463" y="143934"/>
                    <a:pt x="275273" y="132027"/>
                    <a:pt x="276543" y="126736"/>
                  </a:cubicBezTo>
                  <a:cubicBezTo>
                    <a:pt x="277813" y="122767"/>
                    <a:pt x="280353" y="118798"/>
                    <a:pt x="284163" y="117475"/>
                  </a:cubicBezTo>
                  <a:close/>
                  <a:moveTo>
                    <a:pt x="47625" y="117475"/>
                  </a:moveTo>
                  <a:cubicBezTo>
                    <a:pt x="51911" y="118798"/>
                    <a:pt x="54769" y="122767"/>
                    <a:pt x="56198" y="126736"/>
                  </a:cubicBezTo>
                  <a:cubicBezTo>
                    <a:pt x="57626" y="132027"/>
                    <a:pt x="61913" y="143934"/>
                    <a:pt x="61913" y="149225"/>
                  </a:cubicBezTo>
                  <a:cubicBezTo>
                    <a:pt x="60484" y="147902"/>
                    <a:pt x="57626" y="147902"/>
                    <a:pt x="54769" y="147902"/>
                  </a:cubicBezTo>
                  <a:cubicBezTo>
                    <a:pt x="54769" y="146579"/>
                    <a:pt x="54769" y="146579"/>
                    <a:pt x="54769" y="146579"/>
                  </a:cubicBezTo>
                  <a:cubicBezTo>
                    <a:pt x="54769" y="146579"/>
                    <a:pt x="54769" y="146579"/>
                    <a:pt x="53340" y="142611"/>
                  </a:cubicBezTo>
                  <a:cubicBezTo>
                    <a:pt x="53340" y="135996"/>
                    <a:pt x="49054" y="124090"/>
                    <a:pt x="47625" y="117475"/>
                  </a:cubicBezTo>
                  <a:close/>
                  <a:moveTo>
                    <a:pt x="300038" y="106363"/>
                  </a:moveTo>
                  <a:cubicBezTo>
                    <a:pt x="298739" y="108921"/>
                    <a:pt x="298739" y="112757"/>
                    <a:pt x="297440" y="115315"/>
                  </a:cubicBezTo>
                  <a:cubicBezTo>
                    <a:pt x="296142" y="124267"/>
                    <a:pt x="293544" y="140892"/>
                    <a:pt x="293544" y="149844"/>
                  </a:cubicBezTo>
                  <a:cubicBezTo>
                    <a:pt x="293544" y="151122"/>
                    <a:pt x="293544" y="152401"/>
                    <a:pt x="293544" y="152401"/>
                  </a:cubicBezTo>
                  <a:cubicBezTo>
                    <a:pt x="292245" y="152401"/>
                    <a:pt x="292245" y="151122"/>
                    <a:pt x="290946" y="149844"/>
                  </a:cubicBezTo>
                  <a:cubicBezTo>
                    <a:pt x="289647" y="149844"/>
                    <a:pt x="287049" y="148565"/>
                    <a:pt x="285750" y="148565"/>
                  </a:cubicBezTo>
                  <a:cubicBezTo>
                    <a:pt x="285750" y="148565"/>
                    <a:pt x="285750" y="148565"/>
                    <a:pt x="285750" y="147286"/>
                  </a:cubicBezTo>
                  <a:cubicBezTo>
                    <a:pt x="287049" y="139613"/>
                    <a:pt x="289647" y="122988"/>
                    <a:pt x="292245" y="115315"/>
                  </a:cubicBezTo>
                  <a:cubicBezTo>
                    <a:pt x="293544" y="110200"/>
                    <a:pt x="296142" y="107642"/>
                    <a:pt x="300038" y="106363"/>
                  </a:cubicBezTo>
                  <a:close/>
                  <a:moveTo>
                    <a:pt x="31750" y="106363"/>
                  </a:moveTo>
                  <a:cubicBezTo>
                    <a:pt x="35646" y="107642"/>
                    <a:pt x="38244" y="110200"/>
                    <a:pt x="39543" y="115315"/>
                  </a:cubicBezTo>
                  <a:cubicBezTo>
                    <a:pt x="42141" y="122988"/>
                    <a:pt x="44739" y="139613"/>
                    <a:pt x="46038" y="148565"/>
                  </a:cubicBezTo>
                  <a:cubicBezTo>
                    <a:pt x="44739" y="148565"/>
                    <a:pt x="43440" y="149844"/>
                    <a:pt x="40842" y="149844"/>
                  </a:cubicBezTo>
                  <a:cubicBezTo>
                    <a:pt x="39543" y="151122"/>
                    <a:pt x="39543" y="152401"/>
                    <a:pt x="38244" y="152401"/>
                  </a:cubicBezTo>
                  <a:cubicBezTo>
                    <a:pt x="38244" y="152401"/>
                    <a:pt x="38244" y="151122"/>
                    <a:pt x="38244" y="149844"/>
                  </a:cubicBezTo>
                  <a:cubicBezTo>
                    <a:pt x="38244" y="140892"/>
                    <a:pt x="35646" y="124267"/>
                    <a:pt x="34348" y="115315"/>
                  </a:cubicBezTo>
                  <a:cubicBezTo>
                    <a:pt x="33049" y="112757"/>
                    <a:pt x="33049" y="108921"/>
                    <a:pt x="31750" y="106363"/>
                  </a:cubicBezTo>
                  <a:close/>
                  <a:moveTo>
                    <a:pt x="3900" y="100704"/>
                  </a:moveTo>
                  <a:cubicBezTo>
                    <a:pt x="7801" y="96838"/>
                    <a:pt x="14302" y="96838"/>
                    <a:pt x="19503" y="100704"/>
                  </a:cubicBezTo>
                  <a:cubicBezTo>
                    <a:pt x="22104" y="104570"/>
                    <a:pt x="23404" y="116168"/>
                    <a:pt x="24704" y="118746"/>
                  </a:cubicBezTo>
                  <a:cubicBezTo>
                    <a:pt x="26005" y="130344"/>
                    <a:pt x="27305" y="145808"/>
                    <a:pt x="28605" y="156117"/>
                  </a:cubicBezTo>
                  <a:cubicBezTo>
                    <a:pt x="28605" y="157406"/>
                    <a:pt x="28605" y="158695"/>
                    <a:pt x="28605" y="158695"/>
                  </a:cubicBezTo>
                  <a:cubicBezTo>
                    <a:pt x="28605" y="163849"/>
                    <a:pt x="29905" y="169004"/>
                    <a:pt x="31205" y="172870"/>
                  </a:cubicBezTo>
                  <a:cubicBezTo>
                    <a:pt x="42908" y="197355"/>
                    <a:pt x="65012" y="226995"/>
                    <a:pt x="65012" y="226995"/>
                  </a:cubicBezTo>
                  <a:cubicBezTo>
                    <a:pt x="66312" y="229572"/>
                    <a:pt x="66312" y="229572"/>
                    <a:pt x="66312" y="229572"/>
                  </a:cubicBezTo>
                  <a:cubicBezTo>
                    <a:pt x="67612" y="230861"/>
                    <a:pt x="68912" y="230861"/>
                    <a:pt x="71513" y="229572"/>
                  </a:cubicBezTo>
                  <a:cubicBezTo>
                    <a:pt x="72813" y="229572"/>
                    <a:pt x="72813" y="226995"/>
                    <a:pt x="71513" y="225706"/>
                  </a:cubicBezTo>
                  <a:cubicBezTo>
                    <a:pt x="42908" y="178025"/>
                    <a:pt x="42908" y="178025"/>
                    <a:pt x="42908" y="178025"/>
                  </a:cubicBezTo>
                  <a:cubicBezTo>
                    <a:pt x="39007" y="172870"/>
                    <a:pt x="41607" y="165138"/>
                    <a:pt x="46808" y="161272"/>
                  </a:cubicBezTo>
                  <a:cubicBezTo>
                    <a:pt x="52009" y="157406"/>
                    <a:pt x="59811" y="159983"/>
                    <a:pt x="63711" y="165138"/>
                  </a:cubicBezTo>
                  <a:cubicBezTo>
                    <a:pt x="94917" y="203798"/>
                    <a:pt x="94917" y="203798"/>
                    <a:pt x="94917" y="203798"/>
                  </a:cubicBezTo>
                  <a:cubicBezTo>
                    <a:pt x="96217" y="206376"/>
                    <a:pt x="100118" y="210242"/>
                    <a:pt x="102719" y="212819"/>
                  </a:cubicBezTo>
                  <a:cubicBezTo>
                    <a:pt x="130024" y="232149"/>
                    <a:pt x="133924" y="252768"/>
                    <a:pt x="136525" y="263078"/>
                  </a:cubicBezTo>
                  <a:cubicBezTo>
                    <a:pt x="136525" y="263078"/>
                    <a:pt x="136525" y="264366"/>
                    <a:pt x="136525" y="268232"/>
                  </a:cubicBezTo>
                  <a:cubicBezTo>
                    <a:pt x="136525" y="270810"/>
                    <a:pt x="136525" y="274676"/>
                    <a:pt x="136525" y="277253"/>
                  </a:cubicBezTo>
                  <a:cubicBezTo>
                    <a:pt x="135225" y="310759"/>
                    <a:pt x="135225" y="310759"/>
                    <a:pt x="135225" y="310759"/>
                  </a:cubicBezTo>
                  <a:cubicBezTo>
                    <a:pt x="135225" y="313336"/>
                    <a:pt x="132624" y="315913"/>
                    <a:pt x="130024" y="315913"/>
                  </a:cubicBezTo>
                  <a:cubicBezTo>
                    <a:pt x="78014" y="314625"/>
                    <a:pt x="78014" y="314625"/>
                    <a:pt x="78014" y="314625"/>
                  </a:cubicBezTo>
                  <a:cubicBezTo>
                    <a:pt x="75414" y="314625"/>
                    <a:pt x="74113" y="313336"/>
                    <a:pt x="74113" y="310759"/>
                  </a:cubicBezTo>
                  <a:cubicBezTo>
                    <a:pt x="72813" y="283696"/>
                    <a:pt x="72813" y="283696"/>
                    <a:pt x="72813" y="283696"/>
                  </a:cubicBezTo>
                  <a:cubicBezTo>
                    <a:pt x="23404" y="224417"/>
                    <a:pt x="23404" y="224417"/>
                    <a:pt x="23404" y="224417"/>
                  </a:cubicBezTo>
                  <a:cubicBezTo>
                    <a:pt x="15603" y="216685"/>
                    <a:pt x="10402" y="207664"/>
                    <a:pt x="9101" y="197355"/>
                  </a:cubicBezTo>
                  <a:cubicBezTo>
                    <a:pt x="9101" y="194778"/>
                    <a:pt x="9101" y="194778"/>
                    <a:pt x="9101" y="194778"/>
                  </a:cubicBezTo>
                  <a:cubicBezTo>
                    <a:pt x="0" y="111014"/>
                    <a:pt x="0" y="111014"/>
                    <a:pt x="0" y="111014"/>
                  </a:cubicBezTo>
                  <a:cubicBezTo>
                    <a:pt x="0" y="107148"/>
                    <a:pt x="1300" y="103282"/>
                    <a:pt x="3900" y="100704"/>
                  </a:cubicBezTo>
                  <a:close/>
                  <a:moveTo>
                    <a:pt x="312285" y="100699"/>
                  </a:moveTo>
                  <a:cubicBezTo>
                    <a:pt x="317486" y="96838"/>
                    <a:pt x="323987" y="96838"/>
                    <a:pt x="327888" y="100699"/>
                  </a:cubicBezTo>
                  <a:cubicBezTo>
                    <a:pt x="330488" y="103273"/>
                    <a:pt x="331788" y="107134"/>
                    <a:pt x="331788" y="110994"/>
                  </a:cubicBezTo>
                  <a:cubicBezTo>
                    <a:pt x="331788" y="110994"/>
                    <a:pt x="331788" y="110994"/>
                    <a:pt x="322687" y="194644"/>
                  </a:cubicBezTo>
                  <a:cubicBezTo>
                    <a:pt x="322687" y="194644"/>
                    <a:pt x="322687" y="194644"/>
                    <a:pt x="322687" y="197217"/>
                  </a:cubicBezTo>
                  <a:cubicBezTo>
                    <a:pt x="321386" y="207513"/>
                    <a:pt x="316185" y="216521"/>
                    <a:pt x="308384" y="224242"/>
                  </a:cubicBezTo>
                  <a:cubicBezTo>
                    <a:pt x="308384" y="224242"/>
                    <a:pt x="308384" y="224242"/>
                    <a:pt x="258975" y="283440"/>
                  </a:cubicBezTo>
                  <a:cubicBezTo>
                    <a:pt x="258975" y="283440"/>
                    <a:pt x="258975" y="283440"/>
                    <a:pt x="257675" y="310466"/>
                  </a:cubicBezTo>
                  <a:cubicBezTo>
                    <a:pt x="257675" y="313039"/>
                    <a:pt x="256374" y="314326"/>
                    <a:pt x="253774" y="314326"/>
                  </a:cubicBezTo>
                  <a:cubicBezTo>
                    <a:pt x="253774" y="314326"/>
                    <a:pt x="253774" y="314326"/>
                    <a:pt x="201764" y="314326"/>
                  </a:cubicBezTo>
                  <a:cubicBezTo>
                    <a:pt x="199164" y="314326"/>
                    <a:pt x="196563" y="313039"/>
                    <a:pt x="196563" y="310466"/>
                  </a:cubicBezTo>
                  <a:cubicBezTo>
                    <a:pt x="196563" y="310466"/>
                    <a:pt x="196563" y="310466"/>
                    <a:pt x="195263" y="277006"/>
                  </a:cubicBezTo>
                  <a:cubicBezTo>
                    <a:pt x="195263" y="274432"/>
                    <a:pt x="195263" y="270571"/>
                    <a:pt x="195263" y="267997"/>
                  </a:cubicBezTo>
                  <a:cubicBezTo>
                    <a:pt x="195263" y="264137"/>
                    <a:pt x="195263" y="262850"/>
                    <a:pt x="195263" y="262850"/>
                  </a:cubicBezTo>
                  <a:cubicBezTo>
                    <a:pt x="197864" y="252555"/>
                    <a:pt x="201764" y="231964"/>
                    <a:pt x="229069" y="212660"/>
                  </a:cubicBezTo>
                  <a:cubicBezTo>
                    <a:pt x="231670" y="210086"/>
                    <a:pt x="235571" y="206226"/>
                    <a:pt x="236871" y="203652"/>
                  </a:cubicBezTo>
                  <a:cubicBezTo>
                    <a:pt x="236871" y="203652"/>
                    <a:pt x="236871" y="203652"/>
                    <a:pt x="268077" y="165045"/>
                  </a:cubicBezTo>
                  <a:cubicBezTo>
                    <a:pt x="271977" y="159897"/>
                    <a:pt x="279779" y="157323"/>
                    <a:pt x="284980" y="161184"/>
                  </a:cubicBezTo>
                  <a:cubicBezTo>
                    <a:pt x="290181" y="165045"/>
                    <a:pt x="292781" y="172766"/>
                    <a:pt x="288880" y="177914"/>
                  </a:cubicBezTo>
                  <a:cubicBezTo>
                    <a:pt x="288880" y="177914"/>
                    <a:pt x="288880" y="177914"/>
                    <a:pt x="260275" y="225529"/>
                  </a:cubicBezTo>
                  <a:cubicBezTo>
                    <a:pt x="258975" y="226816"/>
                    <a:pt x="258975" y="229390"/>
                    <a:pt x="260275" y="229390"/>
                  </a:cubicBezTo>
                  <a:cubicBezTo>
                    <a:pt x="262876" y="230677"/>
                    <a:pt x="264176" y="230677"/>
                    <a:pt x="265476" y="229390"/>
                  </a:cubicBezTo>
                  <a:cubicBezTo>
                    <a:pt x="265476" y="229390"/>
                    <a:pt x="265476" y="229390"/>
                    <a:pt x="266776" y="226816"/>
                  </a:cubicBezTo>
                  <a:cubicBezTo>
                    <a:pt x="266776" y="226816"/>
                    <a:pt x="288880" y="197217"/>
                    <a:pt x="300583" y="172766"/>
                  </a:cubicBezTo>
                  <a:cubicBezTo>
                    <a:pt x="301883" y="168905"/>
                    <a:pt x="303183" y="163758"/>
                    <a:pt x="303183" y="158610"/>
                  </a:cubicBezTo>
                  <a:cubicBezTo>
                    <a:pt x="303183" y="158610"/>
                    <a:pt x="303183" y="157323"/>
                    <a:pt x="303183" y="156036"/>
                  </a:cubicBezTo>
                  <a:cubicBezTo>
                    <a:pt x="304483" y="145741"/>
                    <a:pt x="305783" y="130298"/>
                    <a:pt x="307084" y="118716"/>
                  </a:cubicBezTo>
                  <a:cubicBezTo>
                    <a:pt x="308384" y="116142"/>
                    <a:pt x="309684" y="104560"/>
                    <a:pt x="312285" y="100699"/>
                  </a:cubicBezTo>
                  <a:close/>
                  <a:moveTo>
                    <a:pt x="219869" y="52388"/>
                  </a:moveTo>
                  <a:cubicBezTo>
                    <a:pt x="225568" y="52388"/>
                    <a:pt x="230188" y="57008"/>
                    <a:pt x="230188" y="62707"/>
                  </a:cubicBezTo>
                  <a:cubicBezTo>
                    <a:pt x="230188" y="68406"/>
                    <a:pt x="225568" y="73026"/>
                    <a:pt x="219869" y="73026"/>
                  </a:cubicBezTo>
                  <a:cubicBezTo>
                    <a:pt x="214170" y="73026"/>
                    <a:pt x="209550" y="68406"/>
                    <a:pt x="209550" y="62707"/>
                  </a:cubicBezTo>
                  <a:cubicBezTo>
                    <a:pt x="209550" y="57008"/>
                    <a:pt x="214170" y="52388"/>
                    <a:pt x="219869" y="52388"/>
                  </a:cubicBezTo>
                  <a:close/>
                  <a:moveTo>
                    <a:pt x="111919" y="52388"/>
                  </a:moveTo>
                  <a:cubicBezTo>
                    <a:pt x="117618" y="52388"/>
                    <a:pt x="122238" y="57008"/>
                    <a:pt x="122238" y="62707"/>
                  </a:cubicBezTo>
                  <a:cubicBezTo>
                    <a:pt x="122238" y="68406"/>
                    <a:pt x="117618" y="73026"/>
                    <a:pt x="111919" y="73026"/>
                  </a:cubicBezTo>
                  <a:cubicBezTo>
                    <a:pt x="106220" y="73026"/>
                    <a:pt x="101600" y="68406"/>
                    <a:pt x="101600" y="62707"/>
                  </a:cubicBezTo>
                  <a:cubicBezTo>
                    <a:pt x="101600" y="57008"/>
                    <a:pt x="106220" y="52388"/>
                    <a:pt x="111919" y="52388"/>
                  </a:cubicBezTo>
                  <a:close/>
                  <a:moveTo>
                    <a:pt x="177801" y="47625"/>
                  </a:moveTo>
                  <a:lnTo>
                    <a:pt x="160338" y="63501"/>
                  </a:lnTo>
                  <a:lnTo>
                    <a:pt x="153988" y="55563"/>
                  </a:lnTo>
                  <a:lnTo>
                    <a:pt x="146050" y="63501"/>
                  </a:lnTo>
                  <a:lnTo>
                    <a:pt x="153988" y="69851"/>
                  </a:lnTo>
                  <a:lnTo>
                    <a:pt x="160338" y="77788"/>
                  </a:lnTo>
                  <a:lnTo>
                    <a:pt x="168276" y="69851"/>
                  </a:lnTo>
                  <a:lnTo>
                    <a:pt x="185738" y="53975"/>
                  </a:lnTo>
                  <a:close/>
                  <a:moveTo>
                    <a:pt x="165895" y="25400"/>
                  </a:moveTo>
                  <a:cubicBezTo>
                    <a:pt x="186499" y="25400"/>
                    <a:pt x="203202" y="42103"/>
                    <a:pt x="203202" y="62707"/>
                  </a:cubicBezTo>
                  <a:cubicBezTo>
                    <a:pt x="203202" y="83311"/>
                    <a:pt x="186499" y="100014"/>
                    <a:pt x="165895" y="100014"/>
                  </a:cubicBezTo>
                  <a:cubicBezTo>
                    <a:pt x="145291" y="100014"/>
                    <a:pt x="128588" y="83311"/>
                    <a:pt x="128588" y="62707"/>
                  </a:cubicBezTo>
                  <a:cubicBezTo>
                    <a:pt x="128588" y="42103"/>
                    <a:pt x="145291" y="25400"/>
                    <a:pt x="165895" y="25400"/>
                  </a:cubicBezTo>
                  <a:close/>
                  <a:moveTo>
                    <a:pt x="101966" y="15875"/>
                  </a:moveTo>
                  <a:cubicBezTo>
                    <a:pt x="103261" y="17176"/>
                    <a:pt x="103261" y="17176"/>
                    <a:pt x="103261" y="18477"/>
                  </a:cubicBezTo>
                  <a:cubicBezTo>
                    <a:pt x="103261" y="28884"/>
                    <a:pt x="95494" y="36689"/>
                    <a:pt x="85139" y="36689"/>
                  </a:cubicBezTo>
                  <a:cubicBezTo>
                    <a:pt x="83844" y="36689"/>
                    <a:pt x="83844" y="36689"/>
                    <a:pt x="82550" y="35388"/>
                  </a:cubicBezTo>
                  <a:cubicBezTo>
                    <a:pt x="82550" y="88724"/>
                    <a:pt x="82550" y="88724"/>
                    <a:pt x="82550" y="88724"/>
                  </a:cubicBezTo>
                  <a:cubicBezTo>
                    <a:pt x="83844" y="88724"/>
                    <a:pt x="83844" y="88724"/>
                    <a:pt x="85139" y="88724"/>
                  </a:cubicBezTo>
                  <a:cubicBezTo>
                    <a:pt x="95494" y="88724"/>
                    <a:pt x="103261" y="96529"/>
                    <a:pt x="103261" y="105636"/>
                  </a:cubicBezTo>
                  <a:cubicBezTo>
                    <a:pt x="103261" y="106936"/>
                    <a:pt x="101966" y="108237"/>
                    <a:pt x="101966" y="109538"/>
                  </a:cubicBezTo>
                  <a:cubicBezTo>
                    <a:pt x="228820" y="109538"/>
                    <a:pt x="228820" y="109538"/>
                    <a:pt x="228820" y="109538"/>
                  </a:cubicBezTo>
                  <a:cubicBezTo>
                    <a:pt x="228820" y="108237"/>
                    <a:pt x="228820" y="108237"/>
                    <a:pt x="228820" y="106936"/>
                  </a:cubicBezTo>
                  <a:cubicBezTo>
                    <a:pt x="228820" y="97830"/>
                    <a:pt x="236587" y="90025"/>
                    <a:pt x="246942" y="90025"/>
                  </a:cubicBezTo>
                  <a:cubicBezTo>
                    <a:pt x="248236" y="90025"/>
                    <a:pt x="249531" y="90025"/>
                    <a:pt x="250825" y="90025"/>
                  </a:cubicBezTo>
                  <a:cubicBezTo>
                    <a:pt x="250825" y="36689"/>
                    <a:pt x="250825" y="36689"/>
                    <a:pt x="250825" y="36689"/>
                  </a:cubicBezTo>
                  <a:cubicBezTo>
                    <a:pt x="249531" y="36689"/>
                    <a:pt x="248236" y="36689"/>
                    <a:pt x="246942" y="36689"/>
                  </a:cubicBezTo>
                  <a:cubicBezTo>
                    <a:pt x="236587" y="36689"/>
                    <a:pt x="228820" y="28884"/>
                    <a:pt x="228820" y="19777"/>
                  </a:cubicBezTo>
                  <a:cubicBezTo>
                    <a:pt x="228820" y="18477"/>
                    <a:pt x="230114" y="17176"/>
                    <a:pt x="230114" y="15875"/>
                  </a:cubicBezTo>
                  <a:cubicBezTo>
                    <a:pt x="101966" y="15875"/>
                    <a:pt x="101966" y="15875"/>
                    <a:pt x="101966" y="15875"/>
                  </a:cubicBezTo>
                  <a:close/>
                  <a:moveTo>
                    <a:pt x="85099" y="0"/>
                  </a:moveTo>
                  <a:cubicBezTo>
                    <a:pt x="248277" y="0"/>
                    <a:pt x="248277" y="0"/>
                    <a:pt x="248277" y="0"/>
                  </a:cubicBezTo>
                  <a:cubicBezTo>
                    <a:pt x="257343" y="0"/>
                    <a:pt x="265113" y="7820"/>
                    <a:pt x="265113" y="18248"/>
                  </a:cubicBezTo>
                  <a:lnTo>
                    <a:pt x="265113" y="106881"/>
                  </a:lnTo>
                  <a:cubicBezTo>
                    <a:pt x="265113" y="116005"/>
                    <a:pt x="258638" y="123825"/>
                    <a:pt x="248277" y="123825"/>
                  </a:cubicBezTo>
                  <a:cubicBezTo>
                    <a:pt x="85099" y="123825"/>
                    <a:pt x="85099" y="123825"/>
                    <a:pt x="85099" y="123825"/>
                  </a:cubicBezTo>
                  <a:cubicBezTo>
                    <a:pt x="76033" y="123825"/>
                    <a:pt x="68263" y="116005"/>
                    <a:pt x="68263" y="106881"/>
                  </a:cubicBezTo>
                  <a:cubicBezTo>
                    <a:pt x="68263" y="18248"/>
                    <a:pt x="68263" y="18248"/>
                    <a:pt x="68263" y="18248"/>
                  </a:cubicBezTo>
                  <a:cubicBezTo>
                    <a:pt x="68263" y="7820"/>
                    <a:pt x="74738" y="0"/>
                    <a:pt x="85099" y="0"/>
                  </a:cubicBezTo>
                  <a:close/>
                </a:path>
              </a:pathLst>
            </a:custGeom>
            <a:solidFill>
              <a:schemeClr val="accent2"/>
            </a:solidFill>
            <a:ln>
              <a:noFill/>
            </a:ln>
          </p:spPr>
          <p:txBody>
            <a:bodyPr anchor="ctr"/>
            <a:lstStyle/>
            <a:p>
              <a:pPr algn="ctr"/>
              <a:endParaRPr/>
            </a:p>
          </p:txBody>
        </p:sp>
      </p:grpSp>
      <p:grpSp>
        <p:nvGrpSpPr>
          <p:cNvPr id="63" name="千图PPT彼岸天：ID 8661124库_组合 62"/>
          <p:cNvGrpSpPr/>
          <p:nvPr>
            <p:custDataLst>
              <p:tags r:id="rId7"/>
            </p:custDataLst>
          </p:nvPr>
        </p:nvGrpSpPr>
        <p:grpSpPr>
          <a:xfrm>
            <a:off x="1348589" y="4290845"/>
            <a:ext cx="4829186" cy="1045592"/>
            <a:chOff x="1348589" y="4290845"/>
            <a:chExt cx="4829186" cy="1045592"/>
          </a:xfrm>
        </p:grpSpPr>
        <p:grpSp>
          <p:nvGrpSpPr>
            <p:cNvPr id="8" name="组合 7"/>
            <p:cNvGrpSpPr/>
            <p:nvPr/>
          </p:nvGrpSpPr>
          <p:grpSpPr>
            <a:xfrm>
              <a:off x="2056073" y="4290845"/>
              <a:ext cx="4121702" cy="1045592"/>
              <a:chOff x="1644321" y="4351313"/>
              <a:chExt cx="4109786" cy="1042569"/>
            </a:xfrm>
          </p:grpSpPr>
          <p:sp>
            <p:nvSpPr>
              <p:cNvPr id="12" name="文本框 61"/>
              <p:cNvSpPr txBox="1"/>
              <p:nvPr/>
            </p:nvSpPr>
            <p:spPr>
              <a:xfrm>
                <a:off x="1644321" y="4351313"/>
                <a:ext cx="4109786" cy="369332"/>
              </a:xfrm>
              <a:prstGeom prst="rect">
                <a:avLst/>
              </a:prstGeom>
              <a:noFill/>
            </p:spPr>
            <p:txBody>
              <a:bodyPr wrap="none" anchor="b" anchorCtr="0">
                <a:normAutofit/>
              </a:bodyPr>
              <a:lstStyle/>
              <a:p>
                <a:r>
                  <a:rPr lang="zh-CN" altLang="en-US" sz="1400" b="1" dirty="0">
                    <a:solidFill>
                      <a:schemeClr val="accent3">
                        <a:lumMod val="100000"/>
                      </a:schemeClr>
                    </a:solidFill>
                  </a:rPr>
                  <a:t>输入标题文本</a:t>
                </a:r>
              </a:p>
            </p:txBody>
          </p:sp>
          <p:sp>
            <p:nvSpPr>
              <p:cNvPr id="13" name="文本框 62"/>
              <p:cNvSpPr txBox="1"/>
              <p:nvPr/>
            </p:nvSpPr>
            <p:spPr>
              <a:xfrm>
                <a:off x="1644321" y="4653646"/>
                <a:ext cx="4109786" cy="740236"/>
              </a:xfrm>
              <a:prstGeom prst="rect">
                <a:avLst/>
              </a:prstGeom>
              <a:noFill/>
            </p:spPr>
            <p:txBody>
              <a:bodyPr wrap="square">
                <a:normAutofit/>
              </a:bodyPr>
              <a:lstStyle/>
              <a:p>
                <a:pPr>
                  <a:lnSpc>
                    <a:spcPct val="120000"/>
                  </a:lnSpc>
                </a:pPr>
                <a:r>
                  <a:rPr lang="zh-CN" altLang="en-US" sz="1100" dirty="0" smtClean="0"/>
                  <a:t>点击此处更换文本点击此处更换文本点击此处更换文本点击此处更换文本点击此处更换文本点击此处更换文本点击此处更换文本点击此处更换文本</a:t>
                </a:r>
                <a:endParaRPr sz="1100" dirty="0"/>
              </a:p>
            </p:txBody>
          </p:sp>
        </p:grpSp>
        <p:sp>
          <p:nvSpPr>
            <p:cNvPr id="11" name="任意多边形: 形状 10"/>
            <p:cNvSpPr/>
            <p:nvPr/>
          </p:nvSpPr>
          <p:spPr bwMode="auto">
            <a:xfrm>
              <a:off x="1348589" y="4479556"/>
              <a:ext cx="569237" cy="435613"/>
            </a:xfrm>
            <a:custGeom>
              <a:avLst/>
              <a:gdLst>
                <a:gd name="connsiteX0" fmla="*/ 31750 w 338138"/>
                <a:gd name="connsiteY0" fmla="*/ 200025 h 258763"/>
                <a:gd name="connsiteX1" fmla="*/ 31750 w 338138"/>
                <a:gd name="connsiteY1" fmla="*/ 227013 h 258763"/>
                <a:gd name="connsiteX2" fmla="*/ 306388 w 338138"/>
                <a:gd name="connsiteY2" fmla="*/ 227013 h 258763"/>
                <a:gd name="connsiteX3" fmla="*/ 306388 w 338138"/>
                <a:gd name="connsiteY3" fmla="*/ 200025 h 258763"/>
                <a:gd name="connsiteX4" fmla="*/ 255588 w 338138"/>
                <a:gd name="connsiteY4" fmla="*/ 85725 h 258763"/>
                <a:gd name="connsiteX5" fmla="*/ 271463 w 338138"/>
                <a:gd name="connsiteY5" fmla="*/ 100013 h 258763"/>
                <a:gd name="connsiteX6" fmla="*/ 255588 w 338138"/>
                <a:gd name="connsiteY6" fmla="*/ 114301 h 258763"/>
                <a:gd name="connsiteX7" fmla="*/ 239713 w 338138"/>
                <a:gd name="connsiteY7" fmla="*/ 100013 h 258763"/>
                <a:gd name="connsiteX8" fmla="*/ 255588 w 338138"/>
                <a:gd name="connsiteY8" fmla="*/ 85725 h 258763"/>
                <a:gd name="connsiteX9" fmla="*/ 83345 w 338138"/>
                <a:gd name="connsiteY9" fmla="*/ 85725 h 258763"/>
                <a:gd name="connsiteX10" fmla="*/ 98427 w 338138"/>
                <a:gd name="connsiteY10" fmla="*/ 100013 h 258763"/>
                <a:gd name="connsiteX11" fmla="*/ 83345 w 338138"/>
                <a:gd name="connsiteY11" fmla="*/ 114301 h 258763"/>
                <a:gd name="connsiteX12" fmla="*/ 68263 w 338138"/>
                <a:gd name="connsiteY12" fmla="*/ 100013 h 258763"/>
                <a:gd name="connsiteX13" fmla="*/ 83345 w 338138"/>
                <a:gd name="connsiteY13" fmla="*/ 85725 h 258763"/>
                <a:gd name="connsiteX14" fmla="*/ 144035 w 338138"/>
                <a:gd name="connsiteY14" fmla="*/ 46037 h 258763"/>
                <a:gd name="connsiteX15" fmla="*/ 159846 w 338138"/>
                <a:gd name="connsiteY15" fmla="*/ 63151 h 258763"/>
                <a:gd name="connsiteX16" fmla="*/ 159846 w 338138"/>
                <a:gd name="connsiteY16" fmla="*/ 84214 h 258763"/>
                <a:gd name="connsiteX17" fmla="*/ 178293 w 338138"/>
                <a:gd name="connsiteY17" fmla="*/ 84214 h 258763"/>
                <a:gd name="connsiteX18" fmla="*/ 178293 w 338138"/>
                <a:gd name="connsiteY18" fmla="*/ 63151 h 258763"/>
                <a:gd name="connsiteX19" fmla="*/ 194105 w 338138"/>
                <a:gd name="connsiteY19" fmla="*/ 46037 h 258763"/>
                <a:gd name="connsiteX20" fmla="*/ 209916 w 338138"/>
                <a:gd name="connsiteY20" fmla="*/ 63151 h 258763"/>
                <a:gd name="connsiteX21" fmla="*/ 209916 w 338138"/>
                <a:gd name="connsiteY21" fmla="*/ 84214 h 258763"/>
                <a:gd name="connsiteX22" fmla="*/ 219140 w 338138"/>
                <a:gd name="connsiteY22" fmla="*/ 84214 h 258763"/>
                <a:gd name="connsiteX23" fmla="*/ 234951 w 338138"/>
                <a:gd name="connsiteY23" fmla="*/ 100012 h 258763"/>
                <a:gd name="connsiteX24" fmla="*/ 219140 w 338138"/>
                <a:gd name="connsiteY24" fmla="*/ 115810 h 258763"/>
                <a:gd name="connsiteX25" fmla="*/ 209916 w 338138"/>
                <a:gd name="connsiteY25" fmla="*/ 115810 h 258763"/>
                <a:gd name="connsiteX26" fmla="*/ 209916 w 338138"/>
                <a:gd name="connsiteY26" fmla="*/ 138189 h 258763"/>
                <a:gd name="connsiteX27" fmla="*/ 194105 w 338138"/>
                <a:gd name="connsiteY27" fmla="*/ 153987 h 258763"/>
                <a:gd name="connsiteX28" fmla="*/ 178293 w 338138"/>
                <a:gd name="connsiteY28" fmla="*/ 138189 h 258763"/>
                <a:gd name="connsiteX29" fmla="*/ 178293 w 338138"/>
                <a:gd name="connsiteY29" fmla="*/ 115810 h 258763"/>
                <a:gd name="connsiteX30" fmla="*/ 159846 w 338138"/>
                <a:gd name="connsiteY30" fmla="*/ 115810 h 258763"/>
                <a:gd name="connsiteX31" fmla="*/ 159846 w 338138"/>
                <a:gd name="connsiteY31" fmla="*/ 138189 h 258763"/>
                <a:gd name="connsiteX32" fmla="*/ 144035 w 338138"/>
                <a:gd name="connsiteY32" fmla="*/ 153987 h 258763"/>
                <a:gd name="connsiteX33" fmla="*/ 128223 w 338138"/>
                <a:gd name="connsiteY33" fmla="*/ 138189 h 258763"/>
                <a:gd name="connsiteX34" fmla="*/ 128223 w 338138"/>
                <a:gd name="connsiteY34" fmla="*/ 115810 h 258763"/>
                <a:gd name="connsiteX35" fmla="*/ 119000 w 338138"/>
                <a:gd name="connsiteY35" fmla="*/ 115810 h 258763"/>
                <a:gd name="connsiteX36" fmla="*/ 103188 w 338138"/>
                <a:gd name="connsiteY36" fmla="*/ 100012 h 258763"/>
                <a:gd name="connsiteX37" fmla="*/ 119000 w 338138"/>
                <a:gd name="connsiteY37" fmla="*/ 84214 h 258763"/>
                <a:gd name="connsiteX38" fmla="*/ 128223 w 338138"/>
                <a:gd name="connsiteY38" fmla="*/ 84214 h 258763"/>
                <a:gd name="connsiteX39" fmla="*/ 128223 w 338138"/>
                <a:gd name="connsiteY39" fmla="*/ 63151 h 258763"/>
                <a:gd name="connsiteX40" fmla="*/ 144035 w 338138"/>
                <a:gd name="connsiteY40" fmla="*/ 46037 h 258763"/>
                <a:gd name="connsiteX41" fmla="*/ 61913 w 338138"/>
                <a:gd name="connsiteY41" fmla="*/ 31750 h 258763"/>
                <a:gd name="connsiteX42" fmla="*/ 61913 w 338138"/>
                <a:gd name="connsiteY42" fmla="*/ 166688 h 258763"/>
                <a:gd name="connsiteX43" fmla="*/ 277813 w 338138"/>
                <a:gd name="connsiteY43" fmla="*/ 166688 h 258763"/>
                <a:gd name="connsiteX44" fmla="*/ 277813 w 338138"/>
                <a:gd name="connsiteY44" fmla="*/ 31750 h 258763"/>
                <a:gd name="connsiteX45" fmla="*/ 44909 w 338138"/>
                <a:gd name="connsiteY45" fmla="*/ 0 h 258763"/>
                <a:gd name="connsiteX46" fmla="*/ 293229 w 338138"/>
                <a:gd name="connsiteY46" fmla="*/ 0 h 258763"/>
                <a:gd name="connsiteX47" fmla="*/ 310400 w 338138"/>
                <a:gd name="connsiteY47" fmla="*/ 15843 h 258763"/>
                <a:gd name="connsiteX48" fmla="*/ 310400 w 338138"/>
                <a:gd name="connsiteY48" fmla="*/ 166348 h 258763"/>
                <a:gd name="connsiteX49" fmla="*/ 322288 w 338138"/>
                <a:gd name="connsiteY49" fmla="*/ 166348 h 258763"/>
                <a:gd name="connsiteX50" fmla="*/ 338138 w 338138"/>
                <a:gd name="connsiteY50" fmla="*/ 182190 h 258763"/>
                <a:gd name="connsiteX51" fmla="*/ 338138 w 338138"/>
                <a:gd name="connsiteY51" fmla="*/ 242920 h 258763"/>
                <a:gd name="connsiteX52" fmla="*/ 322288 w 338138"/>
                <a:gd name="connsiteY52" fmla="*/ 258763 h 258763"/>
                <a:gd name="connsiteX53" fmla="*/ 15850 w 338138"/>
                <a:gd name="connsiteY53" fmla="*/ 258763 h 258763"/>
                <a:gd name="connsiteX54" fmla="*/ 0 w 338138"/>
                <a:gd name="connsiteY54" fmla="*/ 242920 h 258763"/>
                <a:gd name="connsiteX55" fmla="*/ 0 w 338138"/>
                <a:gd name="connsiteY55" fmla="*/ 182190 h 258763"/>
                <a:gd name="connsiteX56" fmla="*/ 15850 w 338138"/>
                <a:gd name="connsiteY56" fmla="*/ 166348 h 258763"/>
                <a:gd name="connsiteX57" fmla="*/ 27738 w 338138"/>
                <a:gd name="connsiteY57" fmla="*/ 166348 h 258763"/>
                <a:gd name="connsiteX58" fmla="*/ 27738 w 338138"/>
                <a:gd name="connsiteY58" fmla="*/ 15843 h 258763"/>
                <a:gd name="connsiteX59" fmla="*/ 44909 w 338138"/>
                <a:gd name="connsiteY59" fmla="*/ 0 h 25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8138" h="258763">
                  <a:moveTo>
                    <a:pt x="31750" y="200025"/>
                  </a:moveTo>
                  <a:lnTo>
                    <a:pt x="31750" y="227013"/>
                  </a:lnTo>
                  <a:lnTo>
                    <a:pt x="306388" y="227013"/>
                  </a:lnTo>
                  <a:lnTo>
                    <a:pt x="306388" y="200025"/>
                  </a:lnTo>
                  <a:close/>
                  <a:moveTo>
                    <a:pt x="255588" y="85725"/>
                  </a:moveTo>
                  <a:cubicBezTo>
                    <a:pt x="264356" y="85725"/>
                    <a:pt x="271463" y="92122"/>
                    <a:pt x="271463" y="100013"/>
                  </a:cubicBezTo>
                  <a:cubicBezTo>
                    <a:pt x="271463" y="107904"/>
                    <a:pt x="264356" y="114301"/>
                    <a:pt x="255588" y="114301"/>
                  </a:cubicBezTo>
                  <a:cubicBezTo>
                    <a:pt x="246820" y="114301"/>
                    <a:pt x="239713" y="107904"/>
                    <a:pt x="239713" y="100013"/>
                  </a:cubicBezTo>
                  <a:cubicBezTo>
                    <a:pt x="239713" y="92122"/>
                    <a:pt x="246820" y="85725"/>
                    <a:pt x="255588" y="85725"/>
                  </a:cubicBezTo>
                  <a:close/>
                  <a:moveTo>
                    <a:pt x="83345" y="85725"/>
                  </a:moveTo>
                  <a:cubicBezTo>
                    <a:pt x="91675" y="85725"/>
                    <a:pt x="98427" y="92122"/>
                    <a:pt x="98427" y="100013"/>
                  </a:cubicBezTo>
                  <a:cubicBezTo>
                    <a:pt x="98427" y="107904"/>
                    <a:pt x="91675" y="114301"/>
                    <a:pt x="83345" y="114301"/>
                  </a:cubicBezTo>
                  <a:cubicBezTo>
                    <a:pt x="75015" y="114301"/>
                    <a:pt x="68263" y="107904"/>
                    <a:pt x="68263" y="100013"/>
                  </a:cubicBezTo>
                  <a:cubicBezTo>
                    <a:pt x="68263" y="92122"/>
                    <a:pt x="75015" y="85725"/>
                    <a:pt x="83345" y="85725"/>
                  </a:cubicBezTo>
                  <a:close/>
                  <a:moveTo>
                    <a:pt x="144035" y="46037"/>
                  </a:moveTo>
                  <a:cubicBezTo>
                    <a:pt x="153258" y="46037"/>
                    <a:pt x="159846" y="53936"/>
                    <a:pt x="159846" y="63151"/>
                  </a:cubicBezTo>
                  <a:cubicBezTo>
                    <a:pt x="159846" y="63151"/>
                    <a:pt x="159846" y="63151"/>
                    <a:pt x="159846" y="84214"/>
                  </a:cubicBezTo>
                  <a:cubicBezTo>
                    <a:pt x="159846" y="84214"/>
                    <a:pt x="159846" y="84214"/>
                    <a:pt x="178293" y="84214"/>
                  </a:cubicBezTo>
                  <a:cubicBezTo>
                    <a:pt x="178293" y="84214"/>
                    <a:pt x="178293" y="84214"/>
                    <a:pt x="178293" y="63151"/>
                  </a:cubicBezTo>
                  <a:cubicBezTo>
                    <a:pt x="178293" y="53936"/>
                    <a:pt x="184881" y="46037"/>
                    <a:pt x="194105" y="46037"/>
                  </a:cubicBezTo>
                  <a:cubicBezTo>
                    <a:pt x="203328" y="46037"/>
                    <a:pt x="209916" y="53936"/>
                    <a:pt x="209916" y="63151"/>
                  </a:cubicBezTo>
                  <a:cubicBezTo>
                    <a:pt x="209916" y="63151"/>
                    <a:pt x="209916" y="63151"/>
                    <a:pt x="209916" y="84214"/>
                  </a:cubicBezTo>
                  <a:cubicBezTo>
                    <a:pt x="209916" y="84214"/>
                    <a:pt x="209916" y="84214"/>
                    <a:pt x="219140" y="84214"/>
                  </a:cubicBezTo>
                  <a:cubicBezTo>
                    <a:pt x="228363" y="84214"/>
                    <a:pt x="234951" y="90797"/>
                    <a:pt x="234951" y="100012"/>
                  </a:cubicBezTo>
                  <a:cubicBezTo>
                    <a:pt x="234951" y="109227"/>
                    <a:pt x="228363" y="115810"/>
                    <a:pt x="219140" y="115810"/>
                  </a:cubicBezTo>
                  <a:cubicBezTo>
                    <a:pt x="219140" y="115810"/>
                    <a:pt x="219140" y="115810"/>
                    <a:pt x="209916" y="115810"/>
                  </a:cubicBezTo>
                  <a:cubicBezTo>
                    <a:pt x="209916" y="115810"/>
                    <a:pt x="209916" y="115810"/>
                    <a:pt x="209916" y="138189"/>
                  </a:cubicBezTo>
                  <a:cubicBezTo>
                    <a:pt x="209916" y="146088"/>
                    <a:pt x="203328" y="153987"/>
                    <a:pt x="194105" y="153987"/>
                  </a:cubicBezTo>
                  <a:cubicBezTo>
                    <a:pt x="184881" y="153987"/>
                    <a:pt x="178293" y="146088"/>
                    <a:pt x="178293" y="138189"/>
                  </a:cubicBezTo>
                  <a:cubicBezTo>
                    <a:pt x="178293" y="138189"/>
                    <a:pt x="178293" y="138189"/>
                    <a:pt x="178293" y="115810"/>
                  </a:cubicBezTo>
                  <a:cubicBezTo>
                    <a:pt x="178293" y="115810"/>
                    <a:pt x="178293" y="115810"/>
                    <a:pt x="159846" y="115810"/>
                  </a:cubicBezTo>
                  <a:cubicBezTo>
                    <a:pt x="159846" y="115810"/>
                    <a:pt x="159846" y="115810"/>
                    <a:pt x="159846" y="138189"/>
                  </a:cubicBezTo>
                  <a:cubicBezTo>
                    <a:pt x="159846" y="146088"/>
                    <a:pt x="153258" y="153987"/>
                    <a:pt x="144035" y="153987"/>
                  </a:cubicBezTo>
                  <a:cubicBezTo>
                    <a:pt x="134811" y="153987"/>
                    <a:pt x="128223" y="146088"/>
                    <a:pt x="128223" y="138189"/>
                  </a:cubicBezTo>
                  <a:cubicBezTo>
                    <a:pt x="128223" y="138189"/>
                    <a:pt x="128223" y="138189"/>
                    <a:pt x="128223" y="115810"/>
                  </a:cubicBezTo>
                  <a:cubicBezTo>
                    <a:pt x="128223" y="115810"/>
                    <a:pt x="128223" y="115810"/>
                    <a:pt x="119000" y="115810"/>
                  </a:cubicBezTo>
                  <a:cubicBezTo>
                    <a:pt x="109776" y="115810"/>
                    <a:pt x="103188" y="109227"/>
                    <a:pt x="103188" y="100012"/>
                  </a:cubicBezTo>
                  <a:cubicBezTo>
                    <a:pt x="103188" y="90797"/>
                    <a:pt x="109776" y="84214"/>
                    <a:pt x="119000" y="84214"/>
                  </a:cubicBezTo>
                  <a:cubicBezTo>
                    <a:pt x="119000" y="84214"/>
                    <a:pt x="119000" y="84214"/>
                    <a:pt x="128223" y="84214"/>
                  </a:cubicBezTo>
                  <a:cubicBezTo>
                    <a:pt x="128223" y="84214"/>
                    <a:pt x="128223" y="84214"/>
                    <a:pt x="128223" y="63151"/>
                  </a:cubicBezTo>
                  <a:cubicBezTo>
                    <a:pt x="128223" y="53936"/>
                    <a:pt x="134811" y="46037"/>
                    <a:pt x="144035" y="46037"/>
                  </a:cubicBezTo>
                  <a:close/>
                  <a:moveTo>
                    <a:pt x="61913" y="31750"/>
                  </a:moveTo>
                  <a:lnTo>
                    <a:pt x="61913" y="166688"/>
                  </a:lnTo>
                  <a:lnTo>
                    <a:pt x="277813" y="166688"/>
                  </a:lnTo>
                  <a:lnTo>
                    <a:pt x="277813" y="31750"/>
                  </a:lnTo>
                  <a:close/>
                  <a:moveTo>
                    <a:pt x="44909" y="0"/>
                  </a:moveTo>
                  <a:cubicBezTo>
                    <a:pt x="293229" y="0"/>
                    <a:pt x="293229" y="0"/>
                    <a:pt x="293229" y="0"/>
                  </a:cubicBezTo>
                  <a:cubicBezTo>
                    <a:pt x="302475" y="0"/>
                    <a:pt x="310400" y="6601"/>
                    <a:pt x="310400" y="15843"/>
                  </a:cubicBezTo>
                  <a:cubicBezTo>
                    <a:pt x="310400" y="166348"/>
                    <a:pt x="310400" y="166348"/>
                    <a:pt x="310400" y="166348"/>
                  </a:cubicBezTo>
                  <a:cubicBezTo>
                    <a:pt x="322288" y="166348"/>
                    <a:pt x="322288" y="166348"/>
                    <a:pt x="322288" y="166348"/>
                  </a:cubicBezTo>
                  <a:cubicBezTo>
                    <a:pt x="331534" y="166348"/>
                    <a:pt x="338138" y="174269"/>
                    <a:pt x="338138" y="182190"/>
                  </a:cubicBezTo>
                  <a:cubicBezTo>
                    <a:pt x="338138" y="242920"/>
                    <a:pt x="338138" y="242920"/>
                    <a:pt x="338138" y="242920"/>
                  </a:cubicBezTo>
                  <a:cubicBezTo>
                    <a:pt x="338138" y="252162"/>
                    <a:pt x="331534" y="258763"/>
                    <a:pt x="322288" y="258763"/>
                  </a:cubicBezTo>
                  <a:cubicBezTo>
                    <a:pt x="15850" y="258763"/>
                    <a:pt x="15850" y="258763"/>
                    <a:pt x="15850" y="258763"/>
                  </a:cubicBezTo>
                  <a:cubicBezTo>
                    <a:pt x="6604" y="258763"/>
                    <a:pt x="0" y="252162"/>
                    <a:pt x="0" y="242920"/>
                  </a:cubicBezTo>
                  <a:cubicBezTo>
                    <a:pt x="0" y="182190"/>
                    <a:pt x="0" y="182190"/>
                    <a:pt x="0" y="182190"/>
                  </a:cubicBezTo>
                  <a:cubicBezTo>
                    <a:pt x="0" y="174269"/>
                    <a:pt x="6604" y="166348"/>
                    <a:pt x="15850" y="166348"/>
                  </a:cubicBezTo>
                  <a:cubicBezTo>
                    <a:pt x="27738" y="166348"/>
                    <a:pt x="27738" y="166348"/>
                    <a:pt x="27738" y="166348"/>
                  </a:cubicBezTo>
                  <a:cubicBezTo>
                    <a:pt x="27738" y="15843"/>
                    <a:pt x="27738" y="15843"/>
                    <a:pt x="27738" y="15843"/>
                  </a:cubicBezTo>
                  <a:cubicBezTo>
                    <a:pt x="27738" y="6601"/>
                    <a:pt x="35663" y="0"/>
                    <a:pt x="44909" y="0"/>
                  </a:cubicBezTo>
                  <a:close/>
                </a:path>
              </a:pathLst>
            </a:custGeom>
            <a:solidFill>
              <a:schemeClr val="accent3"/>
            </a:solidFill>
            <a:ln>
              <a:noFill/>
            </a:ln>
          </p:spPr>
          <p:txBody>
            <a:bodyPr anchor="ctr"/>
            <a:lstStyle/>
            <a:p>
              <a:pPr algn="ctr"/>
              <a:endParaRPr/>
            </a:p>
          </p:txBody>
        </p:sp>
      </p:grpSp>
      <p:sp>
        <p:nvSpPr>
          <p:cNvPr id="3" name="矩形 2"/>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9"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0-#ppt_w/2"/>
                                          </p:val>
                                        </p:tav>
                                        <p:tav tm="100000">
                                          <p:val>
                                            <p:strVal val="#ppt_x"/>
                                          </p:val>
                                        </p:tav>
                                      </p:tavLst>
                                    </p:anim>
                                    <p:anim calcmode="lin" valueType="num">
                                      <p:cBhvr additive="base">
                                        <p:cTn id="18" dur="500" fill="hold"/>
                                        <p:tgtEl>
                                          <p:spTgt spid="19"/>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9"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0-#ppt_w/2"/>
                                          </p:val>
                                        </p:tav>
                                        <p:tav tm="100000">
                                          <p:val>
                                            <p:strVal val="#ppt_x"/>
                                          </p:val>
                                        </p:tav>
                                      </p:tavLst>
                                    </p:anim>
                                    <p:anim calcmode="lin" valueType="num">
                                      <p:cBhvr additive="base">
                                        <p:cTn id="23" dur="500" fill="hold"/>
                                        <p:tgtEl>
                                          <p:spTgt spid="2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500" fill="hold"/>
                                        <p:tgtEl>
                                          <p:spTgt spid="62"/>
                                        </p:tgtEl>
                                        <p:attrNameLst>
                                          <p:attrName>ppt_x</p:attrName>
                                        </p:attrNameLst>
                                      </p:cBhvr>
                                      <p:tavLst>
                                        <p:tav tm="0">
                                          <p:val>
                                            <p:strVal val="0-#ppt_w/2"/>
                                          </p:val>
                                        </p:tav>
                                        <p:tav tm="100000">
                                          <p:val>
                                            <p:strVal val="#ppt_x"/>
                                          </p:val>
                                        </p:tav>
                                      </p:tavLst>
                                    </p:anim>
                                    <p:anim calcmode="lin" valueType="num">
                                      <p:cBhvr additive="base">
                                        <p:cTn id="33" dur="500" fill="hold"/>
                                        <p:tgtEl>
                                          <p:spTgt spid="6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additive="base">
                                        <p:cTn id="37" dur="500" fill="hold"/>
                                        <p:tgtEl>
                                          <p:spTgt spid="63"/>
                                        </p:tgtEl>
                                        <p:attrNameLst>
                                          <p:attrName>ppt_x</p:attrName>
                                        </p:attrNameLst>
                                      </p:cBhvr>
                                      <p:tavLst>
                                        <p:tav tm="0">
                                          <p:val>
                                            <p:strVal val="0-#ppt_w/2"/>
                                          </p:val>
                                        </p:tav>
                                        <p:tav tm="100000">
                                          <p:val>
                                            <p:strVal val="#ppt_x"/>
                                          </p:val>
                                        </p:tav>
                                      </p:tavLst>
                                    </p:anim>
                                    <p:anim calcmode="lin" valueType="num">
                                      <p:cBhvr additive="base">
                                        <p:cTn id="38"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1543740" y="3429000"/>
            <a:ext cx="5674990" cy="923330"/>
          </a:xfrm>
          <a:prstGeom prst="rect">
            <a:avLst/>
          </a:prstGeom>
          <a:noFill/>
          <a:ln w="9525">
            <a:noFill/>
            <a:miter lim="800000"/>
          </a:ln>
        </p:spPr>
        <p:txBody>
          <a:bodyPr wrap="square" lIns="91440" tIns="45720" rIns="91440" bIns="45720">
            <a:spAutoFit/>
          </a:bodyPr>
          <a:lstStyle/>
          <a:p>
            <a:pPr algn="ctr"/>
            <a:r>
              <a:rPr lang="zh-CN" altLang="en-US" sz="5400" b="1" dirty="0">
                <a:latin typeface="方正有猫在_GBK" panose="02000000000000000000" pitchFamily="2" charset="-122"/>
                <a:ea typeface="方正有猫在_GBK" panose="02000000000000000000" pitchFamily="2" charset="-122"/>
              </a:rPr>
              <a:t>请输入您的标题</a:t>
            </a:r>
          </a:p>
        </p:txBody>
      </p:sp>
      <p:sp>
        <p:nvSpPr>
          <p:cNvPr id="3" name="文本框 2"/>
          <p:cNvSpPr txBox="1"/>
          <p:nvPr/>
        </p:nvSpPr>
        <p:spPr>
          <a:xfrm>
            <a:off x="3588750" y="1951672"/>
            <a:ext cx="1762770" cy="1477328"/>
          </a:xfrm>
          <a:prstGeom prst="rect">
            <a:avLst/>
          </a:prstGeom>
          <a:noFill/>
        </p:spPr>
        <p:txBody>
          <a:bodyPr wrap="square" lIns="0" tIns="0" rIns="0" bIns="0" rtlCol="0">
            <a:spAutoFit/>
          </a:bodyPr>
          <a:lstStyle/>
          <a:p>
            <a:pPr algn="ctr"/>
            <a:r>
              <a:rPr lang="en-US" altLang="zh-CN"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rPr>
              <a:t>02</a:t>
            </a:r>
            <a:endParaRPr lang="zh-CN" altLang="en-US"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9892" y="1076776"/>
            <a:ext cx="5372100" cy="5372100"/>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6095999" y="1448780"/>
            <a:ext cx="4609143" cy="4290844"/>
            <a:chOff x="657328" y="1160748"/>
            <a:chExt cx="4609143" cy="4290844"/>
          </a:xfrm>
        </p:grpSpPr>
        <p:grpSp>
          <p:nvGrpSpPr>
            <p:cNvPr id="42" name="组合 41"/>
            <p:cNvGrpSpPr/>
            <p:nvPr/>
          </p:nvGrpSpPr>
          <p:grpSpPr>
            <a:xfrm>
              <a:off x="2501013" y="1160748"/>
              <a:ext cx="2765458" cy="4290844"/>
              <a:chOff x="0" y="-2"/>
              <a:chExt cx="4163591" cy="6460164"/>
            </a:xfrm>
          </p:grpSpPr>
          <p:sp>
            <p:nvSpPr>
              <p:cNvPr id="46" name="任意多边形: 形状 45"/>
              <p:cNvSpPr/>
              <p:nvPr/>
            </p:nvSpPr>
            <p:spPr>
              <a:xfrm>
                <a:off x="1139158" y="4469317"/>
                <a:ext cx="943220" cy="484075"/>
              </a:xfrm>
              <a:custGeom>
                <a:avLst/>
                <a:gdLst/>
                <a:ahLst/>
                <a:cxnLst>
                  <a:cxn ang="0">
                    <a:pos x="wd2" y="hd2"/>
                  </a:cxn>
                  <a:cxn ang="5400000">
                    <a:pos x="wd2" y="hd2"/>
                  </a:cxn>
                  <a:cxn ang="10800000">
                    <a:pos x="wd2" y="hd2"/>
                  </a:cxn>
                  <a:cxn ang="16200000">
                    <a:pos x="wd2" y="hd2"/>
                  </a:cxn>
                </a:cxnLst>
                <a:rect l="0" t="0" r="r" b="b"/>
                <a:pathLst>
                  <a:path w="21600" h="21600" extrusionOk="0">
                    <a:moveTo>
                      <a:pt x="1224" y="0"/>
                    </a:moveTo>
                    <a:lnTo>
                      <a:pt x="21600" y="15846"/>
                    </a:lnTo>
                    <a:lnTo>
                      <a:pt x="20378" y="21600"/>
                    </a:lnTo>
                    <a:lnTo>
                      <a:pt x="0" y="5754"/>
                    </a:lnTo>
                    <a:lnTo>
                      <a:pt x="1224" y="0"/>
                    </a:lnTo>
                    <a:close/>
                  </a:path>
                </a:pathLst>
              </a:custGeom>
              <a:solidFill>
                <a:srgbClr val="DCDEE0"/>
              </a:solidFill>
              <a:ln w="12700" cap="flat">
                <a:noFill/>
                <a:miter lim="400000"/>
              </a:ln>
              <a:effectLst/>
            </p:spPr>
            <p:txBody>
              <a:bodyPr anchor="ctr"/>
              <a:lstStyle/>
              <a:p>
                <a:pPr algn="ctr"/>
                <a:endParaRPr/>
              </a:p>
            </p:txBody>
          </p:sp>
          <p:sp>
            <p:nvSpPr>
              <p:cNvPr id="47" name="任意多边形: 形状 46"/>
              <p:cNvSpPr/>
              <p:nvPr/>
            </p:nvSpPr>
            <p:spPr>
              <a:xfrm>
                <a:off x="1915284" y="2008322"/>
                <a:ext cx="2248307" cy="3496350"/>
              </a:xfrm>
              <a:custGeom>
                <a:avLst/>
                <a:gdLst/>
                <a:ahLst/>
                <a:cxnLst>
                  <a:cxn ang="0">
                    <a:pos x="wd2" y="hd2"/>
                  </a:cxn>
                  <a:cxn ang="5400000">
                    <a:pos x="wd2" y="hd2"/>
                  </a:cxn>
                  <a:cxn ang="10800000">
                    <a:pos x="wd2" y="hd2"/>
                  </a:cxn>
                  <a:cxn ang="16200000">
                    <a:pos x="wd2" y="hd2"/>
                  </a:cxn>
                </a:cxnLst>
                <a:rect l="0" t="0" r="r" b="b"/>
                <a:pathLst>
                  <a:path w="19734" h="21550" extrusionOk="0">
                    <a:moveTo>
                      <a:pt x="11254" y="67"/>
                    </a:moveTo>
                    <a:cubicBezTo>
                      <a:pt x="11071" y="-3"/>
                      <a:pt x="10858" y="-17"/>
                      <a:pt x="10656" y="20"/>
                    </a:cubicBezTo>
                    <a:cubicBezTo>
                      <a:pt x="10464" y="55"/>
                      <a:pt x="10300" y="137"/>
                      <a:pt x="10194" y="254"/>
                    </a:cubicBezTo>
                    <a:lnTo>
                      <a:pt x="8109" y="3875"/>
                    </a:lnTo>
                    <a:lnTo>
                      <a:pt x="7176" y="5456"/>
                    </a:lnTo>
                    <a:cubicBezTo>
                      <a:pt x="7103" y="5581"/>
                      <a:pt x="7102" y="5721"/>
                      <a:pt x="7177" y="5846"/>
                    </a:cubicBezTo>
                    <a:cubicBezTo>
                      <a:pt x="7251" y="5970"/>
                      <a:pt x="7395" y="6064"/>
                      <a:pt x="7570" y="6119"/>
                    </a:cubicBezTo>
                    <a:cubicBezTo>
                      <a:pt x="10920" y="7188"/>
                      <a:pt x="13178" y="9266"/>
                      <a:pt x="12905" y="11409"/>
                    </a:cubicBezTo>
                    <a:cubicBezTo>
                      <a:pt x="12494" y="14637"/>
                      <a:pt x="7535" y="17067"/>
                      <a:pt x="1914" y="15520"/>
                    </a:cubicBezTo>
                    <a:cubicBezTo>
                      <a:pt x="-761" y="17028"/>
                      <a:pt x="-607" y="19921"/>
                      <a:pt x="2221" y="21284"/>
                    </a:cubicBezTo>
                    <a:cubicBezTo>
                      <a:pt x="2409" y="21374"/>
                      <a:pt x="2601" y="21469"/>
                      <a:pt x="2822" y="21507"/>
                    </a:cubicBezTo>
                    <a:cubicBezTo>
                      <a:pt x="3269" y="21583"/>
                      <a:pt x="3716" y="21553"/>
                      <a:pt x="4142" y="21468"/>
                    </a:cubicBezTo>
                    <a:lnTo>
                      <a:pt x="4142" y="19800"/>
                    </a:lnTo>
                    <a:cubicBezTo>
                      <a:pt x="4142" y="18267"/>
                      <a:pt x="5918" y="17020"/>
                      <a:pt x="8101" y="17020"/>
                    </a:cubicBezTo>
                    <a:cubicBezTo>
                      <a:pt x="9656" y="17020"/>
                      <a:pt x="11039" y="17674"/>
                      <a:pt x="11623" y="18686"/>
                    </a:cubicBezTo>
                    <a:lnTo>
                      <a:pt x="11913" y="19186"/>
                    </a:lnTo>
                    <a:cubicBezTo>
                      <a:pt x="15756" y="18135"/>
                      <a:pt x="18714" y="15564"/>
                      <a:pt x="19489" y="12619"/>
                    </a:cubicBezTo>
                    <a:cubicBezTo>
                      <a:pt x="20839" y="7495"/>
                      <a:pt x="16410" y="2035"/>
                      <a:pt x="11254" y="67"/>
                    </a:cubicBezTo>
                    <a:close/>
                  </a:path>
                </a:pathLst>
              </a:custGeom>
              <a:solidFill>
                <a:schemeClr val="tx1">
                  <a:lumMod val="60000"/>
                  <a:lumOff val="40000"/>
                </a:schemeClr>
              </a:solidFill>
              <a:ln w="12700" cap="flat">
                <a:noFill/>
                <a:miter lim="400000"/>
              </a:ln>
              <a:effectLst/>
            </p:spPr>
            <p:txBody>
              <a:bodyPr anchor="ctr"/>
              <a:lstStyle/>
              <a:p>
                <a:pPr algn="ctr"/>
                <a:endParaRPr/>
              </a:p>
            </p:txBody>
          </p:sp>
          <p:sp>
            <p:nvSpPr>
              <p:cNvPr id="48" name="任意多边形: 形状 47"/>
              <p:cNvSpPr/>
              <p:nvPr/>
            </p:nvSpPr>
            <p:spPr>
              <a:xfrm rot="1760229">
                <a:off x="808418" y="4254496"/>
                <a:ext cx="1110794" cy="357159"/>
              </a:xfrm>
              <a:custGeom>
                <a:avLst/>
                <a:gdLst/>
                <a:ahLst/>
                <a:cxnLst>
                  <a:cxn ang="0">
                    <a:pos x="wd2" y="hd2"/>
                  </a:cxn>
                  <a:cxn ang="5400000">
                    <a:pos x="wd2" y="hd2"/>
                  </a:cxn>
                  <a:cxn ang="10800000">
                    <a:pos x="wd2" y="hd2"/>
                  </a:cxn>
                  <a:cxn ang="16200000">
                    <a:pos x="wd2" y="hd2"/>
                  </a:cxn>
                </a:cxnLst>
                <a:rect l="0" t="0" r="r" b="b"/>
                <a:pathLst>
                  <a:path w="21600" h="21249" extrusionOk="0">
                    <a:moveTo>
                      <a:pt x="21100" y="1054"/>
                    </a:moveTo>
                    <a:cubicBezTo>
                      <a:pt x="17598" y="-328"/>
                      <a:pt x="14054" y="-351"/>
                      <a:pt x="10550" y="985"/>
                    </a:cubicBezTo>
                    <a:cubicBezTo>
                      <a:pt x="6929" y="2366"/>
                      <a:pt x="3382" y="5187"/>
                      <a:pt x="0" y="9377"/>
                    </a:cubicBezTo>
                    <a:lnTo>
                      <a:pt x="501" y="21249"/>
                    </a:lnTo>
                    <a:lnTo>
                      <a:pt x="21600" y="12932"/>
                    </a:lnTo>
                    <a:lnTo>
                      <a:pt x="21100" y="1054"/>
                    </a:lnTo>
                    <a:close/>
                  </a:path>
                </a:pathLst>
              </a:custGeom>
              <a:solidFill>
                <a:srgbClr val="A6AAA9"/>
              </a:solidFill>
              <a:ln w="12700" cap="flat">
                <a:noFill/>
                <a:miter lim="400000"/>
              </a:ln>
              <a:effectLst/>
            </p:spPr>
            <p:txBody>
              <a:bodyPr anchor="ctr"/>
              <a:lstStyle/>
              <a:p>
                <a:pPr algn="ctr"/>
                <a:endParaRPr/>
              </a:p>
            </p:txBody>
          </p:sp>
          <p:sp>
            <p:nvSpPr>
              <p:cNvPr id="49" name="任意多边形: 形状 48"/>
              <p:cNvSpPr/>
              <p:nvPr/>
            </p:nvSpPr>
            <p:spPr>
              <a:xfrm>
                <a:off x="0" y="4816348"/>
                <a:ext cx="3998943" cy="1643814"/>
              </a:xfrm>
              <a:custGeom>
                <a:avLst/>
                <a:gdLst/>
                <a:ahLst/>
                <a:cxnLst>
                  <a:cxn ang="0">
                    <a:pos x="wd2" y="hd2"/>
                  </a:cxn>
                  <a:cxn ang="5400000">
                    <a:pos x="wd2" y="hd2"/>
                  </a:cxn>
                  <a:cxn ang="10800000">
                    <a:pos x="wd2" y="hd2"/>
                  </a:cxn>
                  <a:cxn ang="16200000">
                    <a:pos x="wd2" y="hd2"/>
                  </a:cxn>
                </a:cxnLst>
                <a:rect l="0" t="0" r="r" b="b"/>
                <a:pathLst>
                  <a:path w="21600" h="21523" extrusionOk="0">
                    <a:moveTo>
                      <a:pt x="15199" y="3"/>
                    </a:moveTo>
                    <a:cubicBezTo>
                      <a:pt x="14021" y="111"/>
                      <a:pt x="13113" y="2547"/>
                      <a:pt x="13187" y="5398"/>
                    </a:cubicBezTo>
                    <a:lnTo>
                      <a:pt x="13187" y="12894"/>
                    </a:lnTo>
                    <a:lnTo>
                      <a:pt x="1892" y="12894"/>
                    </a:lnTo>
                    <a:cubicBezTo>
                      <a:pt x="846" y="12894"/>
                      <a:pt x="0" y="14952"/>
                      <a:pt x="0" y="17487"/>
                    </a:cubicBezTo>
                    <a:lnTo>
                      <a:pt x="0" y="21523"/>
                    </a:lnTo>
                    <a:lnTo>
                      <a:pt x="21600" y="21523"/>
                    </a:lnTo>
                    <a:cubicBezTo>
                      <a:pt x="21600" y="21523"/>
                      <a:pt x="21600" y="17487"/>
                      <a:pt x="21600" y="17487"/>
                    </a:cubicBezTo>
                    <a:cubicBezTo>
                      <a:pt x="21600" y="14952"/>
                      <a:pt x="20751" y="12894"/>
                      <a:pt x="19705" y="12894"/>
                    </a:cubicBezTo>
                    <a:lnTo>
                      <a:pt x="18966" y="12894"/>
                    </a:lnTo>
                    <a:lnTo>
                      <a:pt x="17168" y="3211"/>
                    </a:lnTo>
                    <a:cubicBezTo>
                      <a:pt x="16870" y="1218"/>
                      <a:pt x="16073" y="-77"/>
                      <a:pt x="15199" y="3"/>
                    </a:cubicBezTo>
                    <a:close/>
                  </a:path>
                </a:pathLst>
              </a:custGeom>
              <a:solidFill>
                <a:schemeClr val="tx2">
                  <a:lumMod val="60000"/>
                  <a:lumOff val="40000"/>
                </a:schemeClr>
              </a:solidFill>
              <a:ln w="12700" cap="flat">
                <a:noFill/>
                <a:miter lim="400000"/>
              </a:ln>
              <a:effectLst/>
            </p:spPr>
            <p:txBody>
              <a:bodyPr anchor="ctr"/>
              <a:lstStyle/>
              <a:p>
                <a:pPr algn="ctr"/>
                <a:endParaRPr/>
              </a:p>
            </p:txBody>
          </p:sp>
          <p:grpSp>
            <p:nvGrpSpPr>
              <p:cNvPr id="50" name="组合 49"/>
              <p:cNvGrpSpPr/>
              <p:nvPr/>
            </p:nvGrpSpPr>
            <p:grpSpPr>
              <a:xfrm>
                <a:off x="1520294" y="-2"/>
                <a:ext cx="1897262" cy="3650009"/>
                <a:chOff x="33877" y="-1"/>
                <a:chExt cx="1897261" cy="3650008"/>
              </a:xfrm>
            </p:grpSpPr>
            <p:sp>
              <p:nvSpPr>
                <p:cNvPr id="52" name="矩形: 圆角 51"/>
                <p:cNvSpPr/>
                <p:nvPr/>
              </p:nvSpPr>
              <p:spPr>
                <a:xfrm rot="1362301">
                  <a:off x="416811" y="1071358"/>
                  <a:ext cx="819350" cy="2324224"/>
                </a:xfrm>
                <a:prstGeom prst="roundRect">
                  <a:avLst>
                    <a:gd name="adj" fmla="val 28940"/>
                  </a:avLst>
                </a:prstGeom>
                <a:solidFill>
                  <a:srgbClr val="A6AAA9"/>
                </a:solidFill>
                <a:ln w="12700" cap="flat">
                  <a:noFill/>
                  <a:miter lim="400000"/>
                </a:ln>
                <a:effectLst/>
              </p:spPr>
              <p:txBody>
                <a:bodyPr anchor="ctr"/>
                <a:lstStyle/>
                <a:p>
                  <a:pPr algn="ctr"/>
                  <a:endParaRPr/>
                </a:p>
              </p:txBody>
            </p:sp>
            <p:sp>
              <p:nvSpPr>
                <p:cNvPr id="53" name="任意多边形: 形状 52"/>
                <p:cNvSpPr/>
                <p:nvPr/>
              </p:nvSpPr>
              <p:spPr>
                <a:xfrm>
                  <a:off x="33877" y="3144457"/>
                  <a:ext cx="646511" cy="505550"/>
                </a:xfrm>
                <a:custGeom>
                  <a:avLst/>
                  <a:gdLst/>
                  <a:ahLst/>
                  <a:cxnLst>
                    <a:cxn ang="0">
                      <a:pos x="wd2" y="hd2"/>
                    </a:cxn>
                    <a:cxn ang="5400000">
                      <a:pos x="wd2" y="hd2"/>
                    </a:cxn>
                    <a:cxn ang="10800000">
                      <a:pos x="wd2" y="hd2"/>
                    </a:cxn>
                    <a:cxn ang="16200000">
                      <a:pos x="wd2" y="hd2"/>
                    </a:cxn>
                  </a:cxnLst>
                  <a:rect l="0" t="0" r="r" b="b"/>
                  <a:pathLst>
                    <a:path w="21600" h="21600" extrusionOk="0">
                      <a:moveTo>
                        <a:pt x="2249" y="0"/>
                      </a:moveTo>
                      <a:lnTo>
                        <a:pt x="0" y="13174"/>
                      </a:lnTo>
                      <a:lnTo>
                        <a:pt x="15905" y="21600"/>
                      </a:lnTo>
                      <a:lnTo>
                        <a:pt x="21600" y="10251"/>
                      </a:lnTo>
                      <a:cubicBezTo>
                        <a:pt x="21600" y="10251"/>
                        <a:pt x="2249" y="0"/>
                        <a:pt x="2249" y="0"/>
                      </a:cubicBezTo>
                      <a:close/>
                    </a:path>
                  </a:pathLst>
                </a:custGeom>
                <a:solidFill>
                  <a:srgbClr val="DCDEE0">
                    <a:alpha val="63450"/>
                  </a:srgbClr>
                </a:solidFill>
                <a:ln w="12700" cap="flat">
                  <a:noFill/>
                  <a:miter lim="400000"/>
                </a:ln>
                <a:effectLst/>
              </p:spPr>
              <p:txBody>
                <a:bodyPr anchor="ctr"/>
                <a:lstStyle/>
                <a:p>
                  <a:pPr algn="ctr"/>
                  <a:endParaRPr/>
                </a:p>
              </p:txBody>
            </p:sp>
            <p:sp>
              <p:nvSpPr>
                <p:cNvPr id="54" name="任意多边形: 形状 53"/>
                <p:cNvSpPr/>
                <p:nvPr/>
              </p:nvSpPr>
              <p:spPr>
                <a:xfrm>
                  <a:off x="1342609" y="173888"/>
                  <a:ext cx="481590" cy="402450"/>
                </a:xfrm>
                <a:custGeom>
                  <a:avLst/>
                  <a:gdLst/>
                  <a:ahLst/>
                  <a:cxnLst>
                    <a:cxn ang="0">
                      <a:pos x="wd2" y="hd2"/>
                    </a:cxn>
                    <a:cxn ang="5400000">
                      <a:pos x="wd2" y="hd2"/>
                    </a:cxn>
                    <a:cxn ang="10800000">
                      <a:pos x="wd2" y="hd2"/>
                    </a:cxn>
                    <a:cxn ang="16200000">
                      <a:pos x="wd2" y="hd2"/>
                    </a:cxn>
                  </a:cxnLst>
                  <a:rect l="0" t="0" r="r" b="b"/>
                  <a:pathLst>
                    <a:path w="21600" h="21600" extrusionOk="0">
                      <a:moveTo>
                        <a:pt x="21600" y="8453"/>
                      </a:moveTo>
                      <a:lnTo>
                        <a:pt x="4547" y="0"/>
                      </a:lnTo>
                      <a:lnTo>
                        <a:pt x="0" y="13147"/>
                      </a:lnTo>
                      <a:lnTo>
                        <a:pt x="17048" y="21600"/>
                      </a:lnTo>
                      <a:cubicBezTo>
                        <a:pt x="17048" y="21600"/>
                        <a:pt x="21600" y="8453"/>
                        <a:pt x="21600" y="8453"/>
                      </a:cubicBezTo>
                      <a:close/>
                    </a:path>
                  </a:pathLst>
                </a:custGeom>
                <a:solidFill>
                  <a:srgbClr val="A6AAA9"/>
                </a:solidFill>
                <a:ln w="12700" cap="flat">
                  <a:noFill/>
                  <a:miter lim="400000"/>
                </a:ln>
                <a:effectLst/>
              </p:spPr>
              <p:txBody>
                <a:bodyPr anchor="ctr"/>
                <a:lstStyle/>
                <a:p>
                  <a:pPr algn="ctr"/>
                  <a:endParaRPr/>
                </a:p>
              </p:txBody>
            </p:sp>
            <p:sp>
              <p:nvSpPr>
                <p:cNvPr id="55" name="任意多边形: 形状 54"/>
                <p:cNvSpPr/>
                <p:nvPr/>
              </p:nvSpPr>
              <p:spPr>
                <a:xfrm>
                  <a:off x="1026448" y="363585"/>
                  <a:ext cx="770287" cy="879292"/>
                </a:xfrm>
                <a:custGeom>
                  <a:avLst/>
                  <a:gdLst/>
                  <a:ahLst/>
                  <a:cxnLst>
                    <a:cxn ang="0">
                      <a:pos x="wd2" y="hd2"/>
                    </a:cxn>
                    <a:cxn ang="5400000">
                      <a:pos x="wd2" y="hd2"/>
                    </a:cxn>
                    <a:cxn ang="10800000">
                      <a:pos x="wd2" y="hd2"/>
                    </a:cxn>
                    <a:cxn ang="16200000">
                      <a:pos x="wd2" y="hd2"/>
                    </a:cxn>
                  </a:cxnLst>
                  <a:rect l="0" t="0" r="r" b="b"/>
                  <a:pathLst>
                    <a:path w="21600" h="21600" extrusionOk="0">
                      <a:moveTo>
                        <a:pt x="7854" y="0"/>
                      </a:moveTo>
                      <a:lnTo>
                        <a:pt x="0" y="16612"/>
                      </a:lnTo>
                      <a:lnTo>
                        <a:pt x="13746" y="21600"/>
                      </a:lnTo>
                      <a:lnTo>
                        <a:pt x="21600" y="4988"/>
                      </a:lnTo>
                      <a:cubicBezTo>
                        <a:pt x="21600" y="4988"/>
                        <a:pt x="7854" y="0"/>
                        <a:pt x="7854" y="0"/>
                      </a:cubicBezTo>
                      <a:close/>
                    </a:path>
                  </a:pathLst>
                </a:custGeom>
                <a:solidFill>
                  <a:srgbClr val="A6AAA9">
                    <a:alpha val="63450"/>
                  </a:srgbClr>
                </a:solidFill>
                <a:ln w="12700" cap="flat">
                  <a:noFill/>
                  <a:miter lim="400000"/>
                </a:ln>
                <a:effectLst/>
              </p:spPr>
              <p:txBody>
                <a:bodyPr anchor="ctr"/>
                <a:lstStyle/>
                <a:p>
                  <a:pPr algn="ctr"/>
                  <a:endParaRPr/>
                </a:p>
              </p:txBody>
            </p:sp>
            <p:sp>
              <p:nvSpPr>
                <p:cNvPr id="56" name="任意多边形: 形状 55"/>
                <p:cNvSpPr/>
                <p:nvPr/>
              </p:nvSpPr>
              <p:spPr>
                <a:xfrm>
                  <a:off x="1374225" y="-1"/>
                  <a:ext cx="556913" cy="395919"/>
                </a:xfrm>
                <a:custGeom>
                  <a:avLst/>
                  <a:gdLst/>
                  <a:ahLst/>
                  <a:cxnLst>
                    <a:cxn ang="0">
                      <a:pos x="wd2" y="hd2"/>
                    </a:cxn>
                    <a:cxn ang="5400000">
                      <a:pos x="wd2" y="hd2"/>
                    </a:cxn>
                    <a:cxn ang="10800000">
                      <a:pos x="wd2" y="hd2"/>
                    </a:cxn>
                    <a:cxn ang="16200000">
                      <a:pos x="wd2" y="hd2"/>
                    </a:cxn>
                  </a:cxnLst>
                  <a:rect l="0" t="0" r="r" b="b"/>
                  <a:pathLst>
                    <a:path w="21222" h="21070" extrusionOk="0">
                      <a:moveTo>
                        <a:pt x="21008" y="13226"/>
                      </a:moveTo>
                      <a:cubicBezTo>
                        <a:pt x="21600" y="11226"/>
                        <a:pt x="20922" y="8932"/>
                        <a:pt x="19488" y="8104"/>
                      </a:cubicBezTo>
                      <a:lnTo>
                        <a:pt x="5998" y="300"/>
                      </a:lnTo>
                      <a:cubicBezTo>
                        <a:pt x="4564" y="-530"/>
                        <a:pt x="2920" y="420"/>
                        <a:pt x="2328" y="2420"/>
                      </a:cubicBezTo>
                      <a:lnTo>
                        <a:pt x="0" y="10264"/>
                      </a:lnTo>
                      <a:lnTo>
                        <a:pt x="18679" y="21070"/>
                      </a:lnTo>
                      <a:cubicBezTo>
                        <a:pt x="18679" y="21070"/>
                        <a:pt x="21008" y="13226"/>
                        <a:pt x="21008" y="13226"/>
                      </a:cubicBezTo>
                      <a:close/>
                    </a:path>
                  </a:pathLst>
                </a:custGeom>
                <a:solidFill>
                  <a:srgbClr val="000000">
                    <a:alpha val="63450"/>
                  </a:srgbClr>
                </a:solidFill>
                <a:ln w="12700" cap="flat">
                  <a:noFill/>
                  <a:miter lim="400000"/>
                </a:ln>
                <a:effectLst/>
              </p:spPr>
              <p:txBody>
                <a:bodyPr anchor="ctr"/>
                <a:lstStyle/>
                <a:p>
                  <a:pPr algn="ctr"/>
                  <a:endParaRPr/>
                </a:p>
              </p:txBody>
            </p:sp>
          </p:grpSp>
          <p:sp>
            <p:nvSpPr>
              <p:cNvPr id="51" name="椭圆 50"/>
              <p:cNvSpPr/>
              <p:nvPr/>
            </p:nvSpPr>
            <p:spPr>
              <a:xfrm>
                <a:off x="2358675" y="1999170"/>
                <a:ext cx="826284" cy="826284"/>
              </a:xfrm>
              <a:prstGeom prst="ellipse">
                <a:avLst/>
              </a:prstGeom>
              <a:solidFill>
                <a:srgbClr val="DCDEE0"/>
              </a:solidFill>
              <a:ln w="12700" cap="flat">
                <a:noFill/>
                <a:miter lim="400000"/>
              </a:ln>
              <a:effectLst/>
            </p:spPr>
            <p:txBody>
              <a:bodyPr anchor="ctr"/>
              <a:lstStyle/>
              <a:p>
                <a:pPr algn="ctr"/>
                <a:endParaRPr/>
              </a:p>
            </p:txBody>
          </p:sp>
        </p:grpSp>
        <p:sp>
          <p:nvSpPr>
            <p:cNvPr id="43" name="任意多边形: 形状 42"/>
            <p:cNvSpPr/>
            <p:nvPr/>
          </p:nvSpPr>
          <p:spPr>
            <a:xfrm rot="1055828" flipH="1">
              <a:off x="1103862" y="2418036"/>
              <a:ext cx="2287024" cy="1465282"/>
            </a:xfrm>
            <a:custGeom>
              <a:avLst/>
              <a:gdLst>
                <a:gd name="connsiteX0" fmla="*/ 2287024 w 2287024"/>
                <a:gd name="connsiteY0" fmla="*/ 1460653 h 1465282"/>
                <a:gd name="connsiteX1" fmla="*/ 2285051 w 2287024"/>
                <a:gd name="connsiteY1" fmla="*/ 1461929 h 1465282"/>
                <a:gd name="connsiteX2" fmla="*/ 2286750 w 2287024"/>
                <a:gd name="connsiteY2" fmla="*/ 1465282 h 1465282"/>
                <a:gd name="connsiteX3" fmla="*/ 1048593 w 2287024"/>
                <a:gd name="connsiteY3" fmla="*/ 0 h 1465282"/>
                <a:gd name="connsiteX4" fmla="*/ 0 w 2287024"/>
                <a:gd name="connsiteY4" fmla="*/ 1210553 h 1465282"/>
                <a:gd name="connsiteX5" fmla="*/ 803381 w 2287024"/>
                <a:gd name="connsiteY5" fmla="*/ 862800 h 1465282"/>
                <a:gd name="connsiteX6" fmla="*/ 877612 w 2287024"/>
                <a:gd name="connsiteY6" fmla="*/ 833843 h 1465282"/>
                <a:gd name="connsiteX7" fmla="*/ 849330 w 2287024"/>
                <a:gd name="connsiteY7" fmla="*/ 686909 h 1465282"/>
                <a:gd name="connsiteX8" fmla="*/ 891273 w 2287024"/>
                <a:gd name="connsiteY8" fmla="*/ 299749 h 1465282"/>
                <a:gd name="connsiteX9" fmla="*/ 1021464 w 2287024"/>
                <a:gd name="connsiteY9" fmla="*/ 35101 h 146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87024" h="1465282">
                  <a:moveTo>
                    <a:pt x="2287024" y="1460653"/>
                  </a:moveTo>
                  <a:lnTo>
                    <a:pt x="2285051" y="1461929"/>
                  </a:lnTo>
                  <a:lnTo>
                    <a:pt x="2286750" y="1465282"/>
                  </a:lnTo>
                  <a:close/>
                  <a:moveTo>
                    <a:pt x="1048593" y="0"/>
                  </a:moveTo>
                  <a:lnTo>
                    <a:pt x="0" y="1210553"/>
                  </a:lnTo>
                  <a:lnTo>
                    <a:pt x="803381" y="862800"/>
                  </a:lnTo>
                  <a:lnTo>
                    <a:pt x="877612" y="833843"/>
                  </a:lnTo>
                  <a:lnTo>
                    <a:pt x="849330" y="686909"/>
                  </a:lnTo>
                  <a:cubicBezTo>
                    <a:pt x="837498" y="560070"/>
                    <a:pt x="850338" y="428816"/>
                    <a:pt x="891273" y="299749"/>
                  </a:cubicBezTo>
                  <a:cubicBezTo>
                    <a:pt x="921975" y="202948"/>
                    <a:pt x="966300" y="114251"/>
                    <a:pt x="1021464" y="35101"/>
                  </a:cubicBezTo>
                  <a:close/>
                </a:path>
              </a:pathLst>
            </a:custGeom>
            <a:solidFill>
              <a:srgbClr val="DCDEE0"/>
            </a:solidFill>
            <a:ln w="12700" cap="flat">
              <a:noFill/>
              <a:miter lim="400000"/>
            </a:ln>
            <a:effectLst/>
          </p:spPr>
          <p:txBody>
            <a:bodyPr anchor="ctr"/>
            <a:lstStyle/>
            <a:p>
              <a:pPr algn="ctr"/>
              <a:endParaRPr/>
            </a:p>
          </p:txBody>
        </p:sp>
        <p:sp>
          <p:nvSpPr>
            <p:cNvPr id="44" name="任意多边形: 形状 43"/>
            <p:cNvSpPr/>
            <p:nvPr/>
          </p:nvSpPr>
          <p:spPr>
            <a:xfrm rot="1055828" flipH="1">
              <a:off x="1665429" y="3336838"/>
              <a:ext cx="1584135" cy="712833"/>
            </a:xfrm>
            <a:custGeom>
              <a:avLst/>
              <a:gdLst>
                <a:gd name="connsiteX0" fmla="*/ 890279 w 1584135"/>
                <a:gd name="connsiteY0" fmla="*/ 2854 h 712833"/>
                <a:gd name="connsiteX1" fmla="*/ 856093 w 1584135"/>
                <a:gd name="connsiteY1" fmla="*/ 0 h 712833"/>
                <a:gd name="connsiteX2" fmla="*/ 0 w 1584135"/>
                <a:gd name="connsiteY2" fmla="*/ 372719 h 712833"/>
                <a:gd name="connsiteX3" fmla="*/ 755104 w 1584135"/>
                <a:gd name="connsiteY3" fmla="*/ 548782 h 712833"/>
                <a:gd name="connsiteX4" fmla="*/ 1584135 w 1584135"/>
                <a:gd name="connsiteY4" fmla="*/ 712833 h 712833"/>
                <a:gd name="connsiteX5" fmla="*/ 1584048 w 1584135"/>
                <a:gd name="connsiteY5" fmla="*/ 712044 h 712833"/>
                <a:gd name="connsiteX6" fmla="*/ 1542459 w 1584135"/>
                <a:gd name="connsiteY6" fmla="*/ 701128 h 712833"/>
                <a:gd name="connsiteX7" fmla="*/ 898034 w 1584135"/>
                <a:gd name="connsiteY7" fmla="*/ 43143 h 712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84135" h="712833">
                  <a:moveTo>
                    <a:pt x="890279" y="2854"/>
                  </a:moveTo>
                  <a:lnTo>
                    <a:pt x="856093" y="0"/>
                  </a:lnTo>
                  <a:lnTo>
                    <a:pt x="0" y="372719"/>
                  </a:lnTo>
                  <a:cubicBezTo>
                    <a:pt x="250748" y="435455"/>
                    <a:pt x="502523" y="494165"/>
                    <a:pt x="755104" y="548782"/>
                  </a:cubicBezTo>
                  <a:cubicBezTo>
                    <a:pt x="1030495" y="608317"/>
                    <a:pt x="1306838" y="663001"/>
                    <a:pt x="1584135" y="712833"/>
                  </a:cubicBezTo>
                  <a:lnTo>
                    <a:pt x="1584048" y="712044"/>
                  </a:lnTo>
                  <a:lnTo>
                    <a:pt x="1542459" y="701128"/>
                  </a:lnTo>
                  <a:cubicBezTo>
                    <a:pt x="1219791" y="598790"/>
                    <a:pt x="987158" y="345078"/>
                    <a:pt x="898034" y="43143"/>
                  </a:cubicBezTo>
                  <a:close/>
                </a:path>
              </a:pathLst>
            </a:custGeom>
            <a:solidFill>
              <a:srgbClr val="53585F">
                <a:alpha val="53037"/>
              </a:srgbClr>
            </a:solidFill>
            <a:ln w="12700" cap="flat">
              <a:noFill/>
              <a:miter lim="400000"/>
            </a:ln>
            <a:effectLst/>
          </p:spPr>
          <p:txBody>
            <a:bodyPr anchor="ctr"/>
            <a:lstStyle/>
            <a:p>
              <a:pPr algn="ctr"/>
              <a:endParaRPr/>
            </a:p>
          </p:txBody>
        </p:sp>
        <p:sp>
          <p:nvSpPr>
            <p:cNvPr id="45" name="椭圆 44"/>
            <p:cNvSpPr/>
            <p:nvPr/>
          </p:nvSpPr>
          <p:spPr bwMode="auto">
            <a:xfrm>
              <a:off x="657328" y="1833622"/>
              <a:ext cx="1961354" cy="1961354"/>
            </a:xfrm>
            <a:prstGeom prst="ellipse">
              <a:avLst/>
            </a:prstGeom>
            <a:solidFill>
              <a:schemeClr val="bg1"/>
            </a:solidFill>
            <a:ln w="3175">
              <a:solidFill>
                <a:schemeClr val="bg1">
                  <a:lumMod val="95000"/>
                </a:schemeClr>
              </a:solidFill>
              <a:round/>
            </a:ln>
          </p:spPr>
          <p:txBody>
            <a:bodyPr anchor="ctr"/>
            <a:lstStyle/>
            <a:p>
              <a:pPr algn="ctr"/>
              <a:endParaRPr/>
            </a:p>
          </p:txBody>
        </p:sp>
      </p:grpSp>
      <p:grpSp>
        <p:nvGrpSpPr>
          <p:cNvPr id="5" name="千图PPT彼岸天：ID 8661124库_组合 4" descr="aQUAAB+LCAAAAAAABAC9klFPwjAQx79L1bdpBhGIexsaDA+KCYs+GB7qerDi2pGuMxiy7267tWOwiePF7KW7/u/u97/eDl3K7w0gD80ZFvKB4pXAbCqBIQdNCfJ4FscOGlNOKF89iiTbpMh731Vp9Zs3KqNXHGegczmVFMflr9fQW9kT5ZRlzMjcG1eF8LYW6rllkBISQ1025RLEV9Whp2PFeS6FajBJBMNSNdy5+RUyV8gbDm7cXCcT2KpCDgpKLMtj8PQAWn3qC23TJ+sslQy43Ce9YDU6UFQtfpt5e3WF0z+ex/Vdy0T6I7fwYCrPI7yBZ1VK85oJ6BBaVOYOYFVfdTiwnTu/8gawPdOhzqh7a3uOk/RFyz28IWjDXrSAV4t4n8SJ+HsRraxxP1suaQhBBAysJqBc+pwoZmK3cCzoKpIc0tQEZh9rCGUtzRtoVZZGqubFZHLbHw19H1l7bt62jbZh12080nd5piKl/k7KbwrSD0M1ZkNeGiriDZ8W/5w9tJgHb1kGT6zgf5vrdTM3xuFnR28L9f0AG4Njv2kFAAA="/>
          <p:cNvGrpSpPr>
            <a:grpSpLocks noChangeAspect="1"/>
          </p:cNvGrpSpPr>
          <p:nvPr>
            <p:custDataLst>
              <p:tags r:id="rId2"/>
            </p:custDataLst>
          </p:nvPr>
        </p:nvGrpSpPr>
        <p:grpSpPr>
          <a:xfrm>
            <a:off x="6069431" y="2105458"/>
            <a:ext cx="1957141" cy="1958848"/>
            <a:chOff x="1089075" y="1943099"/>
            <a:chExt cx="2969202" cy="2971793"/>
          </a:xfrm>
        </p:grpSpPr>
        <p:sp>
          <p:nvSpPr>
            <p:cNvPr id="27" name="椭圆 26"/>
            <p:cNvSpPr/>
            <p:nvPr/>
          </p:nvSpPr>
          <p:spPr>
            <a:xfrm>
              <a:off x="1823753" y="2679078"/>
              <a:ext cx="1499846" cy="1499845"/>
            </a:xfrm>
            <a:prstGeom prst="ellipse">
              <a:avLst/>
            </a:prstGeom>
            <a:solidFill>
              <a:schemeClr val="accent1">
                <a:lumMod val="90000"/>
                <a:lumOff val="10000"/>
                <a:alpha val="80000"/>
              </a:schemeClr>
            </a:solidFill>
            <a:ln>
              <a:noFill/>
            </a:ln>
          </p:spPr>
          <p:txBody>
            <a:bodyPr anchor="ctr"/>
            <a:lstStyle/>
            <a:p>
              <a:pPr algn="ctr"/>
              <a:endParaRPr/>
            </a:p>
          </p:txBody>
        </p:sp>
        <p:sp>
          <p:nvSpPr>
            <p:cNvPr id="28" name="圆: 空心 27"/>
            <p:cNvSpPr/>
            <p:nvPr/>
          </p:nvSpPr>
          <p:spPr>
            <a:xfrm>
              <a:off x="1089075" y="1944400"/>
              <a:ext cx="2969202" cy="2969204"/>
            </a:xfrm>
            <a:prstGeom prst="donut">
              <a:avLst>
                <a:gd name="adj" fmla="val 15000"/>
              </a:avLst>
            </a:prstGeom>
            <a:solidFill>
              <a:schemeClr val="tx2">
                <a:lumMod val="40000"/>
                <a:lumOff val="60000"/>
                <a:alpha val="38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29" name="空心弧 28"/>
            <p:cNvSpPr/>
            <p:nvPr/>
          </p:nvSpPr>
          <p:spPr>
            <a:xfrm>
              <a:off x="1089075" y="1944400"/>
              <a:ext cx="2969202" cy="2969204"/>
            </a:xfrm>
            <a:prstGeom prst="blockArc">
              <a:avLst>
                <a:gd name="adj1" fmla="val 16200000"/>
                <a:gd name="adj2" fmla="val 8640000"/>
                <a:gd name="adj3" fmla="val 15000"/>
              </a:avLst>
            </a:prstGeom>
            <a:solidFill>
              <a:schemeClr val="accent1">
                <a:lumMod val="10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nvGrpSpPr>
            <p:cNvPr id="30" name="组合 29"/>
            <p:cNvGrpSpPr/>
            <p:nvPr/>
          </p:nvGrpSpPr>
          <p:grpSpPr>
            <a:xfrm>
              <a:off x="1149368" y="1943099"/>
              <a:ext cx="2848619" cy="2971793"/>
              <a:chOff x="4687315" y="1592322"/>
              <a:chExt cx="2817370" cy="2939200"/>
            </a:xfrm>
          </p:grpSpPr>
          <p:sp>
            <p:nvSpPr>
              <p:cNvPr id="32" name="矩形 31"/>
              <p:cNvSpPr/>
              <p:nvPr/>
            </p:nvSpPr>
            <p:spPr>
              <a:xfrm rot="-4320000">
                <a:off x="4889455" y="24523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3" name="矩形 32"/>
              <p:cNvSpPr/>
              <p:nvPr/>
            </p:nvSpPr>
            <p:spPr>
              <a:xfrm rot="-2160000">
                <a:off x="5341582" y="18300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4" name="矩形 33"/>
              <p:cNvSpPr/>
              <p:nvPr/>
            </p:nvSpPr>
            <p:spPr>
              <a:xfrm>
                <a:off x="6073140" y="1592322"/>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5" name="矩形 34"/>
              <p:cNvSpPr/>
              <p:nvPr/>
            </p:nvSpPr>
            <p:spPr>
              <a:xfrm rot="2160000">
                <a:off x="6804698" y="18300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6" name="矩形 35"/>
              <p:cNvSpPr/>
              <p:nvPr/>
            </p:nvSpPr>
            <p:spPr>
              <a:xfrm rot="4320000">
                <a:off x="7256825" y="2452319"/>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7" name="矩形 36"/>
              <p:cNvSpPr/>
              <p:nvPr/>
            </p:nvSpPr>
            <p:spPr>
              <a:xfrm rot="6480000">
                <a:off x="7256825" y="3221524"/>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8" name="矩形 37"/>
              <p:cNvSpPr/>
              <p:nvPr/>
            </p:nvSpPr>
            <p:spPr>
              <a:xfrm rot="8640000">
                <a:off x="6804698" y="3843825"/>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39" name="矩形 38"/>
              <p:cNvSpPr/>
              <p:nvPr/>
            </p:nvSpPr>
            <p:spPr>
              <a:xfrm rot="10800000">
                <a:off x="6073140" y="4081522"/>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0" name="矩形 39"/>
              <p:cNvSpPr/>
              <p:nvPr/>
            </p:nvSpPr>
            <p:spPr>
              <a:xfrm rot="12960000">
                <a:off x="5341582" y="3843825"/>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sp>
            <p:nvSpPr>
              <p:cNvPr id="41" name="矩形 40"/>
              <p:cNvSpPr/>
              <p:nvPr/>
            </p:nvSpPr>
            <p:spPr>
              <a:xfrm rot="15120000">
                <a:off x="4889455" y="3221524"/>
                <a:ext cx="45720" cy="450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p>
            </p:txBody>
          </p:sp>
        </p:grpSp>
        <p:sp>
          <p:nvSpPr>
            <p:cNvPr id="31" name="矩形 30"/>
            <p:cNvSpPr/>
            <p:nvPr/>
          </p:nvSpPr>
          <p:spPr>
            <a:xfrm>
              <a:off x="2241506" y="3179873"/>
              <a:ext cx="664338" cy="498254"/>
            </a:xfrm>
            <a:prstGeom prst="rect">
              <a:avLst/>
            </a:prstGeom>
          </p:spPr>
          <p:txBody>
            <a:bodyPr wrap="square" anchor="ctr">
              <a:prstTxWarp prst="textPlain">
                <a:avLst/>
              </a:prstTxWarp>
              <a:normAutofit fontScale="25000" lnSpcReduction="20000"/>
            </a:bodyPr>
            <a:lstStyle/>
            <a:p>
              <a:pPr lvl="0" algn="ctr"/>
              <a:r>
                <a:rPr lang="en-US" altLang="zh-CN" sz="3600">
                  <a:solidFill>
                    <a:prstClr val="white"/>
                  </a:solidFill>
                  <a:latin typeface="Impact" panose="020B0806030902050204" pitchFamily="34" charset="0"/>
                </a:rPr>
                <a:t>65%</a:t>
              </a:r>
            </a:p>
          </p:txBody>
        </p:sp>
      </p:grpSp>
      <p:grpSp>
        <p:nvGrpSpPr>
          <p:cNvPr id="60" name="千图PPT彼岸天：ID 8661124库_组合 59"/>
          <p:cNvGrpSpPr/>
          <p:nvPr>
            <p:custDataLst>
              <p:tags r:id="rId3"/>
            </p:custDataLst>
          </p:nvPr>
        </p:nvGrpSpPr>
        <p:grpSpPr>
          <a:xfrm>
            <a:off x="1163452" y="5164258"/>
            <a:ext cx="4435538" cy="624349"/>
            <a:chOff x="1163452" y="5164258"/>
            <a:chExt cx="4435538" cy="624349"/>
          </a:xfrm>
        </p:grpSpPr>
        <p:sp>
          <p:nvSpPr>
            <p:cNvPr id="7" name="菱形 6"/>
            <p:cNvSpPr/>
            <p:nvPr/>
          </p:nvSpPr>
          <p:spPr>
            <a:xfrm>
              <a:off x="1163452" y="5164258"/>
              <a:ext cx="624349" cy="624349"/>
            </a:xfrm>
            <a:prstGeom prst="diamond">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a:solidFill>
                    <a:schemeClr val="bg1"/>
                  </a:solidFill>
                  <a:latin typeface="Impact" panose="020B0806030902050204" pitchFamily="34" charset="0"/>
                </a:rPr>
                <a:t>05</a:t>
              </a:r>
              <a:endParaRPr lang="en-US" altLang="zh-CN" dirty="0">
                <a:solidFill>
                  <a:schemeClr val="bg1"/>
                </a:solidFill>
                <a:latin typeface="Impact" panose="020B0806030902050204" pitchFamily="34" charset="0"/>
              </a:endParaRPr>
            </a:p>
          </p:txBody>
        </p:sp>
        <p:grpSp>
          <p:nvGrpSpPr>
            <p:cNvPr id="8" name="组合 7"/>
            <p:cNvGrpSpPr/>
            <p:nvPr/>
          </p:nvGrpSpPr>
          <p:grpSpPr>
            <a:xfrm>
              <a:off x="1636416" y="5194816"/>
              <a:ext cx="3962574" cy="563232"/>
              <a:chOff x="6444107" y="1469392"/>
              <a:chExt cx="4232109" cy="563232"/>
            </a:xfrm>
          </p:grpSpPr>
          <p:sp>
            <p:nvSpPr>
              <p:cNvPr id="25" name="文本框 70"/>
              <p:cNvSpPr txBox="1"/>
              <p:nvPr/>
            </p:nvSpPr>
            <p:spPr>
              <a:xfrm>
                <a:off x="6444107" y="1469392"/>
                <a:ext cx="4232109" cy="242864"/>
              </a:xfrm>
              <a:prstGeom prst="rect">
                <a:avLst/>
              </a:prstGeom>
              <a:noFill/>
            </p:spPr>
            <p:txBody>
              <a:bodyPr wrap="none" lIns="360000" tIns="0" rIns="0" bIns="0" anchor="b" anchorCtr="0">
                <a:normAutofit fontScale="92500" lnSpcReduction="10000"/>
              </a:bodyPr>
              <a:lstStyle/>
              <a:p>
                <a:pPr>
                  <a:lnSpc>
                    <a:spcPct val="110000"/>
                  </a:lnSpc>
                </a:pPr>
                <a:r>
                  <a:rPr lang="zh-CN" altLang="en-US" sz="1600" b="1" dirty="0">
                    <a:solidFill>
                      <a:schemeClr val="accent5">
                        <a:lumMod val="100000"/>
                      </a:schemeClr>
                    </a:solidFill>
                  </a:rPr>
                  <a:t>输入标题文本</a:t>
                </a:r>
              </a:p>
            </p:txBody>
          </p:sp>
          <p:sp>
            <p:nvSpPr>
              <p:cNvPr id="26" name="文本框 71"/>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9" name="千图PPT彼岸天：ID 8661124库_组合 58"/>
          <p:cNvGrpSpPr/>
          <p:nvPr>
            <p:custDataLst>
              <p:tags r:id="rId4"/>
            </p:custDataLst>
          </p:nvPr>
        </p:nvGrpSpPr>
        <p:grpSpPr>
          <a:xfrm>
            <a:off x="1168891" y="4285682"/>
            <a:ext cx="4430099" cy="624349"/>
            <a:chOff x="1168891" y="4285682"/>
            <a:chExt cx="4430099" cy="624349"/>
          </a:xfrm>
        </p:grpSpPr>
        <p:sp>
          <p:nvSpPr>
            <p:cNvPr id="9" name="菱形 8"/>
            <p:cNvSpPr/>
            <p:nvPr/>
          </p:nvSpPr>
          <p:spPr>
            <a:xfrm>
              <a:off x="1168891" y="4285682"/>
              <a:ext cx="624349" cy="624349"/>
            </a:xfrm>
            <a:prstGeom prst="diamond">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04</a:t>
              </a:r>
              <a:endParaRPr lang="en-US" altLang="zh-CN" dirty="0">
                <a:solidFill>
                  <a:schemeClr val="bg1"/>
                </a:solidFill>
                <a:latin typeface="Impact" panose="020B0806030902050204" pitchFamily="34" charset="0"/>
              </a:endParaRPr>
            </a:p>
          </p:txBody>
        </p:sp>
        <p:grpSp>
          <p:nvGrpSpPr>
            <p:cNvPr id="10" name="组合 9"/>
            <p:cNvGrpSpPr/>
            <p:nvPr/>
          </p:nvGrpSpPr>
          <p:grpSpPr>
            <a:xfrm>
              <a:off x="1636416" y="4316240"/>
              <a:ext cx="3962574" cy="563232"/>
              <a:chOff x="6444107" y="1469392"/>
              <a:chExt cx="4232109" cy="563232"/>
            </a:xfrm>
          </p:grpSpPr>
          <p:sp>
            <p:nvSpPr>
              <p:cNvPr id="23" name="文本框 68"/>
              <p:cNvSpPr txBox="1"/>
              <p:nvPr/>
            </p:nvSpPr>
            <p:spPr>
              <a:xfrm>
                <a:off x="6444107" y="1469392"/>
                <a:ext cx="4232109" cy="242864"/>
              </a:xfrm>
              <a:prstGeom prst="rect">
                <a:avLst/>
              </a:prstGeom>
              <a:noFill/>
            </p:spPr>
            <p:txBody>
              <a:bodyPr wrap="none" lIns="360000" tIns="0" rIns="0" bIns="0" anchor="b" anchorCtr="0">
                <a:normAutofit fontScale="92500" lnSpcReduction="10000"/>
              </a:bodyPr>
              <a:lstStyle/>
              <a:p>
                <a:pPr>
                  <a:lnSpc>
                    <a:spcPct val="110000"/>
                  </a:lnSpc>
                </a:pPr>
                <a:r>
                  <a:rPr lang="zh-CN" altLang="en-US" sz="1600" b="1" dirty="0">
                    <a:solidFill>
                      <a:schemeClr val="accent4">
                        <a:lumMod val="100000"/>
                      </a:schemeClr>
                    </a:solidFill>
                  </a:rPr>
                  <a:t>输入标题文本</a:t>
                </a:r>
              </a:p>
            </p:txBody>
          </p:sp>
          <p:sp>
            <p:nvSpPr>
              <p:cNvPr id="24" name="文本框 69"/>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8" name="千图PPT彼岸天：ID 8661124库_组合 57"/>
          <p:cNvGrpSpPr/>
          <p:nvPr>
            <p:custDataLst>
              <p:tags r:id="rId5"/>
            </p:custDataLst>
          </p:nvPr>
        </p:nvGrpSpPr>
        <p:grpSpPr>
          <a:xfrm>
            <a:off x="1168891" y="3407106"/>
            <a:ext cx="4430099" cy="624349"/>
            <a:chOff x="1168891" y="3407106"/>
            <a:chExt cx="4430099" cy="624349"/>
          </a:xfrm>
        </p:grpSpPr>
        <p:sp>
          <p:nvSpPr>
            <p:cNvPr id="11" name="菱形 10"/>
            <p:cNvSpPr/>
            <p:nvPr/>
          </p:nvSpPr>
          <p:spPr>
            <a:xfrm>
              <a:off x="1168891" y="3407106"/>
              <a:ext cx="624349" cy="624349"/>
            </a:xfrm>
            <a:prstGeom prst="diamond">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03</a:t>
              </a:r>
              <a:endParaRPr lang="en-US" altLang="zh-CN" dirty="0">
                <a:solidFill>
                  <a:schemeClr val="bg1"/>
                </a:solidFill>
                <a:latin typeface="Impact" panose="020B0806030902050204" pitchFamily="34" charset="0"/>
              </a:endParaRPr>
            </a:p>
          </p:txBody>
        </p:sp>
        <p:grpSp>
          <p:nvGrpSpPr>
            <p:cNvPr id="12" name="组合 11"/>
            <p:cNvGrpSpPr/>
            <p:nvPr/>
          </p:nvGrpSpPr>
          <p:grpSpPr>
            <a:xfrm>
              <a:off x="1636416" y="3437664"/>
              <a:ext cx="3962574" cy="563232"/>
              <a:chOff x="6444107" y="1469392"/>
              <a:chExt cx="4232109" cy="563232"/>
            </a:xfrm>
          </p:grpSpPr>
          <p:sp>
            <p:nvSpPr>
              <p:cNvPr id="21" name="文本框 66"/>
              <p:cNvSpPr txBox="1"/>
              <p:nvPr/>
            </p:nvSpPr>
            <p:spPr>
              <a:xfrm>
                <a:off x="6444107" y="1469392"/>
                <a:ext cx="4232109" cy="242864"/>
              </a:xfrm>
              <a:prstGeom prst="rect">
                <a:avLst/>
              </a:prstGeom>
              <a:noFill/>
            </p:spPr>
            <p:txBody>
              <a:bodyPr wrap="none" lIns="360000" tIns="0" rIns="0" bIns="0" anchor="b" anchorCtr="0">
                <a:normAutofit fontScale="92500" lnSpcReduction="10000"/>
              </a:bodyPr>
              <a:lstStyle/>
              <a:p>
                <a:pPr>
                  <a:lnSpc>
                    <a:spcPct val="110000"/>
                  </a:lnSpc>
                </a:pPr>
                <a:r>
                  <a:rPr lang="zh-CN" altLang="en-US" sz="1600" b="1" dirty="0">
                    <a:solidFill>
                      <a:schemeClr val="accent3">
                        <a:lumMod val="100000"/>
                      </a:schemeClr>
                    </a:solidFill>
                  </a:rPr>
                  <a:t>输入标题文本</a:t>
                </a:r>
              </a:p>
            </p:txBody>
          </p:sp>
          <p:sp>
            <p:nvSpPr>
              <p:cNvPr id="22" name="文本框 67"/>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57" name="千图PPT彼岸天：ID 8661124库_组合 56"/>
          <p:cNvGrpSpPr/>
          <p:nvPr>
            <p:custDataLst>
              <p:tags r:id="rId6"/>
            </p:custDataLst>
          </p:nvPr>
        </p:nvGrpSpPr>
        <p:grpSpPr>
          <a:xfrm>
            <a:off x="1168891" y="2528530"/>
            <a:ext cx="4430099" cy="624349"/>
            <a:chOff x="1168891" y="2528530"/>
            <a:chExt cx="4430099" cy="624349"/>
          </a:xfrm>
        </p:grpSpPr>
        <p:sp>
          <p:nvSpPr>
            <p:cNvPr id="13" name="菱形 12"/>
            <p:cNvSpPr/>
            <p:nvPr/>
          </p:nvSpPr>
          <p:spPr>
            <a:xfrm>
              <a:off x="1168891" y="2528530"/>
              <a:ext cx="624349" cy="624349"/>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a:solidFill>
                    <a:schemeClr val="bg1"/>
                  </a:solidFill>
                  <a:latin typeface="Impact" panose="020B0806030902050204" pitchFamily="34" charset="0"/>
                </a:rPr>
                <a:t>02</a:t>
              </a:r>
              <a:endParaRPr lang="en-US" altLang="zh-CN" dirty="0">
                <a:solidFill>
                  <a:schemeClr val="bg1"/>
                </a:solidFill>
                <a:latin typeface="Impact" panose="020B0806030902050204" pitchFamily="34" charset="0"/>
              </a:endParaRPr>
            </a:p>
          </p:txBody>
        </p:sp>
        <p:grpSp>
          <p:nvGrpSpPr>
            <p:cNvPr id="14" name="组合 13"/>
            <p:cNvGrpSpPr/>
            <p:nvPr/>
          </p:nvGrpSpPr>
          <p:grpSpPr>
            <a:xfrm>
              <a:off x="1636416" y="2559088"/>
              <a:ext cx="3962574" cy="563232"/>
              <a:chOff x="6444107" y="1469392"/>
              <a:chExt cx="4232109" cy="563232"/>
            </a:xfrm>
          </p:grpSpPr>
          <p:sp>
            <p:nvSpPr>
              <p:cNvPr id="19" name="文本框 64"/>
              <p:cNvSpPr txBox="1"/>
              <p:nvPr/>
            </p:nvSpPr>
            <p:spPr>
              <a:xfrm>
                <a:off x="6444107" y="1469392"/>
                <a:ext cx="4232109" cy="242864"/>
              </a:xfrm>
              <a:prstGeom prst="rect">
                <a:avLst/>
              </a:prstGeom>
              <a:noFill/>
            </p:spPr>
            <p:txBody>
              <a:bodyPr wrap="none" lIns="360000" tIns="0" rIns="0" bIns="0" anchor="b" anchorCtr="0">
                <a:normAutofit fontScale="92500" lnSpcReduction="10000"/>
              </a:bodyPr>
              <a:lstStyle/>
              <a:p>
                <a:pPr>
                  <a:lnSpc>
                    <a:spcPct val="110000"/>
                  </a:lnSpc>
                </a:pPr>
                <a:r>
                  <a:rPr lang="zh-CN" altLang="en-US" sz="1600" b="1" dirty="0">
                    <a:solidFill>
                      <a:schemeClr val="accent2">
                        <a:lumMod val="100000"/>
                      </a:schemeClr>
                    </a:solidFill>
                  </a:rPr>
                  <a:t>输入标题文本</a:t>
                </a:r>
              </a:p>
            </p:txBody>
          </p:sp>
          <p:sp>
            <p:nvSpPr>
              <p:cNvPr id="20" name="文本框 65"/>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 name="千图PPT彼岸天：ID 8661124库_组合 1"/>
          <p:cNvGrpSpPr/>
          <p:nvPr>
            <p:custDataLst>
              <p:tags r:id="rId7"/>
            </p:custDataLst>
          </p:nvPr>
        </p:nvGrpSpPr>
        <p:grpSpPr>
          <a:xfrm>
            <a:off x="1168893" y="1649954"/>
            <a:ext cx="4430097" cy="624349"/>
            <a:chOff x="1168893" y="1649954"/>
            <a:chExt cx="4430097" cy="624349"/>
          </a:xfrm>
        </p:grpSpPr>
        <p:sp>
          <p:nvSpPr>
            <p:cNvPr id="15" name="菱形 14"/>
            <p:cNvSpPr/>
            <p:nvPr/>
          </p:nvSpPr>
          <p:spPr>
            <a:xfrm>
              <a:off x="1168893" y="1649954"/>
              <a:ext cx="624349" cy="624349"/>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01</a:t>
              </a:r>
              <a:endParaRPr lang="en-US" altLang="zh-CN" dirty="0">
                <a:solidFill>
                  <a:schemeClr val="bg1"/>
                </a:solidFill>
                <a:latin typeface="Impact" panose="020B0806030902050204" pitchFamily="34" charset="0"/>
              </a:endParaRPr>
            </a:p>
          </p:txBody>
        </p:sp>
        <p:grpSp>
          <p:nvGrpSpPr>
            <p:cNvPr id="16" name="组合 15"/>
            <p:cNvGrpSpPr/>
            <p:nvPr/>
          </p:nvGrpSpPr>
          <p:grpSpPr>
            <a:xfrm>
              <a:off x="1636416" y="1680512"/>
              <a:ext cx="3962574" cy="563232"/>
              <a:chOff x="6444107" y="1469392"/>
              <a:chExt cx="4232109" cy="563232"/>
            </a:xfrm>
          </p:grpSpPr>
          <p:sp>
            <p:nvSpPr>
              <p:cNvPr id="17" name="文本框 62"/>
              <p:cNvSpPr txBox="1"/>
              <p:nvPr/>
            </p:nvSpPr>
            <p:spPr>
              <a:xfrm>
                <a:off x="6444107" y="1469392"/>
                <a:ext cx="4232109" cy="242864"/>
              </a:xfrm>
              <a:prstGeom prst="rect">
                <a:avLst/>
              </a:prstGeom>
              <a:noFill/>
            </p:spPr>
            <p:txBody>
              <a:bodyPr wrap="none" lIns="360000" tIns="0" rIns="0" bIns="0" anchor="b" anchorCtr="0">
                <a:normAutofit fontScale="92500" lnSpcReduction="10000"/>
              </a:bodyPr>
              <a:lstStyle/>
              <a:p>
                <a:pPr>
                  <a:lnSpc>
                    <a:spcPct val="110000"/>
                  </a:lnSpc>
                </a:pPr>
                <a:r>
                  <a:rPr lang="zh-CN" altLang="en-US" sz="1600" b="1" dirty="0">
                    <a:solidFill>
                      <a:schemeClr val="accent1">
                        <a:lumMod val="100000"/>
                      </a:schemeClr>
                    </a:solidFill>
                  </a:rPr>
                  <a:t>输入标题文本</a:t>
                </a:r>
              </a:p>
            </p:txBody>
          </p:sp>
          <p:sp>
            <p:nvSpPr>
              <p:cNvPr id="18" name="文本框 63"/>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3" name="矩形 2"/>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0-#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500" fill="hold"/>
                                        <p:tgtEl>
                                          <p:spTgt spid="57"/>
                                        </p:tgtEl>
                                        <p:attrNameLst>
                                          <p:attrName>ppt_x</p:attrName>
                                        </p:attrNameLst>
                                      </p:cBhvr>
                                      <p:tavLst>
                                        <p:tav tm="0">
                                          <p:val>
                                            <p:strVal val="0-#ppt_w/2"/>
                                          </p:val>
                                        </p:tav>
                                        <p:tav tm="100000">
                                          <p:val>
                                            <p:strVal val="#ppt_x"/>
                                          </p:val>
                                        </p:tav>
                                      </p:tavLst>
                                    </p:anim>
                                    <p:anim calcmode="lin" valueType="num">
                                      <p:cBhvr additive="base">
                                        <p:cTn id="23" dur="500" fill="hold"/>
                                        <p:tgtEl>
                                          <p:spTgt spid="5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500" fill="hold"/>
                                        <p:tgtEl>
                                          <p:spTgt spid="58"/>
                                        </p:tgtEl>
                                        <p:attrNameLst>
                                          <p:attrName>ppt_x</p:attrName>
                                        </p:attrNameLst>
                                      </p:cBhvr>
                                      <p:tavLst>
                                        <p:tav tm="0">
                                          <p:val>
                                            <p:strVal val="0-#ppt_w/2"/>
                                          </p:val>
                                        </p:tav>
                                        <p:tav tm="100000">
                                          <p:val>
                                            <p:strVal val="#ppt_x"/>
                                          </p:val>
                                        </p:tav>
                                      </p:tavLst>
                                    </p:anim>
                                    <p:anim calcmode="lin" valueType="num">
                                      <p:cBhvr additive="base">
                                        <p:cTn id="28" dur="500" fill="hold"/>
                                        <p:tgtEl>
                                          <p:spTgt spid="5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additive="base">
                                        <p:cTn id="32" dur="500" fill="hold"/>
                                        <p:tgtEl>
                                          <p:spTgt spid="59"/>
                                        </p:tgtEl>
                                        <p:attrNameLst>
                                          <p:attrName>ppt_x</p:attrName>
                                        </p:attrNameLst>
                                      </p:cBhvr>
                                      <p:tavLst>
                                        <p:tav tm="0">
                                          <p:val>
                                            <p:strVal val="0-#ppt_w/2"/>
                                          </p:val>
                                        </p:tav>
                                        <p:tav tm="100000">
                                          <p:val>
                                            <p:strVal val="#ppt_x"/>
                                          </p:val>
                                        </p:tav>
                                      </p:tavLst>
                                    </p:anim>
                                    <p:anim calcmode="lin" valueType="num">
                                      <p:cBhvr additive="base">
                                        <p:cTn id="33" dur="500" fill="hold"/>
                                        <p:tgtEl>
                                          <p:spTgt spid="59"/>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500" fill="hold"/>
                                        <p:tgtEl>
                                          <p:spTgt spid="60"/>
                                        </p:tgtEl>
                                        <p:attrNameLst>
                                          <p:attrName>ppt_x</p:attrName>
                                        </p:attrNameLst>
                                      </p:cBhvr>
                                      <p:tavLst>
                                        <p:tav tm="0">
                                          <p:val>
                                            <p:strVal val="0-#ppt_w/2"/>
                                          </p:val>
                                        </p:tav>
                                        <p:tav tm="100000">
                                          <p:val>
                                            <p:strVal val="#ppt_x"/>
                                          </p:val>
                                        </p:tav>
                                      </p:tavLst>
                                    </p:anim>
                                    <p:anim calcmode="lin" valueType="num">
                                      <p:cBhvr additive="base">
                                        <p:cTn id="38" dur="500" fill="hold"/>
                                        <p:tgtEl>
                                          <p:spTgt spid="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千图PPT彼岸天：ID 8661124库_组合 27"/>
          <p:cNvGrpSpPr/>
          <p:nvPr>
            <p:custDataLst>
              <p:tags r:id="rId1"/>
            </p:custDataLst>
          </p:nvPr>
        </p:nvGrpSpPr>
        <p:grpSpPr>
          <a:xfrm>
            <a:off x="1281359" y="1465395"/>
            <a:ext cx="2778862" cy="2024080"/>
            <a:chOff x="1281359" y="1465395"/>
            <a:chExt cx="2778862" cy="2024080"/>
          </a:xfrm>
        </p:grpSpPr>
        <p:sp>
          <p:nvSpPr>
            <p:cNvPr id="5" name="TextBox 52"/>
            <p:cNvSpPr txBox="1"/>
            <p:nvPr/>
          </p:nvSpPr>
          <p:spPr>
            <a:xfrm>
              <a:off x="1281359" y="1712075"/>
              <a:ext cx="2778862" cy="1777400"/>
            </a:xfrm>
            <a:prstGeom prst="roundRect">
              <a:avLst>
                <a:gd name="adj" fmla="val 3352"/>
              </a:avLst>
            </a:prstGeom>
            <a:noFill/>
            <a:ln>
              <a:solidFill>
                <a:schemeClr val="bg1">
                  <a:lumMod val="85000"/>
                </a:schemeClr>
              </a:solidFill>
            </a:ln>
          </p:spPr>
          <p:txBody>
            <a:bodyPr wrap="square" lIns="0" tIns="0" rIns="0" bIns="0" rtlCol="0" anchor="ctr" anchorCtr="1">
              <a:normAutofit/>
            </a:bodyPr>
            <a:lstStyle/>
            <a:p>
              <a:pPr algn="ctr">
                <a:lnSpc>
                  <a:spcPct val="150000"/>
                </a:lnSpc>
              </a:pPr>
              <a:r>
                <a:rPr lang="zh-CN" altLang="en-US" sz="1100" dirty="0" smtClean="0">
                  <a:solidFill>
                    <a:sysClr val="windowText" lastClr="000000"/>
                  </a:solidFill>
                  <a:cs typeface="+mn-ea"/>
                  <a:sym typeface="+mn-lt"/>
                </a:rPr>
                <a:t>点击此处更换文本点击此处更换文本点击此处更换文本点击此处更换文本点击此处更换文本点击此处更换文本点击此处更换文本点击此处更换文本</a:t>
              </a:r>
              <a:endParaRPr lang="zh-CN" altLang="en-US" sz="1100" dirty="0">
                <a:solidFill>
                  <a:sysClr val="windowText" lastClr="000000"/>
                </a:solidFill>
                <a:cs typeface="+mn-ea"/>
                <a:sym typeface="+mn-lt"/>
              </a:endParaRPr>
            </a:p>
          </p:txBody>
        </p:sp>
        <p:sp>
          <p:nvSpPr>
            <p:cNvPr id="6" name="Round Same Side Corner Rectangle 54"/>
            <p:cNvSpPr/>
            <p:nvPr/>
          </p:nvSpPr>
          <p:spPr>
            <a:xfrm>
              <a:off x="1631505" y="1465395"/>
              <a:ext cx="2088426" cy="44571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p>
              <a:pPr algn="ctr">
                <a:lnSpc>
                  <a:spcPct val="120000"/>
                </a:lnSpc>
              </a:pPr>
              <a:r>
                <a:rPr lang="zh-CN" altLang="en-US" sz="1600" b="1" dirty="0">
                  <a:cs typeface="+mn-ea"/>
                  <a:sym typeface="+mn-lt"/>
                </a:rPr>
                <a:t>输入标题文本</a:t>
              </a:r>
              <a:endParaRPr lang="en-US" sz="1600" b="1" dirty="0">
                <a:cs typeface="+mn-ea"/>
                <a:sym typeface="+mn-lt"/>
              </a:endParaRPr>
            </a:p>
          </p:txBody>
        </p:sp>
      </p:grpSp>
      <p:grpSp>
        <p:nvGrpSpPr>
          <p:cNvPr id="29" name="千图PPT彼岸天：ID 8661124库_组合 28"/>
          <p:cNvGrpSpPr/>
          <p:nvPr>
            <p:custDataLst>
              <p:tags r:id="rId2"/>
            </p:custDataLst>
          </p:nvPr>
        </p:nvGrpSpPr>
        <p:grpSpPr>
          <a:xfrm>
            <a:off x="8140411" y="1459397"/>
            <a:ext cx="2778862" cy="2030078"/>
            <a:chOff x="8140411" y="1459397"/>
            <a:chExt cx="2778862" cy="2030078"/>
          </a:xfrm>
        </p:grpSpPr>
        <p:sp>
          <p:nvSpPr>
            <p:cNvPr id="8" name="TextBox 116"/>
            <p:cNvSpPr txBox="1"/>
            <p:nvPr/>
          </p:nvSpPr>
          <p:spPr>
            <a:xfrm>
              <a:off x="8140411" y="1712075"/>
              <a:ext cx="2778862" cy="1777400"/>
            </a:xfrm>
            <a:prstGeom prst="rect">
              <a:avLst/>
            </a:prstGeom>
            <a:noFill/>
            <a:ln>
              <a:solidFill>
                <a:schemeClr val="bg1">
                  <a:lumMod val="85000"/>
                </a:schemeClr>
              </a:solidFill>
            </a:ln>
          </p:spPr>
          <p:txBody>
            <a:bodyPr wrap="square" lIns="0" tIns="0" rIns="0" bIns="0" rtlCol="0" anchor="ctr" anchorCtr="1">
              <a:normAutofit/>
            </a:bodyPr>
            <a:lstStyle>
              <a:defPPr>
                <a:defRPr lang="zh-CN"/>
              </a:defPPr>
              <a:lvl1pPr algn="ctr">
                <a:lnSpc>
                  <a:spcPct val="150000"/>
                </a:lnSpc>
                <a:defRPr sz="1100">
                  <a:solidFill>
                    <a:sysClr val="windowText" lastClr="000000"/>
                  </a:solidFill>
                  <a:cs typeface="+mn-ea"/>
                </a:defRPr>
              </a:lvl1pPr>
            </a:lstStyle>
            <a:p>
              <a:r>
                <a:rPr lang="zh-CN" altLang="en-US" dirty="0" smtClean="0">
                  <a:sym typeface="+mn-lt"/>
                </a:rPr>
                <a:t>点击此处更换文本点击此处更换文本点击此处更换文本点击此处更换文本点击此处更换文本点击此处更换文本点击此处更换文本点击此处更换文本</a:t>
              </a:r>
              <a:endParaRPr lang="zh-CN" altLang="en-US" dirty="0">
                <a:sym typeface="+mn-lt"/>
              </a:endParaRPr>
            </a:p>
          </p:txBody>
        </p:sp>
        <p:sp>
          <p:nvSpPr>
            <p:cNvPr id="9" name="Round Same Side Corner Rectangle 117"/>
            <p:cNvSpPr/>
            <p:nvPr/>
          </p:nvSpPr>
          <p:spPr>
            <a:xfrm>
              <a:off x="8640514" y="1459397"/>
              <a:ext cx="1778657" cy="44571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p>
              <a:pPr algn="ctr">
                <a:lnSpc>
                  <a:spcPct val="120000"/>
                </a:lnSpc>
              </a:pPr>
              <a:r>
                <a:rPr lang="zh-CN" altLang="en-US" sz="1600" b="1" dirty="0">
                  <a:cs typeface="+mn-ea"/>
                  <a:sym typeface="+mn-lt"/>
                </a:rPr>
                <a:t>输入标题文本</a:t>
              </a:r>
              <a:endParaRPr lang="en-US" sz="1600" b="1" dirty="0">
                <a:cs typeface="+mn-ea"/>
                <a:sym typeface="+mn-lt"/>
              </a:endParaRPr>
            </a:p>
          </p:txBody>
        </p:sp>
      </p:grpSp>
      <p:grpSp>
        <p:nvGrpSpPr>
          <p:cNvPr id="2" name="千图PPT彼岸天：ID 8661124库_组合 1"/>
          <p:cNvGrpSpPr/>
          <p:nvPr>
            <p:custDataLst>
              <p:tags r:id="rId3"/>
            </p:custDataLst>
          </p:nvPr>
        </p:nvGrpSpPr>
        <p:grpSpPr>
          <a:xfrm>
            <a:off x="4380141" y="1543370"/>
            <a:ext cx="3474827" cy="4341058"/>
            <a:chOff x="4380141" y="1543370"/>
            <a:chExt cx="3474827" cy="4341058"/>
          </a:xfrm>
        </p:grpSpPr>
        <p:grpSp>
          <p:nvGrpSpPr>
            <p:cNvPr id="4" name="组合 3"/>
            <p:cNvGrpSpPr/>
            <p:nvPr/>
          </p:nvGrpSpPr>
          <p:grpSpPr>
            <a:xfrm>
              <a:off x="4717383" y="1543370"/>
              <a:ext cx="3137585" cy="4341058"/>
              <a:chOff x="4366409" y="1482557"/>
              <a:chExt cx="2813659" cy="3892886"/>
            </a:xfrm>
          </p:grpSpPr>
          <p:grpSp>
            <p:nvGrpSpPr>
              <p:cNvPr id="16" name="Group 35"/>
              <p:cNvGrpSpPr/>
              <p:nvPr/>
            </p:nvGrpSpPr>
            <p:grpSpPr>
              <a:xfrm>
                <a:off x="5133187" y="4809324"/>
                <a:ext cx="2046881" cy="566119"/>
                <a:chOff x="2889972" y="3780969"/>
                <a:chExt cx="1860801" cy="514654"/>
              </a:xfrm>
            </p:grpSpPr>
            <p:sp>
              <p:nvSpPr>
                <p:cNvPr id="25" name="Oval 36"/>
                <p:cNvSpPr/>
                <p:nvPr/>
              </p:nvSpPr>
              <p:spPr>
                <a:xfrm>
                  <a:off x="2889972" y="3780969"/>
                  <a:ext cx="1860801" cy="514654"/>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cs typeface="+mn-ea"/>
                    <a:sym typeface="+mn-lt"/>
                  </a:endParaRPr>
                </a:p>
              </p:txBody>
            </p:sp>
            <p:sp>
              <p:nvSpPr>
                <p:cNvPr id="26" name="Oval 38"/>
                <p:cNvSpPr/>
                <p:nvPr/>
              </p:nvSpPr>
              <p:spPr>
                <a:xfrm>
                  <a:off x="3138706" y="3887055"/>
                  <a:ext cx="1363332" cy="30248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cs typeface="+mn-ea"/>
                    <a:sym typeface="+mn-lt"/>
                  </a:endParaRPr>
                </a:p>
              </p:txBody>
            </p:sp>
            <p:sp>
              <p:nvSpPr>
                <p:cNvPr id="27" name="Oval 39"/>
                <p:cNvSpPr/>
                <p:nvPr/>
              </p:nvSpPr>
              <p:spPr>
                <a:xfrm>
                  <a:off x="3538756" y="3975814"/>
                  <a:ext cx="563232" cy="124964"/>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cs typeface="+mn-ea"/>
                    <a:sym typeface="+mn-lt"/>
                  </a:endParaRPr>
                </a:p>
              </p:txBody>
            </p:sp>
          </p:grpSp>
          <p:grpSp>
            <p:nvGrpSpPr>
              <p:cNvPr id="17" name="Group 86"/>
              <p:cNvGrpSpPr/>
              <p:nvPr/>
            </p:nvGrpSpPr>
            <p:grpSpPr>
              <a:xfrm rot="3723659">
                <a:off x="3518057" y="2330909"/>
                <a:ext cx="3739744" cy="2043040"/>
                <a:chOff x="3990975" y="2525713"/>
                <a:chExt cx="1697038" cy="927100"/>
              </a:xfrm>
            </p:grpSpPr>
            <p:sp>
              <p:nvSpPr>
                <p:cNvPr id="18" name="Freeform 17"/>
                <p:cNvSpPr/>
                <p:nvPr/>
              </p:nvSpPr>
              <p:spPr bwMode="auto">
                <a:xfrm>
                  <a:off x="4016375" y="2970213"/>
                  <a:ext cx="363538" cy="330200"/>
                </a:xfrm>
                <a:custGeom>
                  <a:avLst/>
                  <a:gdLst/>
                  <a:ahLst/>
                  <a:cxnLst>
                    <a:cxn ang="0">
                      <a:pos x="236" y="0"/>
                    </a:cxn>
                    <a:cxn ang="0">
                      <a:pos x="271" y="128"/>
                    </a:cxn>
                    <a:cxn ang="0">
                      <a:pos x="236" y="0"/>
                    </a:cxn>
                  </a:cxnLst>
                  <a:rect l="0" t="0" r="r" b="b"/>
                  <a:pathLst>
                    <a:path w="271" h="245">
                      <a:moveTo>
                        <a:pt x="236" y="0"/>
                      </a:moveTo>
                      <a:cubicBezTo>
                        <a:pt x="23" y="81"/>
                        <a:pt x="0" y="245"/>
                        <a:pt x="271" y="128"/>
                      </a:cubicBezTo>
                      <a:lnTo>
                        <a:pt x="236" y="0"/>
                      </a:lnTo>
                      <a:close/>
                    </a:path>
                  </a:pathLst>
                </a:custGeom>
                <a:solidFill>
                  <a:schemeClr val="accent1">
                    <a:lumMod val="75000"/>
                  </a:schemeClr>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19" name="Freeform 18"/>
                <p:cNvSpPr/>
                <p:nvPr/>
              </p:nvSpPr>
              <p:spPr bwMode="auto">
                <a:xfrm>
                  <a:off x="3990975" y="2651125"/>
                  <a:ext cx="404813" cy="327025"/>
                </a:xfrm>
                <a:custGeom>
                  <a:avLst/>
                  <a:gdLst/>
                  <a:ahLst/>
                  <a:cxnLst>
                    <a:cxn ang="0">
                      <a:pos x="255" y="244"/>
                    </a:cxn>
                    <a:cxn ang="0">
                      <a:pos x="302" y="121"/>
                    </a:cxn>
                    <a:cxn ang="0">
                      <a:pos x="255" y="244"/>
                    </a:cxn>
                  </a:cxnLst>
                  <a:rect l="0" t="0" r="r" b="b"/>
                  <a:pathLst>
                    <a:path w="302" h="244">
                      <a:moveTo>
                        <a:pt x="255" y="244"/>
                      </a:moveTo>
                      <a:cubicBezTo>
                        <a:pt x="0" y="106"/>
                        <a:pt x="50" y="0"/>
                        <a:pt x="302" y="121"/>
                      </a:cubicBezTo>
                      <a:lnTo>
                        <a:pt x="255" y="244"/>
                      </a:lnTo>
                      <a:close/>
                    </a:path>
                  </a:pathLst>
                </a:custGeom>
                <a:solidFill>
                  <a:schemeClr val="accent1">
                    <a:lumMod val="75000"/>
                  </a:schemeClr>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0" name="Freeform 19"/>
                <p:cNvSpPr/>
                <p:nvPr/>
              </p:nvSpPr>
              <p:spPr bwMode="auto">
                <a:xfrm>
                  <a:off x="5297488" y="3011488"/>
                  <a:ext cx="390525" cy="41275"/>
                </a:xfrm>
                <a:custGeom>
                  <a:avLst/>
                  <a:gdLst/>
                  <a:ahLst/>
                  <a:cxnLst>
                    <a:cxn ang="0">
                      <a:pos x="73" y="2"/>
                    </a:cxn>
                    <a:cxn ang="0">
                      <a:pos x="0" y="8"/>
                    </a:cxn>
                    <a:cxn ang="0">
                      <a:pos x="72" y="21"/>
                    </a:cxn>
                    <a:cxn ang="0">
                      <a:pos x="291" y="27"/>
                    </a:cxn>
                    <a:cxn ang="0">
                      <a:pos x="292" y="24"/>
                    </a:cxn>
                    <a:cxn ang="0">
                      <a:pos x="73" y="2"/>
                    </a:cxn>
                  </a:cxnLst>
                  <a:rect l="0" t="0" r="r" b="b"/>
                  <a:pathLst>
                    <a:path w="292" h="30">
                      <a:moveTo>
                        <a:pt x="73" y="2"/>
                      </a:moveTo>
                      <a:cubicBezTo>
                        <a:pt x="33" y="0"/>
                        <a:pt x="1" y="2"/>
                        <a:pt x="0" y="8"/>
                      </a:cubicBezTo>
                      <a:cubicBezTo>
                        <a:pt x="0" y="13"/>
                        <a:pt x="32" y="19"/>
                        <a:pt x="72" y="21"/>
                      </a:cubicBezTo>
                      <a:cubicBezTo>
                        <a:pt x="100" y="22"/>
                        <a:pt x="279" y="30"/>
                        <a:pt x="291" y="27"/>
                      </a:cubicBezTo>
                      <a:cubicBezTo>
                        <a:pt x="292" y="26"/>
                        <a:pt x="292" y="26"/>
                        <a:pt x="292" y="24"/>
                      </a:cubicBezTo>
                      <a:cubicBezTo>
                        <a:pt x="280" y="21"/>
                        <a:pt x="101" y="3"/>
                        <a:pt x="73" y="2"/>
                      </a:cubicBezTo>
                      <a:close/>
                    </a:path>
                  </a:pathLst>
                </a:custGeom>
                <a:solidFill>
                  <a:schemeClr val="tx2"/>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1" name="Freeform 21"/>
                <p:cNvSpPr/>
                <p:nvPr/>
              </p:nvSpPr>
              <p:spPr bwMode="auto">
                <a:xfrm>
                  <a:off x="4333875" y="2951163"/>
                  <a:ext cx="1028700" cy="134938"/>
                </a:xfrm>
                <a:custGeom>
                  <a:avLst/>
                  <a:gdLst/>
                  <a:ahLst/>
                  <a:cxnLst>
                    <a:cxn ang="0">
                      <a:pos x="768" y="10"/>
                    </a:cxn>
                    <a:cxn ang="0">
                      <a:pos x="0" y="9"/>
                    </a:cxn>
                    <a:cxn ang="0">
                      <a:pos x="0" y="26"/>
                    </a:cxn>
                    <a:cxn ang="0">
                      <a:pos x="763" y="100"/>
                    </a:cxn>
                    <a:cxn ang="0">
                      <a:pos x="768" y="10"/>
                    </a:cxn>
                  </a:cxnLst>
                  <a:rect l="0" t="0" r="r" b="b"/>
                  <a:pathLst>
                    <a:path w="768" h="100">
                      <a:moveTo>
                        <a:pt x="768" y="10"/>
                      </a:moveTo>
                      <a:cubicBezTo>
                        <a:pt x="512" y="0"/>
                        <a:pt x="257" y="0"/>
                        <a:pt x="0" y="9"/>
                      </a:cubicBezTo>
                      <a:cubicBezTo>
                        <a:pt x="0" y="26"/>
                        <a:pt x="0" y="26"/>
                        <a:pt x="0" y="26"/>
                      </a:cubicBezTo>
                      <a:cubicBezTo>
                        <a:pt x="254" y="60"/>
                        <a:pt x="508" y="85"/>
                        <a:pt x="763" y="100"/>
                      </a:cubicBezTo>
                      <a:lnTo>
                        <a:pt x="768" y="10"/>
                      </a:lnTo>
                      <a:close/>
                    </a:path>
                  </a:pathLst>
                </a:custGeom>
                <a:solidFill>
                  <a:schemeClr val="tx2">
                    <a:lumMod val="40000"/>
                    <a:lumOff val="60000"/>
                  </a:schemeClr>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2" name="Freeform 22"/>
                <p:cNvSpPr/>
                <p:nvPr/>
              </p:nvSpPr>
              <p:spPr bwMode="auto">
                <a:xfrm>
                  <a:off x="5111750" y="2957513"/>
                  <a:ext cx="307975" cy="128588"/>
                </a:xfrm>
                <a:custGeom>
                  <a:avLst/>
                  <a:gdLst/>
                  <a:ahLst/>
                  <a:cxnLst>
                    <a:cxn ang="0">
                      <a:pos x="187" y="5"/>
                    </a:cxn>
                    <a:cxn ang="0">
                      <a:pos x="10" y="0"/>
                    </a:cxn>
                    <a:cxn ang="0">
                      <a:pos x="0" y="82"/>
                    </a:cxn>
                    <a:cxn ang="0">
                      <a:pos x="182" y="95"/>
                    </a:cxn>
                    <a:cxn ang="0">
                      <a:pos x="187" y="5"/>
                    </a:cxn>
                  </a:cxnLst>
                  <a:rect l="0" t="0" r="r" b="b"/>
                  <a:pathLst>
                    <a:path w="230" h="95">
                      <a:moveTo>
                        <a:pt x="187" y="5"/>
                      </a:moveTo>
                      <a:cubicBezTo>
                        <a:pt x="10" y="0"/>
                        <a:pt x="10" y="0"/>
                        <a:pt x="10" y="0"/>
                      </a:cubicBezTo>
                      <a:cubicBezTo>
                        <a:pt x="44" y="14"/>
                        <a:pt x="40" y="66"/>
                        <a:pt x="0" y="82"/>
                      </a:cubicBezTo>
                      <a:cubicBezTo>
                        <a:pt x="182" y="95"/>
                        <a:pt x="182" y="95"/>
                        <a:pt x="182" y="95"/>
                      </a:cubicBezTo>
                      <a:cubicBezTo>
                        <a:pt x="230" y="85"/>
                        <a:pt x="228" y="17"/>
                        <a:pt x="187" y="5"/>
                      </a:cubicBezTo>
                      <a:close/>
                    </a:path>
                  </a:pathLst>
                </a:custGeom>
                <a:solidFill>
                  <a:schemeClr val="tx2">
                    <a:lumMod val="60000"/>
                    <a:lumOff val="40000"/>
                  </a:schemeClr>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3" name="Freeform 23"/>
                <p:cNvSpPr/>
                <p:nvPr/>
              </p:nvSpPr>
              <p:spPr bwMode="auto">
                <a:xfrm>
                  <a:off x="4324350" y="2525713"/>
                  <a:ext cx="420688" cy="466725"/>
                </a:xfrm>
                <a:custGeom>
                  <a:avLst/>
                  <a:gdLst/>
                  <a:ahLst/>
                  <a:cxnLst>
                    <a:cxn ang="0">
                      <a:pos x="314" y="348"/>
                    </a:cxn>
                    <a:cxn ang="0">
                      <a:pos x="0" y="334"/>
                    </a:cxn>
                    <a:cxn ang="0">
                      <a:pos x="314" y="348"/>
                    </a:cxn>
                  </a:cxnLst>
                  <a:rect l="0" t="0" r="r" b="b"/>
                  <a:pathLst>
                    <a:path w="314" h="348">
                      <a:moveTo>
                        <a:pt x="314" y="348"/>
                      </a:moveTo>
                      <a:cubicBezTo>
                        <a:pt x="0" y="334"/>
                        <a:pt x="0" y="334"/>
                        <a:pt x="0" y="334"/>
                      </a:cubicBezTo>
                      <a:cubicBezTo>
                        <a:pt x="78" y="44"/>
                        <a:pt x="280" y="0"/>
                        <a:pt x="314" y="348"/>
                      </a:cubicBezTo>
                      <a:close/>
                    </a:path>
                  </a:pathLst>
                </a:custGeom>
                <a:solidFill>
                  <a:schemeClr val="accent1"/>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4" name="Freeform 24"/>
                <p:cNvSpPr/>
                <p:nvPr/>
              </p:nvSpPr>
              <p:spPr bwMode="auto">
                <a:xfrm>
                  <a:off x="4324350" y="2974975"/>
                  <a:ext cx="420688" cy="477838"/>
                </a:xfrm>
                <a:custGeom>
                  <a:avLst/>
                  <a:gdLst/>
                  <a:ahLst/>
                  <a:cxnLst>
                    <a:cxn ang="0">
                      <a:pos x="314" y="14"/>
                    </a:cxn>
                    <a:cxn ang="0">
                      <a:pos x="0" y="0"/>
                    </a:cxn>
                    <a:cxn ang="0">
                      <a:pos x="314" y="14"/>
                    </a:cxn>
                  </a:cxnLst>
                  <a:rect l="0" t="0" r="r" b="b"/>
                  <a:pathLst>
                    <a:path w="314" h="356">
                      <a:moveTo>
                        <a:pt x="314" y="14"/>
                      </a:moveTo>
                      <a:cubicBezTo>
                        <a:pt x="0" y="0"/>
                        <a:pt x="0" y="0"/>
                        <a:pt x="0" y="0"/>
                      </a:cubicBezTo>
                      <a:cubicBezTo>
                        <a:pt x="49" y="296"/>
                        <a:pt x="247" y="356"/>
                        <a:pt x="314" y="14"/>
                      </a:cubicBezTo>
                      <a:close/>
                    </a:path>
                  </a:pathLst>
                </a:custGeom>
                <a:solidFill>
                  <a:schemeClr val="accent1"/>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grpSp>
        </p:grpSp>
        <p:sp>
          <p:nvSpPr>
            <p:cNvPr id="7" name="Rectangle 81"/>
            <p:cNvSpPr/>
            <p:nvPr/>
          </p:nvSpPr>
          <p:spPr>
            <a:xfrm>
              <a:off x="4380141" y="2998337"/>
              <a:ext cx="683982" cy="683982"/>
            </a:xfrm>
            <a:prstGeom prst="ellipse">
              <a:avLst/>
            </a:prstGeom>
            <a:solidFill>
              <a:schemeClr val="bg1"/>
            </a:solidFill>
            <a:ln w="53975">
              <a:solidFill>
                <a:schemeClr val="bg1">
                  <a:lumMod val="75000"/>
                  <a:alpha val="80000"/>
                </a:schemeClr>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r>
                <a:rPr lang="en-US" sz="2000" b="1" dirty="0">
                  <a:cs typeface="+mn-ea"/>
                  <a:sym typeface="+mn-lt"/>
                </a:rPr>
                <a:t>1</a:t>
              </a:r>
            </a:p>
          </p:txBody>
        </p:sp>
        <p:sp>
          <p:nvSpPr>
            <p:cNvPr id="10" name="Rectangle 114"/>
            <p:cNvSpPr/>
            <p:nvPr/>
          </p:nvSpPr>
          <p:spPr>
            <a:xfrm>
              <a:off x="7153641" y="4815865"/>
              <a:ext cx="683982" cy="683982"/>
            </a:xfrm>
            <a:prstGeom prst="ellipse">
              <a:avLst/>
            </a:prstGeom>
            <a:solidFill>
              <a:schemeClr val="bg1"/>
            </a:solidFill>
            <a:ln w="53975">
              <a:solidFill>
                <a:schemeClr val="bg1">
                  <a:lumMod val="75000"/>
                  <a:alpha val="80000"/>
                </a:schemeClr>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r>
                <a:rPr lang="en-US" sz="2000" b="1" dirty="0">
                  <a:cs typeface="+mn-ea"/>
                  <a:sym typeface="+mn-lt"/>
                </a:rPr>
                <a:t>2</a:t>
              </a:r>
            </a:p>
          </p:txBody>
        </p:sp>
      </p:grpSp>
      <p:grpSp>
        <p:nvGrpSpPr>
          <p:cNvPr id="30" name="千图PPT彼岸天：ID 8661124库_组合 29"/>
          <p:cNvGrpSpPr/>
          <p:nvPr>
            <p:custDataLst>
              <p:tags r:id="rId4"/>
            </p:custDataLst>
          </p:nvPr>
        </p:nvGrpSpPr>
        <p:grpSpPr>
          <a:xfrm>
            <a:off x="8140411" y="3957172"/>
            <a:ext cx="2778862" cy="2030078"/>
            <a:chOff x="8140411" y="3957172"/>
            <a:chExt cx="2778862" cy="2030078"/>
          </a:xfrm>
        </p:grpSpPr>
        <p:sp>
          <p:nvSpPr>
            <p:cNvPr id="11" name="TextBox 116"/>
            <p:cNvSpPr txBox="1"/>
            <p:nvPr/>
          </p:nvSpPr>
          <p:spPr>
            <a:xfrm>
              <a:off x="8140411" y="4209850"/>
              <a:ext cx="2778862" cy="1777400"/>
            </a:xfrm>
            <a:prstGeom prst="rect">
              <a:avLst/>
            </a:prstGeom>
            <a:noFill/>
            <a:ln>
              <a:solidFill>
                <a:schemeClr val="bg1">
                  <a:lumMod val="85000"/>
                </a:schemeClr>
              </a:solidFill>
            </a:ln>
          </p:spPr>
          <p:txBody>
            <a:bodyPr wrap="square" lIns="0" tIns="0" rIns="0" bIns="0" rtlCol="0" anchor="ctr" anchorCtr="1">
              <a:normAutofit/>
            </a:bodyPr>
            <a:lstStyle>
              <a:defPPr>
                <a:defRPr lang="zh-CN"/>
              </a:defPPr>
              <a:lvl1pPr algn="ctr">
                <a:lnSpc>
                  <a:spcPct val="150000"/>
                </a:lnSpc>
                <a:defRPr sz="1100">
                  <a:solidFill>
                    <a:sysClr val="windowText" lastClr="000000"/>
                  </a:solidFill>
                  <a:cs typeface="+mn-ea"/>
                </a:defRPr>
              </a:lvl1pPr>
            </a:lstStyle>
            <a:p>
              <a:r>
                <a:rPr lang="zh-CN" altLang="en-US" dirty="0" smtClean="0">
                  <a:sym typeface="+mn-lt"/>
                </a:rPr>
                <a:t>点击此处更换文本点击此处更换文本点击此处更换文本点击此处更换文本点击此处更换文本点击此处更换文本点击此处更换文本点击此处更换文本</a:t>
              </a:r>
              <a:endParaRPr lang="zh-CN" altLang="en-US" dirty="0">
                <a:sym typeface="+mn-lt"/>
              </a:endParaRPr>
            </a:p>
          </p:txBody>
        </p:sp>
        <p:sp>
          <p:nvSpPr>
            <p:cNvPr id="12" name="Round Same Side Corner Rectangle 117"/>
            <p:cNvSpPr/>
            <p:nvPr/>
          </p:nvSpPr>
          <p:spPr>
            <a:xfrm>
              <a:off x="8640514" y="3957172"/>
              <a:ext cx="1778657" cy="44571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p>
              <a:pPr algn="ctr">
                <a:lnSpc>
                  <a:spcPct val="120000"/>
                </a:lnSpc>
              </a:pPr>
              <a:r>
                <a:rPr lang="zh-CN" altLang="en-US" sz="1600" b="1" dirty="0">
                  <a:cs typeface="+mn-ea"/>
                  <a:sym typeface="+mn-lt"/>
                </a:rPr>
                <a:t>输入标题文本</a:t>
              </a:r>
              <a:endParaRPr lang="en-US" sz="1600" b="1" dirty="0">
                <a:cs typeface="+mn-ea"/>
                <a:sym typeface="+mn-lt"/>
              </a:endParaRPr>
            </a:p>
          </p:txBody>
        </p:sp>
      </p:grpSp>
      <p:grpSp>
        <p:nvGrpSpPr>
          <p:cNvPr id="31" name="千图PPT彼岸天：ID 8661124库_组合 30"/>
          <p:cNvGrpSpPr/>
          <p:nvPr>
            <p:custDataLst>
              <p:tags r:id="rId5"/>
            </p:custDataLst>
          </p:nvPr>
        </p:nvGrpSpPr>
        <p:grpSpPr>
          <a:xfrm>
            <a:off x="1281359" y="3963170"/>
            <a:ext cx="2778862" cy="2024080"/>
            <a:chOff x="1281359" y="3963170"/>
            <a:chExt cx="2778862" cy="2024080"/>
          </a:xfrm>
        </p:grpSpPr>
        <p:sp>
          <p:nvSpPr>
            <p:cNvPr id="13" name="TextBox 52"/>
            <p:cNvSpPr txBox="1"/>
            <p:nvPr/>
          </p:nvSpPr>
          <p:spPr>
            <a:xfrm>
              <a:off x="1281359" y="4209850"/>
              <a:ext cx="2778862" cy="1777400"/>
            </a:xfrm>
            <a:prstGeom prst="roundRect">
              <a:avLst>
                <a:gd name="adj" fmla="val 3352"/>
              </a:avLst>
            </a:prstGeom>
            <a:noFill/>
            <a:ln>
              <a:solidFill>
                <a:schemeClr val="bg1">
                  <a:lumMod val="85000"/>
                </a:schemeClr>
              </a:solidFill>
            </a:ln>
          </p:spPr>
          <p:txBody>
            <a:bodyPr wrap="square" lIns="0" tIns="0" rIns="0" bIns="0" rtlCol="0" anchor="ctr" anchorCtr="1">
              <a:normAutofit/>
            </a:bodyPr>
            <a:lstStyle/>
            <a:p>
              <a:pPr algn="ctr">
                <a:lnSpc>
                  <a:spcPct val="150000"/>
                </a:lnSpc>
              </a:pPr>
              <a:r>
                <a:rPr lang="zh-CN" altLang="en-US" sz="1100" dirty="0" smtClean="0">
                  <a:solidFill>
                    <a:sysClr val="windowText" lastClr="000000"/>
                  </a:solidFill>
                  <a:cs typeface="+mn-ea"/>
                  <a:sym typeface="+mn-lt"/>
                </a:rPr>
                <a:t>点击此处更换文本点击此处更换文本点击此处更换文本点击此处更换文本点击此处更换文本点击此处更换文本点击此处更换文本点击此处更换文本</a:t>
              </a:r>
              <a:endParaRPr lang="zh-CN" altLang="en-US" sz="1100" dirty="0">
                <a:solidFill>
                  <a:sysClr val="windowText" lastClr="000000"/>
                </a:solidFill>
                <a:cs typeface="+mn-ea"/>
                <a:sym typeface="+mn-lt"/>
              </a:endParaRPr>
            </a:p>
          </p:txBody>
        </p:sp>
        <p:sp>
          <p:nvSpPr>
            <p:cNvPr id="14" name="Round Same Side Corner Rectangle 54"/>
            <p:cNvSpPr/>
            <p:nvPr/>
          </p:nvSpPr>
          <p:spPr>
            <a:xfrm>
              <a:off x="1631505" y="3963170"/>
              <a:ext cx="2088426" cy="44571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p>
              <a:pPr algn="ctr">
                <a:lnSpc>
                  <a:spcPct val="120000"/>
                </a:lnSpc>
              </a:pPr>
              <a:r>
                <a:rPr lang="zh-CN" altLang="en-US" sz="1600" b="1" dirty="0">
                  <a:cs typeface="+mn-ea"/>
                  <a:sym typeface="+mn-lt"/>
                </a:rPr>
                <a:t>输入标题文本</a:t>
              </a:r>
              <a:endParaRPr lang="en-US" sz="1600" b="1" dirty="0">
                <a:cs typeface="+mn-ea"/>
                <a:sym typeface="+mn-lt"/>
              </a:endParaRPr>
            </a:p>
          </p:txBody>
        </p:sp>
      </p:grpSp>
      <p:sp>
        <p:nvSpPr>
          <p:cNvPr id="3" name="矩形 2"/>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anim calcmode="lin" valueType="num">
                                      <p:cBhvr>
                                        <p:cTn id="15" dur="500" fill="hold"/>
                                        <p:tgtEl>
                                          <p:spTgt spid="28"/>
                                        </p:tgtEl>
                                        <p:attrNameLst>
                                          <p:attrName>ppt_x</p:attrName>
                                        </p:attrNameLst>
                                      </p:cBhvr>
                                      <p:tavLst>
                                        <p:tav tm="0">
                                          <p:val>
                                            <p:fltVal val="0.5"/>
                                          </p:val>
                                        </p:tav>
                                        <p:tav tm="100000">
                                          <p:val>
                                            <p:strVal val="#ppt_x"/>
                                          </p:val>
                                        </p:tav>
                                      </p:tavLst>
                                    </p:anim>
                                    <p:anim calcmode="lin" valueType="num">
                                      <p:cBhvr>
                                        <p:cTn id="16" dur="500" fill="hold"/>
                                        <p:tgtEl>
                                          <p:spTgt spid="28"/>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anim calcmode="lin" valueType="num">
                                      <p:cBhvr>
                                        <p:cTn id="23" dur="500" fill="hold"/>
                                        <p:tgtEl>
                                          <p:spTgt spid="29"/>
                                        </p:tgtEl>
                                        <p:attrNameLst>
                                          <p:attrName>ppt_x</p:attrName>
                                        </p:attrNameLst>
                                      </p:cBhvr>
                                      <p:tavLst>
                                        <p:tav tm="0">
                                          <p:val>
                                            <p:fltVal val="0.5"/>
                                          </p:val>
                                        </p:tav>
                                        <p:tav tm="100000">
                                          <p:val>
                                            <p:strVal val="#ppt_x"/>
                                          </p:val>
                                        </p:tav>
                                      </p:tavLst>
                                    </p:anim>
                                    <p:anim calcmode="lin" valueType="num">
                                      <p:cBhvr>
                                        <p:cTn id="24" dur="500" fill="hold"/>
                                        <p:tgtEl>
                                          <p:spTgt spid="29"/>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anim calcmode="lin" valueType="num">
                                      <p:cBhvr>
                                        <p:cTn id="31" dur="500" fill="hold"/>
                                        <p:tgtEl>
                                          <p:spTgt spid="31"/>
                                        </p:tgtEl>
                                        <p:attrNameLst>
                                          <p:attrName>ppt_x</p:attrName>
                                        </p:attrNameLst>
                                      </p:cBhvr>
                                      <p:tavLst>
                                        <p:tav tm="0">
                                          <p:val>
                                            <p:fltVal val="0.5"/>
                                          </p:val>
                                        </p:tav>
                                        <p:tav tm="100000">
                                          <p:val>
                                            <p:strVal val="#ppt_x"/>
                                          </p:val>
                                        </p:tav>
                                      </p:tavLst>
                                    </p:anim>
                                    <p:anim calcmode="lin" valueType="num">
                                      <p:cBhvr>
                                        <p:cTn id="32" dur="500" fill="hold"/>
                                        <p:tgtEl>
                                          <p:spTgt spid="31"/>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500" fill="hold"/>
                                        <p:tgtEl>
                                          <p:spTgt spid="30"/>
                                        </p:tgtEl>
                                        <p:attrNameLst>
                                          <p:attrName>ppt_w</p:attrName>
                                        </p:attrNameLst>
                                      </p:cBhvr>
                                      <p:tavLst>
                                        <p:tav tm="0">
                                          <p:val>
                                            <p:fltVal val="0"/>
                                          </p:val>
                                        </p:tav>
                                        <p:tav tm="100000">
                                          <p:val>
                                            <p:strVal val="#ppt_w"/>
                                          </p:val>
                                        </p:tav>
                                      </p:tavLst>
                                    </p:anim>
                                    <p:anim calcmode="lin" valueType="num">
                                      <p:cBhvr>
                                        <p:cTn id="37" dur="500" fill="hold"/>
                                        <p:tgtEl>
                                          <p:spTgt spid="30"/>
                                        </p:tgtEl>
                                        <p:attrNameLst>
                                          <p:attrName>ppt_h</p:attrName>
                                        </p:attrNameLst>
                                      </p:cBhvr>
                                      <p:tavLst>
                                        <p:tav tm="0">
                                          <p:val>
                                            <p:fltVal val="0"/>
                                          </p:val>
                                        </p:tav>
                                        <p:tav tm="100000">
                                          <p:val>
                                            <p:strVal val="#ppt_h"/>
                                          </p:val>
                                        </p:tav>
                                      </p:tavLst>
                                    </p:anim>
                                    <p:animEffect transition="in" filter="fade">
                                      <p:cBhvr>
                                        <p:cTn id="38" dur="500"/>
                                        <p:tgtEl>
                                          <p:spTgt spid="30"/>
                                        </p:tgtEl>
                                      </p:cBhvr>
                                    </p:animEffect>
                                    <p:anim calcmode="lin" valueType="num">
                                      <p:cBhvr>
                                        <p:cTn id="39" dur="500" fill="hold"/>
                                        <p:tgtEl>
                                          <p:spTgt spid="30"/>
                                        </p:tgtEl>
                                        <p:attrNameLst>
                                          <p:attrName>ppt_x</p:attrName>
                                        </p:attrNameLst>
                                      </p:cBhvr>
                                      <p:tavLst>
                                        <p:tav tm="0">
                                          <p:val>
                                            <p:fltVal val="0.5"/>
                                          </p:val>
                                        </p:tav>
                                        <p:tav tm="100000">
                                          <p:val>
                                            <p:strVal val="#ppt_x"/>
                                          </p:val>
                                        </p:tav>
                                      </p:tavLst>
                                    </p:anim>
                                    <p:anim calcmode="lin" valueType="num">
                                      <p:cBhvr>
                                        <p:cTn id="40" dur="500" fill="hold"/>
                                        <p:tgtEl>
                                          <p:spTgt spid="3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千图PPT彼岸天：ID 8661124库_组合 42"/>
          <p:cNvGrpSpPr/>
          <p:nvPr>
            <p:custDataLst>
              <p:tags r:id="rId1"/>
            </p:custDataLst>
          </p:nvPr>
        </p:nvGrpSpPr>
        <p:grpSpPr>
          <a:xfrm>
            <a:off x="8796300" y="2200914"/>
            <a:ext cx="2039320" cy="740855"/>
            <a:chOff x="8796300" y="2200914"/>
            <a:chExt cx="2039320" cy="740855"/>
          </a:xfrm>
        </p:grpSpPr>
        <p:sp>
          <p:nvSpPr>
            <p:cNvPr id="34" name="矩形 33"/>
            <p:cNvSpPr/>
            <p:nvPr/>
          </p:nvSpPr>
          <p:spPr>
            <a:xfrm>
              <a:off x="8796301" y="2200914"/>
              <a:ext cx="2039319" cy="235962"/>
            </a:xfrm>
            <a:prstGeom prst="rect">
              <a:avLst/>
            </a:prstGeom>
            <a:ln w="12700">
              <a:miter lim="400000"/>
            </a:ln>
          </p:spPr>
          <p:txBody>
            <a:bodyPr wrap="none" lIns="0" tIns="0" rIns="0" bIns="0" anchor="ctr">
              <a:normAutofit/>
            </a:bodyPr>
            <a:lstStyle/>
            <a:p>
              <a:pPr>
                <a:lnSpc>
                  <a:spcPct val="110000"/>
                </a:lnSpc>
              </a:pPr>
              <a:r>
                <a:rPr lang="zh-CN" altLang="en-US" sz="1400" b="1" spc="30" dirty="0">
                  <a:solidFill>
                    <a:schemeClr val="accent2">
                      <a:lumMod val="100000"/>
                    </a:schemeClr>
                  </a:solidFill>
                </a:rPr>
                <a:t>输入标题文本</a:t>
              </a:r>
            </a:p>
          </p:txBody>
        </p:sp>
        <p:sp>
          <p:nvSpPr>
            <p:cNvPr id="35" name="矩形 34"/>
            <p:cNvSpPr/>
            <p:nvPr/>
          </p:nvSpPr>
          <p:spPr>
            <a:xfrm>
              <a:off x="8796300" y="2477641"/>
              <a:ext cx="2039319" cy="464128"/>
            </a:xfrm>
            <a:prstGeom prst="rect">
              <a:avLst/>
            </a:prstGeom>
            <a:ln w="12700">
              <a:miter lim="400000"/>
            </a:ln>
          </p:spPr>
          <p:txBody>
            <a:bodyPr wrap="square" lIns="25400" tIns="25400" rIns="25400" bIns="25400">
              <a:normAutofit fontScale="92500"/>
            </a:bodyPr>
            <a:lstStyle/>
            <a:p>
              <a:pPr>
                <a:lnSpc>
                  <a:spcPct val="120000"/>
                </a:lnSpc>
              </a:pPr>
              <a:r>
                <a:rPr lang="zh-CN" altLang="en-US" sz="1000" dirty="0" smtClean="0">
                  <a:solidFill>
                    <a:schemeClr val="tx1"/>
                  </a:solidFill>
                </a:rPr>
                <a:t>点击此处更换文本点击此处更换文本点击此处更换文本点击此处更换文本</a:t>
              </a:r>
              <a:endParaRPr sz="1000" dirty="0">
                <a:solidFill>
                  <a:schemeClr val="tx1"/>
                </a:solidFill>
              </a:endParaRPr>
            </a:p>
          </p:txBody>
        </p:sp>
      </p:grpSp>
      <p:grpSp>
        <p:nvGrpSpPr>
          <p:cNvPr id="45" name="千图PPT彼岸天：ID 8661124库_组合 44"/>
          <p:cNvGrpSpPr/>
          <p:nvPr>
            <p:custDataLst>
              <p:tags r:id="rId2"/>
            </p:custDataLst>
          </p:nvPr>
        </p:nvGrpSpPr>
        <p:grpSpPr>
          <a:xfrm>
            <a:off x="1620960" y="5238255"/>
            <a:ext cx="2018230" cy="740854"/>
            <a:chOff x="1620960" y="5238255"/>
            <a:chExt cx="2018230" cy="740854"/>
          </a:xfrm>
        </p:grpSpPr>
        <p:sp>
          <p:nvSpPr>
            <p:cNvPr id="36" name="矩形 35"/>
            <p:cNvSpPr/>
            <p:nvPr/>
          </p:nvSpPr>
          <p:spPr>
            <a:xfrm>
              <a:off x="1620960" y="5238255"/>
              <a:ext cx="2018230" cy="235962"/>
            </a:xfrm>
            <a:prstGeom prst="rect">
              <a:avLst/>
            </a:prstGeom>
            <a:ln w="12700">
              <a:miter lim="400000"/>
            </a:ln>
          </p:spPr>
          <p:txBody>
            <a:bodyPr wrap="none" lIns="0" tIns="0" rIns="0" bIns="0" anchor="ctr">
              <a:normAutofit/>
            </a:bodyPr>
            <a:lstStyle/>
            <a:p>
              <a:pPr>
                <a:lnSpc>
                  <a:spcPct val="110000"/>
                </a:lnSpc>
              </a:pPr>
              <a:r>
                <a:rPr lang="zh-CN" altLang="en-US" sz="1400" b="1" spc="30" dirty="0">
                  <a:solidFill>
                    <a:schemeClr val="accent3">
                      <a:lumMod val="100000"/>
                    </a:schemeClr>
                  </a:solidFill>
                </a:rPr>
                <a:t>输入标题文本</a:t>
              </a:r>
            </a:p>
          </p:txBody>
        </p:sp>
        <p:sp>
          <p:nvSpPr>
            <p:cNvPr id="37" name="矩形 36"/>
            <p:cNvSpPr/>
            <p:nvPr/>
          </p:nvSpPr>
          <p:spPr>
            <a:xfrm>
              <a:off x="1620960" y="5514981"/>
              <a:ext cx="2018230" cy="464128"/>
            </a:xfrm>
            <a:prstGeom prst="rect">
              <a:avLst/>
            </a:prstGeom>
            <a:ln w="12700">
              <a:miter lim="400000"/>
            </a:ln>
          </p:spPr>
          <p:txBody>
            <a:bodyPr wrap="square" lIns="25400" tIns="25400" rIns="25400" bIns="25400">
              <a:normAutofit fontScale="92500"/>
            </a:bodyPr>
            <a:lstStyle/>
            <a:p>
              <a:pPr>
                <a:lnSpc>
                  <a:spcPct val="120000"/>
                </a:lnSpc>
              </a:pPr>
              <a:r>
                <a:rPr lang="zh-CN" altLang="en-US" sz="1000" dirty="0" smtClean="0">
                  <a:solidFill>
                    <a:schemeClr val="tx1"/>
                  </a:solidFill>
                </a:rPr>
                <a:t>点击此处更换文本点击此处更换文本点击此处更换文本点击此处更换文本</a:t>
              </a:r>
              <a:endParaRPr sz="1000" dirty="0">
                <a:solidFill>
                  <a:schemeClr val="tx1"/>
                </a:solidFill>
              </a:endParaRPr>
            </a:p>
          </p:txBody>
        </p:sp>
      </p:grpSp>
      <p:grpSp>
        <p:nvGrpSpPr>
          <p:cNvPr id="42" name="千图PPT彼岸天：ID 8661124库_组合 41"/>
          <p:cNvGrpSpPr/>
          <p:nvPr>
            <p:custDataLst>
              <p:tags r:id="rId3"/>
            </p:custDataLst>
          </p:nvPr>
        </p:nvGrpSpPr>
        <p:grpSpPr>
          <a:xfrm>
            <a:off x="8526738" y="4390711"/>
            <a:ext cx="2039320" cy="740854"/>
            <a:chOff x="8526738" y="4390711"/>
            <a:chExt cx="2039320" cy="740854"/>
          </a:xfrm>
        </p:grpSpPr>
        <p:sp>
          <p:nvSpPr>
            <p:cNvPr id="38" name="矩形 37"/>
            <p:cNvSpPr/>
            <p:nvPr/>
          </p:nvSpPr>
          <p:spPr>
            <a:xfrm>
              <a:off x="8526739" y="4390711"/>
              <a:ext cx="2039319" cy="235962"/>
            </a:xfrm>
            <a:prstGeom prst="rect">
              <a:avLst/>
            </a:prstGeom>
            <a:ln w="12700">
              <a:miter lim="400000"/>
            </a:ln>
          </p:spPr>
          <p:txBody>
            <a:bodyPr wrap="none" lIns="0" tIns="0" rIns="0" bIns="0" anchor="ctr">
              <a:normAutofit/>
            </a:bodyPr>
            <a:lstStyle/>
            <a:p>
              <a:pPr>
                <a:lnSpc>
                  <a:spcPct val="110000"/>
                </a:lnSpc>
              </a:pPr>
              <a:r>
                <a:rPr lang="zh-CN" altLang="en-US" sz="1400" b="1" spc="30" dirty="0">
                  <a:solidFill>
                    <a:schemeClr val="accent4">
                      <a:lumMod val="100000"/>
                    </a:schemeClr>
                  </a:solidFill>
                </a:rPr>
                <a:t>输入标题文本</a:t>
              </a:r>
            </a:p>
          </p:txBody>
        </p:sp>
        <p:sp>
          <p:nvSpPr>
            <p:cNvPr id="39" name="矩形 38"/>
            <p:cNvSpPr/>
            <p:nvPr/>
          </p:nvSpPr>
          <p:spPr>
            <a:xfrm>
              <a:off x="8526738" y="4667437"/>
              <a:ext cx="2039319" cy="464128"/>
            </a:xfrm>
            <a:prstGeom prst="rect">
              <a:avLst/>
            </a:prstGeom>
            <a:ln w="12700">
              <a:miter lim="400000"/>
            </a:ln>
          </p:spPr>
          <p:txBody>
            <a:bodyPr wrap="square" lIns="25400" tIns="25400" rIns="25400" bIns="25400">
              <a:normAutofit fontScale="92500"/>
            </a:bodyPr>
            <a:lstStyle/>
            <a:p>
              <a:pPr>
                <a:lnSpc>
                  <a:spcPct val="120000"/>
                </a:lnSpc>
              </a:pPr>
              <a:r>
                <a:rPr lang="zh-CN" altLang="en-US" sz="1000" dirty="0" smtClean="0">
                  <a:solidFill>
                    <a:schemeClr val="tx1"/>
                  </a:solidFill>
                </a:rPr>
                <a:t>点击此处更换文本点击此处更换文本点击此处更换文本点击此处更换文本</a:t>
              </a:r>
              <a:endParaRPr sz="1000" dirty="0">
                <a:solidFill>
                  <a:schemeClr val="tx1"/>
                </a:solidFill>
              </a:endParaRPr>
            </a:p>
          </p:txBody>
        </p:sp>
      </p:grpSp>
      <p:grpSp>
        <p:nvGrpSpPr>
          <p:cNvPr id="44" name="千图PPT彼岸天：ID 8661124库_组合 43"/>
          <p:cNvGrpSpPr/>
          <p:nvPr>
            <p:custDataLst>
              <p:tags r:id="rId4"/>
            </p:custDataLst>
          </p:nvPr>
        </p:nvGrpSpPr>
        <p:grpSpPr>
          <a:xfrm>
            <a:off x="1612186" y="2266211"/>
            <a:ext cx="2018230" cy="740853"/>
            <a:chOff x="1612186" y="2266211"/>
            <a:chExt cx="2018230" cy="740853"/>
          </a:xfrm>
        </p:grpSpPr>
        <p:sp>
          <p:nvSpPr>
            <p:cNvPr id="40" name="矩形 39"/>
            <p:cNvSpPr/>
            <p:nvPr/>
          </p:nvSpPr>
          <p:spPr>
            <a:xfrm>
              <a:off x="1612186" y="2266211"/>
              <a:ext cx="2018230" cy="235962"/>
            </a:xfrm>
            <a:prstGeom prst="rect">
              <a:avLst/>
            </a:prstGeom>
            <a:ln w="12700">
              <a:miter lim="400000"/>
            </a:ln>
          </p:spPr>
          <p:txBody>
            <a:bodyPr wrap="none" lIns="0" tIns="0" rIns="0" bIns="0" anchor="ctr">
              <a:normAutofit/>
            </a:bodyPr>
            <a:lstStyle/>
            <a:p>
              <a:pPr>
                <a:lnSpc>
                  <a:spcPct val="110000"/>
                </a:lnSpc>
              </a:pPr>
              <a:r>
                <a:rPr lang="zh-CN" altLang="en-US" sz="1400" b="1" spc="30" dirty="0">
                  <a:solidFill>
                    <a:schemeClr val="accent1">
                      <a:lumMod val="100000"/>
                    </a:schemeClr>
                  </a:solidFill>
                </a:rPr>
                <a:t>输入标题文本</a:t>
              </a:r>
            </a:p>
          </p:txBody>
        </p:sp>
        <p:sp>
          <p:nvSpPr>
            <p:cNvPr id="41" name="矩形 40"/>
            <p:cNvSpPr/>
            <p:nvPr/>
          </p:nvSpPr>
          <p:spPr>
            <a:xfrm>
              <a:off x="1612186" y="2542936"/>
              <a:ext cx="2018230" cy="464128"/>
            </a:xfrm>
            <a:prstGeom prst="rect">
              <a:avLst/>
            </a:prstGeom>
            <a:ln w="12700">
              <a:miter lim="400000"/>
            </a:ln>
          </p:spPr>
          <p:txBody>
            <a:bodyPr wrap="square" lIns="25400" tIns="25400" rIns="25400" bIns="25400">
              <a:normAutofit fontScale="92500"/>
            </a:bodyPr>
            <a:lstStyle/>
            <a:p>
              <a:pPr>
                <a:lnSpc>
                  <a:spcPct val="120000"/>
                </a:lnSpc>
              </a:pPr>
              <a:r>
                <a:rPr lang="zh-CN" altLang="en-US" sz="1000" dirty="0" smtClean="0">
                  <a:solidFill>
                    <a:schemeClr val="tx1"/>
                  </a:solidFill>
                </a:rPr>
                <a:t>点击此处更换文本点击此处更换文本点击此处更换文本点击此处更换文本</a:t>
              </a:r>
              <a:endParaRPr sz="1000" dirty="0">
                <a:solidFill>
                  <a:schemeClr val="tx1"/>
                </a:solidFill>
              </a:endParaRPr>
            </a:p>
          </p:txBody>
        </p:sp>
      </p:grpSp>
      <p:grpSp>
        <p:nvGrpSpPr>
          <p:cNvPr id="2" name="千图PPT彼岸天：ID 8661124库_组合 1"/>
          <p:cNvGrpSpPr/>
          <p:nvPr>
            <p:custDataLst>
              <p:tags r:id="rId5"/>
            </p:custDataLst>
          </p:nvPr>
        </p:nvGrpSpPr>
        <p:grpSpPr>
          <a:xfrm>
            <a:off x="3630416" y="1592796"/>
            <a:ext cx="6185544" cy="4909684"/>
            <a:chOff x="3630416" y="1592796"/>
            <a:chExt cx="6185544" cy="4909684"/>
          </a:xfrm>
        </p:grpSpPr>
        <p:sp>
          <p:nvSpPr>
            <p:cNvPr id="9" name="任意多边形: 形状 8"/>
            <p:cNvSpPr/>
            <p:nvPr/>
          </p:nvSpPr>
          <p:spPr>
            <a:xfrm>
              <a:off x="5302914" y="2845356"/>
              <a:ext cx="1451071" cy="3657124"/>
            </a:xfrm>
            <a:custGeom>
              <a:avLst/>
              <a:gdLst/>
              <a:ahLst/>
              <a:cxnLst>
                <a:cxn ang="0">
                  <a:pos x="wd2" y="hd2"/>
                </a:cxn>
                <a:cxn ang="5400000">
                  <a:pos x="wd2" y="hd2"/>
                </a:cxn>
                <a:cxn ang="10800000">
                  <a:pos x="wd2" y="hd2"/>
                </a:cxn>
                <a:cxn ang="16200000">
                  <a:pos x="wd2" y="hd2"/>
                </a:cxn>
              </a:cxnLst>
              <a:rect l="0" t="0" r="r" b="b"/>
              <a:pathLst>
                <a:path w="21600" h="21600" extrusionOk="0">
                  <a:moveTo>
                    <a:pt x="11614" y="0"/>
                  </a:moveTo>
                  <a:lnTo>
                    <a:pt x="10982" y="11"/>
                  </a:lnTo>
                  <a:lnTo>
                    <a:pt x="10495" y="7316"/>
                  </a:lnTo>
                  <a:lnTo>
                    <a:pt x="10311" y="7316"/>
                  </a:lnTo>
                  <a:lnTo>
                    <a:pt x="5040" y="4934"/>
                  </a:lnTo>
                  <a:lnTo>
                    <a:pt x="4098" y="5274"/>
                  </a:lnTo>
                  <a:lnTo>
                    <a:pt x="9839" y="8344"/>
                  </a:lnTo>
                  <a:lnTo>
                    <a:pt x="9157" y="13657"/>
                  </a:lnTo>
                  <a:lnTo>
                    <a:pt x="1743" y="10307"/>
                  </a:lnTo>
                  <a:lnTo>
                    <a:pt x="465" y="10768"/>
                  </a:lnTo>
                  <a:lnTo>
                    <a:pt x="8348" y="14989"/>
                  </a:lnTo>
                  <a:cubicBezTo>
                    <a:pt x="8869" y="15678"/>
                    <a:pt x="8688" y="17187"/>
                    <a:pt x="8374" y="18525"/>
                  </a:cubicBezTo>
                  <a:cubicBezTo>
                    <a:pt x="8077" y="19789"/>
                    <a:pt x="7686" y="20827"/>
                    <a:pt x="7641" y="20946"/>
                  </a:cubicBezTo>
                  <a:lnTo>
                    <a:pt x="0" y="20946"/>
                  </a:lnTo>
                  <a:lnTo>
                    <a:pt x="0" y="21600"/>
                  </a:lnTo>
                  <a:lnTo>
                    <a:pt x="21600" y="21600"/>
                  </a:lnTo>
                  <a:lnTo>
                    <a:pt x="21600" y="20946"/>
                  </a:lnTo>
                  <a:lnTo>
                    <a:pt x="14478" y="20946"/>
                  </a:lnTo>
                  <a:cubicBezTo>
                    <a:pt x="14472" y="20926"/>
                    <a:pt x="13902" y="19197"/>
                    <a:pt x="13212" y="15954"/>
                  </a:cubicBezTo>
                  <a:cubicBezTo>
                    <a:pt x="12517" y="12693"/>
                    <a:pt x="13674" y="12692"/>
                    <a:pt x="13674" y="12692"/>
                  </a:cubicBezTo>
                  <a:lnTo>
                    <a:pt x="20503" y="9431"/>
                  </a:lnTo>
                  <a:lnTo>
                    <a:pt x="19114" y="8696"/>
                  </a:lnTo>
                  <a:lnTo>
                    <a:pt x="12631" y="11452"/>
                  </a:lnTo>
                  <a:lnTo>
                    <a:pt x="11953" y="7859"/>
                  </a:lnTo>
                  <a:lnTo>
                    <a:pt x="16953" y="5473"/>
                  </a:lnTo>
                  <a:lnTo>
                    <a:pt x="15932" y="4933"/>
                  </a:lnTo>
                  <a:lnTo>
                    <a:pt x="11790" y="6734"/>
                  </a:lnTo>
                  <a:lnTo>
                    <a:pt x="11614" y="0"/>
                  </a:lnTo>
                  <a:close/>
                </a:path>
              </a:pathLst>
            </a:custGeom>
            <a:solidFill>
              <a:schemeClr val="bg1">
                <a:lumMod val="85000"/>
              </a:schemeClr>
            </a:solidFill>
            <a:ln w="6350">
              <a:noFill/>
              <a:miter lim="400000"/>
            </a:ln>
          </p:spPr>
          <p:txBody>
            <a:bodyPr anchor="ctr"/>
            <a:lstStyle/>
            <a:p>
              <a:pPr algn="ctr"/>
              <a:endParaRPr/>
            </a:p>
          </p:txBody>
        </p:sp>
        <p:sp>
          <p:nvSpPr>
            <p:cNvPr id="10" name="椭圆 9"/>
            <p:cNvSpPr/>
            <p:nvPr/>
          </p:nvSpPr>
          <p:spPr>
            <a:xfrm>
              <a:off x="3645166" y="3689614"/>
              <a:ext cx="1264772" cy="1264772"/>
            </a:xfrm>
            <a:prstGeom prst="ellipse">
              <a:avLst/>
            </a:prstGeom>
            <a:solidFill>
              <a:schemeClr val="accent1"/>
            </a:solidFill>
            <a:ln w="12700">
              <a:miter lim="400000"/>
            </a:ln>
          </p:spPr>
          <p:txBody>
            <a:bodyPr anchor="ctr"/>
            <a:lstStyle/>
            <a:p>
              <a:pPr algn="ctr"/>
              <a:endParaRPr/>
            </a:p>
          </p:txBody>
        </p:sp>
        <p:sp>
          <p:nvSpPr>
            <p:cNvPr id="11" name="任意多边形: 形状 10"/>
            <p:cNvSpPr/>
            <p:nvPr/>
          </p:nvSpPr>
          <p:spPr>
            <a:xfrm>
              <a:off x="4055151" y="4108241"/>
              <a:ext cx="536833" cy="448620"/>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12" name="椭圆 11"/>
            <p:cNvSpPr/>
            <p:nvPr/>
          </p:nvSpPr>
          <p:spPr>
            <a:xfrm>
              <a:off x="4789704" y="1925567"/>
              <a:ext cx="914554" cy="914555"/>
            </a:xfrm>
            <a:prstGeom prst="ellipse">
              <a:avLst/>
            </a:prstGeom>
            <a:solidFill>
              <a:schemeClr val="accent3"/>
            </a:solidFill>
            <a:ln w="12700">
              <a:miter lim="400000"/>
            </a:ln>
          </p:spPr>
          <p:txBody>
            <a:bodyPr anchor="ctr"/>
            <a:lstStyle/>
            <a:p>
              <a:pPr algn="ctr"/>
              <a:endParaRPr/>
            </a:p>
          </p:txBody>
        </p:sp>
        <p:sp>
          <p:nvSpPr>
            <p:cNvPr id="13" name="任意多边形: 形状 12"/>
            <p:cNvSpPr/>
            <p:nvPr/>
          </p:nvSpPr>
          <p:spPr>
            <a:xfrm>
              <a:off x="5055498" y="2222800"/>
              <a:ext cx="383086" cy="320136"/>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14" name="椭圆 13"/>
            <p:cNvSpPr/>
            <p:nvPr/>
          </p:nvSpPr>
          <p:spPr>
            <a:xfrm>
              <a:off x="5780736" y="2600198"/>
              <a:ext cx="583980" cy="583980"/>
            </a:xfrm>
            <a:prstGeom prst="ellipse">
              <a:avLst/>
            </a:prstGeom>
            <a:solidFill>
              <a:schemeClr val="accent2"/>
            </a:solidFill>
            <a:ln w="12700">
              <a:miter lim="400000"/>
            </a:ln>
          </p:spPr>
          <p:txBody>
            <a:bodyPr anchor="ctr"/>
            <a:lstStyle/>
            <a:p>
              <a:pPr algn="ctr"/>
              <a:endParaRPr/>
            </a:p>
          </p:txBody>
        </p:sp>
        <p:sp>
          <p:nvSpPr>
            <p:cNvPr id="15" name="任意多边形: 形状 14"/>
            <p:cNvSpPr/>
            <p:nvPr/>
          </p:nvSpPr>
          <p:spPr>
            <a:xfrm>
              <a:off x="5970577" y="2808552"/>
              <a:ext cx="204300" cy="170729"/>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16" name="椭圆 15"/>
            <p:cNvSpPr/>
            <p:nvPr/>
          </p:nvSpPr>
          <p:spPr>
            <a:xfrm>
              <a:off x="5062968" y="4243491"/>
              <a:ext cx="583980" cy="583980"/>
            </a:xfrm>
            <a:prstGeom prst="ellipse">
              <a:avLst/>
            </a:prstGeom>
            <a:solidFill>
              <a:schemeClr val="accent3">
                <a:lumMod val="100000"/>
              </a:schemeClr>
            </a:solidFill>
            <a:ln w="12700">
              <a:miter lim="400000"/>
            </a:ln>
          </p:spPr>
          <p:txBody>
            <a:bodyPr anchor="ctr"/>
            <a:lstStyle/>
            <a:p>
              <a:pPr algn="ctr"/>
              <a:endParaRPr/>
            </a:p>
          </p:txBody>
        </p:sp>
        <p:sp>
          <p:nvSpPr>
            <p:cNvPr id="17" name="任意多边形: 形状 16"/>
            <p:cNvSpPr/>
            <p:nvPr/>
          </p:nvSpPr>
          <p:spPr>
            <a:xfrm>
              <a:off x="5257627" y="4454143"/>
              <a:ext cx="194661" cy="162674"/>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18" name="椭圆 17"/>
            <p:cNvSpPr/>
            <p:nvPr/>
          </p:nvSpPr>
          <p:spPr>
            <a:xfrm>
              <a:off x="7482576" y="4243491"/>
              <a:ext cx="583980" cy="583980"/>
            </a:xfrm>
            <a:prstGeom prst="ellipse">
              <a:avLst/>
            </a:prstGeom>
            <a:solidFill>
              <a:schemeClr val="accent4">
                <a:lumMod val="100000"/>
              </a:schemeClr>
            </a:solidFill>
            <a:ln w="12700">
              <a:miter lim="400000"/>
            </a:ln>
          </p:spPr>
          <p:txBody>
            <a:bodyPr anchor="ctr"/>
            <a:lstStyle/>
            <a:p>
              <a:pPr algn="ctr"/>
              <a:endParaRPr/>
            </a:p>
          </p:txBody>
        </p:sp>
        <p:sp>
          <p:nvSpPr>
            <p:cNvPr id="19" name="任意多边形: 形状 18"/>
            <p:cNvSpPr/>
            <p:nvPr/>
          </p:nvSpPr>
          <p:spPr>
            <a:xfrm>
              <a:off x="7670535" y="4457134"/>
              <a:ext cx="194661" cy="162674"/>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20" name="椭圆 19"/>
            <p:cNvSpPr/>
            <p:nvPr/>
          </p:nvSpPr>
          <p:spPr>
            <a:xfrm>
              <a:off x="7225192" y="2990961"/>
              <a:ext cx="1098749" cy="1098749"/>
            </a:xfrm>
            <a:prstGeom prst="ellipse">
              <a:avLst/>
            </a:prstGeom>
            <a:solidFill>
              <a:schemeClr val="accent1"/>
            </a:solidFill>
            <a:ln w="12700">
              <a:miter lim="400000"/>
            </a:ln>
          </p:spPr>
          <p:txBody>
            <a:bodyPr anchor="ctr"/>
            <a:lstStyle/>
            <a:p>
              <a:pPr algn="ctr"/>
              <a:endParaRPr/>
            </a:p>
          </p:txBody>
        </p:sp>
        <p:sp>
          <p:nvSpPr>
            <p:cNvPr id="21" name="任意多边形: 形状 20"/>
            <p:cNvSpPr/>
            <p:nvPr/>
          </p:nvSpPr>
          <p:spPr>
            <a:xfrm>
              <a:off x="7588433" y="3425244"/>
              <a:ext cx="357220" cy="298521"/>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22" name="椭圆 21"/>
            <p:cNvSpPr/>
            <p:nvPr/>
          </p:nvSpPr>
          <p:spPr>
            <a:xfrm>
              <a:off x="6727622" y="2323136"/>
              <a:ext cx="583980" cy="583980"/>
            </a:xfrm>
            <a:prstGeom prst="ellipse">
              <a:avLst/>
            </a:prstGeom>
            <a:solidFill>
              <a:schemeClr val="accent2">
                <a:lumMod val="100000"/>
              </a:schemeClr>
            </a:solidFill>
            <a:ln w="12700">
              <a:miter lim="400000"/>
            </a:ln>
          </p:spPr>
          <p:txBody>
            <a:bodyPr anchor="ctr"/>
            <a:lstStyle/>
            <a:p>
              <a:pPr algn="ctr"/>
              <a:endParaRPr/>
            </a:p>
          </p:txBody>
        </p:sp>
        <p:sp>
          <p:nvSpPr>
            <p:cNvPr id="23" name="任意多边形: 形状 22"/>
            <p:cNvSpPr/>
            <p:nvPr/>
          </p:nvSpPr>
          <p:spPr>
            <a:xfrm>
              <a:off x="6935903" y="2550063"/>
              <a:ext cx="158603" cy="132541"/>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24" name="椭圆 23"/>
            <p:cNvSpPr/>
            <p:nvPr/>
          </p:nvSpPr>
          <p:spPr>
            <a:xfrm>
              <a:off x="6382116" y="3987300"/>
              <a:ext cx="844034" cy="844034"/>
            </a:xfrm>
            <a:prstGeom prst="ellipse">
              <a:avLst/>
            </a:prstGeom>
            <a:solidFill>
              <a:schemeClr val="accent1"/>
            </a:solidFill>
            <a:ln w="12700">
              <a:miter lim="400000"/>
            </a:ln>
          </p:spPr>
          <p:txBody>
            <a:bodyPr anchor="ctr"/>
            <a:lstStyle/>
            <a:p>
              <a:pPr algn="ctr"/>
              <a:endParaRPr/>
            </a:p>
          </p:txBody>
        </p:sp>
        <p:sp>
          <p:nvSpPr>
            <p:cNvPr id="25" name="任意多边形: 形状 24"/>
            <p:cNvSpPr/>
            <p:nvPr/>
          </p:nvSpPr>
          <p:spPr>
            <a:xfrm>
              <a:off x="6701812" y="4286448"/>
              <a:ext cx="239516" cy="200158"/>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26" name="椭圆 25"/>
            <p:cNvSpPr/>
            <p:nvPr/>
          </p:nvSpPr>
          <p:spPr>
            <a:xfrm>
              <a:off x="5874939" y="1592796"/>
              <a:ext cx="583980" cy="583980"/>
            </a:xfrm>
            <a:prstGeom prst="ellipse">
              <a:avLst/>
            </a:prstGeom>
            <a:solidFill>
              <a:schemeClr val="accent3"/>
            </a:solidFill>
            <a:ln w="12700">
              <a:miter lim="400000"/>
            </a:ln>
          </p:spPr>
          <p:txBody>
            <a:bodyPr anchor="ctr"/>
            <a:lstStyle/>
            <a:p>
              <a:pPr algn="ctr"/>
              <a:endParaRPr/>
            </a:p>
          </p:txBody>
        </p:sp>
        <p:sp>
          <p:nvSpPr>
            <p:cNvPr id="27" name="任意多边形: 形状 26"/>
            <p:cNvSpPr/>
            <p:nvPr/>
          </p:nvSpPr>
          <p:spPr>
            <a:xfrm>
              <a:off x="6063039" y="1797621"/>
              <a:ext cx="213007" cy="178005"/>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28" name="椭圆 27"/>
            <p:cNvSpPr/>
            <p:nvPr/>
          </p:nvSpPr>
          <p:spPr>
            <a:xfrm>
              <a:off x="5215372" y="3323971"/>
              <a:ext cx="583980" cy="583980"/>
            </a:xfrm>
            <a:prstGeom prst="ellipse">
              <a:avLst/>
            </a:prstGeom>
            <a:solidFill>
              <a:schemeClr val="accent2"/>
            </a:solidFill>
            <a:ln w="12700">
              <a:miter lim="400000"/>
            </a:ln>
          </p:spPr>
          <p:txBody>
            <a:bodyPr anchor="ctr"/>
            <a:lstStyle/>
            <a:p>
              <a:pPr algn="ctr"/>
              <a:endParaRPr/>
            </a:p>
          </p:txBody>
        </p:sp>
        <p:sp>
          <p:nvSpPr>
            <p:cNvPr id="29" name="任意多边形: 形状 28"/>
            <p:cNvSpPr/>
            <p:nvPr/>
          </p:nvSpPr>
          <p:spPr>
            <a:xfrm>
              <a:off x="5417922" y="3527276"/>
              <a:ext cx="189861" cy="158662"/>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30" name="椭圆 29"/>
            <p:cNvSpPr/>
            <p:nvPr/>
          </p:nvSpPr>
          <p:spPr>
            <a:xfrm>
              <a:off x="4348122" y="2811652"/>
              <a:ext cx="844034" cy="844034"/>
            </a:xfrm>
            <a:prstGeom prst="ellipse">
              <a:avLst/>
            </a:prstGeom>
            <a:solidFill>
              <a:schemeClr val="accent1">
                <a:lumMod val="100000"/>
              </a:schemeClr>
            </a:solidFill>
            <a:ln w="12700">
              <a:miter lim="400000"/>
            </a:ln>
          </p:spPr>
          <p:txBody>
            <a:bodyPr anchor="ctr"/>
            <a:lstStyle/>
            <a:p>
              <a:pPr algn="ctr"/>
              <a:endParaRPr/>
            </a:p>
          </p:txBody>
        </p:sp>
        <p:sp>
          <p:nvSpPr>
            <p:cNvPr id="31" name="任意多边形: 形状 30"/>
            <p:cNvSpPr/>
            <p:nvPr/>
          </p:nvSpPr>
          <p:spPr>
            <a:xfrm>
              <a:off x="4591940" y="3091556"/>
              <a:ext cx="344681" cy="288042"/>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sp>
          <p:nvSpPr>
            <p:cNvPr id="32" name="椭圆 31"/>
            <p:cNvSpPr/>
            <p:nvPr/>
          </p:nvSpPr>
          <p:spPr>
            <a:xfrm>
              <a:off x="6366669" y="3323971"/>
              <a:ext cx="583980" cy="583980"/>
            </a:xfrm>
            <a:prstGeom prst="ellipse">
              <a:avLst/>
            </a:prstGeom>
            <a:solidFill>
              <a:schemeClr val="accent2"/>
            </a:solidFill>
            <a:ln w="12700">
              <a:miter lim="400000"/>
            </a:ln>
          </p:spPr>
          <p:txBody>
            <a:bodyPr anchor="ctr"/>
            <a:lstStyle/>
            <a:p>
              <a:pPr algn="ctr"/>
              <a:endParaRPr/>
            </a:p>
          </p:txBody>
        </p:sp>
        <p:sp>
          <p:nvSpPr>
            <p:cNvPr id="33" name="任意多边形: 形状 32"/>
            <p:cNvSpPr/>
            <p:nvPr/>
          </p:nvSpPr>
          <p:spPr>
            <a:xfrm>
              <a:off x="6528337" y="3499245"/>
              <a:ext cx="242773" cy="202880"/>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endParaRPr/>
            </a:p>
          </p:txBody>
        </p:sp>
        <p:cxnSp>
          <p:nvCxnSpPr>
            <p:cNvPr id="5" name="连接符: 肘形 4"/>
            <p:cNvCxnSpPr>
              <a:stCxn id="40" idx="3"/>
              <a:endCxn id="30" idx="2"/>
            </p:cNvCxnSpPr>
            <p:nvPr/>
          </p:nvCxnSpPr>
          <p:spPr>
            <a:xfrm>
              <a:off x="3630416" y="2384192"/>
              <a:ext cx="717706" cy="849477"/>
            </a:xfrm>
            <a:prstGeom prst="bentConnector3">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连接符: 肘形 5"/>
            <p:cNvCxnSpPr>
              <a:stCxn id="22" idx="0"/>
              <a:endCxn id="34" idx="0"/>
            </p:cNvCxnSpPr>
            <p:nvPr/>
          </p:nvCxnSpPr>
          <p:spPr>
            <a:xfrm rot="5400000" flipH="1" flipV="1">
              <a:off x="8356675" y="863851"/>
              <a:ext cx="122222" cy="2796349"/>
            </a:xfrm>
            <a:prstGeom prst="bentConnector3">
              <a:avLst>
                <a:gd name="adj1" fmla="val 287037"/>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连接符: 肘形 6"/>
            <p:cNvCxnSpPr>
              <a:stCxn id="18" idx="4"/>
              <a:endCxn id="38" idx="1"/>
            </p:cNvCxnSpPr>
            <p:nvPr/>
          </p:nvCxnSpPr>
          <p:spPr>
            <a:xfrm rot="5400000" flipH="1" flipV="1">
              <a:off x="7991262" y="4291995"/>
              <a:ext cx="318779" cy="752173"/>
            </a:xfrm>
            <a:prstGeom prst="bentConnector4">
              <a:avLst>
                <a:gd name="adj1" fmla="val -71711"/>
                <a:gd name="adj2" fmla="val 6941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连接符: 肘形 7"/>
            <p:cNvCxnSpPr>
              <a:stCxn id="10" idx="4"/>
              <a:endCxn id="37" idx="3"/>
            </p:cNvCxnSpPr>
            <p:nvPr/>
          </p:nvCxnSpPr>
          <p:spPr>
            <a:xfrm rot="5400000">
              <a:off x="3562042" y="5031534"/>
              <a:ext cx="792659" cy="638362"/>
            </a:xfrm>
            <a:prstGeom prst="bentConnector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 name="矩形 2"/>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p:cTn id="11" dur="500" fill="hold"/>
                                        <p:tgtEl>
                                          <p:spTgt spid="44"/>
                                        </p:tgtEl>
                                        <p:attrNameLst>
                                          <p:attrName>ppt_w</p:attrName>
                                        </p:attrNameLst>
                                      </p:cBhvr>
                                      <p:tavLst>
                                        <p:tav tm="0">
                                          <p:val>
                                            <p:fltVal val="0"/>
                                          </p:val>
                                        </p:tav>
                                        <p:tav tm="100000">
                                          <p:val>
                                            <p:strVal val="#ppt_w"/>
                                          </p:val>
                                        </p:tav>
                                      </p:tavLst>
                                    </p:anim>
                                    <p:anim calcmode="lin" valueType="num">
                                      <p:cBhvr>
                                        <p:cTn id="12" dur="500" fill="hold"/>
                                        <p:tgtEl>
                                          <p:spTgt spid="44"/>
                                        </p:tgtEl>
                                        <p:attrNameLst>
                                          <p:attrName>ppt_h</p:attrName>
                                        </p:attrNameLst>
                                      </p:cBhvr>
                                      <p:tavLst>
                                        <p:tav tm="0">
                                          <p:val>
                                            <p:fltVal val="0"/>
                                          </p:val>
                                        </p:tav>
                                        <p:tav tm="100000">
                                          <p:val>
                                            <p:strVal val="#ppt_h"/>
                                          </p:val>
                                        </p:tav>
                                      </p:tavLst>
                                    </p:anim>
                                    <p:animEffect transition="in" filter="fade">
                                      <p:cBhvr>
                                        <p:cTn id="13" dur="500"/>
                                        <p:tgtEl>
                                          <p:spTgt spid="44"/>
                                        </p:tgtEl>
                                      </p:cBhvr>
                                    </p:animEffect>
                                    <p:anim calcmode="lin" valueType="num">
                                      <p:cBhvr>
                                        <p:cTn id="14" dur="500" fill="hold"/>
                                        <p:tgtEl>
                                          <p:spTgt spid="44"/>
                                        </p:tgtEl>
                                        <p:attrNameLst>
                                          <p:attrName>ppt_x</p:attrName>
                                        </p:attrNameLst>
                                      </p:cBhvr>
                                      <p:tavLst>
                                        <p:tav tm="0">
                                          <p:val>
                                            <p:fltVal val="0.5"/>
                                          </p:val>
                                        </p:tav>
                                        <p:tav tm="100000">
                                          <p:val>
                                            <p:strVal val="#ppt_x"/>
                                          </p:val>
                                        </p:tav>
                                      </p:tavLst>
                                    </p:anim>
                                    <p:anim calcmode="lin" valueType="num">
                                      <p:cBhvr>
                                        <p:cTn id="15" dur="500" fill="hold"/>
                                        <p:tgtEl>
                                          <p:spTgt spid="44"/>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500" fill="hold"/>
                                        <p:tgtEl>
                                          <p:spTgt spid="43"/>
                                        </p:tgtEl>
                                        <p:attrNameLst>
                                          <p:attrName>ppt_w</p:attrName>
                                        </p:attrNameLst>
                                      </p:cBhvr>
                                      <p:tavLst>
                                        <p:tav tm="0">
                                          <p:val>
                                            <p:fltVal val="0"/>
                                          </p:val>
                                        </p:tav>
                                        <p:tav tm="100000">
                                          <p:val>
                                            <p:strVal val="#ppt_w"/>
                                          </p:val>
                                        </p:tav>
                                      </p:tavLst>
                                    </p:anim>
                                    <p:anim calcmode="lin" valueType="num">
                                      <p:cBhvr>
                                        <p:cTn id="20" dur="500" fill="hold"/>
                                        <p:tgtEl>
                                          <p:spTgt spid="43"/>
                                        </p:tgtEl>
                                        <p:attrNameLst>
                                          <p:attrName>ppt_h</p:attrName>
                                        </p:attrNameLst>
                                      </p:cBhvr>
                                      <p:tavLst>
                                        <p:tav tm="0">
                                          <p:val>
                                            <p:fltVal val="0"/>
                                          </p:val>
                                        </p:tav>
                                        <p:tav tm="100000">
                                          <p:val>
                                            <p:strVal val="#ppt_h"/>
                                          </p:val>
                                        </p:tav>
                                      </p:tavLst>
                                    </p:anim>
                                    <p:animEffect transition="in" filter="fade">
                                      <p:cBhvr>
                                        <p:cTn id="21" dur="500"/>
                                        <p:tgtEl>
                                          <p:spTgt spid="43"/>
                                        </p:tgtEl>
                                      </p:cBhvr>
                                    </p:animEffect>
                                    <p:anim calcmode="lin" valueType="num">
                                      <p:cBhvr>
                                        <p:cTn id="22" dur="500" fill="hold"/>
                                        <p:tgtEl>
                                          <p:spTgt spid="43"/>
                                        </p:tgtEl>
                                        <p:attrNameLst>
                                          <p:attrName>ppt_x</p:attrName>
                                        </p:attrNameLst>
                                      </p:cBhvr>
                                      <p:tavLst>
                                        <p:tav tm="0">
                                          <p:val>
                                            <p:fltVal val="0.5"/>
                                          </p:val>
                                        </p:tav>
                                        <p:tav tm="100000">
                                          <p:val>
                                            <p:strVal val="#ppt_x"/>
                                          </p:val>
                                        </p:tav>
                                      </p:tavLst>
                                    </p:anim>
                                    <p:anim calcmode="lin" valueType="num">
                                      <p:cBhvr>
                                        <p:cTn id="23" dur="500" fill="hold"/>
                                        <p:tgtEl>
                                          <p:spTgt spid="43"/>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anim calcmode="lin" valueType="num">
                                      <p:cBhvr>
                                        <p:cTn id="30" dur="500" fill="hold"/>
                                        <p:tgtEl>
                                          <p:spTgt spid="45"/>
                                        </p:tgtEl>
                                        <p:attrNameLst>
                                          <p:attrName>ppt_x</p:attrName>
                                        </p:attrNameLst>
                                      </p:cBhvr>
                                      <p:tavLst>
                                        <p:tav tm="0">
                                          <p:val>
                                            <p:fltVal val="0.5"/>
                                          </p:val>
                                        </p:tav>
                                        <p:tav tm="100000">
                                          <p:val>
                                            <p:strVal val="#ppt_x"/>
                                          </p:val>
                                        </p:tav>
                                      </p:tavLst>
                                    </p:anim>
                                    <p:anim calcmode="lin" valueType="num">
                                      <p:cBhvr>
                                        <p:cTn id="31" dur="500" fill="hold"/>
                                        <p:tgtEl>
                                          <p:spTgt spid="45"/>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53" presetClass="entr" presetSubtype="528"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500" fill="hold"/>
                                        <p:tgtEl>
                                          <p:spTgt spid="42"/>
                                        </p:tgtEl>
                                        <p:attrNameLst>
                                          <p:attrName>ppt_w</p:attrName>
                                        </p:attrNameLst>
                                      </p:cBhvr>
                                      <p:tavLst>
                                        <p:tav tm="0">
                                          <p:val>
                                            <p:fltVal val="0"/>
                                          </p:val>
                                        </p:tav>
                                        <p:tav tm="100000">
                                          <p:val>
                                            <p:strVal val="#ppt_w"/>
                                          </p:val>
                                        </p:tav>
                                      </p:tavLst>
                                    </p:anim>
                                    <p:anim calcmode="lin" valueType="num">
                                      <p:cBhvr>
                                        <p:cTn id="36" dur="500" fill="hold"/>
                                        <p:tgtEl>
                                          <p:spTgt spid="42"/>
                                        </p:tgtEl>
                                        <p:attrNameLst>
                                          <p:attrName>ppt_h</p:attrName>
                                        </p:attrNameLst>
                                      </p:cBhvr>
                                      <p:tavLst>
                                        <p:tav tm="0">
                                          <p:val>
                                            <p:fltVal val="0"/>
                                          </p:val>
                                        </p:tav>
                                        <p:tav tm="100000">
                                          <p:val>
                                            <p:strVal val="#ppt_h"/>
                                          </p:val>
                                        </p:tav>
                                      </p:tavLst>
                                    </p:anim>
                                    <p:animEffect transition="in" filter="fade">
                                      <p:cBhvr>
                                        <p:cTn id="37" dur="500"/>
                                        <p:tgtEl>
                                          <p:spTgt spid="42"/>
                                        </p:tgtEl>
                                      </p:cBhvr>
                                    </p:animEffect>
                                    <p:anim calcmode="lin" valueType="num">
                                      <p:cBhvr>
                                        <p:cTn id="38" dur="500" fill="hold"/>
                                        <p:tgtEl>
                                          <p:spTgt spid="42"/>
                                        </p:tgtEl>
                                        <p:attrNameLst>
                                          <p:attrName>ppt_x</p:attrName>
                                        </p:attrNameLst>
                                      </p:cBhvr>
                                      <p:tavLst>
                                        <p:tav tm="0">
                                          <p:val>
                                            <p:fltVal val="0.5"/>
                                          </p:val>
                                        </p:tav>
                                        <p:tav tm="100000">
                                          <p:val>
                                            <p:strVal val="#ppt_x"/>
                                          </p:val>
                                        </p:tav>
                                      </p:tavLst>
                                    </p:anim>
                                    <p:anim calcmode="lin" valueType="num">
                                      <p:cBhvr>
                                        <p:cTn id="39"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861325" y="1349112"/>
            <a:ext cx="2239774" cy="4543811"/>
            <a:chOff x="458712" y="1349113"/>
            <a:chExt cx="2239774" cy="4543811"/>
          </a:xfrm>
        </p:grpSpPr>
        <p:grpSp>
          <p:nvGrpSpPr>
            <p:cNvPr id="65" name="组合 64"/>
            <p:cNvGrpSpPr/>
            <p:nvPr/>
          </p:nvGrpSpPr>
          <p:grpSpPr>
            <a:xfrm>
              <a:off x="1036201" y="1349113"/>
              <a:ext cx="1084797" cy="3317421"/>
              <a:chOff x="1269911" y="2120864"/>
              <a:chExt cx="1137127" cy="3600674"/>
            </a:xfrm>
          </p:grpSpPr>
          <p:sp>
            <p:nvSpPr>
              <p:cNvPr id="70" name="任意多边形 89"/>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1" name="同侧圆角矩形 90"/>
              <p:cNvSpPr/>
              <p:nvPr/>
            </p:nvSpPr>
            <p:spPr>
              <a:xfrm flipV="1">
                <a:off x="1473375" y="3736668"/>
                <a:ext cx="730198" cy="1914527"/>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2" name="组合 71"/>
              <p:cNvGrpSpPr/>
              <p:nvPr/>
            </p:nvGrpSpPr>
            <p:grpSpPr>
              <a:xfrm>
                <a:off x="1404969" y="2612766"/>
                <a:ext cx="274202" cy="2464677"/>
                <a:chOff x="1404969" y="2714017"/>
                <a:chExt cx="274202" cy="2464677"/>
              </a:xfrm>
            </p:grpSpPr>
            <p:cxnSp>
              <p:nvCxnSpPr>
                <p:cNvPr id="73" name="直接连接符 72"/>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66" name="文本框 4"/>
            <p:cNvSpPr txBox="1"/>
            <p:nvPr/>
          </p:nvSpPr>
          <p:spPr bwMode="auto">
            <a:xfrm>
              <a:off x="1304485" y="2922586"/>
              <a:ext cx="548228" cy="328231"/>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sz="2135" b="1">
                  <a:solidFill>
                    <a:schemeClr val="bg1"/>
                  </a:solidFill>
                </a:rPr>
                <a:t>60%</a:t>
              </a:r>
            </a:p>
          </p:txBody>
        </p:sp>
        <p:sp>
          <p:nvSpPr>
            <p:cNvPr id="67" name="任意多边形 5"/>
            <p:cNvSpPr/>
            <p:nvPr/>
          </p:nvSpPr>
          <p:spPr bwMode="auto">
            <a:xfrm>
              <a:off x="1379542" y="4052050"/>
              <a:ext cx="398114" cy="39811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p:spPr>
          <p:txBody>
            <a:bodyPr anchor="ctr"/>
            <a:lstStyle/>
            <a:p>
              <a:pPr algn="ctr"/>
              <a:endParaRPr/>
            </a:p>
          </p:txBody>
        </p:sp>
        <p:sp>
          <p:nvSpPr>
            <p:cNvPr id="68" name="文本框 32"/>
            <p:cNvSpPr txBox="1"/>
            <p:nvPr/>
          </p:nvSpPr>
          <p:spPr bwMode="auto">
            <a:xfrm>
              <a:off x="458712" y="5193945"/>
              <a:ext cx="2239774" cy="698979"/>
            </a:xfrm>
            <a:prstGeom prst="rect">
              <a:avLst/>
            </a:prstGeom>
            <a:noFill/>
            <a:ln w="9525">
              <a:noFill/>
              <a:miter lim="800000"/>
            </a:ln>
          </p:spPr>
          <p:txBody>
            <a:bodyPr wrap="square" lIns="0" tIns="0" rIns="0" bIns="0" anchor="t" anchorCtr="1">
              <a:normAutofit/>
              <a:scene3d>
                <a:camera prst="orthographicFront"/>
                <a:lightRig rig="threePt" dir="t"/>
              </a:scene3d>
              <a:sp3d>
                <a:bevelT w="0" h="0"/>
              </a:sp3d>
            </a:bodyPr>
            <a:lstStyle/>
            <a:p>
              <a:pPr algn="ctr">
                <a:lnSpc>
                  <a:spcPct val="120000"/>
                </a:lnSpc>
                <a:defRPr/>
              </a:pPr>
              <a:r>
                <a:rPr lang="zh-CN" altLang="en-US" sz="1100" dirty="0" smtClean="0">
                  <a:solidFill>
                    <a:schemeClr val="tx1">
                      <a:lumMod val="85000"/>
                      <a:lumOff val="15000"/>
                    </a:schemeClr>
                  </a:solidFill>
                </a:rPr>
                <a:t>点击此处更换文本点击此处更换文本点击此处更换文本点击此处更换文本</a:t>
              </a:r>
              <a:endParaRPr sz="1100" dirty="0">
                <a:solidFill>
                  <a:schemeClr val="tx1">
                    <a:lumMod val="85000"/>
                    <a:lumOff val="15000"/>
                  </a:schemeClr>
                </a:solidFill>
              </a:endParaRPr>
            </a:p>
          </p:txBody>
        </p:sp>
        <p:sp>
          <p:nvSpPr>
            <p:cNvPr id="69" name="文本框 103"/>
            <p:cNvSpPr txBox="1"/>
            <p:nvPr/>
          </p:nvSpPr>
          <p:spPr>
            <a:xfrm>
              <a:off x="575616" y="4751360"/>
              <a:ext cx="2005967" cy="369332"/>
            </a:xfrm>
            <a:prstGeom prst="rect">
              <a:avLst/>
            </a:prstGeom>
            <a:noFill/>
          </p:spPr>
          <p:txBody>
            <a:bodyPr wrap="none" anchor="ctr">
              <a:normAutofit/>
            </a:bodyPr>
            <a:lstStyle/>
            <a:p>
              <a:pPr algn="ctr"/>
              <a:r>
                <a:rPr lang="zh-CN" altLang="en-US" b="1" dirty="0">
                  <a:solidFill>
                    <a:schemeClr val="accent1">
                      <a:lumMod val="100000"/>
                    </a:schemeClr>
                  </a:solidFill>
                </a:rPr>
                <a:t>输入标题文本</a:t>
              </a:r>
            </a:p>
          </p:txBody>
        </p:sp>
      </p:grpSp>
      <p:grpSp>
        <p:nvGrpSpPr>
          <p:cNvPr id="5" name="千图PPT彼岸天：ID 8661124库_组合 4"/>
          <p:cNvGrpSpPr/>
          <p:nvPr>
            <p:custDataLst>
              <p:tags r:id="rId2"/>
            </p:custDataLst>
          </p:nvPr>
        </p:nvGrpSpPr>
        <p:grpSpPr>
          <a:xfrm>
            <a:off x="3604517" y="1349110"/>
            <a:ext cx="2239774" cy="4543814"/>
            <a:chOff x="2733664" y="1349110"/>
            <a:chExt cx="2239774" cy="4543814"/>
          </a:xfrm>
        </p:grpSpPr>
        <p:grpSp>
          <p:nvGrpSpPr>
            <p:cNvPr id="46" name="组合 45"/>
            <p:cNvGrpSpPr/>
            <p:nvPr/>
          </p:nvGrpSpPr>
          <p:grpSpPr>
            <a:xfrm>
              <a:off x="3311153" y="1349110"/>
              <a:ext cx="1084797" cy="3317421"/>
              <a:chOff x="1269911" y="2120864"/>
              <a:chExt cx="1137127" cy="3600674"/>
            </a:xfrm>
          </p:grpSpPr>
          <p:sp>
            <p:nvSpPr>
              <p:cNvPr id="51" name="任意多边形 47"/>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2" name="同侧圆角矩形 48"/>
              <p:cNvSpPr/>
              <p:nvPr/>
            </p:nvSpPr>
            <p:spPr>
              <a:xfrm flipV="1">
                <a:off x="1473375" y="3481005"/>
                <a:ext cx="730198" cy="2170191"/>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3" name="组合 52"/>
              <p:cNvGrpSpPr/>
              <p:nvPr/>
            </p:nvGrpSpPr>
            <p:grpSpPr>
              <a:xfrm>
                <a:off x="1404969" y="2612766"/>
                <a:ext cx="274202" cy="2464677"/>
                <a:chOff x="1404969" y="2714017"/>
                <a:chExt cx="274202" cy="2464677"/>
              </a:xfrm>
            </p:grpSpPr>
            <p:cxnSp>
              <p:nvCxnSpPr>
                <p:cNvPr id="54" name="直接连接符 53"/>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47" name="文本框 13"/>
            <p:cNvSpPr txBox="1"/>
            <p:nvPr/>
          </p:nvSpPr>
          <p:spPr bwMode="auto">
            <a:xfrm>
              <a:off x="3579437" y="2671830"/>
              <a:ext cx="548228" cy="328231"/>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sz="2135" b="1">
                  <a:solidFill>
                    <a:schemeClr val="bg1"/>
                  </a:solidFill>
                </a:rPr>
                <a:t>70%</a:t>
              </a:r>
            </a:p>
          </p:txBody>
        </p:sp>
        <p:sp>
          <p:nvSpPr>
            <p:cNvPr id="48" name="任意多边形 14"/>
            <p:cNvSpPr/>
            <p:nvPr/>
          </p:nvSpPr>
          <p:spPr bwMode="auto">
            <a:xfrm>
              <a:off x="3654494" y="4052050"/>
              <a:ext cx="398114" cy="398114"/>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a:p>
          </p:txBody>
        </p:sp>
        <p:sp>
          <p:nvSpPr>
            <p:cNvPr id="49" name="文本框 30"/>
            <p:cNvSpPr txBox="1"/>
            <p:nvPr/>
          </p:nvSpPr>
          <p:spPr bwMode="auto">
            <a:xfrm>
              <a:off x="2733664" y="5193945"/>
              <a:ext cx="2239774" cy="698979"/>
            </a:xfrm>
            <a:prstGeom prst="rect">
              <a:avLst/>
            </a:prstGeom>
            <a:noFill/>
            <a:ln w="9525">
              <a:noFill/>
              <a:miter lim="800000"/>
            </a:ln>
          </p:spPr>
          <p:txBody>
            <a:bodyPr wrap="square" lIns="0" tIns="0" rIns="0" bIns="0" anchor="t" anchorCtr="1">
              <a:normAutofit/>
              <a:scene3d>
                <a:camera prst="orthographicFront"/>
                <a:lightRig rig="threePt" dir="t"/>
              </a:scene3d>
              <a:sp3d>
                <a:bevelT w="0" h="0"/>
              </a:sp3d>
            </a:bodyPr>
            <a:lstStyle/>
            <a:p>
              <a:pPr algn="ctr">
                <a:lnSpc>
                  <a:spcPct val="120000"/>
                </a:lnSpc>
                <a:defRPr/>
              </a:pPr>
              <a:r>
                <a:rPr lang="zh-CN" altLang="en-US" sz="1100" dirty="0" smtClean="0">
                  <a:solidFill>
                    <a:schemeClr val="tx1">
                      <a:lumMod val="85000"/>
                      <a:lumOff val="15000"/>
                    </a:schemeClr>
                  </a:solidFill>
                </a:rPr>
                <a:t>点击此处更换文本点击此处更换文本点击此处更换文本点击此处更换文本</a:t>
              </a:r>
              <a:endParaRPr sz="1100" dirty="0">
                <a:solidFill>
                  <a:schemeClr val="tx1">
                    <a:lumMod val="85000"/>
                    <a:lumOff val="15000"/>
                  </a:schemeClr>
                </a:solidFill>
              </a:endParaRPr>
            </a:p>
          </p:txBody>
        </p:sp>
        <p:sp>
          <p:nvSpPr>
            <p:cNvPr id="50" name="文本框 104"/>
            <p:cNvSpPr txBox="1"/>
            <p:nvPr/>
          </p:nvSpPr>
          <p:spPr>
            <a:xfrm>
              <a:off x="2850568" y="4751360"/>
              <a:ext cx="2005967" cy="369332"/>
            </a:xfrm>
            <a:prstGeom prst="rect">
              <a:avLst/>
            </a:prstGeom>
            <a:noFill/>
          </p:spPr>
          <p:txBody>
            <a:bodyPr wrap="none" anchor="ctr">
              <a:normAutofit/>
            </a:bodyPr>
            <a:lstStyle/>
            <a:p>
              <a:pPr algn="ctr"/>
              <a:r>
                <a:rPr lang="zh-CN" altLang="en-US" b="1" dirty="0">
                  <a:solidFill>
                    <a:schemeClr val="accent2">
                      <a:lumMod val="100000"/>
                    </a:schemeClr>
                  </a:solidFill>
                </a:rPr>
                <a:t>输入标题文本</a:t>
              </a:r>
            </a:p>
          </p:txBody>
        </p:sp>
      </p:grpSp>
      <p:grpSp>
        <p:nvGrpSpPr>
          <p:cNvPr id="6" name="千图PPT彼岸天：ID 8661124库_组合 5"/>
          <p:cNvGrpSpPr/>
          <p:nvPr>
            <p:custDataLst>
              <p:tags r:id="rId3"/>
            </p:custDataLst>
          </p:nvPr>
        </p:nvGrpSpPr>
        <p:grpSpPr>
          <a:xfrm>
            <a:off x="6347709" y="1349110"/>
            <a:ext cx="2239774" cy="4543814"/>
            <a:chOff x="5008619" y="1349110"/>
            <a:chExt cx="2239774" cy="4543814"/>
          </a:xfrm>
        </p:grpSpPr>
        <p:grpSp>
          <p:nvGrpSpPr>
            <p:cNvPr id="27" name="组合 26"/>
            <p:cNvGrpSpPr/>
            <p:nvPr/>
          </p:nvGrpSpPr>
          <p:grpSpPr>
            <a:xfrm>
              <a:off x="5586108" y="1349110"/>
              <a:ext cx="1084797" cy="3317421"/>
              <a:chOff x="1269911" y="2120864"/>
              <a:chExt cx="1137127" cy="3600674"/>
            </a:xfrm>
          </p:grpSpPr>
          <p:sp>
            <p:nvSpPr>
              <p:cNvPr id="32" name="任意多边形 75"/>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同侧圆角矩形 76"/>
              <p:cNvSpPr/>
              <p:nvPr/>
            </p:nvSpPr>
            <p:spPr>
              <a:xfrm flipV="1">
                <a:off x="1473375" y="2969682"/>
                <a:ext cx="730198" cy="2681514"/>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4" name="组合 33"/>
              <p:cNvGrpSpPr/>
              <p:nvPr/>
            </p:nvGrpSpPr>
            <p:grpSpPr>
              <a:xfrm>
                <a:off x="1404969" y="2612766"/>
                <a:ext cx="274202" cy="2464677"/>
                <a:chOff x="1404969" y="2714017"/>
                <a:chExt cx="274202" cy="2464677"/>
              </a:xfrm>
            </p:grpSpPr>
            <p:cxnSp>
              <p:nvCxnSpPr>
                <p:cNvPr id="35" name="直接连接符 34"/>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28" name="文本框 7"/>
            <p:cNvSpPr txBox="1"/>
            <p:nvPr/>
          </p:nvSpPr>
          <p:spPr bwMode="auto">
            <a:xfrm>
              <a:off x="5854392" y="2179730"/>
              <a:ext cx="548228" cy="328231"/>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sz="2135" b="1">
                  <a:solidFill>
                    <a:schemeClr val="bg1"/>
                  </a:solidFill>
                </a:rPr>
                <a:t>90%</a:t>
              </a:r>
            </a:p>
          </p:txBody>
        </p:sp>
        <p:sp>
          <p:nvSpPr>
            <p:cNvPr id="29" name="任意多边形 8"/>
            <p:cNvSpPr/>
            <p:nvPr/>
          </p:nvSpPr>
          <p:spPr bwMode="auto">
            <a:xfrm>
              <a:off x="5929449" y="4052050"/>
              <a:ext cx="398114" cy="39811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p:spPr>
          <p:txBody>
            <a:bodyPr anchor="ctr"/>
            <a:lstStyle/>
            <a:p>
              <a:pPr algn="ctr"/>
              <a:endParaRPr/>
            </a:p>
          </p:txBody>
        </p:sp>
        <p:sp>
          <p:nvSpPr>
            <p:cNvPr id="30" name="文本框 28"/>
            <p:cNvSpPr txBox="1"/>
            <p:nvPr/>
          </p:nvSpPr>
          <p:spPr bwMode="auto">
            <a:xfrm>
              <a:off x="5008619" y="5193945"/>
              <a:ext cx="2239774" cy="698979"/>
            </a:xfrm>
            <a:prstGeom prst="rect">
              <a:avLst/>
            </a:prstGeom>
            <a:noFill/>
            <a:ln w="9525">
              <a:noFill/>
              <a:miter lim="800000"/>
            </a:ln>
          </p:spPr>
          <p:txBody>
            <a:bodyPr wrap="square" lIns="0" tIns="0" rIns="0" bIns="0" anchor="t" anchorCtr="1">
              <a:normAutofit/>
              <a:scene3d>
                <a:camera prst="orthographicFront"/>
                <a:lightRig rig="threePt" dir="t"/>
              </a:scene3d>
              <a:sp3d>
                <a:bevelT w="0" h="0"/>
              </a:sp3d>
            </a:bodyPr>
            <a:lstStyle/>
            <a:p>
              <a:pPr algn="ctr">
                <a:lnSpc>
                  <a:spcPct val="120000"/>
                </a:lnSpc>
                <a:defRPr/>
              </a:pPr>
              <a:r>
                <a:rPr lang="zh-CN" altLang="en-US" sz="1100" dirty="0" smtClean="0">
                  <a:solidFill>
                    <a:schemeClr val="tx1">
                      <a:lumMod val="85000"/>
                      <a:lumOff val="15000"/>
                    </a:schemeClr>
                  </a:solidFill>
                </a:rPr>
                <a:t>点击此处更换文本点击此处更换文本点击此处更换文本点击此处更换文本</a:t>
              </a:r>
              <a:endParaRPr sz="1100" dirty="0">
                <a:solidFill>
                  <a:schemeClr val="tx1">
                    <a:lumMod val="85000"/>
                    <a:lumOff val="15000"/>
                  </a:schemeClr>
                </a:solidFill>
              </a:endParaRPr>
            </a:p>
          </p:txBody>
        </p:sp>
        <p:sp>
          <p:nvSpPr>
            <p:cNvPr id="31" name="文本框 105"/>
            <p:cNvSpPr txBox="1"/>
            <p:nvPr/>
          </p:nvSpPr>
          <p:spPr>
            <a:xfrm>
              <a:off x="5125523" y="4751360"/>
              <a:ext cx="2005967" cy="369332"/>
            </a:xfrm>
            <a:prstGeom prst="rect">
              <a:avLst/>
            </a:prstGeom>
            <a:noFill/>
          </p:spPr>
          <p:txBody>
            <a:bodyPr wrap="none" anchor="ctr">
              <a:normAutofit/>
            </a:bodyPr>
            <a:lstStyle/>
            <a:p>
              <a:pPr algn="ctr"/>
              <a:r>
                <a:rPr lang="zh-CN" altLang="en-US" b="1" dirty="0">
                  <a:solidFill>
                    <a:schemeClr val="accent3">
                      <a:lumMod val="100000"/>
                    </a:schemeClr>
                  </a:solidFill>
                </a:rPr>
                <a:t>输入标题文本</a:t>
              </a:r>
            </a:p>
          </p:txBody>
        </p:sp>
      </p:grpSp>
      <p:grpSp>
        <p:nvGrpSpPr>
          <p:cNvPr id="7" name="千图PPT彼岸天：ID 8661124库_组合 6"/>
          <p:cNvGrpSpPr/>
          <p:nvPr>
            <p:custDataLst>
              <p:tags r:id="rId4"/>
            </p:custDataLst>
          </p:nvPr>
        </p:nvGrpSpPr>
        <p:grpSpPr>
          <a:xfrm>
            <a:off x="9090901" y="1349110"/>
            <a:ext cx="2239774" cy="4543814"/>
            <a:chOff x="7283571" y="1349110"/>
            <a:chExt cx="2239774" cy="4543814"/>
          </a:xfrm>
        </p:grpSpPr>
        <p:grpSp>
          <p:nvGrpSpPr>
            <p:cNvPr id="8" name="组合 7"/>
            <p:cNvGrpSpPr/>
            <p:nvPr/>
          </p:nvGrpSpPr>
          <p:grpSpPr>
            <a:xfrm>
              <a:off x="7861060" y="1349110"/>
              <a:ext cx="1084797" cy="3317421"/>
              <a:chOff x="1269911" y="2120864"/>
              <a:chExt cx="1137127" cy="3600674"/>
            </a:xfrm>
          </p:grpSpPr>
          <p:sp>
            <p:nvSpPr>
              <p:cNvPr id="13" name="任意多边形 61"/>
              <p:cNvSpPr/>
              <p:nvPr/>
            </p:nvSpPr>
            <p:spPr>
              <a:xfrm flipV="1">
                <a:off x="1269911" y="2120864"/>
                <a:ext cx="1137127" cy="3600674"/>
              </a:xfrm>
              <a:custGeom>
                <a:avLst/>
                <a:gdLst/>
                <a:ahLst/>
                <a:cxnLst/>
                <a:rect l="l" t="t" r="r" b="b"/>
                <a:pathLst>
                  <a:path w="1137127" h="3600674">
                    <a:moveTo>
                      <a:pt x="0" y="3443429"/>
                    </a:moveTo>
                    <a:cubicBezTo>
                      <a:pt x="0" y="3443429"/>
                      <a:pt x="0" y="3443429"/>
                      <a:pt x="0" y="3443429"/>
                    </a:cubicBezTo>
                    <a:lnTo>
                      <a:pt x="0" y="3443428"/>
                    </a:lnTo>
                    <a:close/>
                    <a:moveTo>
                      <a:pt x="157246" y="3600674"/>
                    </a:moveTo>
                    <a:lnTo>
                      <a:pt x="979881" y="3600674"/>
                    </a:lnTo>
                    <a:cubicBezTo>
                      <a:pt x="1066726" y="3600674"/>
                      <a:pt x="1137127" y="3530273"/>
                      <a:pt x="1137127" y="3443428"/>
                    </a:cubicBezTo>
                    <a:lnTo>
                      <a:pt x="1137126" y="3443428"/>
                    </a:lnTo>
                    <a:cubicBezTo>
                      <a:pt x="1137126" y="3363740"/>
                      <a:pt x="1077850" y="3297897"/>
                      <a:pt x="1000611" y="3290368"/>
                    </a:cubicBezTo>
                    <a:lnTo>
                      <a:pt x="1000611" y="432048"/>
                    </a:lnTo>
                    <a:cubicBezTo>
                      <a:pt x="1000611" y="193434"/>
                      <a:pt x="807177" y="0"/>
                      <a:pt x="568563" y="0"/>
                    </a:cubicBezTo>
                    <a:cubicBezTo>
                      <a:pt x="329949" y="0"/>
                      <a:pt x="136515" y="193434"/>
                      <a:pt x="136515" y="432048"/>
                    </a:cubicBezTo>
                    <a:lnTo>
                      <a:pt x="136515" y="3290368"/>
                    </a:lnTo>
                    <a:cubicBezTo>
                      <a:pt x="59276" y="3297897"/>
                      <a:pt x="0" y="3363740"/>
                      <a:pt x="0" y="3443429"/>
                    </a:cubicBezTo>
                    <a:cubicBezTo>
                      <a:pt x="0" y="3530273"/>
                      <a:pt x="70401" y="3600674"/>
                      <a:pt x="157246" y="3600674"/>
                    </a:cubicBezTo>
                    <a:close/>
                  </a:path>
                </a:pathLst>
              </a:cu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4" name="同侧圆角矩形 62"/>
              <p:cNvSpPr/>
              <p:nvPr/>
            </p:nvSpPr>
            <p:spPr>
              <a:xfrm flipV="1">
                <a:off x="1473375" y="4503658"/>
                <a:ext cx="730198" cy="1147537"/>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5" name="组合 14"/>
              <p:cNvGrpSpPr/>
              <p:nvPr/>
            </p:nvGrpSpPr>
            <p:grpSpPr>
              <a:xfrm>
                <a:off x="1404969" y="2612766"/>
                <a:ext cx="274202" cy="2464677"/>
                <a:chOff x="1404969" y="2714017"/>
                <a:chExt cx="274202" cy="2464677"/>
              </a:xfrm>
            </p:grpSpPr>
            <p:cxnSp>
              <p:nvCxnSpPr>
                <p:cNvPr id="16" name="直接连接符 15"/>
                <p:cNvCxnSpPr/>
                <p:nvPr/>
              </p:nvCxnSpPr>
              <p:spPr>
                <a:xfrm>
                  <a:off x="1404969" y="271401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404969" y="3946357"/>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404969" y="296048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404969" y="320695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404969" y="345342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404969" y="369988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404969" y="5178694"/>
                  <a:ext cx="274202"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404969" y="4192825"/>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404969" y="4439293"/>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404969" y="4685761"/>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404969" y="4932229"/>
                  <a:ext cx="130114"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sp>
          <p:nvSpPr>
            <p:cNvPr id="9" name="文本框 10"/>
            <p:cNvSpPr txBox="1"/>
            <p:nvPr/>
          </p:nvSpPr>
          <p:spPr bwMode="auto">
            <a:xfrm>
              <a:off x="8129344" y="3639332"/>
              <a:ext cx="548228" cy="328231"/>
            </a:xfrm>
            <a:prstGeom prst="rect">
              <a:avLst/>
            </a:prstGeom>
            <a:noFill/>
            <a:ln w="9525">
              <a:noFill/>
              <a:miter lim="800000"/>
            </a:ln>
          </p:spPr>
          <p:txBody>
            <a:bodyPr wrap="none" lIns="0" tIns="0" rIns="0" bIns="0" anchor="t" anchorCtr="0">
              <a:normAutofit/>
              <a:scene3d>
                <a:camera prst="orthographicFront"/>
                <a:lightRig rig="threePt" dir="t"/>
              </a:scene3d>
              <a:sp3d>
                <a:bevelT w="0" h="0"/>
              </a:sp3d>
            </a:bodyPr>
            <a:lstStyle/>
            <a:p>
              <a:pPr marL="0" lvl="1" algn="ctr"/>
              <a:r>
                <a:rPr lang="en-US" altLang="ko-KR" sz="2135" b="1">
                  <a:solidFill>
                    <a:schemeClr val="bg1"/>
                  </a:solidFill>
                </a:rPr>
                <a:t>30%</a:t>
              </a:r>
            </a:p>
          </p:txBody>
        </p:sp>
        <p:sp>
          <p:nvSpPr>
            <p:cNvPr id="10" name="任意多边形 11"/>
            <p:cNvSpPr/>
            <p:nvPr/>
          </p:nvSpPr>
          <p:spPr bwMode="auto">
            <a:xfrm>
              <a:off x="8204401" y="4044731"/>
              <a:ext cx="398114" cy="398114"/>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endParaRPr/>
            </a:p>
          </p:txBody>
        </p:sp>
        <p:sp>
          <p:nvSpPr>
            <p:cNvPr id="11" name="文本框 26"/>
            <p:cNvSpPr txBox="1"/>
            <p:nvPr/>
          </p:nvSpPr>
          <p:spPr bwMode="auto">
            <a:xfrm>
              <a:off x="7283571" y="5193945"/>
              <a:ext cx="2239774" cy="698979"/>
            </a:xfrm>
            <a:prstGeom prst="rect">
              <a:avLst/>
            </a:prstGeom>
            <a:noFill/>
            <a:ln w="9525">
              <a:noFill/>
              <a:miter lim="800000"/>
            </a:ln>
          </p:spPr>
          <p:txBody>
            <a:bodyPr wrap="square" lIns="0" tIns="0" rIns="0" bIns="0" anchor="t" anchorCtr="1">
              <a:normAutofit/>
              <a:scene3d>
                <a:camera prst="orthographicFront"/>
                <a:lightRig rig="threePt" dir="t"/>
              </a:scene3d>
              <a:sp3d>
                <a:bevelT w="0" h="0"/>
              </a:sp3d>
            </a:bodyPr>
            <a:lstStyle/>
            <a:p>
              <a:pPr algn="ctr">
                <a:lnSpc>
                  <a:spcPct val="120000"/>
                </a:lnSpc>
                <a:defRPr/>
              </a:pPr>
              <a:r>
                <a:rPr lang="zh-CN" altLang="en-US" sz="1100" dirty="0" smtClean="0">
                  <a:solidFill>
                    <a:schemeClr val="tx1">
                      <a:lumMod val="85000"/>
                      <a:lumOff val="15000"/>
                    </a:schemeClr>
                  </a:solidFill>
                </a:rPr>
                <a:t>点击此处更换文本点击此处更换文本点击此处更换文本点击此处更换文本</a:t>
              </a:r>
              <a:endParaRPr sz="1100" dirty="0">
                <a:solidFill>
                  <a:schemeClr val="tx1">
                    <a:lumMod val="85000"/>
                    <a:lumOff val="15000"/>
                  </a:schemeClr>
                </a:solidFill>
              </a:endParaRPr>
            </a:p>
          </p:txBody>
        </p:sp>
        <p:sp>
          <p:nvSpPr>
            <p:cNvPr id="12" name="文本框 106"/>
            <p:cNvSpPr txBox="1"/>
            <p:nvPr/>
          </p:nvSpPr>
          <p:spPr>
            <a:xfrm>
              <a:off x="7400475" y="4751360"/>
              <a:ext cx="2005967" cy="369332"/>
            </a:xfrm>
            <a:prstGeom prst="rect">
              <a:avLst/>
            </a:prstGeom>
            <a:noFill/>
          </p:spPr>
          <p:txBody>
            <a:bodyPr wrap="none" anchor="ctr">
              <a:normAutofit/>
            </a:bodyPr>
            <a:lstStyle/>
            <a:p>
              <a:pPr algn="ctr"/>
              <a:r>
                <a:rPr lang="zh-CN" altLang="en-US" b="1" dirty="0">
                  <a:solidFill>
                    <a:schemeClr val="accent4">
                      <a:lumMod val="100000"/>
                    </a:schemeClr>
                  </a:solidFill>
                </a:rPr>
                <a:t>输入标题文本</a:t>
              </a:r>
            </a:p>
          </p:txBody>
        </p:sp>
      </p:grpSp>
      <p:sp>
        <p:nvSpPr>
          <p:cNvPr id="2" name="矩形 1"/>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1543740" y="3429000"/>
            <a:ext cx="5674990" cy="923330"/>
          </a:xfrm>
          <a:prstGeom prst="rect">
            <a:avLst/>
          </a:prstGeom>
          <a:noFill/>
          <a:ln w="9525">
            <a:noFill/>
            <a:miter lim="800000"/>
          </a:ln>
        </p:spPr>
        <p:txBody>
          <a:bodyPr wrap="square" lIns="91440" tIns="45720" rIns="91440" bIns="45720">
            <a:spAutoFit/>
          </a:bodyPr>
          <a:lstStyle/>
          <a:p>
            <a:pPr algn="ctr"/>
            <a:r>
              <a:rPr lang="zh-CN" altLang="en-US" sz="5400" b="1" dirty="0">
                <a:latin typeface="方正有猫在_GBK" panose="02000000000000000000" pitchFamily="2" charset="-122"/>
                <a:ea typeface="方正有猫在_GBK" panose="02000000000000000000" pitchFamily="2" charset="-122"/>
              </a:rPr>
              <a:t>请输入您的标题</a:t>
            </a:r>
          </a:p>
        </p:txBody>
      </p:sp>
      <p:sp>
        <p:nvSpPr>
          <p:cNvPr id="3" name="文本框 2"/>
          <p:cNvSpPr txBox="1"/>
          <p:nvPr/>
        </p:nvSpPr>
        <p:spPr>
          <a:xfrm>
            <a:off x="3588750" y="1951672"/>
            <a:ext cx="1762770" cy="1477328"/>
          </a:xfrm>
          <a:prstGeom prst="rect">
            <a:avLst/>
          </a:prstGeom>
          <a:noFill/>
        </p:spPr>
        <p:txBody>
          <a:bodyPr wrap="square" lIns="0" tIns="0" rIns="0" bIns="0" rtlCol="0">
            <a:spAutoFit/>
          </a:bodyPr>
          <a:lstStyle/>
          <a:p>
            <a:pPr algn="ctr"/>
            <a:r>
              <a:rPr lang="en-US" altLang="zh-CN"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rPr>
              <a:t>03</a:t>
            </a:r>
            <a:endParaRPr lang="zh-CN" altLang="en-US"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9892" y="1076776"/>
            <a:ext cx="5372100" cy="5372100"/>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4410334" y="2060848"/>
            <a:ext cx="3371332" cy="3501944"/>
            <a:chOff x="4405269" y="2326517"/>
            <a:chExt cx="3371332" cy="3501944"/>
          </a:xfrm>
        </p:grpSpPr>
        <p:sp>
          <p:nvSpPr>
            <p:cNvPr id="24" name="任意多边形: 形状 23"/>
            <p:cNvSpPr/>
            <p:nvPr/>
          </p:nvSpPr>
          <p:spPr bwMode="auto">
            <a:xfrm>
              <a:off x="5184636" y="2853957"/>
              <a:ext cx="618379" cy="535929"/>
            </a:xfrm>
            <a:custGeom>
              <a:avLst/>
              <a:gdLst>
                <a:gd name="T0" fmla="*/ 177 w 177"/>
                <a:gd name="T1" fmla="*/ 89 h 154"/>
                <a:gd name="T2" fmla="*/ 153 w 177"/>
                <a:gd name="T3" fmla="*/ 0 h 154"/>
                <a:gd name="T4" fmla="*/ 0 w 177"/>
                <a:gd name="T5" fmla="*/ 89 h 154"/>
                <a:gd name="T6" fmla="*/ 65 w 177"/>
                <a:gd name="T7" fmla="*/ 154 h 154"/>
                <a:gd name="T8" fmla="*/ 177 w 177"/>
                <a:gd name="T9" fmla="*/ 89 h 154"/>
              </a:gdLst>
              <a:ahLst/>
              <a:cxnLst>
                <a:cxn ang="0">
                  <a:pos x="T0" y="T1"/>
                </a:cxn>
                <a:cxn ang="0">
                  <a:pos x="T2" y="T3"/>
                </a:cxn>
                <a:cxn ang="0">
                  <a:pos x="T4" y="T5"/>
                </a:cxn>
                <a:cxn ang="0">
                  <a:pos x="T6" y="T7"/>
                </a:cxn>
                <a:cxn ang="0">
                  <a:pos x="T8" y="T9"/>
                </a:cxn>
              </a:cxnLst>
              <a:rect l="0" t="0" r="r" b="b"/>
              <a:pathLst>
                <a:path w="177" h="154">
                  <a:moveTo>
                    <a:pt x="177" y="89"/>
                  </a:moveTo>
                  <a:cubicBezTo>
                    <a:pt x="153" y="0"/>
                    <a:pt x="153" y="0"/>
                    <a:pt x="153" y="0"/>
                  </a:cubicBezTo>
                  <a:cubicBezTo>
                    <a:pt x="94" y="18"/>
                    <a:pt x="42" y="49"/>
                    <a:pt x="0" y="89"/>
                  </a:cubicBezTo>
                  <a:cubicBezTo>
                    <a:pt x="65" y="154"/>
                    <a:pt x="65" y="154"/>
                    <a:pt x="65" y="154"/>
                  </a:cubicBezTo>
                  <a:cubicBezTo>
                    <a:pt x="96" y="125"/>
                    <a:pt x="134" y="103"/>
                    <a:pt x="177" y="89"/>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5" name="任意多边形: 形状 24"/>
            <p:cNvSpPr/>
            <p:nvPr/>
          </p:nvSpPr>
          <p:spPr bwMode="auto">
            <a:xfrm>
              <a:off x="4825389" y="3213204"/>
              <a:ext cx="537401" cy="619851"/>
            </a:xfrm>
            <a:custGeom>
              <a:avLst/>
              <a:gdLst>
                <a:gd name="T0" fmla="*/ 154 w 154"/>
                <a:gd name="T1" fmla="*/ 65 h 178"/>
                <a:gd name="T2" fmla="*/ 88 w 154"/>
                <a:gd name="T3" fmla="*/ 0 h 178"/>
                <a:gd name="T4" fmla="*/ 0 w 154"/>
                <a:gd name="T5" fmla="*/ 154 h 178"/>
                <a:gd name="T6" fmla="*/ 89 w 154"/>
                <a:gd name="T7" fmla="*/ 178 h 178"/>
                <a:gd name="T8" fmla="*/ 154 w 154"/>
                <a:gd name="T9" fmla="*/ 65 h 178"/>
              </a:gdLst>
              <a:ahLst/>
              <a:cxnLst>
                <a:cxn ang="0">
                  <a:pos x="T0" y="T1"/>
                </a:cxn>
                <a:cxn ang="0">
                  <a:pos x="T2" y="T3"/>
                </a:cxn>
                <a:cxn ang="0">
                  <a:pos x="T4" y="T5"/>
                </a:cxn>
                <a:cxn ang="0">
                  <a:pos x="T6" y="T7"/>
                </a:cxn>
                <a:cxn ang="0">
                  <a:pos x="T8" y="T9"/>
                </a:cxn>
              </a:cxnLst>
              <a:rect l="0" t="0" r="r" b="b"/>
              <a:pathLst>
                <a:path w="154" h="178">
                  <a:moveTo>
                    <a:pt x="154" y="65"/>
                  </a:moveTo>
                  <a:cubicBezTo>
                    <a:pt x="88" y="0"/>
                    <a:pt x="88" y="0"/>
                    <a:pt x="88" y="0"/>
                  </a:cubicBezTo>
                  <a:cubicBezTo>
                    <a:pt x="47" y="44"/>
                    <a:pt x="17" y="96"/>
                    <a:pt x="0" y="154"/>
                  </a:cubicBezTo>
                  <a:cubicBezTo>
                    <a:pt x="89" y="178"/>
                    <a:pt x="89" y="178"/>
                    <a:pt x="89" y="178"/>
                  </a:cubicBezTo>
                  <a:cubicBezTo>
                    <a:pt x="102" y="136"/>
                    <a:pt x="124" y="97"/>
                    <a:pt x="154" y="65"/>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任意多边形: 形状 25"/>
            <p:cNvSpPr/>
            <p:nvPr/>
          </p:nvSpPr>
          <p:spPr bwMode="auto">
            <a:xfrm>
              <a:off x="4756189" y="3815391"/>
              <a:ext cx="362193" cy="618379"/>
            </a:xfrm>
            <a:custGeom>
              <a:avLst/>
              <a:gdLst>
                <a:gd name="T0" fmla="*/ 104 w 104"/>
                <a:gd name="T1" fmla="*/ 24 h 177"/>
                <a:gd name="T2" fmla="*/ 15 w 104"/>
                <a:gd name="T3" fmla="*/ 0 h 177"/>
                <a:gd name="T4" fmla="*/ 15 w 104"/>
                <a:gd name="T5" fmla="*/ 177 h 177"/>
                <a:gd name="T6" fmla="*/ 104 w 104"/>
                <a:gd name="T7" fmla="*/ 154 h 177"/>
                <a:gd name="T8" fmla="*/ 104 w 104"/>
                <a:gd name="T9" fmla="*/ 24 h 177"/>
              </a:gdLst>
              <a:ahLst/>
              <a:cxnLst>
                <a:cxn ang="0">
                  <a:pos x="T0" y="T1"/>
                </a:cxn>
                <a:cxn ang="0">
                  <a:pos x="T2" y="T3"/>
                </a:cxn>
                <a:cxn ang="0">
                  <a:pos x="T4" y="T5"/>
                </a:cxn>
                <a:cxn ang="0">
                  <a:pos x="T6" y="T7"/>
                </a:cxn>
                <a:cxn ang="0">
                  <a:pos x="T8" y="T9"/>
                </a:cxn>
              </a:cxnLst>
              <a:rect l="0" t="0" r="r" b="b"/>
              <a:pathLst>
                <a:path w="104" h="177">
                  <a:moveTo>
                    <a:pt x="104" y="24"/>
                  </a:moveTo>
                  <a:cubicBezTo>
                    <a:pt x="15" y="0"/>
                    <a:pt x="15" y="0"/>
                    <a:pt x="15" y="0"/>
                  </a:cubicBezTo>
                  <a:cubicBezTo>
                    <a:pt x="1" y="57"/>
                    <a:pt x="0" y="117"/>
                    <a:pt x="15" y="177"/>
                  </a:cubicBezTo>
                  <a:cubicBezTo>
                    <a:pt x="104" y="154"/>
                    <a:pt x="104" y="154"/>
                    <a:pt x="104" y="154"/>
                  </a:cubicBezTo>
                  <a:cubicBezTo>
                    <a:pt x="93" y="110"/>
                    <a:pt x="94" y="65"/>
                    <a:pt x="104" y="2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任意多边形: 形状 26"/>
            <p:cNvSpPr/>
            <p:nvPr/>
          </p:nvSpPr>
          <p:spPr bwMode="auto">
            <a:xfrm>
              <a:off x="4825389" y="4419044"/>
              <a:ext cx="537401" cy="618379"/>
            </a:xfrm>
            <a:custGeom>
              <a:avLst/>
              <a:gdLst>
                <a:gd name="T0" fmla="*/ 89 w 154"/>
                <a:gd name="T1" fmla="*/ 0 h 177"/>
                <a:gd name="T2" fmla="*/ 0 w 154"/>
                <a:gd name="T3" fmla="*/ 24 h 177"/>
                <a:gd name="T4" fmla="*/ 88 w 154"/>
                <a:gd name="T5" fmla="*/ 177 h 177"/>
                <a:gd name="T6" fmla="*/ 154 w 154"/>
                <a:gd name="T7" fmla="*/ 112 h 177"/>
                <a:gd name="T8" fmla="*/ 89 w 154"/>
                <a:gd name="T9" fmla="*/ 0 h 177"/>
              </a:gdLst>
              <a:ahLst/>
              <a:cxnLst>
                <a:cxn ang="0">
                  <a:pos x="T0" y="T1"/>
                </a:cxn>
                <a:cxn ang="0">
                  <a:pos x="T2" y="T3"/>
                </a:cxn>
                <a:cxn ang="0">
                  <a:pos x="T4" y="T5"/>
                </a:cxn>
                <a:cxn ang="0">
                  <a:pos x="T6" y="T7"/>
                </a:cxn>
                <a:cxn ang="0">
                  <a:pos x="T8" y="T9"/>
                </a:cxn>
              </a:cxnLst>
              <a:rect l="0" t="0" r="r" b="b"/>
              <a:pathLst>
                <a:path w="154" h="177">
                  <a:moveTo>
                    <a:pt x="89" y="0"/>
                  </a:moveTo>
                  <a:cubicBezTo>
                    <a:pt x="0" y="24"/>
                    <a:pt x="0" y="24"/>
                    <a:pt x="0" y="24"/>
                  </a:cubicBezTo>
                  <a:cubicBezTo>
                    <a:pt x="17" y="83"/>
                    <a:pt x="48" y="135"/>
                    <a:pt x="88" y="177"/>
                  </a:cubicBezTo>
                  <a:cubicBezTo>
                    <a:pt x="154" y="112"/>
                    <a:pt x="154" y="112"/>
                    <a:pt x="154" y="112"/>
                  </a:cubicBezTo>
                  <a:cubicBezTo>
                    <a:pt x="124" y="81"/>
                    <a:pt x="102" y="43"/>
                    <a:pt x="89"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任意多边形: 形状 27"/>
            <p:cNvSpPr/>
            <p:nvPr/>
          </p:nvSpPr>
          <p:spPr bwMode="auto">
            <a:xfrm>
              <a:off x="5184636" y="4859273"/>
              <a:ext cx="618379" cy="537401"/>
            </a:xfrm>
            <a:custGeom>
              <a:avLst/>
              <a:gdLst>
                <a:gd name="T0" fmla="*/ 65 w 177"/>
                <a:gd name="T1" fmla="*/ 0 h 154"/>
                <a:gd name="T2" fmla="*/ 0 w 177"/>
                <a:gd name="T3" fmla="*/ 66 h 154"/>
                <a:gd name="T4" fmla="*/ 153 w 177"/>
                <a:gd name="T5" fmla="*/ 154 h 154"/>
                <a:gd name="T6" fmla="*/ 177 w 177"/>
                <a:gd name="T7" fmla="*/ 65 h 154"/>
                <a:gd name="T8" fmla="*/ 65 w 177"/>
                <a:gd name="T9" fmla="*/ 0 h 154"/>
              </a:gdLst>
              <a:ahLst/>
              <a:cxnLst>
                <a:cxn ang="0">
                  <a:pos x="T0" y="T1"/>
                </a:cxn>
                <a:cxn ang="0">
                  <a:pos x="T2" y="T3"/>
                </a:cxn>
                <a:cxn ang="0">
                  <a:pos x="T4" y="T5"/>
                </a:cxn>
                <a:cxn ang="0">
                  <a:pos x="T6" y="T7"/>
                </a:cxn>
                <a:cxn ang="0">
                  <a:pos x="T8" y="T9"/>
                </a:cxn>
              </a:cxnLst>
              <a:rect l="0" t="0" r="r" b="b"/>
              <a:pathLst>
                <a:path w="177" h="154">
                  <a:moveTo>
                    <a:pt x="65" y="0"/>
                  </a:moveTo>
                  <a:cubicBezTo>
                    <a:pt x="0" y="66"/>
                    <a:pt x="0" y="66"/>
                    <a:pt x="0" y="66"/>
                  </a:cubicBezTo>
                  <a:cubicBezTo>
                    <a:pt x="43" y="107"/>
                    <a:pt x="96" y="137"/>
                    <a:pt x="153" y="154"/>
                  </a:cubicBezTo>
                  <a:cubicBezTo>
                    <a:pt x="177" y="65"/>
                    <a:pt x="177" y="65"/>
                    <a:pt x="177" y="65"/>
                  </a:cubicBezTo>
                  <a:cubicBezTo>
                    <a:pt x="135" y="52"/>
                    <a:pt x="97" y="30"/>
                    <a:pt x="6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任意多边形: 形状 28"/>
            <p:cNvSpPr/>
            <p:nvPr/>
          </p:nvSpPr>
          <p:spPr bwMode="auto">
            <a:xfrm>
              <a:off x="5785339" y="5103681"/>
              <a:ext cx="619852" cy="362193"/>
            </a:xfrm>
            <a:custGeom>
              <a:avLst/>
              <a:gdLst>
                <a:gd name="T0" fmla="*/ 24 w 178"/>
                <a:gd name="T1" fmla="*/ 0 h 104"/>
                <a:gd name="T2" fmla="*/ 0 w 178"/>
                <a:gd name="T3" fmla="*/ 89 h 104"/>
                <a:gd name="T4" fmla="*/ 178 w 178"/>
                <a:gd name="T5" fmla="*/ 89 h 104"/>
                <a:gd name="T6" fmla="*/ 154 w 178"/>
                <a:gd name="T7" fmla="*/ 0 h 104"/>
                <a:gd name="T8" fmla="*/ 24 w 178"/>
                <a:gd name="T9" fmla="*/ 0 h 104"/>
              </a:gdLst>
              <a:ahLst/>
              <a:cxnLst>
                <a:cxn ang="0">
                  <a:pos x="T0" y="T1"/>
                </a:cxn>
                <a:cxn ang="0">
                  <a:pos x="T2" y="T3"/>
                </a:cxn>
                <a:cxn ang="0">
                  <a:pos x="T4" y="T5"/>
                </a:cxn>
                <a:cxn ang="0">
                  <a:pos x="T6" y="T7"/>
                </a:cxn>
                <a:cxn ang="0">
                  <a:pos x="T8" y="T9"/>
                </a:cxn>
              </a:cxnLst>
              <a:rect l="0" t="0" r="r" b="b"/>
              <a:pathLst>
                <a:path w="178" h="104">
                  <a:moveTo>
                    <a:pt x="24" y="0"/>
                  </a:moveTo>
                  <a:cubicBezTo>
                    <a:pt x="0" y="89"/>
                    <a:pt x="0" y="89"/>
                    <a:pt x="0" y="89"/>
                  </a:cubicBezTo>
                  <a:cubicBezTo>
                    <a:pt x="57" y="103"/>
                    <a:pt x="118" y="104"/>
                    <a:pt x="178" y="89"/>
                  </a:cubicBezTo>
                  <a:cubicBezTo>
                    <a:pt x="154" y="0"/>
                    <a:pt x="154" y="0"/>
                    <a:pt x="154" y="0"/>
                  </a:cubicBezTo>
                  <a:cubicBezTo>
                    <a:pt x="110" y="11"/>
                    <a:pt x="66" y="10"/>
                    <a:pt x="24"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任意多边形: 形状 29"/>
            <p:cNvSpPr/>
            <p:nvPr/>
          </p:nvSpPr>
          <p:spPr bwMode="auto">
            <a:xfrm>
              <a:off x="6388999" y="4859273"/>
              <a:ext cx="619852" cy="537401"/>
            </a:xfrm>
            <a:custGeom>
              <a:avLst/>
              <a:gdLst>
                <a:gd name="T0" fmla="*/ 0 w 178"/>
                <a:gd name="T1" fmla="*/ 65 h 154"/>
                <a:gd name="T2" fmla="*/ 24 w 178"/>
                <a:gd name="T3" fmla="*/ 154 h 154"/>
                <a:gd name="T4" fmla="*/ 178 w 178"/>
                <a:gd name="T5" fmla="*/ 66 h 154"/>
                <a:gd name="T6" fmla="*/ 113 w 178"/>
                <a:gd name="T7" fmla="*/ 0 h 154"/>
                <a:gd name="T8" fmla="*/ 0 w 178"/>
                <a:gd name="T9" fmla="*/ 65 h 154"/>
              </a:gdLst>
              <a:ahLst/>
              <a:cxnLst>
                <a:cxn ang="0">
                  <a:pos x="T0" y="T1"/>
                </a:cxn>
                <a:cxn ang="0">
                  <a:pos x="T2" y="T3"/>
                </a:cxn>
                <a:cxn ang="0">
                  <a:pos x="T4" y="T5"/>
                </a:cxn>
                <a:cxn ang="0">
                  <a:pos x="T6" y="T7"/>
                </a:cxn>
                <a:cxn ang="0">
                  <a:pos x="T8" y="T9"/>
                </a:cxn>
              </a:cxnLst>
              <a:rect l="0" t="0" r="r" b="b"/>
              <a:pathLst>
                <a:path w="178" h="154">
                  <a:moveTo>
                    <a:pt x="0" y="65"/>
                  </a:moveTo>
                  <a:cubicBezTo>
                    <a:pt x="24" y="154"/>
                    <a:pt x="24" y="154"/>
                    <a:pt x="24" y="154"/>
                  </a:cubicBezTo>
                  <a:cubicBezTo>
                    <a:pt x="84" y="137"/>
                    <a:pt x="136" y="106"/>
                    <a:pt x="178" y="66"/>
                  </a:cubicBezTo>
                  <a:cubicBezTo>
                    <a:pt x="113" y="0"/>
                    <a:pt x="113" y="0"/>
                    <a:pt x="113" y="0"/>
                  </a:cubicBezTo>
                  <a:cubicBezTo>
                    <a:pt x="82" y="30"/>
                    <a:pt x="44" y="52"/>
                    <a:pt x="0" y="65"/>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任意多边形: 形状 30"/>
            <p:cNvSpPr/>
            <p:nvPr/>
          </p:nvSpPr>
          <p:spPr bwMode="auto">
            <a:xfrm>
              <a:off x="6832176" y="4419044"/>
              <a:ext cx="537401" cy="618379"/>
            </a:xfrm>
            <a:custGeom>
              <a:avLst/>
              <a:gdLst>
                <a:gd name="T0" fmla="*/ 0 w 154"/>
                <a:gd name="T1" fmla="*/ 112 h 177"/>
                <a:gd name="T2" fmla="*/ 65 w 154"/>
                <a:gd name="T3" fmla="*/ 177 h 177"/>
                <a:gd name="T4" fmla="*/ 154 w 154"/>
                <a:gd name="T5" fmla="*/ 24 h 177"/>
                <a:gd name="T6" fmla="*/ 65 w 154"/>
                <a:gd name="T7" fmla="*/ 0 h 177"/>
                <a:gd name="T8" fmla="*/ 0 w 154"/>
                <a:gd name="T9" fmla="*/ 112 h 177"/>
              </a:gdLst>
              <a:ahLst/>
              <a:cxnLst>
                <a:cxn ang="0">
                  <a:pos x="T0" y="T1"/>
                </a:cxn>
                <a:cxn ang="0">
                  <a:pos x="T2" y="T3"/>
                </a:cxn>
                <a:cxn ang="0">
                  <a:pos x="T4" y="T5"/>
                </a:cxn>
                <a:cxn ang="0">
                  <a:pos x="T6" y="T7"/>
                </a:cxn>
                <a:cxn ang="0">
                  <a:pos x="T8" y="T9"/>
                </a:cxn>
              </a:cxnLst>
              <a:rect l="0" t="0" r="r" b="b"/>
              <a:pathLst>
                <a:path w="154" h="177">
                  <a:moveTo>
                    <a:pt x="0" y="112"/>
                  </a:moveTo>
                  <a:cubicBezTo>
                    <a:pt x="65" y="177"/>
                    <a:pt x="65" y="177"/>
                    <a:pt x="65" y="177"/>
                  </a:cubicBezTo>
                  <a:cubicBezTo>
                    <a:pt x="106" y="134"/>
                    <a:pt x="136" y="81"/>
                    <a:pt x="154" y="24"/>
                  </a:cubicBezTo>
                  <a:cubicBezTo>
                    <a:pt x="65" y="0"/>
                    <a:pt x="65" y="0"/>
                    <a:pt x="65" y="0"/>
                  </a:cubicBezTo>
                  <a:cubicBezTo>
                    <a:pt x="52" y="42"/>
                    <a:pt x="30" y="80"/>
                    <a:pt x="0" y="11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2" name="任意多边形: 形状 31"/>
            <p:cNvSpPr/>
            <p:nvPr/>
          </p:nvSpPr>
          <p:spPr bwMode="auto">
            <a:xfrm>
              <a:off x="7075107" y="3815383"/>
              <a:ext cx="360723" cy="621324"/>
            </a:xfrm>
            <a:custGeom>
              <a:avLst/>
              <a:gdLst>
                <a:gd name="T0" fmla="*/ 89 w 103"/>
                <a:gd name="T1" fmla="*/ 0 h 178"/>
                <a:gd name="T2" fmla="*/ 0 w 103"/>
                <a:gd name="T3" fmla="*/ 24 h 178"/>
                <a:gd name="T4" fmla="*/ 0 w 103"/>
                <a:gd name="T5" fmla="*/ 154 h 178"/>
                <a:gd name="T6" fmla="*/ 89 w 103"/>
                <a:gd name="T7" fmla="*/ 178 h 178"/>
                <a:gd name="T8" fmla="*/ 89 w 103"/>
                <a:gd name="T9" fmla="*/ 0 h 178"/>
              </a:gdLst>
              <a:ahLst/>
              <a:cxnLst>
                <a:cxn ang="0">
                  <a:pos x="T0" y="T1"/>
                </a:cxn>
                <a:cxn ang="0">
                  <a:pos x="T2" y="T3"/>
                </a:cxn>
                <a:cxn ang="0">
                  <a:pos x="T4" y="T5"/>
                </a:cxn>
                <a:cxn ang="0">
                  <a:pos x="T6" y="T7"/>
                </a:cxn>
                <a:cxn ang="0">
                  <a:pos x="T8" y="T9"/>
                </a:cxn>
              </a:cxnLst>
              <a:rect l="0" t="0" r="r" b="b"/>
              <a:pathLst>
                <a:path w="103" h="178">
                  <a:moveTo>
                    <a:pt x="89" y="0"/>
                  </a:moveTo>
                  <a:cubicBezTo>
                    <a:pt x="0" y="24"/>
                    <a:pt x="0" y="24"/>
                    <a:pt x="0" y="24"/>
                  </a:cubicBezTo>
                  <a:cubicBezTo>
                    <a:pt x="10" y="68"/>
                    <a:pt x="9" y="112"/>
                    <a:pt x="0" y="154"/>
                  </a:cubicBezTo>
                  <a:cubicBezTo>
                    <a:pt x="89" y="178"/>
                    <a:pt x="89" y="178"/>
                    <a:pt x="89" y="178"/>
                  </a:cubicBezTo>
                  <a:cubicBezTo>
                    <a:pt x="102" y="121"/>
                    <a:pt x="103" y="60"/>
                    <a:pt x="89"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任意多边形: 形状 32"/>
            <p:cNvSpPr/>
            <p:nvPr/>
          </p:nvSpPr>
          <p:spPr bwMode="auto">
            <a:xfrm>
              <a:off x="6832176" y="3213204"/>
              <a:ext cx="532985" cy="619851"/>
            </a:xfrm>
            <a:custGeom>
              <a:avLst/>
              <a:gdLst>
                <a:gd name="T0" fmla="*/ 65 w 153"/>
                <a:gd name="T1" fmla="*/ 178 h 178"/>
                <a:gd name="T2" fmla="*/ 153 w 153"/>
                <a:gd name="T3" fmla="*/ 154 h 178"/>
                <a:gd name="T4" fmla="*/ 65 w 153"/>
                <a:gd name="T5" fmla="*/ 0 h 178"/>
                <a:gd name="T6" fmla="*/ 0 w 153"/>
                <a:gd name="T7" fmla="*/ 65 h 178"/>
                <a:gd name="T8" fmla="*/ 65 w 153"/>
                <a:gd name="T9" fmla="*/ 178 h 178"/>
              </a:gdLst>
              <a:ahLst/>
              <a:cxnLst>
                <a:cxn ang="0">
                  <a:pos x="T0" y="T1"/>
                </a:cxn>
                <a:cxn ang="0">
                  <a:pos x="T2" y="T3"/>
                </a:cxn>
                <a:cxn ang="0">
                  <a:pos x="T4" y="T5"/>
                </a:cxn>
                <a:cxn ang="0">
                  <a:pos x="T6" y="T7"/>
                </a:cxn>
                <a:cxn ang="0">
                  <a:pos x="T8" y="T9"/>
                </a:cxn>
              </a:cxnLst>
              <a:rect l="0" t="0" r="r" b="b"/>
              <a:pathLst>
                <a:path w="153" h="178">
                  <a:moveTo>
                    <a:pt x="65" y="178"/>
                  </a:moveTo>
                  <a:cubicBezTo>
                    <a:pt x="153" y="154"/>
                    <a:pt x="153" y="154"/>
                    <a:pt x="153" y="154"/>
                  </a:cubicBezTo>
                  <a:cubicBezTo>
                    <a:pt x="136" y="94"/>
                    <a:pt x="105" y="42"/>
                    <a:pt x="65" y="0"/>
                  </a:cubicBezTo>
                  <a:cubicBezTo>
                    <a:pt x="0" y="65"/>
                    <a:pt x="0" y="65"/>
                    <a:pt x="0" y="65"/>
                  </a:cubicBezTo>
                  <a:cubicBezTo>
                    <a:pt x="29" y="96"/>
                    <a:pt x="51" y="134"/>
                    <a:pt x="65" y="178"/>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任意多边形: 形状 33"/>
            <p:cNvSpPr/>
            <p:nvPr/>
          </p:nvSpPr>
          <p:spPr bwMode="auto">
            <a:xfrm>
              <a:off x="6388999" y="2853957"/>
              <a:ext cx="619852" cy="535929"/>
            </a:xfrm>
            <a:custGeom>
              <a:avLst/>
              <a:gdLst>
                <a:gd name="T0" fmla="*/ 113 w 178"/>
                <a:gd name="T1" fmla="*/ 154 h 154"/>
                <a:gd name="T2" fmla="*/ 178 w 178"/>
                <a:gd name="T3" fmla="*/ 89 h 154"/>
                <a:gd name="T4" fmla="*/ 24 w 178"/>
                <a:gd name="T5" fmla="*/ 0 h 154"/>
                <a:gd name="T6" fmla="*/ 0 w 178"/>
                <a:gd name="T7" fmla="*/ 89 h 154"/>
                <a:gd name="T8" fmla="*/ 113 w 178"/>
                <a:gd name="T9" fmla="*/ 154 h 154"/>
              </a:gdLst>
              <a:ahLst/>
              <a:cxnLst>
                <a:cxn ang="0">
                  <a:pos x="T0" y="T1"/>
                </a:cxn>
                <a:cxn ang="0">
                  <a:pos x="T2" y="T3"/>
                </a:cxn>
                <a:cxn ang="0">
                  <a:pos x="T4" y="T5"/>
                </a:cxn>
                <a:cxn ang="0">
                  <a:pos x="T6" y="T7"/>
                </a:cxn>
                <a:cxn ang="0">
                  <a:pos x="T8" y="T9"/>
                </a:cxn>
              </a:cxnLst>
              <a:rect l="0" t="0" r="r" b="b"/>
              <a:pathLst>
                <a:path w="178" h="154">
                  <a:moveTo>
                    <a:pt x="113" y="154"/>
                  </a:moveTo>
                  <a:cubicBezTo>
                    <a:pt x="178" y="89"/>
                    <a:pt x="178" y="89"/>
                    <a:pt x="178" y="89"/>
                  </a:cubicBezTo>
                  <a:cubicBezTo>
                    <a:pt x="134" y="48"/>
                    <a:pt x="82" y="18"/>
                    <a:pt x="24" y="0"/>
                  </a:cubicBezTo>
                  <a:cubicBezTo>
                    <a:pt x="0" y="89"/>
                    <a:pt x="0" y="89"/>
                    <a:pt x="0" y="89"/>
                  </a:cubicBezTo>
                  <a:cubicBezTo>
                    <a:pt x="42" y="102"/>
                    <a:pt x="81" y="124"/>
                    <a:pt x="113" y="154"/>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任意多边形: 形状 34"/>
            <p:cNvSpPr/>
            <p:nvPr/>
          </p:nvSpPr>
          <p:spPr bwMode="auto">
            <a:xfrm>
              <a:off x="5785339" y="2787701"/>
              <a:ext cx="619852" cy="359249"/>
            </a:xfrm>
            <a:custGeom>
              <a:avLst/>
              <a:gdLst>
                <a:gd name="T0" fmla="*/ 154 w 178"/>
                <a:gd name="T1" fmla="*/ 103 h 103"/>
                <a:gd name="T2" fmla="*/ 178 w 178"/>
                <a:gd name="T3" fmla="*/ 14 h 103"/>
                <a:gd name="T4" fmla="*/ 0 w 178"/>
                <a:gd name="T5" fmla="*/ 14 h 103"/>
                <a:gd name="T6" fmla="*/ 24 w 178"/>
                <a:gd name="T7" fmla="*/ 103 h 103"/>
                <a:gd name="T8" fmla="*/ 154 w 178"/>
                <a:gd name="T9" fmla="*/ 103 h 103"/>
              </a:gdLst>
              <a:ahLst/>
              <a:cxnLst>
                <a:cxn ang="0">
                  <a:pos x="T0" y="T1"/>
                </a:cxn>
                <a:cxn ang="0">
                  <a:pos x="T2" y="T3"/>
                </a:cxn>
                <a:cxn ang="0">
                  <a:pos x="T4" y="T5"/>
                </a:cxn>
                <a:cxn ang="0">
                  <a:pos x="T6" y="T7"/>
                </a:cxn>
                <a:cxn ang="0">
                  <a:pos x="T8" y="T9"/>
                </a:cxn>
              </a:cxnLst>
              <a:rect l="0" t="0" r="r" b="b"/>
              <a:pathLst>
                <a:path w="178" h="103">
                  <a:moveTo>
                    <a:pt x="154" y="103"/>
                  </a:moveTo>
                  <a:cubicBezTo>
                    <a:pt x="178" y="14"/>
                    <a:pt x="178" y="14"/>
                    <a:pt x="178" y="14"/>
                  </a:cubicBezTo>
                  <a:cubicBezTo>
                    <a:pt x="121" y="1"/>
                    <a:pt x="61" y="0"/>
                    <a:pt x="0" y="14"/>
                  </a:cubicBezTo>
                  <a:cubicBezTo>
                    <a:pt x="24" y="103"/>
                    <a:pt x="24" y="103"/>
                    <a:pt x="24" y="103"/>
                  </a:cubicBezTo>
                  <a:cubicBezTo>
                    <a:pt x="68" y="93"/>
                    <a:pt x="113" y="94"/>
                    <a:pt x="154" y="10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36" name="组合 35"/>
            <p:cNvGrpSpPr/>
            <p:nvPr/>
          </p:nvGrpSpPr>
          <p:grpSpPr>
            <a:xfrm>
              <a:off x="6060667" y="3142532"/>
              <a:ext cx="69200" cy="1964091"/>
              <a:chOff x="6057901" y="2932112"/>
              <a:chExt cx="74613" cy="2117725"/>
            </a:xfrm>
          </p:grpSpPr>
          <p:sp>
            <p:nvSpPr>
              <p:cNvPr id="45" name="任意多边形: 形状 44"/>
              <p:cNvSpPr/>
              <p:nvPr/>
            </p:nvSpPr>
            <p:spPr bwMode="auto">
              <a:xfrm>
                <a:off x="6057901" y="2932112"/>
                <a:ext cx="74613" cy="1060450"/>
              </a:xfrm>
              <a:custGeom>
                <a:avLst/>
                <a:gdLst>
                  <a:gd name="T0" fmla="*/ 10 w 20"/>
                  <a:gd name="T1" fmla="*/ 0 h 282"/>
                  <a:gd name="T2" fmla="*/ 0 w 20"/>
                  <a:gd name="T3" fmla="*/ 10 h 282"/>
                  <a:gd name="T4" fmla="*/ 0 w 20"/>
                  <a:gd name="T5" fmla="*/ 272 h 282"/>
                  <a:gd name="T6" fmla="*/ 10 w 20"/>
                  <a:gd name="T7" fmla="*/ 282 h 282"/>
                  <a:gd name="T8" fmla="*/ 20 w 20"/>
                  <a:gd name="T9" fmla="*/ 272 h 282"/>
                  <a:gd name="T10" fmla="*/ 20 w 20"/>
                  <a:gd name="T11" fmla="*/ 10 h 282"/>
                  <a:gd name="T12" fmla="*/ 10 w 20"/>
                  <a:gd name="T13" fmla="*/ 0 h 282"/>
                </a:gdLst>
                <a:ahLst/>
                <a:cxnLst>
                  <a:cxn ang="0">
                    <a:pos x="T0" y="T1"/>
                  </a:cxn>
                  <a:cxn ang="0">
                    <a:pos x="T2" y="T3"/>
                  </a:cxn>
                  <a:cxn ang="0">
                    <a:pos x="T4" y="T5"/>
                  </a:cxn>
                  <a:cxn ang="0">
                    <a:pos x="T6" y="T7"/>
                  </a:cxn>
                  <a:cxn ang="0">
                    <a:pos x="T8" y="T9"/>
                  </a:cxn>
                  <a:cxn ang="0">
                    <a:pos x="T10" y="T11"/>
                  </a:cxn>
                  <a:cxn ang="0">
                    <a:pos x="T12" y="T13"/>
                  </a:cxn>
                </a:cxnLst>
                <a:rect l="0" t="0" r="r" b="b"/>
                <a:pathLst>
                  <a:path w="20" h="282">
                    <a:moveTo>
                      <a:pt x="10" y="0"/>
                    </a:moveTo>
                    <a:cubicBezTo>
                      <a:pt x="5" y="0"/>
                      <a:pt x="0" y="5"/>
                      <a:pt x="0" y="10"/>
                    </a:cubicBezTo>
                    <a:cubicBezTo>
                      <a:pt x="0" y="272"/>
                      <a:pt x="0" y="272"/>
                      <a:pt x="0" y="272"/>
                    </a:cubicBezTo>
                    <a:cubicBezTo>
                      <a:pt x="0" y="277"/>
                      <a:pt x="5" y="282"/>
                      <a:pt x="10" y="282"/>
                    </a:cubicBezTo>
                    <a:cubicBezTo>
                      <a:pt x="16" y="282"/>
                      <a:pt x="20" y="277"/>
                      <a:pt x="20" y="272"/>
                    </a:cubicBezTo>
                    <a:cubicBezTo>
                      <a:pt x="20" y="10"/>
                      <a:pt x="20" y="10"/>
                      <a:pt x="20" y="10"/>
                    </a:cubicBezTo>
                    <a:cubicBezTo>
                      <a:pt x="20" y="5"/>
                      <a:pt x="16" y="0"/>
                      <a:pt x="10"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任意多边形: 形状 45"/>
              <p:cNvSpPr/>
              <p:nvPr/>
            </p:nvSpPr>
            <p:spPr bwMode="auto">
              <a:xfrm>
                <a:off x="6057901" y="3992562"/>
                <a:ext cx="74613" cy="1057275"/>
              </a:xfrm>
              <a:custGeom>
                <a:avLst/>
                <a:gdLst>
                  <a:gd name="T0" fmla="*/ 10 w 20"/>
                  <a:gd name="T1" fmla="*/ 0 h 281"/>
                  <a:gd name="T2" fmla="*/ 0 w 20"/>
                  <a:gd name="T3" fmla="*/ 10 h 281"/>
                  <a:gd name="T4" fmla="*/ 0 w 20"/>
                  <a:gd name="T5" fmla="*/ 271 h 281"/>
                  <a:gd name="T6" fmla="*/ 10 w 20"/>
                  <a:gd name="T7" fmla="*/ 281 h 281"/>
                  <a:gd name="T8" fmla="*/ 20 w 20"/>
                  <a:gd name="T9" fmla="*/ 271 h 281"/>
                  <a:gd name="T10" fmla="*/ 20 w 20"/>
                  <a:gd name="T11" fmla="*/ 10 h 281"/>
                  <a:gd name="T12" fmla="*/ 10 w 20"/>
                  <a:gd name="T13" fmla="*/ 0 h 281"/>
                </a:gdLst>
                <a:ahLst/>
                <a:cxnLst>
                  <a:cxn ang="0">
                    <a:pos x="T0" y="T1"/>
                  </a:cxn>
                  <a:cxn ang="0">
                    <a:pos x="T2" y="T3"/>
                  </a:cxn>
                  <a:cxn ang="0">
                    <a:pos x="T4" y="T5"/>
                  </a:cxn>
                  <a:cxn ang="0">
                    <a:pos x="T6" y="T7"/>
                  </a:cxn>
                  <a:cxn ang="0">
                    <a:pos x="T8" y="T9"/>
                  </a:cxn>
                  <a:cxn ang="0">
                    <a:pos x="T10" y="T11"/>
                  </a:cxn>
                  <a:cxn ang="0">
                    <a:pos x="T12" y="T13"/>
                  </a:cxn>
                </a:cxnLst>
                <a:rect l="0" t="0" r="r" b="b"/>
                <a:pathLst>
                  <a:path w="20" h="281">
                    <a:moveTo>
                      <a:pt x="10" y="0"/>
                    </a:moveTo>
                    <a:cubicBezTo>
                      <a:pt x="5" y="0"/>
                      <a:pt x="0" y="4"/>
                      <a:pt x="0" y="10"/>
                    </a:cubicBezTo>
                    <a:cubicBezTo>
                      <a:pt x="0" y="271"/>
                      <a:pt x="0" y="271"/>
                      <a:pt x="0" y="271"/>
                    </a:cubicBezTo>
                    <a:cubicBezTo>
                      <a:pt x="0" y="277"/>
                      <a:pt x="5" y="281"/>
                      <a:pt x="10" y="281"/>
                    </a:cubicBezTo>
                    <a:cubicBezTo>
                      <a:pt x="16" y="281"/>
                      <a:pt x="20" y="277"/>
                      <a:pt x="20" y="271"/>
                    </a:cubicBezTo>
                    <a:cubicBezTo>
                      <a:pt x="20" y="10"/>
                      <a:pt x="20" y="10"/>
                      <a:pt x="20" y="10"/>
                    </a:cubicBezTo>
                    <a:cubicBezTo>
                      <a:pt x="20" y="4"/>
                      <a:pt x="16" y="0"/>
                      <a:pt x="10" y="0"/>
                    </a:cubicBezTo>
                    <a:close/>
                  </a:path>
                </a:pathLst>
              </a:custGeom>
              <a:no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37" name="组合 36"/>
            <p:cNvGrpSpPr/>
            <p:nvPr/>
          </p:nvGrpSpPr>
          <p:grpSpPr>
            <a:xfrm rot="16200000">
              <a:off x="5271503" y="4056850"/>
              <a:ext cx="1647540" cy="139871"/>
              <a:chOff x="5207001" y="3917949"/>
              <a:chExt cx="1776413" cy="150812"/>
            </a:xfrm>
          </p:grpSpPr>
          <p:sp>
            <p:nvSpPr>
              <p:cNvPr id="43" name="任意多边形: 形状 42"/>
              <p:cNvSpPr/>
              <p:nvPr/>
            </p:nvSpPr>
            <p:spPr bwMode="auto">
              <a:xfrm>
                <a:off x="6096001" y="3917949"/>
                <a:ext cx="887413" cy="150812"/>
              </a:xfrm>
              <a:custGeom>
                <a:avLst/>
                <a:gdLst>
                  <a:gd name="T0" fmla="*/ 216 w 236"/>
                  <a:gd name="T1" fmla="*/ 0 h 40"/>
                  <a:gd name="T2" fmla="*/ 20 w 236"/>
                  <a:gd name="T3" fmla="*/ 0 h 40"/>
                  <a:gd name="T4" fmla="*/ 0 w 236"/>
                  <a:gd name="T5" fmla="*/ 20 h 40"/>
                  <a:gd name="T6" fmla="*/ 20 w 236"/>
                  <a:gd name="T7" fmla="*/ 40 h 40"/>
                  <a:gd name="T8" fmla="*/ 216 w 236"/>
                  <a:gd name="T9" fmla="*/ 40 h 40"/>
                  <a:gd name="T10" fmla="*/ 236 w 236"/>
                  <a:gd name="T11" fmla="*/ 20 h 40"/>
                  <a:gd name="T12" fmla="*/ 216 w 236"/>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236" h="40">
                    <a:moveTo>
                      <a:pt x="216" y="0"/>
                    </a:moveTo>
                    <a:cubicBezTo>
                      <a:pt x="20" y="0"/>
                      <a:pt x="20" y="0"/>
                      <a:pt x="20" y="0"/>
                    </a:cubicBezTo>
                    <a:cubicBezTo>
                      <a:pt x="9" y="0"/>
                      <a:pt x="0" y="9"/>
                      <a:pt x="0" y="20"/>
                    </a:cubicBezTo>
                    <a:cubicBezTo>
                      <a:pt x="0" y="31"/>
                      <a:pt x="9" y="40"/>
                      <a:pt x="20" y="40"/>
                    </a:cubicBezTo>
                    <a:cubicBezTo>
                      <a:pt x="216" y="40"/>
                      <a:pt x="216" y="40"/>
                      <a:pt x="216" y="40"/>
                    </a:cubicBezTo>
                    <a:cubicBezTo>
                      <a:pt x="227" y="40"/>
                      <a:pt x="236" y="31"/>
                      <a:pt x="236" y="20"/>
                    </a:cubicBezTo>
                    <a:cubicBezTo>
                      <a:pt x="236" y="9"/>
                      <a:pt x="227" y="0"/>
                      <a:pt x="216" y="0"/>
                    </a:cubicBez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任意多边形: 形状 43"/>
              <p:cNvSpPr/>
              <p:nvPr/>
            </p:nvSpPr>
            <p:spPr bwMode="auto">
              <a:xfrm>
                <a:off x="5207001" y="3917949"/>
                <a:ext cx="889000" cy="150812"/>
              </a:xfrm>
              <a:custGeom>
                <a:avLst/>
                <a:gdLst>
                  <a:gd name="T0" fmla="*/ 216 w 236"/>
                  <a:gd name="T1" fmla="*/ 0 h 40"/>
                  <a:gd name="T2" fmla="*/ 20 w 236"/>
                  <a:gd name="T3" fmla="*/ 0 h 40"/>
                  <a:gd name="T4" fmla="*/ 0 w 236"/>
                  <a:gd name="T5" fmla="*/ 20 h 40"/>
                  <a:gd name="T6" fmla="*/ 20 w 236"/>
                  <a:gd name="T7" fmla="*/ 40 h 40"/>
                  <a:gd name="T8" fmla="*/ 216 w 236"/>
                  <a:gd name="T9" fmla="*/ 40 h 40"/>
                  <a:gd name="T10" fmla="*/ 236 w 236"/>
                  <a:gd name="T11" fmla="*/ 20 h 40"/>
                  <a:gd name="T12" fmla="*/ 216 w 236"/>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236" h="40">
                    <a:moveTo>
                      <a:pt x="216" y="0"/>
                    </a:moveTo>
                    <a:cubicBezTo>
                      <a:pt x="20" y="0"/>
                      <a:pt x="20" y="0"/>
                      <a:pt x="20" y="0"/>
                    </a:cubicBezTo>
                    <a:cubicBezTo>
                      <a:pt x="9" y="0"/>
                      <a:pt x="0" y="9"/>
                      <a:pt x="0" y="20"/>
                    </a:cubicBezTo>
                    <a:cubicBezTo>
                      <a:pt x="0" y="31"/>
                      <a:pt x="9" y="40"/>
                      <a:pt x="20" y="40"/>
                    </a:cubicBezTo>
                    <a:cubicBezTo>
                      <a:pt x="216" y="40"/>
                      <a:pt x="216" y="40"/>
                      <a:pt x="216" y="40"/>
                    </a:cubicBezTo>
                    <a:cubicBezTo>
                      <a:pt x="227" y="40"/>
                      <a:pt x="236" y="31"/>
                      <a:pt x="236" y="20"/>
                    </a:cubicBezTo>
                    <a:cubicBezTo>
                      <a:pt x="236" y="9"/>
                      <a:pt x="227" y="0"/>
                      <a:pt x="216" y="0"/>
                    </a:cubicBezTo>
                    <a:close/>
                  </a:path>
                </a:pathLst>
              </a:custGeom>
              <a:noFill/>
              <a:ln>
                <a:noFill/>
              </a:ln>
            </p:spPr>
            <p:txBody>
              <a:bodyPr anchor="ctr"/>
              <a:lstStyle/>
              <a:p>
                <a:pPr algn="ctr"/>
                <a:endParaRPr/>
              </a:p>
            </p:txBody>
          </p:sp>
        </p:grpSp>
        <p:sp>
          <p:nvSpPr>
            <p:cNvPr id="38" name="椭圆 37"/>
            <p:cNvSpPr/>
            <p:nvPr/>
          </p:nvSpPr>
          <p:spPr bwMode="auto">
            <a:xfrm>
              <a:off x="5963495" y="4000899"/>
              <a:ext cx="265020" cy="265020"/>
            </a:xfrm>
            <a:prstGeom prst="ellipse">
              <a:avLst/>
            </a:prstGeom>
            <a:solidFill>
              <a:schemeClr val="tx2">
                <a:lumMod val="60000"/>
                <a:lumOff val="40000"/>
              </a:schemeClr>
            </a:solidFill>
            <a:ln>
              <a:noFill/>
            </a:ln>
          </p:spPr>
          <p:txBody>
            <a:bodyPr anchor="ctr"/>
            <a:lstStyle/>
            <a:p>
              <a:pPr algn="ctr"/>
              <a:endParaRPr/>
            </a:p>
          </p:txBody>
        </p:sp>
        <p:grpSp>
          <p:nvGrpSpPr>
            <p:cNvPr id="39" name="组合 38"/>
            <p:cNvGrpSpPr/>
            <p:nvPr/>
          </p:nvGrpSpPr>
          <p:grpSpPr>
            <a:xfrm>
              <a:off x="4405269" y="2326517"/>
              <a:ext cx="3371332" cy="3501944"/>
              <a:chOff x="1728787" y="5305425"/>
              <a:chExt cx="2827339" cy="2936876"/>
            </a:xfrm>
            <a:solidFill>
              <a:schemeClr val="tx2">
                <a:lumMod val="60000"/>
                <a:lumOff val="40000"/>
              </a:schemeClr>
            </a:solidFill>
          </p:grpSpPr>
          <p:sp>
            <p:nvSpPr>
              <p:cNvPr id="40" name="任意多边形: 形状 39"/>
              <p:cNvSpPr/>
              <p:nvPr/>
            </p:nvSpPr>
            <p:spPr bwMode="auto">
              <a:xfrm>
                <a:off x="1728787" y="5305425"/>
                <a:ext cx="1011238" cy="811213"/>
              </a:xfrm>
              <a:custGeom>
                <a:avLst/>
                <a:gdLst>
                  <a:gd name="T0" fmla="*/ 258 w 389"/>
                  <a:gd name="T1" fmla="*/ 0 h 312"/>
                  <a:gd name="T2" fmla="*/ 160 w 389"/>
                  <a:gd name="T3" fmla="*/ 23 h 312"/>
                  <a:gd name="T4" fmla="*/ 151 w 389"/>
                  <a:gd name="T5" fmla="*/ 11 h 312"/>
                  <a:gd name="T6" fmla="*/ 131 w 389"/>
                  <a:gd name="T7" fmla="*/ 1 h 312"/>
                  <a:gd name="T8" fmla="*/ 115 w 389"/>
                  <a:gd name="T9" fmla="*/ 6 h 312"/>
                  <a:gd name="T10" fmla="*/ 73 w 389"/>
                  <a:gd name="T11" fmla="*/ 38 h 312"/>
                  <a:gd name="T12" fmla="*/ 68 w 389"/>
                  <a:gd name="T13" fmla="*/ 72 h 312"/>
                  <a:gd name="T14" fmla="*/ 77 w 389"/>
                  <a:gd name="T15" fmla="*/ 85 h 312"/>
                  <a:gd name="T16" fmla="*/ 44 w 389"/>
                  <a:gd name="T17" fmla="*/ 306 h 312"/>
                  <a:gd name="T18" fmla="*/ 50 w 389"/>
                  <a:gd name="T19" fmla="*/ 312 h 312"/>
                  <a:gd name="T20" fmla="*/ 60 w 389"/>
                  <a:gd name="T21" fmla="*/ 308 h 312"/>
                  <a:gd name="T22" fmla="*/ 379 w 389"/>
                  <a:gd name="T23" fmla="*/ 71 h 312"/>
                  <a:gd name="T24" fmla="*/ 382 w 389"/>
                  <a:gd name="T25" fmla="*/ 56 h 312"/>
                  <a:gd name="T26" fmla="*/ 258 w 389"/>
                  <a:gd name="T2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9" h="312">
                    <a:moveTo>
                      <a:pt x="258" y="0"/>
                    </a:moveTo>
                    <a:cubicBezTo>
                      <a:pt x="226" y="0"/>
                      <a:pt x="192" y="8"/>
                      <a:pt x="160" y="23"/>
                    </a:cubicBezTo>
                    <a:cubicBezTo>
                      <a:pt x="151" y="11"/>
                      <a:pt x="151" y="11"/>
                      <a:pt x="151" y="11"/>
                    </a:cubicBezTo>
                    <a:cubicBezTo>
                      <a:pt x="146" y="4"/>
                      <a:pt x="138" y="1"/>
                      <a:pt x="131" y="1"/>
                    </a:cubicBezTo>
                    <a:cubicBezTo>
                      <a:pt x="125" y="1"/>
                      <a:pt x="119" y="3"/>
                      <a:pt x="115" y="6"/>
                    </a:cubicBezTo>
                    <a:cubicBezTo>
                      <a:pt x="73" y="38"/>
                      <a:pt x="73" y="38"/>
                      <a:pt x="73" y="38"/>
                    </a:cubicBezTo>
                    <a:cubicBezTo>
                      <a:pt x="62" y="46"/>
                      <a:pt x="60" y="61"/>
                      <a:pt x="68" y="72"/>
                    </a:cubicBezTo>
                    <a:cubicBezTo>
                      <a:pt x="77" y="85"/>
                      <a:pt x="77" y="85"/>
                      <a:pt x="77" y="85"/>
                    </a:cubicBezTo>
                    <a:cubicBezTo>
                      <a:pt x="16" y="153"/>
                      <a:pt x="0" y="244"/>
                      <a:pt x="44" y="306"/>
                    </a:cubicBezTo>
                    <a:cubicBezTo>
                      <a:pt x="45" y="310"/>
                      <a:pt x="47" y="312"/>
                      <a:pt x="50" y="312"/>
                    </a:cubicBezTo>
                    <a:cubicBezTo>
                      <a:pt x="52" y="312"/>
                      <a:pt x="56" y="311"/>
                      <a:pt x="60" y="308"/>
                    </a:cubicBezTo>
                    <a:cubicBezTo>
                      <a:pt x="379" y="71"/>
                      <a:pt x="379" y="71"/>
                      <a:pt x="379" y="71"/>
                    </a:cubicBezTo>
                    <a:cubicBezTo>
                      <a:pt x="388" y="65"/>
                      <a:pt x="389" y="59"/>
                      <a:pt x="382" y="56"/>
                    </a:cubicBezTo>
                    <a:cubicBezTo>
                      <a:pt x="353" y="19"/>
                      <a:pt x="308" y="0"/>
                      <a:pt x="25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任意多边形: 形状 40"/>
              <p:cNvSpPr/>
              <p:nvPr/>
            </p:nvSpPr>
            <p:spPr bwMode="auto">
              <a:xfrm>
                <a:off x="3544888" y="5305425"/>
                <a:ext cx="1011238" cy="811213"/>
              </a:xfrm>
              <a:custGeom>
                <a:avLst/>
                <a:gdLst>
                  <a:gd name="T0" fmla="*/ 131 w 389"/>
                  <a:gd name="T1" fmla="*/ 0 h 312"/>
                  <a:gd name="T2" fmla="*/ 7 w 389"/>
                  <a:gd name="T3" fmla="*/ 56 h 312"/>
                  <a:gd name="T4" fmla="*/ 10 w 389"/>
                  <a:gd name="T5" fmla="*/ 71 h 312"/>
                  <a:gd name="T6" fmla="*/ 329 w 389"/>
                  <a:gd name="T7" fmla="*/ 308 h 312"/>
                  <a:gd name="T8" fmla="*/ 340 w 389"/>
                  <a:gd name="T9" fmla="*/ 312 h 312"/>
                  <a:gd name="T10" fmla="*/ 345 w 389"/>
                  <a:gd name="T11" fmla="*/ 306 h 312"/>
                  <a:gd name="T12" fmla="*/ 312 w 389"/>
                  <a:gd name="T13" fmla="*/ 85 h 312"/>
                  <a:gd name="T14" fmla="*/ 321 w 389"/>
                  <a:gd name="T15" fmla="*/ 72 h 312"/>
                  <a:gd name="T16" fmla="*/ 316 w 389"/>
                  <a:gd name="T17" fmla="*/ 38 h 312"/>
                  <a:gd name="T18" fmla="*/ 274 w 389"/>
                  <a:gd name="T19" fmla="*/ 6 h 312"/>
                  <a:gd name="T20" fmla="*/ 258 w 389"/>
                  <a:gd name="T21" fmla="*/ 1 h 312"/>
                  <a:gd name="T22" fmla="*/ 238 w 389"/>
                  <a:gd name="T23" fmla="*/ 11 h 312"/>
                  <a:gd name="T24" fmla="*/ 229 w 389"/>
                  <a:gd name="T25" fmla="*/ 23 h 312"/>
                  <a:gd name="T26" fmla="*/ 131 w 389"/>
                  <a:gd name="T27"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9" h="312">
                    <a:moveTo>
                      <a:pt x="131" y="0"/>
                    </a:moveTo>
                    <a:cubicBezTo>
                      <a:pt x="81" y="0"/>
                      <a:pt x="36" y="19"/>
                      <a:pt x="7" y="56"/>
                    </a:cubicBezTo>
                    <a:cubicBezTo>
                      <a:pt x="0" y="59"/>
                      <a:pt x="1" y="65"/>
                      <a:pt x="10" y="71"/>
                    </a:cubicBezTo>
                    <a:cubicBezTo>
                      <a:pt x="329" y="308"/>
                      <a:pt x="329" y="308"/>
                      <a:pt x="329" y="308"/>
                    </a:cubicBezTo>
                    <a:cubicBezTo>
                      <a:pt x="333" y="311"/>
                      <a:pt x="337" y="312"/>
                      <a:pt x="340" y="312"/>
                    </a:cubicBezTo>
                    <a:cubicBezTo>
                      <a:pt x="343" y="312"/>
                      <a:pt x="345" y="310"/>
                      <a:pt x="345" y="306"/>
                    </a:cubicBezTo>
                    <a:cubicBezTo>
                      <a:pt x="389" y="244"/>
                      <a:pt x="374" y="153"/>
                      <a:pt x="312" y="85"/>
                    </a:cubicBezTo>
                    <a:cubicBezTo>
                      <a:pt x="321" y="72"/>
                      <a:pt x="321" y="72"/>
                      <a:pt x="321" y="72"/>
                    </a:cubicBezTo>
                    <a:cubicBezTo>
                      <a:pt x="329" y="61"/>
                      <a:pt x="327" y="46"/>
                      <a:pt x="316" y="38"/>
                    </a:cubicBezTo>
                    <a:cubicBezTo>
                      <a:pt x="274" y="6"/>
                      <a:pt x="274" y="6"/>
                      <a:pt x="274" y="6"/>
                    </a:cubicBezTo>
                    <a:cubicBezTo>
                      <a:pt x="269" y="3"/>
                      <a:pt x="264" y="1"/>
                      <a:pt x="258" y="1"/>
                    </a:cubicBezTo>
                    <a:cubicBezTo>
                      <a:pt x="251" y="1"/>
                      <a:pt x="243" y="4"/>
                      <a:pt x="238" y="11"/>
                    </a:cubicBezTo>
                    <a:cubicBezTo>
                      <a:pt x="229" y="23"/>
                      <a:pt x="229" y="23"/>
                      <a:pt x="229" y="23"/>
                    </a:cubicBezTo>
                    <a:cubicBezTo>
                      <a:pt x="197" y="8"/>
                      <a:pt x="163" y="0"/>
                      <a:pt x="13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任意多边形: 形状 41"/>
              <p:cNvSpPr/>
              <p:nvPr/>
            </p:nvSpPr>
            <p:spPr bwMode="auto">
              <a:xfrm>
                <a:off x="1881188" y="5427663"/>
                <a:ext cx="2522538" cy="2814638"/>
              </a:xfrm>
              <a:custGeom>
                <a:avLst/>
                <a:gdLst>
                  <a:gd name="T0" fmla="*/ 485 w 970"/>
                  <a:gd name="T1" fmla="*/ 985 h 1083"/>
                  <a:gd name="T2" fmla="*/ 37 w 970"/>
                  <a:gd name="T3" fmla="*/ 536 h 1083"/>
                  <a:gd name="T4" fmla="*/ 485 w 970"/>
                  <a:gd name="T5" fmla="*/ 86 h 1083"/>
                  <a:gd name="T6" fmla="*/ 933 w 970"/>
                  <a:gd name="T7" fmla="*/ 536 h 1083"/>
                  <a:gd name="T8" fmla="*/ 485 w 970"/>
                  <a:gd name="T9" fmla="*/ 985 h 1083"/>
                  <a:gd name="T10" fmla="*/ 511 w 970"/>
                  <a:gd name="T11" fmla="*/ 0 h 1083"/>
                  <a:gd name="T12" fmla="*/ 459 w 970"/>
                  <a:gd name="T13" fmla="*/ 0 h 1083"/>
                  <a:gd name="T14" fmla="*/ 433 w 970"/>
                  <a:gd name="T15" fmla="*/ 25 h 1083"/>
                  <a:gd name="T16" fmla="*/ 433 w 970"/>
                  <a:gd name="T17" fmla="*/ 53 h 1083"/>
                  <a:gd name="T18" fmla="*/ 0 w 970"/>
                  <a:gd name="T19" fmla="*/ 535 h 1083"/>
                  <a:gd name="T20" fmla="*/ 141 w 970"/>
                  <a:gd name="T21" fmla="*/ 876 h 1083"/>
                  <a:gd name="T22" fmla="*/ 60 w 970"/>
                  <a:gd name="T23" fmla="*/ 1020 h 1083"/>
                  <a:gd name="T24" fmla="*/ 73 w 970"/>
                  <a:gd name="T25" fmla="*/ 1074 h 1083"/>
                  <a:gd name="T26" fmla="*/ 75 w 970"/>
                  <a:gd name="T27" fmla="*/ 1076 h 1083"/>
                  <a:gd name="T28" fmla="*/ 97 w 970"/>
                  <a:gd name="T29" fmla="*/ 1083 h 1083"/>
                  <a:gd name="T30" fmla="*/ 130 w 970"/>
                  <a:gd name="T31" fmla="*/ 1067 h 1083"/>
                  <a:gd name="T32" fmla="*/ 229 w 970"/>
                  <a:gd name="T33" fmla="*/ 944 h 1083"/>
                  <a:gd name="T34" fmla="*/ 485 w 970"/>
                  <a:gd name="T35" fmla="*/ 1018 h 1083"/>
                  <a:gd name="T36" fmla="*/ 742 w 970"/>
                  <a:gd name="T37" fmla="*/ 944 h 1083"/>
                  <a:gd name="T38" fmla="*/ 840 w 970"/>
                  <a:gd name="T39" fmla="*/ 1067 h 1083"/>
                  <a:gd name="T40" fmla="*/ 872 w 970"/>
                  <a:gd name="T41" fmla="*/ 1083 h 1083"/>
                  <a:gd name="T42" fmla="*/ 895 w 970"/>
                  <a:gd name="T43" fmla="*/ 1076 h 1083"/>
                  <a:gd name="T44" fmla="*/ 897 w 970"/>
                  <a:gd name="T45" fmla="*/ 1074 h 1083"/>
                  <a:gd name="T46" fmla="*/ 910 w 970"/>
                  <a:gd name="T47" fmla="*/ 1020 h 1083"/>
                  <a:gd name="T48" fmla="*/ 829 w 970"/>
                  <a:gd name="T49" fmla="*/ 876 h 1083"/>
                  <a:gd name="T50" fmla="*/ 970 w 970"/>
                  <a:gd name="T51" fmla="*/ 535 h 1083"/>
                  <a:gd name="T52" fmla="*/ 537 w 970"/>
                  <a:gd name="T53" fmla="*/ 53 h 1083"/>
                  <a:gd name="T54" fmla="*/ 537 w 970"/>
                  <a:gd name="T55" fmla="*/ 25 h 1083"/>
                  <a:gd name="T56" fmla="*/ 511 w 970"/>
                  <a:gd name="T57" fmla="*/ 0 h 1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70" h="1083">
                    <a:moveTo>
                      <a:pt x="485" y="985"/>
                    </a:moveTo>
                    <a:cubicBezTo>
                      <a:pt x="237" y="985"/>
                      <a:pt x="37" y="784"/>
                      <a:pt x="37" y="536"/>
                    </a:cubicBezTo>
                    <a:cubicBezTo>
                      <a:pt x="37" y="288"/>
                      <a:pt x="237" y="86"/>
                      <a:pt x="485" y="86"/>
                    </a:cubicBezTo>
                    <a:cubicBezTo>
                      <a:pt x="732" y="86"/>
                      <a:pt x="933" y="288"/>
                      <a:pt x="933" y="536"/>
                    </a:cubicBezTo>
                    <a:cubicBezTo>
                      <a:pt x="933" y="784"/>
                      <a:pt x="732" y="985"/>
                      <a:pt x="485" y="985"/>
                    </a:cubicBezTo>
                    <a:moveTo>
                      <a:pt x="511" y="0"/>
                    </a:moveTo>
                    <a:cubicBezTo>
                      <a:pt x="511" y="0"/>
                      <a:pt x="511" y="0"/>
                      <a:pt x="459" y="0"/>
                    </a:cubicBezTo>
                    <a:cubicBezTo>
                      <a:pt x="444" y="0"/>
                      <a:pt x="433" y="11"/>
                      <a:pt x="433" y="25"/>
                    </a:cubicBezTo>
                    <a:cubicBezTo>
                      <a:pt x="433" y="25"/>
                      <a:pt x="433" y="25"/>
                      <a:pt x="433" y="53"/>
                    </a:cubicBezTo>
                    <a:cubicBezTo>
                      <a:pt x="189" y="79"/>
                      <a:pt x="0" y="285"/>
                      <a:pt x="0" y="535"/>
                    </a:cubicBezTo>
                    <a:cubicBezTo>
                      <a:pt x="0" y="668"/>
                      <a:pt x="54" y="789"/>
                      <a:pt x="141" y="876"/>
                    </a:cubicBezTo>
                    <a:cubicBezTo>
                      <a:pt x="141" y="876"/>
                      <a:pt x="141" y="876"/>
                      <a:pt x="60" y="1020"/>
                    </a:cubicBezTo>
                    <a:cubicBezTo>
                      <a:pt x="50" y="1038"/>
                      <a:pt x="56" y="1063"/>
                      <a:pt x="73" y="1074"/>
                    </a:cubicBezTo>
                    <a:cubicBezTo>
                      <a:pt x="73" y="1074"/>
                      <a:pt x="73" y="1074"/>
                      <a:pt x="75" y="1076"/>
                    </a:cubicBezTo>
                    <a:cubicBezTo>
                      <a:pt x="82" y="1081"/>
                      <a:pt x="89" y="1083"/>
                      <a:pt x="97" y="1083"/>
                    </a:cubicBezTo>
                    <a:cubicBezTo>
                      <a:pt x="111" y="1083"/>
                      <a:pt x="122" y="1076"/>
                      <a:pt x="130" y="1067"/>
                    </a:cubicBezTo>
                    <a:cubicBezTo>
                      <a:pt x="130" y="1067"/>
                      <a:pt x="130" y="1067"/>
                      <a:pt x="229" y="944"/>
                    </a:cubicBezTo>
                    <a:cubicBezTo>
                      <a:pt x="303" y="991"/>
                      <a:pt x="391" y="1018"/>
                      <a:pt x="485" y="1018"/>
                    </a:cubicBezTo>
                    <a:cubicBezTo>
                      <a:pt x="579" y="1018"/>
                      <a:pt x="667" y="991"/>
                      <a:pt x="742" y="944"/>
                    </a:cubicBezTo>
                    <a:cubicBezTo>
                      <a:pt x="742" y="944"/>
                      <a:pt x="742" y="944"/>
                      <a:pt x="840" y="1067"/>
                    </a:cubicBezTo>
                    <a:cubicBezTo>
                      <a:pt x="848" y="1076"/>
                      <a:pt x="860" y="1083"/>
                      <a:pt x="872" y="1083"/>
                    </a:cubicBezTo>
                    <a:cubicBezTo>
                      <a:pt x="880" y="1083"/>
                      <a:pt x="888" y="1081"/>
                      <a:pt x="895" y="1076"/>
                    </a:cubicBezTo>
                    <a:cubicBezTo>
                      <a:pt x="895" y="1076"/>
                      <a:pt x="895" y="1076"/>
                      <a:pt x="897" y="1074"/>
                    </a:cubicBezTo>
                    <a:cubicBezTo>
                      <a:pt x="915" y="1063"/>
                      <a:pt x="921" y="1038"/>
                      <a:pt x="910" y="1020"/>
                    </a:cubicBezTo>
                    <a:cubicBezTo>
                      <a:pt x="910" y="1020"/>
                      <a:pt x="910" y="1020"/>
                      <a:pt x="829" y="876"/>
                    </a:cubicBezTo>
                    <a:cubicBezTo>
                      <a:pt x="916" y="789"/>
                      <a:pt x="970" y="668"/>
                      <a:pt x="970" y="535"/>
                    </a:cubicBezTo>
                    <a:cubicBezTo>
                      <a:pt x="970" y="285"/>
                      <a:pt x="780" y="79"/>
                      <a:pt x="537" y="53"/>
                    </a:cubicBezTo>
                    <a:cubicBezTo>
                      <a:pt x="537" y="53"/>
                      <a:pt x="537" y="53"/>
                      <a:pt x="537" y="25"/>
                    </a:cubicBezTo>
                    <a:cubicBezTo>
                      <a:pt x="537" y="11"/>
                      <a:pt x="525" y="0"/>
                      <a:pt x="51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5" name="千图PPT彼岸天：ID 8661124库_组合 4"/>
          <p:cNvGrpSpPr/>
          <p:nvPr>
            <p:custDataLst>
              <p:tags r:id="rId2"/>
            </p:custDataLst>
          </p:nvPr>
        </p:nvGrpSpPr>
        <p:grpSpPr>
          <a:xfrm>
            <a:off x="1307470" y="2655379"/>
            <a:ext cx="9613068" cy="2139516"/>
            <a:chOff x="1307468" y="2624665"/>
            <a:chExt cx="9613068" cy="2139516"/>
          </a:xfrm>
        </p:grpSpPr>
        <p:grpSp>
          <p:nvGrpSpPr>
            <p:cNvPr id="6" name="组合 5"/>
            <p:cNvGrpSpPr/>
            <p:nvPr/>
          </p:nvGrpSpPr>
          <p:grpSpPr>
            <a:xfrm>
              <a:off x="8170814" y="2624665"/>
              <a:ext cx="2749722" cy="2139516"/>
              <a:chOff x="8170814" y="1912116"/>
              <a:chExt cx="2749722" cy="2139516"/>
            </a:xfrm>
          </p:grpSpPr>
          <p:grpSp>
            <p:nvGrpSpPr>
              <p:cNvPr id="16" name="组合 15"/>
              <p:cNvGrpSpPr/>
              <p:nvPr/>
            </p:nvGrpSpPr>
            <p:grpSpPr>
              <a:xfrm>
                <a:off x="8170814" y="1912116"/>
                <a:ext cx="2611177" cy="2139516"/>
                <a:chOff x="1193500" y="1491637"/>
                <a:chExt cx="3761195" cy="2139516"/>
              </a:xfrm>
            </p:grpSpPr>
            <p:grpSp>
              <p:nvGrpSpPr>
                <p:cNvPr id="18" name="组合 17"/>
                <p:cNvGrpSpPr/>
                <p:nvPr/>
              </p:nvGrpSpPr>
              <p:grpSpPr>
                <a:xfrm>
                  <a:off x="1193500" y="1491637"/>
                  <a:ext cx="3761195" cy="815608"/>
                  <a:chOff x="1317257" y="1824875"/>
                  <a:chExt cx="3761195" cy="815608"/>
                </a:xfrm>
              </p:grpSpPr>
              <p:sp>
                <p:nvSpPr>
                  <p:cNvPr id="22" name="文本框 42"/>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3" name="矩形 22"/>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1"/>
                        </a:solidFill>
                      </a:rPr>
                      <a:t>输入标题文本</a:t>
                    </a:r>
                  </a:p>
                </p:txBody>
              </p:sp>
            </p:grpSp>
            <p:grpSp>
              <p:nvGrpSpPr>
                <p:cNvPr id="19" name="组合 18"/>
                <p:cNvGrpSpPr/>
                <p:nvPr/>
              </p:nvGrpSpPr>
              <p:grpSpPr>
                <a:xfrm>
                  <a:off x="1193500" y="2815545"/>
                  <a:ext cx="3761195" cy="815608"/>
                  <a:chOff x="1317257" y="1824875"/>
                  <a:chExt cx="3761195" cy="815608"/>
                </a:xfrm>
              </p:grpSpPr>
              <p:sp>
                <p:nvSpPr>
                  <p:cNvPr id="20" name="文本框 40"/>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smtClean="0"/>
                      <a:t>点击此处更换文本点击此处更换文本点击此处更换文本点击此处更换文本</a:t>
                    </a:r>
                    <a:endParaRPr sz="1000" dirty="0"/>
                  </a:p>
                </p:txBody>
              </p:sp>
              <p:sp>
                <p:nvSpPr>
                  <p:cNvPr id="21" name="矩形 20"/>
                  <p:cNvSpPr/>
                  <p:nvPr/>
                </p:nvSpPr>
                <p:spPr>
                  <a:xfrm>
                    <a:off x="1317257" y="1824875"/>
                    <a:ext cx="3761195" cy="307777"/>
                  </a:xfrm>
                  <a:prstGeom prst="rect">
                    <a:avLst/>
                  </a:prstGeom>
                </p:spPr>
                <p:txBody>
                  <a:bodyPr wrap="none" lIns="0" tIns="0" rIns="0" bIns="0">
                    <a:normAutofit/>
                  </a:bodyPr>
                  <a:lstStyle/>
                  <a:p>
                    <a:pPr algn="r"/>
                    <a:r>
                      <a:rPr lang="zh-CN" altLang="en-US" sz="1600" b="1" dirty="0">
                        <a:solidFill>
                          <a:schemeClr val="accent2"/>
                        </a:solidFill>
                      </a:rPr>
                      <a:t>输入标题文本</a:t>
                    </a:r>
                  </a:p>
                </p:txBody>
              </p:sp>
            </p:grpSp>
          </p:grpSp>
          <p:cxnSp>
            <p:nvCxnSpPr>
              <p:cNvPr id="17" name="直接连接符 16"/>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1307468" y="2624665"/>
              <a:ext cx="2713719" cy="2139516"/>
              <a:chOff x="1307468" y="1697288"/>
              <a:chExt cx="2713719" cy="2139516"/>
            </a:xfrm>
          </p:grpSpPr>
          <p:grpSp>
            <p:nvGrpSpPr>
              <p:cNvPr id="8" name="组合 7"/>
              <p:cNvGrpSpPr/>
              <p:nvPr/>
            </p:nvGrpSpPr>
            <p:grpSpPr>
              <a:xfrm>
                <a:off x="1410010" y="1697288"/>
                <a:ext cx="2611177" cy="2139516"/>
                <a:chOff x="1193500" y="1491637"/>
                <a:chExt cx="3761195" cy="2139516"/>
              </a:xfrm>
            </p:grpSpPr>
            <p:grpSp>
              <p:nvGrpSpPr>
                <p:cNvPr id="10" name="组合 9"/>
                <p:cNvGrpSpPr/>
                <p:nvPr/>
              </p:nvGrpSpPr>
              <p:grpSpPr>
                <a:xfrm>
                  <a:off x="1193500" y="1491637"/>
                  <a:ext cx="3761195" cy="815608"/>
                  <a:chOff x="1317257" y="1824875"/>
                  <a:chExt cx="3761195" cy="815608"/>
                </a:xfrm>
              </p:grpSpPr>
              <p:sp>
                <p:nvSpPr>
                  <p:cNvPr id="14" name="文本框 34"/>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5" name="矩形 14"/>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1"/>
                        </a:solidFill>
                      </a:rPr>
                      <a:t>输入标题文本</a:t>
                    </a:r>
                  </a:p>
                </p:txBody>
              </p:sp>
            </p:grpSp>
            <p:grpSp>
              <p:nvGrpSpPr>
                <p:cNvPr id="11" name="组合 10"/>
                <p:cNvGrpSpPr/>
                <p:nvPr/>
              </p:nvGrpSpPr>
              <p:grpSpPr>
                <a:xfrm>
                  <a:off x="1193500" y="2815545"/>
                  <a:ext cx="3761195" cy="815608"/>
                  <a:chOff x="1317257" y="1824875"/>
                  <a:chExt cx="3761195" cy="815608"/>
                </a:xfrm>
              </p:grpSpPr>
              <p:sp>
                <p:nvSpPr>
                  <p:cNvPr id="12" name="文本框 32"/>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smtClean="0"/>
                      <a:t>点击此处更换文本点击此处更换文本点击此处更换文本点击此处更换文本</a:t>
                    </a:r>
                    <a:endParaRPr sz="1000" dirty="0"/>
                  </a:p>
                </p:txBody>
              </p:sp>
              <p:sp>
                <p:nvSpPr>
                  <p:cNvPr id="13" name="矩形 12"/>
                  <p:cNvSpPr/>
                  <p:nvPr/>
                </p:nvSpPr>
                <p:spPr>
                  <a:xfrm>
                    <a:off x="1317257" y="1824875"/>
                    <a:ext cx="3761195" cy="307777"/>
                  </a:xfrm>
                  <a:prstGeom prst="rect">
                    <a:avLst/>
                  </a:prstGeom>
                </p:spPr>
                <p:txBody>
                  <a:bodyPr wrap="none" lIns="0" tIns="0" rIns="0" bIns="0">
                    <a:normAutofit/>
                  </a:bodyPr>
                  <a:lstStyle/>
                  <a:p>
                    <a:r>
                      <a:rPr lang="zh-CN" altLang="en-US" sz="1600" b="1" dirty="0">
                        <a:solidFill>
                          <a:schemeClr val="accent2"/>
                        </a:solidFill>
                      </a:rPr>
                      <a:t>输入标题文本</a:t>
                    </a:r>
                  </a:p>
                </p:txBody>
              </p:sp>
            </p:grpSp>
          </p:grpSp>
          <p:cxnSp>
            <p:nvCxnSpPr>
              <p:cNvPr id="9" name="直接连接符 8"/>
              <p:cNvCxnSpPr/>
              <p:nvPr/>
            </p:nvCxnSpPr>
            <p:spPr>
              <a:xfrm>
                <a:off x="1307468" y="2710116"/>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
        <p:nvSpPr>
          <p:cNvPr id="2" name="矩形 1"/>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845117" y="2600920"/>
            <a:ext cx="2256851" cy="3451644"/>
            <a:chOff x="845117" y="2600920"/>
            <a:chExt cx="2256851" cy="3451644"/>
          </a:xfrm>
        </p:grpSpPr>
        <p:sp>
          <p:nvSpPr>
            <p:cNvPr id="7" name="任意多边形: 形状 6"/>
            <p:cNvSpPr/>
            <p:nvPr/>
          </p:nvSpPr>
          <p:spPr bwMode="auto">
            <a:xfrm>
              <a:off x="1533527" y="4504396"/>
              <a:ext cx="880032" cy="1548168"/>
            </a:xfrm>
            <a:custGeom>
              <a:avLst/>
              <a:gdLst>
                <a:gd name="connsiteX0" fmla="*/ 108012 w 1224024"/>
                <a:gd name="connsiteY0" fmla="*/ 1116120 h 1548168"/>
                <a:gd name="connsiteX1" fmla="*/ 108012 w 1224024"/>
                <a:gd name="connsiteY1" fmla="*/ 1296144 h 1548168"/>
                <a:gd name="connsiteX2" fmla="*/ 1116012 w 1224024"/>
                <a:gd name="connsiteY2" fmla="*/ 1296144 h 1548168"/>
                <a:gd name="connsiteX3" fmla="*/ 1116012 w 1224024"/>
                <a:gd name="connsiteY3" fmla="*/ 1116120 h 1548168"/>
                <a:gd name="connsiteX4" fmla="*/ 108012 w 1224024"/>
                <a:gd name="connsiteY4" fmla="*/ 900096 h 1548168"/>
                <a:gd name="connsiteX5" fmla="*/ 108012 w 1224024"/>
                <a:gd name="connsiteY5" fmla="*/ 1080120 h 1548168"/>
                <a:gd name="connsiteX6" fmla="*/ 1116012 w 1224024"/>
                <a:gd name="connsiteY6" fmla="*/ 1080120 h 1548168"/>
                <a:gd name="connsiteX7" fmla="*/ 1116012 w 1224024"/>
                <a:gd name="connsiteY7" fmla="*/ 900096 h 1548168"/>
                <a:gd name="connsiteX8" fmla="*/ 108012 w 1224024"/>
                <a:gd name="connsiteY8" fmla="*/ 684072 h 1548168"/>
                <a:gd name="connsiteX9" fmla="*/ 108012 w 1224024"/>
                <a:gd name="connsiteY9" fmla="*/ 864096 h 1548168"/>
                <a:gd name="connsiteX10" fmla="*/ 1116012 w 1224024"/>
                <a:gd name="connsiteY10" fmla="*/ 864096 h 1548168"/>
                <a:gd name="connsiteX11" fmla="*/ 1116012 w 1224024"/>
                <a:gd name="connsiteY11" fmla="*/ 684072 h 1548168"/>
                <a:gd name="connsiteX12" fmla="*/ 108012 w 1224024"/>
                <a:gd name="connsiteY12" fmla="*/ 468048 h 1548168"/>
                <a:gd name="connsiteX13" fmla="*/ 108012 w 1224024"/>
                <a:gd name="connsiteY13" fmla="*/ 648072 h 1548168"/>
                <a:gd name="connsiteX14" fmla="*/ 1116012 w 1224024"/>
                <a:gd name="connsiteY14" fmla="*/ 648072 h 1548168"/>
                <a:gd name="connsiteX15" fmla="*/ 1116012 w 1224024"/>
                <a:gd name="connsiteY15" fmla="*/ 468048 h 1548168"/>
                <a:gd name="connsiteX16" fmla="*/ 108012 w 1224024"/>
                <a:gd name="connsiteY16" fmla="*/ 252024 h 1548168"/>
                <a:gd name="connsiteX17" fmla="*/ 108012 w 1224024"/>
                <a:gd name="connsiteY17" fmla="*/ 432048 h 1548168"/>
                <a:gd name="connsiteX18" fmla="*/ 1116012 w 1224024"/>
                <a:gd name="connsiteY18" fmla="*/ 432048 h 1548168"/>
                <a:gd name="connsiteX19" fmla="*/ 1116012 w 1224024"/>
                <a:gd name="connsiteY19" fmla="*/ 252024 h 1548168"/>
                <a:gd name="connsiteX20" fmla="*/ 0 w 1224024"/>
                <a:gd name="connsiteY20" fmla="*/ 0 h 1548168"/>
                <a:gd name="connsiteX21" fmla="*/ 108012 w 1224024"/>
                <a:gd name="connsiteY21" fmla="*/ 0 h 1548168"/>
                <a:gd name="connsiteX22" fmla="*/ 108012 w 1224024"/>
                <a:gd name="connsiteY22" fmla="*/ 216024 h 1548168"/>
                <a:gd name="connsiteX23" fmla="*/ 1116012 w 1224024"/>
                <a:gd name="connsiteY23" fmla="*/ 216024 h 1548168"/>
                <a:gd name="connsiteX24" fmla="*/ 1116012 w 1224024"/>
                <a:gd name="connsiteY24" fmla="*/ 0 h 1548168"/>
                <a:gd name="connsiteX25" fmla="*/ 1224024 w 1224024"/>
                <a:gd name="connsiteY25" fmla="*/ 0 h 1548168"/>
                <a:gd name="connsiteX26" fmla="*/ 1224024 w 1224024"/>
                <a:gd name="connsiteY26" fmla="*/ 1548168 h 1548168"/>
                <a:gd name="connsiteX27" fmla="*/ 1116012 w 1224024"/>
                <a:gd name="connsiteY27" fmla="*/ 1548168 h 1548168"/>
                <a:gd name="connsiteX28" fmla="*/ 1116012 w 1224024"/>
                <a:gd name="connsiteY28" fmla="*/ 1332144 h 1548168"/>
                <a:gd name="connsiteX29" fmla="*/ 108012 w 1224024"/>
                <a:gd name="connsiteY29" fmla="*/ 1332144 h 1548168"/>
                <a:gd name="connsiteX30" fmla="*/ 108012 w 1224024"/>
                <a:gd name="connsiteY30" fmla="*/ 1548168 h 1548168"/>
                <a:gd name="connsiteX31" fmla="*/ 0 w 1224024"/>
                <a:gd name="connsiteY31" fmla="*/ 1548168 h 1548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24024" h="1548168">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1548168"/>
                  </a:lnTo>
                  <a:lnTo>
                    <a:pt x="1116012" y="1548168"/>
                  </a:lnTo>
                  <a:lnTo>
                    <a:pt x="1116012" y="1332144"/>
                  </a:lnTo>
                  <a:lnTo>
                    <a:pt x="108012" y="1332144"/>
                  </a:lnTo>
                  <a:lnTo>
                    <a:pt x="108012" y="1548168"/>
                  </a:lnTo>
                  <a:lnTo>
                    <a:pt x="0" y="1548168"/>
                  </a:lnTo>
                  <a:close/>
                </a:path>
              </a:pathLst>
            </a:custGeom>
            <a:solidFill>
              <a:schemeClr val="accent1"/>
            </a:solidFill>
            <a:ln w="19050">
              <a:noFill/>
              <a:round/>
            </a:ln>
          </p:spPr>
          <p:txBody>
            <a:bodyPr anchor="ctr"/>
            <a:lstStyle/>
            <a:p>
              <a:pPr algn="ctr"/>
              <a:endParaRPr/>
            </a:p>
          </p:txBody>
        </p:sp>
        <p:sp>
          <p:nvSpPr>
            <p:cNvPr id="8" name="任意多边形: 形状 7"/>
            <p:cNvSpPr>
              <a:spLocks noChangeAspect="1"/>
            </p:cNvSpPr>
            <p:nvPr/>
          </p:nvSpPr>
          <p:spPr bwMode="auto">
            <a:xfrm>
              <a:off x="1203886" y="3491209"/>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1"/>
            </a:solidFill>
            <a:ln>
              <a:noFill/>
            </a:ln>
          </p:spPr>
          <p:txBody>
            <a:bodyPr anchor="ctr"/>
            <a:lstStyle/>
            <a:p>
              <a:pPr algn="ctr"/>
              <a:endParaRPr/>
            </a:p>
          </p:txBody>
        </p:sp>
        <p:sp>
          <p:nvSpPr>
            <p:cNvPr id="12" name="任意多边形: 形状 11"/>
            <p:cNvSpPr/>
            <p:nvPr/>
          </p:nvSpPr>
          <p:spPr bwMode="auto">
            <a:xfrm>
              <a:off x="1789571" y="3881771"/>
              <a:ext cx="367944" cy="367942"/>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grpSp>
          <p:nvGrpSpPr>
            <p:cNvPr id="16" name="组合 15"/>
            <p:cNvGrpSpPr/>
            <p:nvPr/>
          </p:nvGrpSpPr>
          <p:grpSpPr>
            <a:xfrm>
              <a:off x="845117" y="2600920"/>
              <a:ext cx="2256851" cy="1007968"/>
              <a:chOff x="474650" y="1907073"/>
              <a:chExt cx="2256851" cy="1007968"/>
            </a:xfrm>
          </p:grpSpPr>
          <p:sp>
            <p:nvSpPr>
              <p:cNvPr id="26" name="矩形 25"/>
              <p:cNvSpPr/>
              <p:nvPr/>
            </p:nvSpPr>
            <p:spPr>
              <a:xfrm>
                <a:off x="474650" y="1907073"/>
                <a:ext cx="2256851" cy="246221"/>
              </a:xfrm>
              <a:prstGeom prst="rect">
                <a:avLst/>
              </a:prstGeom>
            </p:spPr>
            <p:txBody>
              <a:bodyPr wrap="none" lIns="144000" tIns="0" rIns="144000" bIns="0">
                <a:normAutofit/>
              </a:bodyPr>
              <a:lstStyle/>
              <a:p>
                <a:pPr algn="ctr"/>
                <a:r>
                  <a:rPr lang="zh-CN" altLang="en-US" sz="1600" b="1" dirty="0">
                    <a:solidFill>
                      <a:schemeClr val="accent1"/>
                    </a:solidFill>
                  </a:rPr>
                  <a:t>输入标题文本</a:t>
                </a:r>
              </a:p>
            </p:txBody>
          </p:sp>
          <p:sp>
            <p:nvSpPr>
              <p:cNvPr id="27" name="矩形 26"/>
              <p:cNvSpPr/>
              <p:nvPr/>
            </p:nvSpPr>
            <p:spPr>
              <a:xfrm>
                <a:off x="474650"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grpSp>
        <p:nvGrpSpPr>
          <p:cNvPr id="28" name="千图PPT彼岸天：ID 8661124库_组合 27"/>
          <p:cNvGrpSpPr/>
          <p:nvPr>
            <p:custDataLst>
              <p:tags r:id="rId2"/>
            </p:custDataLst>
          </p:nvPr>
        </p:nvGrpSpPr>
        <p:grpSpPr>
          <a:xfrm>
            <a:off x="3593422" y="2204872"/>
            <a:ext cx="2256851" cy="3847692"/>
            <a:chOff x="3593422" y="2204872"/>
            <a:chExt cx="2256851" cy="3847692"/>
          </a:xfrm>
        </p:grpSpPr>
        <p:sp>
          <p:nvSpPr>
            <p:cNvPr id="6" name="任意多边形: 形状 5"/>
            <p:cNvSpPr/>
            <p:nvPr/>
          </p:nvSpPr>
          <p:spPr bwMode="auto">
            <a:xfrm>
              <a:off x="4281832" y="4072348"/>
              <a:ext cx="880032" cy="1980216"/>
            </a:xfrm>
            <a:custGeom>
              <a:avLst/>
              <a:gdLst>
                <a:gd name="connsiteX0" fmla="*/ 108012 w 1224024"/>
                <a:gd name="connsiteY0" fmla="*/ 1548168 h 1980216"/>
                <a:gd name="connsiteX1" fmla="*/ 108012 w 1224024"/>
                <a:gd name="connsiteY1" fmla="*/ 1728192 h 1980216"/>
                <a:gd name="connsiteX2" fmla="*/ 1116012 w 1224024"/>
                <a:gd name="connsiteY2" fmla="*/ 1728192 h 1980216"/>
                <a:gd name="connsiteX3" fmla="*/ 1116012 w 1224024"/>
                <a:gd name="connsiteY3" fmla="*/ 1548168 h 1980216"/>
                <a:gd name="connsiteX4" fmla="*/ 108012 w 1224024"/>
                <a:gd name="connsiteY4" fmla="*/ 1332144 h 1980216"/>
                <a:gd name="connsiteX5" fmla="*/ 108012 w 1224024"/>
                <a:gd name="connsiteY5" fmla="*/ 1512168 h 1980216"/>
                <a:gd name="connsiteX6" fmla="*/ 1116012 w 1224024"/>
                <a:gd name="connsiteY6" fmla="*/ 1512168 h 1980216"/>
                <a:gd name="connsiteX7" fmla="*/ 1116012 w 1224024"/>
                <a:gd name="connsiteY7" fmla="*/ 1332144 h 1980216"/>
                <a:gd name="connsiteX8" fmla="*/ 108012 w 1224024"/>
                <a:gd name="connsiteY8" fmla="*/ 1116120 h 1980216"/>
                <a:gd name="connsiteX9" fmla="*/ 108012 w 1224024"/>
                <a:gd name="connsiteY9" fmla="*/ 1296144 h 1980216"/>
                <a:gd name="connsiteX10" fmla="*/ 1116012 w 1224024"/>
                <a:gd name="connsiteY10" fmla="*/ 1296144 h 1980216"/>
                <a:gd name="connsiteX11" fmla="*/ 1116012 w 1224024"/>
                <a:gd name="connsiteY11" fmla="*/ 1116120 h 1980216"/>
                <a:gd name="connsiteX12" fmla="*/ 108012 w 1224024"/>
                <a:gd name="connsiteY12" fmla="*/ 900096 h 1980216"/>
                <a:gd name="connsiteX13" fmla="*/ 108012 w 1224024"/>
                <a:gd name="connsiteY13" fmla="*/ 1080120 h 1980216"/>
                <a:gd name="connsiteX14" fmla="*/ 1116012 w 1224024"/>
                <a:gd name="connsiteY14" fmla="*/ 1080120 h 1980216"/>
                <a:gd name="connsiteX15" fmla="*/ 1116012 w 1224024"/>
                <a:gd name="connsiteY15" fmla="*/ 900096 h 1980216"/>
                <a:gd name="connsiteX16" fmla="*/ 108012 w 1224024"/>
                <a:gd name="connsiteY16" fmla="*/ 684072 h 1980216"/>
                <a:gd name="connsiteX17" fmla="*/ 108012 w 1224024"/>
                <a:gd name="connsiteY17" fmla="*/ 864096 h 1980216"/>
                <a:gd name="connsiteX18" fmla="*/ 1116012 w 1224024"/>
                <a:gd name="connsiteY18" fmla="*/ 864096 h 1980216"/>
                <a:gd name="connsiteX19" fmla="*/ 1116012 w 1224024"/>
                <a:gd name="connsiteY19" fmla="*/ 684072 h 1980216"/>
                <a:gd name="connsiteX20" fmla="*/ 108012 w 1224024"/>
                <a:gd name="connsiteY20" fmla="*/ 468048 h 1980216"/>
                <a:gd name="connsiteX21" fmla="*/ 108012 w 1224024"/>
                <a:gd name="connsiteY21" fmla="*/ 648072 h 1980216"/>
                <a:gd name="connsiteX22" fmla="*/ 1116012 w 1224024"/>
                <a:gd name="connsiteY22" fmla="*/ 648072 h 1980216"/>
                <a:gd name="connsiteX23" fmla="*/ 1116012 w 1224024"/>
                <a:gd name="connsiteY23" fmla="*/ 468048 h 1980216"/>
                <a:gd name="connsiteX24" fmla="*/ 108012 w 1224024"/>
                <a:gd name="connsiteY24" fmla="*/ 252024 h 1980216"/>
                <a:gd name="connsiteX25" fmla="*/ 108012 w 1224024"/>
                <a:gd name="connsiteY25" fmla="*/ 432048 h 1980216"/>
                <a:gd name="connsiteX26" fmla="*/ 1116012 w 1224024"/>
                <a:gd name="connsiteY26" fmla="*/ 432048 h 1980216"/>
                <a:gd name="connsiteX27" fmla="*/ 1116012 w 1224024"/>
                <a:gd name="connsiteY27" fmla="*/ 252024 h 1980216"/>
                <a:gd name="connsiteX28" fmla="*/ 0 w 1224024"/>
                <a:gd name="connsiteY28" fmla="*/ 0 h 1980216"/>
                <a:gd name="connsiteX29" fmla="*/ 108012 w 1224024"/>
                <a:gd name="connsiteY29" fmla="*/ 0 h 1980216"/>
                <a:gd name="connsiteX30" fmla="*/ 108012 w 1224024"/>
                <a:gd name="connsiteY30" fmla="*/ 216024 h 1980216"/>
                <a:gd name="connsiteX31" fmla="*/ 1116012 w 1224024"/>
                <a:gd name="connsiteY31" fmla="*/ 216024 h 1980216"/>
                <a:gd name="connsiteX32" fmla="*/ 1116012 w 1224024"/>
                <a:gd name="connsiteY32" fmla="*/ 0 h 1980216"/>
                <a:gd name="connsiteX33" fmla="*/ 1224024 w 1224024"/>
                <a:gd name="connsiteY33" fmla="*/ 0 h 1980216"/>
                <a:gd name="connsiteX34" fmla="*/ 1224024 w 1224024"/>
                <a:gd name="connsiteY34" fmla="*/ 1980216 h 1980216"/>
                <a:gd name="connsiteX35" fmla="*/ 1116012 w 1224024"/>
                <a:gd name="connsiteY35" fmla="*/ 1980216 h 1980216"/>
                <a:gd name="connsiteX36" fmla="*/ 1116012 w 1224024"/>
                <a:gd name="connsiteY36" fmla="*/ 1764192 h 1980216"/>
                <a:gd name="connsiteX37" fmla="*/ 108012 w 1224024"/>
                <a:gd name="connsiteY37" fmla="*/ 1764192 h 1980216"/>
                <a:gd name="connsiteX38" fmla="*/ 108012 w 1224024"/>
                <a:gd name="connsiteY38" fmla="*/ 1980216 h 1980216"/>
                <a:gd name="connsiteX39" fmla="*/ 0 w 1224024"/>
                <a:gd name="connsiteY39" fmla="*/ 1980216 h 198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224024" h="1980216">
                  <a:moveTo>
                    <a:pt x="108012" y="1548168"/>
                  </a:moveTo>
                  <a:lnTo>
                    <a:pt x="108012" y="1728192"/>
                  </a:lnTo>
                  <a:lnTo>
                    <a:pt x="1116012" y="1728192"/>
                  </a:lnTo>
                  <a:lnTo>
                    <a:pt x="1116012" y="1548168"/>
                  </a:lnTo>
                  <a:close/>
                  <a:moveTo>
                    <a:pt x="108012" y="1332144"/>
                  </a:moveTo>
                  <a:lnTo>
                    <a:pt x="108012" y="1512168"/>
                  </a:lnTo>
                  <a:lnTo>
                    <a:pt x="1116012" y="1512168"/>
                  </a:lnTo>
                  <a:lnTo>
                    <a:pt x="1116012" y="1332144"/>
                  </a:lnTo>
                  <a:close/>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1980216"/>
                  </a:lnTo>
                  <a:lnTo>
                    <a:pt x="1116012" y="1980216"/>
                  </a:lnTo>
                  <a:lnTo>
                    <a:pt x="1116012" y="1764192"/>
                  </a:lnTo>
                  <a:lnTo>
                    <a:pt x="108012" y="1764192"/>
                  </a:lnTo>
                  <a:lnTo>
                    <a:pt x="108012" y="1980216"/>
                  </a:lnTo>
                  <a:lnTo>
                    <a:pt x="0" y="1980216"/>
                  </a:lnTo>
                  <a:close/>
                </a:path>
              </a:pathLst>
            </a:custGeom>
            <a:solidFill>
              <a:schemeClr val="accent2"/>
            </a:solidFill>
            <a:ln w="19050">
              <a:noFill/>
              <a:round/>
            </a:ln>
          </p:spPr>
          <p:txBody>
            <a:bodyPr anchor="ctr"/>
            <a:lstStyle/>
            <a:p>
              <a:pPr algn="ctr"/>
              <a:endParaRPr/>
            </a:p>
          </p:txBody>
        </p:sp>
        <p:sp>
          <p:nvSpPr>
            <p:cNvPr id="9" name="任意多边形: 形状 8"/>
            <p:cNvSpPr>
              <a:spLocks noChangeAspect="1"/>
            </p:cNvSpPr>
            <p:nvPr/>
          </p:nvSpPr>
          <p:spPr bwMode="auto">
            <a:xfrm>
              <a:off x="3952191" y="3095161"/>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2">
                <a:lumMod val="100000"/>
              </a:schemeClr>
            </a:solidFill>
            <a:ln>
              <a:noFill/>
            </a:ln>
          </p:spPr>
          <p:txBody>
            <a:bodyPr anchor="ctr"/>
            <a:lstStyle/>
            <a:p>
              <a:pPr algn="ctr"/>
              <a:endParaRPr/>
            </a:p>
          </p:txBody>
        </p:sp>
        <p:sp>
          <p:nvSpPr>
            <p:cNvPr id="14" name="任意多边形: 形状 13"/>
            <p:cNvSpPr/>
            <p:nvPr/>
          </p:nvSpPr>
          <p:spPr bwMode="auto">
            <a:xfrm>
              <a:off x="4537876" y="3485723"/>
              <a:ext cx="367944" cy="36794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413" y="19459"/>
                  </a:moveTo>
                  <a:cubicBezTo>
                    <a:pt x="3413" y="20724"/>
                    <a:pt x="4778" y="21600"/>
                    <a:pt x="6046" y="21600"/>
                  </a:cubicBezTo>
                  <a:cubicBezTo>
                    <a:pt x="7363" y="21600"/>
                    <a:pt x="8191" y="20724"/>
                    <a:pt x="8191" y="19459"/>
                  </a:cubicBezTo>
                  <a:cubicBezTo>
                    <a:pt x="8191" y="18146"/>
                    <a:pt x="7363" y="16832"/>
                    <a:pt x="6046" y="16832"/>
                  </a:cubicBezTo>
                  <a:cubicBezTo>
                    <a:pt x="4778" y="16832"/>
                    <a:pt x="3413" y="18146"/>
                    <a:pt x="3413" y="19459"/>
                  </a:cubicBezTo>
                  <a:close/>
                  <a:moveTo>
                    <a:pt x="15554" y="19459"/>
                  </a:moveTo>
                  <a:cubicBezTo>
                    <a:pt x="15554" y="20724"/>
                    <a:pt x="16822" y="21600"/>
                    <a:pt x="18138" y="21600"/>
                  </a:cubicBezTo>
                  <a:cubicBezTo>
                    <a:pt x="19455" y="21600"/>
                    <a:pt x="20332" y="20724"/>
                    <a:pt x="20332" y="19459"/>
                  </a:cubicBezTo>
                  <a:cubicBezTo>
                    <a:pt x="20332" y="18146"/>
                    <a:pt x="19455" y="16832"/>
                    <a:pt x="18138" y="16832"/>
                  </a:cubicBezTo>
                  <a:cubicBezTo>
                    <a:pt x="16822" y="16832"/>
                    <a:pt x="15554" y="18146"/>
                    <a:pt x="15554" y="19459"/>
                  </a:cubicBezTo>
                  <a:close/>
                  <a:moveTo>
                    <a:pt x="7753" y="13816"/>
                  </a:moveTo>
                  <a:cubicBezTo>
                    <a:pt x="21161" y="9924"/>
                    <a:pt x="21161" y="9924"/>
                    <a:pt x="21161" y="9924"/>
                  </a:cubicBezTo>
                  <a:cubicBezTo>
                    <a:pt x="21600" y="9924"/>
                    <a:pt x="21600" y="9486"/>
                    <a:pt x="21600" y="9097"/>
                  </a:cubicBezTo>
                  <a:cubicBezTo>
                    <a:pt x="21600" y="2627"/>
                    <a:pt x="21600" y="2627"/>
                    <a:pt x="21600" y="2627"/>
                  </a:cubicBezTo>
                  <a:cubicBezTo>
                    <a:pt x="4778" y="2627"/>
                    <a:pt x="4778" y="2627"/>
                    <a:pt x="4778" y="2627"/>
                  </a:cubicBezTo>
                  <a:cubicBezTo>
                    <a:pt x="4778" y="486"/>
                    <a:pt x="4778" y="486"/>
                    <a:pt x="4778" y="486"/>
                  </a:cubicBezTo>
                  <a:lnTo>
                    <a:pt x="4340" y="0"/>
                  </a:lnTo>
                  <a:cubicBezTo>
                    <a:pt x="439" y="0"/>
                    <a:pt x="439" y="0"/>
                    <a:pt x="439" y="0"/>
                  </a:cubicBezTo>
                  <a:cubicBezTo>
                    <a:pt x="0" y="0"/>
                    <a:pt x="0" y="486"/>
                    <a:pt x="0" y="486"/>
                  </a:cubicBezTo>
                  <a:cubicBezTo>
                    <a:pt x="0" y="2627"/>
                    <a:pt x="0" y="2627"/>
                    <a:pt x="0" y="2627"/>
                  </a:cubicBezTo>
                  <a:cubicBezTo>
                    <a:pt x="2194" y="2627"/>
                    <a:pt x="2194" y="2627"/>
                    <a:pt x="2194" y="2627"/>
                  </a:cubicBezTo>
                  <a:cubicBezTo>
                    <a:pt x="4778" y="13378"/>
                    <a:pt x="4778" y="13378"/>
                    <a:pt x="4778" y="13378"/>
                  </a:cubicBezTo>
                  <a:cubicBezTo>
                    <a:pt x="4778" y="14692"/>
                    <a:pt x="4778" y="14692"/>
                    <a:pt x="4778" y="14692"/>
                  </a:cubicBezTo>
                  <a:cubicBezTo>
                    <a:pt x="4778" y="16443"/>
                    <a:pt x="4778" y="16443"/>
                    <a:pt x="4778" y="16443"/>
                  </a:cubicBezTo>
                  <a:cubicBezTo>
                    <a:pt x="4778" y="16832"/>
                    <a:pt x="5168" y="16832"/>
                    <a:pt x="5168" y="16832"/>
                  </a:cubicBezTo>
                  <a:cubicBezTo>
                    <a:pt x="6046" y="16832"/>
                    <a:pt x="6046" y="16832"/>
                    <a:pt x="6046" y="16832"/>
                  </a:cubicBezTo>
                  <a:cubicBezTo>
                    <a:pt x="18138" y="16832"/>
                    <a:pt x="18138" y="16832"/>
                    <a:pt x="18138" y="16832"/>
                  </a:cubicBezTo>
                  <a:cubicBezTo>
                    <a:pt x="21161" y="16832"/>
                    <a:pt x="21161" y="16832"/>
                    <a:pt x="21161" y="16832"/>
                  </a:cubicBezTo>
                  <a:cubicBezTo>
                    <a:pt x="21600" y="16832"/>
                    <a:pt x="21600" y="16832"/>
                    <a:pt x="21600" y="16443"/>
                  </a:cubicBezTo>
                  <a:cubicBezTo>
                    <a:pt x="21600" y="14692"/>
                    <a:pt x="21600" y="14692"/>
                    <a:pt x="21600" y="14692"/>
                  </a:cubicBezTo>
                  <a:cubicBezTo>
                    <a:pt x="8191" y="14692"/>
                    <a:pt x="8191" y="14692"/>
                    <a:pt x="8191" y="14692"/>
                  </a:cubicBezTo>
                  <a:cubicBezTo>
                    <a:pt x="6485" y="14692"/>
                    <a:pt x="6485" y="13816"/>
                    <a:pt x="7753" y="13816"/>
                  </a:cubicBezTo>
                  <a:close/>
                </a:path>
              </a:pathLst>
            </a:custGeom>
            <a:solidFill>
              <a:schemeClr val="bg1"/>
            </a:solidFill>
            <a:ln>
              <a:noFill/>
            </a:ln>
            <a:effectLst/>
          </p:spPr>
          <p:txBody>
            <a:bodyPr anchor="ctr"/>
            <a:lstStyle/>
            <a:p>
              <a:pPr algn="ctr"/>
              <a:endParaRPr/>
            </a:p>
          </p:txBody>
        </p:sp>
        <p:grpSp>
          <p:nvGrpSpPr>
            <p:cNvPr id="17" name="组合 16"/>
            <p:cNvGrpSpPr/>
            <p:nvPr/>
          </p:nvGrpSpPr>
          <p:grpSpPr>
            <a:xfrm>
              <a:off x="3593422" y="2204872"/>
              <a:ext cx="2256851" cy="1007968"/>
              <a:chOff x="3463769" y="1907073"/>
              <a:chExt cx="2256851" cy="1007968"/>
            </a:xfrm>
          </p:grpSpPr>
          <p:sp>
            <p:nvSpPr>
              <p:cNvPr id="24" name="矩形 23"/>
              <p:cNvSpPr/>
              <p:nvPr/>
            </p:nvSpPr>
            <p:spPr>
              <a:xfrm>
                <a:off x="3463769" y="1907073"/>
                <a:ext cx="2256851" cy="246221"/>
              </a:xfrm>
              <a:prstGeom prst="rect">
                <a:avLst/>
              </a:prstGeom>
            </p:spPr>
            <p:txBody>
              <a:bodyPr wrap="none" lIns="144000" tIns="0" rIns="144000" bIns="0">
                <a:normAutofit/>
              </a:bodyPr>
              <a:lstStyle/>
              <a:p>
                <a:pPr algn="ctr"/>
                <a:r>
                  <a:rPr lang="zh-CN" altLang="en-US" sz="1600" b="1" dirty="0">
                    <a:solidFill>
                      <a:schemeClr val="accent2">
                        <a:lumMod val="100000"/>
                      </a:schemeClr>
                    </a:solidFill>
                  </a:rPr>
                  <a:t>输入标题文本</a:t>
                </a:r>
              </a:p>
            </p:txBody>
          </p:sp>
          <p:sp>
            <p:nvSpPr>
              <p:cNvPr id="25" name="矩形 24"/>
              <p:cNvSpPr/>
              <p:nvPr/>
            </p:nvSpPr>
            <p:spPr>
              <a:xfrm>
                <a:off x="3463769"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grpSp>
        <p:nvGrpSpPr>
          <p:cNvPr id="29" name="千图PPT彼岸天：ID 8661124库_组合 28"/>
          <p:cNvGrpSpPr/>
          <p:nvPr>
            <p:custDataLst>
              <p:tags r:id="rId3"/>
            </p:custDataLst>
          </p:nvPr>
        </p:nvGrpSpPr>
        <p:grpSpPr>
          <a:xfrm>
            <a:off x="6341819" y="1808824"/>
            <a:ext cx="2256851" cy="4243740"/>
            <a:chOff x="6341819" y="1808824"/>
            <a:chExt cx="2256851" cy="4243740"/>
          </a:xfrm>
        </p:grpSpPr>
        <p:sp>
          <p:nvSpPr>
            <p:cNvPr id="5" name="任意多边形: 形状 4"/>
            <p:cNvSpPr/>
            <p:nvPr/>
          </p:nvSpPr>
          <p:spPr bwMode="auto">
            <a:xfrm>
              <a:off x="7030137" y="3640300"/>
              <a:ext cx="880032" cy="2412264"/>
            </a:xfrm>
            <a:custGeom>
              <a:avLst/>
              <a:gdLst>
                <a:gd name="connsiteX0" fmla="*/ 108012 w 1224024"/>
                <a:gd name="connsiteY0" fmla="*/ 1980216 h 2412264"/>
                <a:gd name="connsiteX1" fmla="*/ 108012 w 1224024"/>
                <a:gd name="connsiteY1" fmla="*/ 2160240 h 2412264"/>
                <a:gd name="connsiteX2" fmla="*/ 1116012 w 1224024"/>
                <a:gd name="connsiteY2" fmla="*/ 2160240 h 2412264"/>
                <a:gd name="connsiteX3" fmla="*/ 1116012 w 1224024"/>
                <a:gd name="connsiteY3" fmla="*/ 1980216 h 2412264"/>
                <a:gd name="connsiteX4" fmla="*/ 108012 w 1224024"/>
                <a:gd name="connsiteY4" fmla="*/ 1764192 h 2412264"/>
                <a:gd name="connsiteX5" fmla="*/ 108012 w 1224024"/>
                <a:gd name="connsiteY5" fmla="*/ 1944216 h 2412264"/>
                <a:gd name="connsiteX6" fmla="*/ 1116012 w 1224024"/>
                <a:gd name="connsiteY6" fmla="*/ 1944216 h 2412264"/>
                <a:gd name="connsiteX7" fmla="*/ 1116012 w 1224024"/>
                <a:gd name="connsiteY7" fmla="*/ 1764192 h 2412264"/>
                <a:gd name="connsiteX8" fmla="*/ 108012 w 1224024"/>
                <a:gd name="connsiteY8" fmla="*/ 1548168 h 2412264"/>
                <a:gd name="connsiteX9" fmla="*/ 108012 w 1224024"/>
                <a:gd name="connsiteY9" fmla="*/ 1728192 h 2412264"/>
                <a:gd name="connsiteX10" fmla="*/ 1116012 w 1224024"/>
                <a:gd name="connsiteY10" fmla="*/ 1728192 h 2412264"/>
                <a:gd name="connsiteX11" fmla="*/ 1116012 w 1224024"/>
                <a:gd name="connsiteY11" fmla="*/ 1548168 h 2412264"/>
                <a:gd name="connsiteX12" fmla="*/ 108012 w 1224024"/>
                <a:gd name="connsiteY12" fmla="*/ 1332144 h 2412264"/>
                <a:gd name="connsiteX13" fmla="*/ 108012 w 1224024"/>
                <a:gd name="connsiteY13" fmla="*/ 1512168 h 2412264"/>
                <a:gd name="connsiteX14" fmla="*/ 1116012 w 1224024"/>
                <a:gd name="connsiteY14" fmla="*/ 1512168 h 2412264"/>
                <a:gd name="connsiteX15" fmla="*/ 1116012 w 1224024"/>
                <a:gd name="connsiteY15" fmla="*/ 1332144 h 2412264"/>
                <a:gd name="connsiteX16" fmla="*/ 108012 w 1224024"/>
                <a:gd name="connsiteY16" fmla="*/ 1116120 h 2412264"/>
                <a:gd name="connsiteX17" fmla="*/ 108012 w 1224024"/>
                <a:gd name="connsiteY17" fmla="*/ 1296144 h 2412264"/>
                <a:gd name="connsiteX18" fmla="*/ 1116012 w 1224024"/>
                <a:gd name="connsiteY18" fmla="*/ 1296144 h 2412264"/>
                <a:gd name="connsiteX19" fmla="*/ 1116012 w 1224024"/>
                <a:gd name="connsiteY19" fmla="*/ 1116120 h 2412264"/>
                <a:gd name="connsiteX20" fmla="*/ 108012 w 1224024"/>
                <a:gd name="connsiteY20" fmla="*/ 900096 h 2412264"/>
                <a:gd name="connsiteX21" fmla="*/ 108012 w 1224024"/>
                <a:gd name="connsiteY21" fmla="*/ 1080120 h 2412264"/>
                <a:gd name="connsiteX22" fmla="*/ 1116012 w 1224024"/>
                <a:gd name="connsiteY22" fmla="*/ 1080120 h 2412264"/>
                <a:gd name="connsiteX23" fmla="*/ 1116012 w 1224024"/>
                <a:gd name="connsiteY23" fmla="*/ 900096 h 2412264"/>
                <a:gd name="connsiteX24" fmla="*/ 108012 w 1224024"/>
                <a:gd name="connsiteY24" fmla="*/ 684072 h 2412264"/>
                <a:gd name="connsiteX25" fmla="*/ 108012 w 1224024"/>
                <a:gd name="connsiteY25" fmla="*/ 864096 h 2412264"/>
                <a:gd name="connsiteX26" fmla="*/ 1116012 w 1224024"/>
                <a:gd name="connsiteY26" fmla="*/ 864096 h 2412264"/>
                <a:gd name="connsiteX27" fmla="*/ 1116012 w 1224024"/>
                <a:gd name="connsiteY27" fmla="*/ 684072 h 2412264"/>
                <a:gd name="connsiteX28" fmla="*/ 108012 w 1224024"/>
                <a:gd name="connsiteY28" fmla="*/ 468048 h 2412264"/>
                <a:gd name="connsiteX29" fmla="*/ 108012 w 1224024"/>
                <a:gd name="connsiteY29" fmla="*/ 648072 h 2412264"/>
                <a:gd name="connsiteX30" fmla="*/ 1116012 w 1224024"/>
                <a:gd name="connsiteY30" fmla="*/ 648072 h 2412264"/>
                <a:gd name="connsiteX31" fmla="*/ 1116012 w 1224024"/>
                <a:gd name="connsiteY31" fmla="*/ 468048 h 2412264"/>
                <a:gd name="connsiteX32" fmla="*/ 108012 w 1224024"/>
                <a:gd name="connsiteY32" fmla="*/ 252024 h 2412264"/>
                <a:gd name="connsiteX33" fmla="*/ 108012 w 1224024"/>
                <a:gd name="connsiteY33" fmla="*/ 432048 h 2412264"/>
                <a:gd name="connsiteX34" fmla="*/ 1116012 w 1224024"/>
                <a:gd name="connsiteY34" fmla="*/ 432048 h 2412264"/>
                <a:gd name="connsiteX35" fmla="*/ 1116012 w 1224024"/>
                <a:gd name="connsiteY35" fmla="*/ 252024 h 2412264"/>
                <a:gd name="connsiteX36" fmla="*/ 0 w 1224024"/>
                <a:gd name="connsiteY36" fmla="*/ 0 h 2412264"/>
                <a:gd name="connsiteX37" fmla="*/ 108012 w 1224024"/>
                <a:gd name="connsiteY37" fmla="*/ 0 h 2412264"/>
                <a:gd name="connsiteX38" fmla="*/ 108012 w 1224024"/>
                <a:gd name="connsiteY38" fmla="*/ 216024 h 2412264"/>
                <a:gd name="connsiteX39" fmla="*/ 1116012 w 1224024"/>
                <a:gd name="connsiteY39" fmla="*/ 216024 h 2412264"/>
                <a:gd name="connsiteX40" fmla="*/ 1116012 w 1224024"/>
                <a:gd name="connsiteY40" fmla="*/ 0 h 2412264"/>
                <a:gd name="connsiteX41" fmla="*/ 1224024 w 1224024"/>
                <a:gd name="connsiteY41" fmla="*/ 0 h 2412264"/>
                <a:gd name="connsiteX42" fmla="*/ 1224024 w 1224024"/>
                <a:gd name="connsiteY42" fmla="*/ 2412264 h 2412264"/>
                <a:gd name="connsiteX43" fmla="*/ 1116012 w 1224024"/>
                <a:gd name="connsiteY43" fmla="*/ 2412264 h 2412264"/>
                <a:gd name="connsiteX44" fmla="*/ 1116012 w 1224024"/>
                <a:gd name="connsiteY44" fmla="*/ 2196240 h 2412264"/>
                <a:gd name="connsiteX45" fmla="*/ 108012 w 1224024"/>
                <a:gd name="connsiteY45" fmla="*/ 2196240 h 2412264"/>
                <a:gd name="connsiteX46" fmla="*/ 108012 w 1224024"/>
                <a:gd name="connsiteY46" fmla="*/ 2412264 h 2412264"/>
                <a:gd name="connsiteX47" fmla="*/ 0 w 1224024"/>
                <a:gd name="connsiteY47" fmla="*/ 2412264 h 241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224024" h="2412264">
                  <a:moveTo>
                    <a:pt x="108012" y="1980216"/>
                  </a:moveTo>
                  <a:lnTo>
                    <a:pt x="108012" y="2160240"/>
                  </a:lnTo>
                  <a:lnTo>
                    <a:pt x="1116012" y="2160240"/>
                  </a:lnTo>
                  <a:lnTo>
                    <a:pt x="1116012" y="1980216"/>
                  </a:lnTo>
                  <a:close/>
                  <a:moveTo>
                    <a:pt x="108012" y="1764192"/>
                  </a:moveTo>
                  <a:lnTo>
                    <a:pt x="108012" y="1944216"/>
                  </a:lnTo>
                  <a:lnTo>
                    <a:pt x="1116012" y="1944216"/>
                  </a:lnTo>
                  <a:lnTo>
                    <a:pt x="1116012" y="1764192"/>
                  </a:lnTo>
                  <a:close/>
                  <a:moveTo>
                    <a:pt x="108012" y="1548168"/>
                  </a:moveTo>
                  <a:lnTo>
                    <a:pt x="108012" y="1728192"/>
                  </a:lnTo>
                  <a:lnTo>
                    <a:pt x="1116012" y="1728192"/>
                  </a:lnTo>
                  <a:lnTo>
                    <a:pt x="1116012" y="1548168"/>
                  </a:lnTo>
                  <a:close/>
                  <a:moveTo>
                    <a:pt x="108012" y="1332144"/>
                  </a:moveTo>
                  <a:lnTo>
                    <a:pt x="108012" y="1512168"/>
                  </a:lnTo>
                  <a:lnTo>
                    <a:pt x="1116012" y="1512168"/>
                  </a:lnTo>
                  <a:lnTo>
                    <a:pt x="1116012" y="1332144"/>
                  </a:lnTo>
                  <a:close/>
                  <a:moveTo>
                    <a:pt x="108012" y="1116120"/>
                  </a:moveTo>
                  <a:lnTo>
                    <a:pt x="108012" y="1296144"/>
                  </a:lnTo>
                  <a:lnTo>
                    <a:pt x="1116012" y="1296144"/>
                  </a:lnTo>
                  <a:lnTo>
                    <a:pt x="1116012" y="1116120"/>
                  </a:lnTo>
                  <a:close/>
                  <a:moveTo>
                    <a:pt x="108012" y="900096"/>
                  </a:moveTo>
                  <a:lnTo>
                    <a:pt x="108012" y="1080120"/>
                  </a:lnTo>
                  <a:lnTo>
                    <a:pt x="1116012" y="1080120"/>
                  </a:lnTo>
                  <a:lnTo>
                    <a:pt x="1116012" y="900096"/>
                  </a:lnTo>
                  <a:close/>
                  <a:moveTo>
                    <a:pt x="108012" y="684072"/>
                  </a:moveTo>
                  <a:lnTo>
                    <a:pt x="108012" y="864096"/>
                  </a:lnTo>
                  <a:lnTo>
                    <a:pt x="1116012" y="864096"/>
                  </a:lnTo>
                  <a:lnTo>
                    <a:pt x="1116012" y="684072"/>
                  </a:lnTo>
                  <a:close/>
                  <a:moveTo>
                    <a:pt x="108012" y="468048"/>
                  </a:moveTo>
                  <a:lnTo>
                    <a:pt x="108012" y="648072"/>
                  </a:lnTo>
                  <a:lnTo>
                    <a:pt x="1116012" y="648072"/>
                  </a:lnTo>
                  <a:lnTo>
                    <a:pt x="1116012" y="468048"/>
                  </a:lnTo>
                  <a:close/>
                  <a:moveTo>
                    <a:pt x="108012" y="252024"/>
                  </a:moveTo>
                  <a:lnTo>
                    <a:pt x="108012" y="432048"/>
                  </a:lnTo>
                  <a:lnTo>
                    <a:pt x="1116012" y="432048"/>
                  </a:lnTo>
                  <a:lnTo>
                    <a:pt x="1116012" y="252024"/>
                  </a:lnTo>
                  <a:close/>
                  <a:moveTo>
                    <a:pt x="0" y="0"/>
                  </a:moveTo>
                  <a:lnTo>
                    <a:pt x="108012" y="0"/>
                  </a:lnTo>
                  <a:lnTo>
                    <a:pt x="108012" y="216024"/>
                  </a:lnTo>
                  <a:lnTo>
                    <a:pt x="1116012" y="216024"/>
                  </a:lnTo>
                  <a:lnTo>
                    <a:pt x="1116012" y="0"/>
                  </a:lnTo>
                  <a:lnTo>
                    <a:pt x="1224024" y="0"/>
                  </a:lnTo>
                  <a:lnTo>
                    <a:pt x="1224024" y="2412264"/>
                  </a:lnTo>
                  <a:lnTo>
                    <a:pt x="1116012" y="2412264"/>
                  </a:lnTo>
                  <a:lnTo>
                    <a:pt x="1116012" y="2196240"/>
                  </a:lnTo>
                  <a:lnTo>
                    <a:pt x="108012" y="2196240"/>
                  </a:lnTo>
                  <a:lnTo>
                    <a:pt x="108012" y="2412264"/>
                  </a:lnTo>
                  <a:lnTo>
                    <a:pt x="0" y="2412264"/>
                  </a:lnTo>
                  <a:close/>
                </a:path>
              </a:pathLst>
            </a:custGeom>
            <a:solidFill>
              <a:schemeClr val="accent3"/>
            </a:solidFill>
            <a:ln w="19050">
              <a:noFill/>
              <a:round/>
            </a:ln>
          </p:spPr>
          <p:txBody>
            <a:bodyPr anchor="ctr"/>
            <a:lstStyle/>
            <a:p>
              <a:pPr algn="ctr"/>
              <a:endParaRPr/>
            </a:p>
          </p:txBody>
        </p:sp>
        <p:sp>
          <p:nvSpPr>
            <p:cNvPr id="10" name="任意多边形: 形状 9"/>
            <p:cNvSpPr>
              <a:spLocks noChangeAspect="1"/>
            </p:cNvSpPr>
            <p:nvPr/>
          </p:nvSpPr>
          <p:spPr bwMode="auto">
            <a:xfrm>
              <a:off x="6700496" y="2699113"/>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3">
                <a:lumMod val="100000"/>
              </a:schemeClr>
            </a:solidFill>
            <a:ln>
              <a:noFill/>
            </a:ln>
          </p:spPr>
          <p:txBody>
            <a:bodyPr anchor="ctr"/>
            <a:lstStyle/>
            <a:p>
              <a:pPr algn="ctr"/>
              <a:endParaRPr/>
            </a:p>
          </p:txBody>
        </p:sp>
        <p:sp>
          <p:nvSpPr>
            <p:cNvPr id="15" name="任意多边形: 形状 14"/>
            <p:cNvSpPr/>
            <p:nvPr/>
          </p:nvSpPr>
          <p:spPr>
            <a:xfrm>
              <a:off x="7286181" y="3089675"/>
              <a:ext cx="367944" cy="367942"/>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bg1"/>
            </a:solidFill>
            <a:ln w="12700">
              <a:miter lim="400000"/>
            </a:ln>
          </p:spPr>
          <p:txBody>
            <a:bodyPr anchor="ctr"/>
            <a:lstStyle/>
            <a:p>
              <a:pPr algn="ctr"/>
              <a:endParaRPr/>
            </a:p>
          </p:txBody>
        </p:sp>
        <p:grpSp>
          <p:nvGrpSpPr>
            <p:cNvPr id="18" name="组合 17"/>
            <p:cNvGrpSpPr/>
            <p:nvPr/>
          </p:nvGrpSpPr>
          <p:grpSpPr>
            <a:xfrm>
              <a:off x="6341819" y="1808824"/>
              <a:ext cx="2256851" cy="1007968"/>
              <a:chOff x="6452888" y="1907073"/>
              <a:chExt cx="2256851" cy="1007968"/>
            </a:xfrm>
          </p:grpSpPr>
          <p:sp>
            <p:nvSpPr>
              <p:cNvPr id="22" name="矩形 21"/>
              <p:cNvSpPr/>
              <p:nvPr/>
            </p:nvSpPr>
            <p:spPr>
              <a:xfrm>
                <a:off x="6452888" y="1907073"/>
                <a:ext cx="2256851" cy="246221"/>
              </a:xfrm>
              <a:prstGeom prst="rect">
                <a:avLst/>
              </a:prstGeom>
            </p:spPr>
            <p:txBody>
              <a:bodyPr wrap="none" lIns="144000" tIns="0" rIns="144000" bIns="0">
                <a:normAutofit/>
              </a:bodyPr>
              <a:lstStyle/>
              <a:p>
                <a:pPr algn="ctr"/>
                <a:r>
                  <a:rPr lang="zh-CN" altLang="en-US" sz="1600" b="1" dirty="0">
                    <a:solidFill>
                      <a:schemeClr val="accent3">
                        <a:lumMod val="100000"/>
                      </a:schemeClr>
                    </a:solidFill>
                  </a:rPr>
                  <a:t>输入标题文本</a:t>
                </a:r>
              </a:p>
            </p:txBody>
          </p:sp>
          <p:sp>
            <p:nvSpPr>
              <p:cNvPr id="23" name="矩形 22"/>
              <p:cNvSpPr/>
              <p:nvPr/>
            </p:nvSpPr>
            <p:spPr>
              <a:xfrm>
                <a:off x="6452888"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grpSp>
        <p:nvGrpSpPr>
          <p:cNvPr id="30" name="千图PPT彼岸天：ID 8661124库_组合 29"/>
          <p:cNvGrpSpPr/>
          <p:nvPr>
            <p:custDataLst>
              <p:tags r:id="rId4"/>
            </p:custDataLst>
          </p:nvPr>
        </p:nvGrpSpPr>
        <p:grpSpPr>
          <a:xfrm>
            <a:off x="9090033" y="1412776"/>
            <a:ext cx="2256851" cy="4639788"/>
            <a:chOff x="9090033" y="1412776"/>
            <a:chExt cx="2256851" cy="4639788"/>
          </a:xfrm>
        </p:grpSpPr>
        <p:sp>
          <p:nvSpPr>
            <p:cNvPr id="4" name="任意多边形: 形状 3"/>
            <p:cNvSpPr/>
            <p:nvPr/>
          </p:nvSpPr>
          <p:spPr bwMode="auto">
            <a:xfrm>
              <a:off x="9778443" y="3208251"/>
              <a:ext cx="880032" cy="2844313"/>
            </a:xfrm>
            <a:custGeom>
              <a:avLst/>
              <a:gdLst>
                <a:gd name="connsiteX0" fmla="*/ 108012 w 1224024"/>
                <a:gd name="connsiteY0" fmla="*/ 2412265 h 2844313"/>
                <a:gd name="connsiteX1" fmla="*/ 108012 w 1224024"/>
                <a:gd name="connsiteY1" fmla="*/ 2592289 h 2844313"/>
                <a:gd name="connsiteX2" fmla="*/ 1116012 w 1224024"/>
                <a:gd name="connsiteY2" fmla="*/ 2592289 h 2844313"/>
                <a:gd name="connsiteX3" fmla="*/ 1116012 w 1224024"/>
                <a:gd name="connsiteY3" fmla="*/ 2412265 h 2844313"/>
                <a:gd name="connsiteX4" fmla="*/ 108012 w 1224024"/>
                <a:gd name="connsiteY4" fmla="*/ 2196241 h 2844313"/>
                <a:gd name="connsiteX5" fmla="*/ 108012 w 1224024"/>
                <a:gd name="connsiteY5" fmla="*/ 2376265 h 2844313"/>
                <a:gd name="connsiteX6" fmla="*/ 1116012 w 1224024"/>
                <a:gd name="connsiteY6" fmla="*/ 2376265 h 2844313"/>
                <a:gd name="connsiteX7" fmla="*/ 1116012 w 1224024"/>
                <a:gd name="connsiteY7" fmla="*/ 2196241 h 2844313"/>
                <a:gd name="connsiteX8" fmla="*/ 108012 w 1224024"/>
                <a:gd name="connsiteY8" fmla="*/ 1980217 h 2844313"/>
                <a:gd name="connsiteX9" fmla="*/ 108012 w 1224024"/>
                <a:gd name="connsiteY9" fmla="*/ 2160241 h 2844313"/>
                <a:gd name="connsiteX10" fmla="*/ 1116012 w 1224024"/>
                <a:gd name="connsiteY10" fmla="*/ 2160241 h 2844313"/>
                <a:gd name="connsiteX11" fmla="*/ 1116012 w 1224024"/>
                <a:gd name="connsiteY11" fmla="*/ 1980217 h 2844313"/>
                <a:gd name="connsiteX12" fmla="*/ 108012 w 1224024"/>
                <a:gd name="connsiteY12" fmla="*/ 1764193 h 2844313"/>
                <a:gd name="connsiteX13" fmla="*/ 108012 w 1224024"/>
                <a:gd name="connsiteY13" fmla="*/ 1944217 h 2844313"/>
                <a:gd name="connsiteX14" fmla="*/ 1116012 w 1224024"/>
                <a:gd name="connsiteY14" fmla="*/ 1944217 h 2844313"/>
                <a:gd name="connsiteX15" fmla="*/ 1116012 w 1224024"/>
                <a:gd name="connsiteY15" fmla="*/ 1764193 h 2844313"/>
                <a:gd name="connsiteX16" fmla="*/ 108012 w 1224024"/>
                <a:gd name="connsiteY16" fmla="*/ 1548169 h 2844313"/>
                <a:gd name="connsiteX17" fmla="*/ 108012 w 1224024"/>
                <a:gd name="connsiteY17" fmla="*/ 1728193 h 2844313"/>
                <a:gd name="connsiteX18" fmla="*/ 1116012 w 1224024"/>
                <a:gd name="connsiteY18" fmla="*/ 1728193 h 2844313"/>
                <a:gd name="connsiteX19" fmla="*/ 1116012 w 1224024"/>
                <a:gd name="connsiteY19" fmla="*/ 1548169 h 2844313"/>
                <a:gd name="connsiteX20" fmla="*/ 108012 w 1224024"/>
                <a:gd name="connsiteY20" fmla="*/ 1332145 h 2844313"/>
                <a:gd name="connsiteX21" fmla="*/ 108012 w 1224024"/>
                <a:gd name="connsiteY21" fmla="*/ 1512169 h 2844313"/>
                <a:gd name="connsiteX22" fmla="*/ 1116012 w 1224024"/>
                <a:gd name="connsiteY22" fmla="*/ 1512169 h 2844313"/>
                <a:gd name="connsiteX23" fmla="*/ 1116012 w 1224024"/>
                <a:gd name="connsiteY23" fmla="*/ 1332145 h 2844313"/>
                <a:gd name="connsiteX24" fmla="*/ 108012 w 1224024"/>
                <a:gd name="connsiteY24" fmla="*/ 1116121 h 2844313"/>
                <a:gd name="connsiteX25" fmla="*/ 108012 w 1224024"/>
                <a:gd name="connsiteY25" fmla="*/ 1296145 h 2844313"/>
                <a:gd name="connsiteX26" fmla="*/ 1116012 w 1224024"/>
                <a:gd name="connsiteY26" fmla="*/ 1296145 h 2844313"/>
                <a:gd name="connsiteX27" fmla="*/ 1116012 w 1224024"/>
                <a:gd name="connsiteY27" fmla="*/ 1116121 h 2844313"/>
                <a:gd name="connsiteX28" fmla="*/ 108012 w 1224024"/>
                <a:gd name="connsiteY28" fmla="*/ 900097 h 2844313"/>
                <a:gd name="connsiteX29" fmla="*/ 108012 w 1224024"/>
                <a:gd name="connsiteY29" fmla="*/ 1080121 h 2844313"/>
                <a:gd name="connsiteX30" fmla="*/ 1116012 w 1224024"/>
                <a:gd name="connsiteY30" fmla="*/ 1080121 h 2844313"/>
                <a:gd name="connsiteX31" fmla="*/ 1116012 w 1224024"/>
                <a:gd name="connsiteY31" fmla="*/ 900097 h 2844313"/>
                <a:gd name="connsiteX32" fmla="*/ 108012 w 1224024"/>
                <a:gd name="connsiteY32" fmla="*/ 684073 h 2844313"/>
                <a:gd name="connsiteX33" fmla="*/ 108012 w 1224024"/>
                <a:gd name="connsiteY33" fmla="*/ 864097 h 2844313"/>
                <a:gd name="connsiteX34" fmla="*/ 1116012 w 1224024"/>
                <a:gd name="connsiteY34" fmla="*/ 864097 h 2844313"/>
                <a:gd name="connsiteX35" fmla="*/ 1116012 w 1224024"/>
                <a:gd name="connsiteY35" fmla="*/ 684073 h 2844313"/>
                <a:gd name="connsiteX36" fmla="*/ 108012 w 1224024"/>
                <a:gd name="connsiteY36" fmla="*/ 468049 h 2844313"/>
                <a:gd name="connsiteX37" fmla="*/ 108012 w 1224024"/>
                <a:gd name="connsiteY37" fmla="*/ 648073 h 2844313"/>
                <a:gd name="connsiteX38" fmla="*/ 1116012 w 1224024"/>
                <a:gd name="connsiteY38" fmla="*/ 648073 h 2844313"/>
                <a:gd name="connsiteX39" fmla="*/ 1116012 w 1224024"/>
                <a:gd name="connsiteY39" fmla="*/ 468049 h 2844313"/>
                <a:gd name="connsiteX40" fmla="*/ 108012 w 1224024"/>
                <a:gd name="connsiteY40" fmla="*/ 252025 h 2844313"/>
                <a:gd name="connsiteX41" fmla="*/ 108012 w 1224024"/>
                <a:gd name="connsiteY41" fmla="*/ 432049 h 2844313"/>
                <a:gd name="connsiteX42" fmla="*/ 1116012 w 1224024"/>
                <a:gd name="connsiteY42" fmla="*/ 432049 h 2844313"/>
                <a:gd name="connsiteX43" fmla="*/ 1116012 w 1224024"/>
                <a:gd name="connsiteY43" fmla="*/ 252025 h 2844313"/>
                <a:gd name="connsiteX44" fmla="*/ 0 w 1224024"/>
                <a:gd name="connsiteY44" fmla="*/ 0 h 2844313"/>
                <a:gd name="connsiteX45" fmla="*/ 108012 w 1224024"/>
                <a:gd name="connsiteY45" fmla="*/ 0 h 2844313"/>
                <a:gd name="connsiteX46" fmla="*/ 108012 w 1224024"/>
                <a:gd name="connsiteY46" fmla="*/ 216025 h 2844313"/>
                <a:gd name="connsiteX47" fmla="*/ 1116012 w 1224024"/>
                <a:gd name="connsiteY47" fmla="*/ 216025 h 2844313"/>
                <a:gd name="connsiteX48" fmla="*/ 1116012 w 1224024"/>
                <a:gd name="connsiteY48" fmla="*/ 0 h 2844313"/>
                <a:gd name="connsiteX49" fmla="*/ 1224024 w 1224024"/>
                <a:gd name="connsiteY49" fmla="*/ 0 h 2844313"/>
                <a:gd name="connsiteX50" fmla="*/ 1224024 w 1224024"/>
                <a:gd name="connsiteY50" fmla="*/ 2844313 h 2844313"/>
                <a:gd name="connsiteX51" fmla="*/ 1116012 w 1224024"/>
                <a:gd name="connsiteY51" fmla="*/ 2844313 h 2844313"/>
                <a:gd name="connsiteX52" fmla="*/ 1116012 w 1224024"/>
                <a:gd name="connsiteY52" fmla="*/ 2628289 h 2844313"/>
                <a:gd name="connsiteX53" fmla="*/ 108012 w 1224024"/>
                <a:gd name="connsiteY53" fmla="*/ 2628289 h 2844313"/>
                <a:gd name="connsiteX54" fmla="*/ 108012 w 1224024"/>
                <a:gd name="connsiteY54" fmla="*/ 2844313 h 2844313"/>
                <a:gd name="connsiteX55" fmla="*/ 0 w 1224024"/>
                <a:gd name="connsiteY55" fmla="*/ 2844313 h 2844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24024" h="2844313">
                  <a:moveTo>
                    <a:pt x="108012" y="2412265"/>
                  </a:moveTo>
                  <a:lnTo>
                    <a:pt x="108012" y="2592289"/>
                  </a:lnTo>
                  <a:lnTo>
                    <a:pt x="1116012" y="2592289"/>
                  </a:lnTo>
                  <a:lnTo>
                    <a:pt x="1116012" y="2412265"/>
                  </a:lnTo>
                  <a:close/>
                  <a:moveTo>
                    <a:pt x="108012" y="2196241"/>
                  </a:moveTo>
                  <a:lnTo>
                    <a:pt x="108012" y="2376265"/>
                  </a:lnTo>
                  <a:lnTo>
                    <a:pt x="1116012" y="2376265"/>
                  </a:lnTo>
                  <a:lnTo>
                    <a:pt x="1116012" y="2196241"/>
                  </a:lnTo>
                  <a:close/>
                  <a:moveTo>
                    <a:pt x="108012" y="1980217"/>
                  </a:moveTo>
                  <a:lnTo>
                    <a:pt x="108012" y="2160241"/>
                  </a:lnTo>
                  <a:lnTo>
                    <a:pt x="1116012" y="2160241"/>
                  </a:lnTo>
                  <a:lnTo>
                    <a:pt x="1116012" y="1980217"/>
                  </a:lnTo>
                  <a:close/>
                  <a:moveTo>
                    <a:pt x="108012" y="1764193"/>
                  </a:moveTo>
                  <a:lnTo>
                    <a:pt x="108012" y="1944217"/>
                  </a:lnTo>
                  <a:lnTo>
                    <a:pt x="1116012" y="1944217"/>
                  </a:lnTo>
                  <a:lnTo>
                    <a:pt x="1116012" y="1764193"/>
                  </a:lnTo>
                  <a:close/>
                  <a:moveTo>
                    <a:pt x="108012" y="1548169"/>
                  </a:moveTo>
                  <a:lnTo>
                    <a:pt x="108012" y="1728193"/>
                  </a:lnTo>
                  <a:lnTo>
                    <a:pt x="1116012" y="1728193"/>
                  </a:lnTo>
                  <a:lnTo>
                    <a:pt x="1116012" y="1548169"/>
                  </a:lnTo>
                  <a:close/>
                  <a:moveTo>
                    <a:pt x="108012" y="1332145"/>
                  </a:moveTo>
                  <a:lnTo>
                    <a:pt x="108012" y="1512169"/>
                  </a:lnTo>
                  <a:lnTo>
                    <a:pt x="1116012" y="1512169"/>
                  </a:lnTo>
                  <a:lnTo>
                    <a:pt x="1116012" y="1332145"/>
                  </a:lnTo>
                  <a:close/>
                  <a:moveTo>
                    <a:pt x="108012" y="1116121"/>
                  </a:moveTo>
                  <a:lnTo>
                    <a:pt x="108012" y="1296145"/>
                  </a:lnTo>
                  <a:lnTo>
                    <a:pt x="1116012" y="1296145"/>
                  </a:lnTo>
                  <a:lnTo>
                    <a:pt x="1116012" y="1116121"/>
                  </a:lnTo>
                  <a:close/>
                  <a:moveTo>
                    <a:pt x="108012" y="900097"/>
                  </a:moveTo>
                  <a:lnTo>
                    <a:pt x="108012" y="1080121"/>
                  </a:lnTo>
                  <a:lnTo>
                    <a:pt x="1116012" y="1080121"/>
                  </a:lnTo>
                  <a:lnTo>
                    <a:pt x="1116012" y="900097"/>
                  </a:lnTo>
                  <a:close/>
                  <a:moveTo>
                    <a:pt x="108012" y="684073"/>
                  </a:moveTo>
                  <a:lnTo>
                    <a:pt x="108012" y="864097"/>
                  </a:lnTo>
                  <a:lnTo>
                    <a:pt x="1116012" y="864097"/>
                  </a:lnTo>
                  <a:lnTo>
                    <a:pt x="1116012" y="684073"/>
                  </a:lnTo>
                  <a:close/>
                  <a:moveTo>
                    <a:pt x="108012" y="468049"/>
                  </a:moveTo>
                  <a:lnTo>
                    <a:pt x="108012" y="648073"/>
                  </a:lnTo>
                  <a:lnTo>
                    <a:pt x="1116012" y="648073"/>
                  </a:lnTo>
                  <a:lnTo>
                    <a:pt x="1116012" y="468049"/>
                  </a:lnTo>
                  <a:close/>
                  <a:moveTo>
                    <a:pt x="108012" y="252025"/>
                  </a:moveTo>
                  <a:lnTo>
                    <a:pt x="108012" y="432049"/>
                  </a:lnTo>
                  <a:lnTo>
                    <a:pt x="1116012" y="432049"/>
                  </a:lnTo>
                  <a:lnTo>
                    <a:pt x="1116012" y="252025"/>
                  </a:lnTo>
                  <a:close/>
                  <a:moveTo>
                    <a:pt x="0" y="0"/>
                  </a:moveTo>
                  <a:lnTo>
                    <a:pt x="108012" y="0"/>
                  </a:lnTo>
                  <a:lnTo>
                    <a:pt x="108012" y="216025"/>
                  </a:lnTo>
                  <a:lnTo>
                    <a:pt x="1116012" y="216025"/>
                  </a:lnTo>
                  <a:lnTo>
                    <a:pt x="1116012" y="0"/>
                  </a:lnTo>
                  <a:lnTo>
                    <a:pt x="1224024" y="0"/>
                  </a:lnTo>
                  <a:lnTo>
                    <a:pt x="1224024" y="2844313"/>
                  </a:lnTo>
                  <a:lnTo>
                    <a:pt x="1116012" y="2844313"/>
                  </a:lnTo>
                  <a:lnTo>
                    <a:pt x="1116012" y="2628289"/>
                  </a:lnTo>
                  <a:lnTo>
                    <a:pt x="108012" y="2628289"/>
                  </a:lnTo>
                  <a:lnTo>
                    <a:pt x="108012" y="2844313"/>
                  </a:lnTo>
                  <a:lnTo>
                    <a:pt x="0" y="2844313"/>
                  </a:lnTo>
                  <a:close/>
                </a:path>
              </a:pathLst>
            </a:custGeom>
            <a:solidFill>
              <a:schemeClr val="accent4"/>
            </a:solidFill>
            <a:ln w="19050">
              <a:noFill/>
              <a:round/>
            </a:ln>
          </p:spPr>
          <p:txBody>
            <a:bodyPr anchor="ctr"/>
            <a:lstStyle/>
            <a:p>
              <a:pPr algn="ctr"/>
              <a:endParaRPr/>
            </a:p>
          </p:txBody>
        </p:sp>
        <p:sp>
          <p:nvSpPr>
            <p:cNvPr id="11" name="任意多边形: 形状 10"/>
            <p:cNvSpPr>
              <a:spLocks noChangeAspect="1"/>
            </p:cNvSpPr>
            <p:nvPr/>
          </p:nvSpPr>
          <p:spPr bwMode="auto">
            <a:xfrm>
              <a:off x="9448802" y="2303065"/>
              <a:ext cx="1539314" cy="1149066"/>
            </a:xfrm>
            <a:custGeom>
              <a:avLst/>
              <a:gdLst>
                <a:gd name="T0" fmla="*/ 223 w 256"/>
                <a:gd name="T1" fmla="*/ 72 h 192"/>
                <a:gd name="T2" fmla="*/ 224 w 256"/>
                <a:gd name="T3" fmla="*/ 64 h 192"/>
                <a:gd name="T4" fmla="*/ 160 w 256"/>
                <a:gd name="T5" fmla="*/ 0 h 192"/>
                <a:gd name="T6" fmla="*/ 109 w 256"/>
                <a:gd name="T7" fmla="*/ 26 h 192"/>
                <a:gd name="T8" fmla="*/ 96 w 256"/>
                <a:gd name="T9" fmla="*/ 24 h 192"/>
                <a:gd name="T10" fmla="*/ 40 w 256"/>
                <a:gd name="T11" fmla="*/ 80 h 192"/>
                <a:gd name="T12" fmla="*/ 40 w 256"/>
                <a:gd name="T13" fmla="*/ 83 h 192"/>
                <a:gd name="T14" fmla="*/ 0 w 256"/>
                <a:gd name="T15" fmla="*/ 136 h 192"/>
                <a:gd name="T16" fmla="*/ 56 w 256"/>
                <a:gd name="T17" fmla="*/ 192 h 192"/>
                <a:gd name="T18" fmla="*/ 192 w 256"/>
                <a:gd name="T19" fmla="*/ 192 h 192"/>
                <a:gd name="T20" fmla="*/ 256 w 256"/>
                <a:gd name="T21" fmla="*/ 128 h 192"/>
                <a:gd name="T22" fmla="*/ 223 w 256"/>
                <a:gd name="T23" fmla="*/ 7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192">
                  <a:moveTo>
                    <a:pt x="223" y="72"/>
                  </a:moveTo>
                  <a:cubicBezTo>
                    <a:pt x="224" y="70"/>
                    <a:pt x="224" y="67"/>
                    <a:pt x="224" y="64"/>
                  </a:cubicBezTo>
                  <a:cubicBezTo>
                    <a:pt x="224" y="29"/>
                    <a:pt x="195" y="0"/>
                    <a:pt x="160" y="0"/>
                  </a:cubicBezTo>
                  <a:cubicBezTo>
                    <a:pt x="139" y="0"/>
                    <a:pt x="121" y="10"/>
                    <a:pt x="109" y="26"/>
                  </a:cubicBezTo>
                  <a:cubicBezTo>
                    <a:pt x="105" y="25"/>
                    <a:pt x="101" y="24"/>
                    <a:pt x="96" y="24"/>
                  </a:cubicBezTo>
                  <a:cubicBezTo>
                    <a:pt x="65" y="24"/>
                    <a:pt x="40" y="49"/>
                    <a:pt x="40" y="80"/>
                  </a:cubicBezTo>
                  <a:cubicBezTo>
                    <a:pt x="40" y="81"/>
                    <a:pt x="40" y="82"/>
                    <a:pt x="40" y="83"/>
                  </a:cubicBezTo>
                  <a:cubicBezTo>
                    <a:pt x="17" y="89"/>
                    <a:pt x="0" y="111"/>
                    <a:pt x="0" y="136"/>
                  </a:cubicBezTo>
                  <a:cubicBezTo>
                    <a:pt x="0" y="167"/>
                    <a:pt x="25" y="192"/>
                    <a:pt x="56" y="192"/>
                  </a:cubicBezTo>
                  <a:cubicBezTo>
                    <a:pt x="192" y="192"/>
                    <a:pt x="192" y="192"/>
                    <a:pt x="192" y="192"/>
                  </a:cubicBezTo>
                  <a:cubicBezTo>
                    <a:pt x="227" y="192"/>
                    <a:pt x="256" y="163"/>
                    <a:pt x="256" y="128"/>
                  </a:cubicBezTo>
                  <a:cubicBezTo>
                    <a:pt x="256" y="104"/>
                    <a:pt x="243" y="83"/>
                    <a:pt x="223" y="72"/>
                  </a:cubicBezTo>
                  <a:close/>
                </a:path>
              </a:pathLst>
            </a:custGeom>
            <a:solidFill>
              <a:schemeClr val="accent4">
                <a:lumMod val="100000"/>
              </a:schemeClr>
            </a:solidFill>
            <a:ln>
              <a:noFill/>
            </a:ln>
          </p:spPr>
          <p:txBody>
            <a:bodyPr anchor="ctr"/>
            <a:lstStyle/>
            <a:p>
              <a:pPr algn="ctr"/>
              <a:endParaRPr/>
            </a:p>
          </p:txBody>
        </p:sp>
        <p:sp>
          <p:nvSpPr>
            <p:cNvPr id="13" name="任意多边形: 形状 12"/>
            <p:cNvSpPr/>
            <p:nvPr/>
          </p:nvSpPr>
          <p:spPr bwMode="auto">
            <a:xfrm>
              <a:off x="10034487" y="2693627"/>
              <a:ext cx="367944" cy="367942"/>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a:noFill/>
            </a:ln>
          </p:spPr>
          <p:txBody>
            <a:bodyPr anchor="ctr"/>
            <a:lstStyle/>
            <a:p>
              <a:pPr algn="ctr"/>
              <a:endParaRPr/>
            </a:p>
          </p:txBody>
        </p:sp>
        <p:grpSp>
          <p:nvGrpSpPr>
            <p:cNvPr id="19" name="组合 18"/>
            <p:cNvGrpSpPr/>
            <p:nvPr/>
          </p:nvGrpSpPr>
          <p:grpSpPr>
            <a:xfrm>
              <a:off x="9090033" y="1412776"/>
              <a:ext cx="2256851" cy="1007968"/>
              <a:chOff x="9442007" y="1907073"/>
              <a:chExt cx="2256851" cy="1007968"/>
            </a:xfrm>
          </p:grpSpPr>
          <p:sp>
            <p:nvSpPr>
              <p:cNvPr id="20" name="矩形 19"/>
              <p:cNvSpPr/>
              <p:nvPr/>
            </p:nvSpPr>
            <p:spPr>
              <a:xfrm>
                <a:off x="9442007" y="1907073"/>
                <a:ext cx="2256851" cy="246221"/>
              </a:xfrm>
              <a:prstGeom prst="rect">
                <a:avLst/>
              </a:prstGeom>
            </p:spPr>
            <p:txBody>
              <a:bodyPr wrap="none" lIns="144000" tIns="0" rIns="144000" bIns="0">
                <a:normAutofit/>
              </a:bodyPr>
              <a:lstStyle/>
              <a:p>
                <a:pPr algn="ctr"/>
                <a:r>
                  <a:rPr lang="zh-CN" altLang="en-US" sz="1600" b="1" dirty="0">
                    <a:solidFill>
                      <a:schemeClr val="accent4">
                        <a:lumMod val="100000"/>
                      </a:schemeClr>
                    </a:solidFill>
                  </a:rPr>
                  <a:t>输入标题文本</a:t>
                </a:r>
              </a:p>
            </p:txBody>
          </p:sp>
          <p:sp>
            <p:nvSpPr>
              <p:cNvPr id="21" name="矩形 20"/>
              <p:cNvSpPr/>
              <p:nvPr/>
            </p:nvSpPr>
            <p:spPr>
              <a:xfrm>
                <a:off x="9442007" y="2153294"/>
                <a:ext cx="2256851" cy="761747"/>
              </a:xfrm>
              <a:prstGeom prst="rect">
                <a:avLst/>
              </a:prstGeom>
            </p:spPr>
            <p:txBody>
              <a:bodyPr wrap="square" lIns="144000" tIns="0" rIns="144000" bIns="0">
                <a:normAutofit/>
              </a:bodyPr>
              <a:lstStyle/>
              <a:p>
                <a:pPr algn="ctr">
                  <a:lnSpc>
                    <a:spcPct val="120000"/>
                  </a:lnSpc>
                </a:pPr>
                <a:r>
                  <a:rPr lang="zh-CN" altLang="en-US" sz="1100" dirty="0" smtClean="0">
                    <a:solidFill>
                      <a:schemeClr val="dk1">
                        <a:lumMod val="100000"/>
                      </a:schemeClr>
                    </a:solidFill>
                  </a:rPr>
                  <a:t>点击此处更换文本点击此处更换文本点击此处更换文本点击此处更换文本</a:t>
                </a:r>
                <a:endParaRPr sz="1100" dirty="0">
                  <a:solidFill>
                    <a:schemeClr val="dk1">
                      <a:lumMod val="100000"/>
                    </a:schemeClr>
                  </a:solidFill>
                </a:endParaRPr>
              </a:p>
            </p:txBody>
          </p:sp>
        </p:grpSp>
      </p:grpSp>
      <p:sp>
        <p:nvSpPr>
          <p:cNvPr id="3" name="矩形 2"/>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ppt_y+#ppt_h/2"/>
                                          </p:val>
                                        </p:tav>
                                        <p:tav tm="100000">
                                          <p:val>
                                            <p:strVal val="#ppt_y"/>
                                          </p:val>
                                        </p:tav>
                                      </p:tavLst>
                                    </p:anim>
                                    <p:anim calcmode="lin" valueType="num">
                                      <p:cBhvr>
                                        <p:cTn id="9" dur="500" fill="hold"/>
                                        <p:tgtEl>
                                          <p:spTgt spid="2"/>
                                        </p:tgtEl>
                                        <p:attrNameLst>
                                          <p:attrName>ppt_w</p:attrName>
                                        </p:attrNameLst>
                                      </p:cBhvr>
                                      <p:tavLst>
                                        <p:tav tm="0">
                                          <p:val>
                                            <p:strVal val="#ppt_w"/>
                                          </p:val>
                                        </p:tav>
                                        <p:tav tm="100000">
                                          <p:val>
                                            <p:strVal val="#ppt_w"/>
                                          </p:val>
                                        </p:tav>
                                      </p:tavLst>
                                    </p:anim>
                                    <p:anim calcmode="lin" valueType="num">
                                      <p:cBhvr>
                                        <p:cTn id="10" dur="500" fill="hold"/>
                                        <p:tgtEl>
                                          <p:spTgt spid="2"/>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p:cTn id="14" dur="500" fill="hold"/>
                                        <p:tgtEl>
                                          <p:spTgt spid="28"/>
                                        </p:tgtEl>
                                        <p:attrNameLst>
                                          <p:attrName>ppt_x</p:attrName>
                                        </p:attrNameLst>
                                      </p:cBhvr>
                                      <p:tavLst>
                                        <p:tav tm="0">
                                          <p:val>
                                            <p:strVal val="#ppt_x"/>
                                          </p:val>
                                        </p:tav>
                                        <p:tav tm="100000">
                                          <p:val>
                                            <p:strVal val="#ppt_x"/>
                                          </p:val>
                                        </p:tav>
                                      </p:tavLst>
                                    </p:anim>
                                    <p:anim calcmode="lin" valueType="num">
                                      <p:cBhvr>
                                        <p:cTn id="15" dur="500" fill="hold"/>
                                        <p:tgtEl>
                                          <p:spTgt spid="28"/>
                                        </p:tgtEl>
                                        <p:attrNameLst>
                                          <p:attrName>ppt_y</p:attrName>
                                        </p:attrNameLst>
                                      </p:cBhvr>
                                      <p:tavLst>
                                        <p:tav tm="0">
                                          <p:val>
                                            <p:strVal val="#ppt_y+#ppt_h/2"/>
                                          </p:val>
                                        </p:tav>
                                        <p:tav tm="100000">
                                          <p:val>
                                            <p:strVal val="#ppt_y"/>
                                          </p:val>
                                        </p:tav>
                                      </p:tavLst>
                                    </p:anim>
                                    <p:anim calcmode="lin" valueType="num">
                                      <p:cBhvr>
                                        <p:cTn id="16" dur="500" fill="hold"/>
                                        <p:tgtEl>
                                          <p:spTgt spid="28"/>
                                        </p:tgtEl>
                                        <p:attrNameLst>
                                          <p:attrName>ppt_w</p:attrName>
                                        </p:attrNameLst>
                                      </p:cBhvr>
                                      <p:tavLst>
                                        <p:tav tm="0">
                                          <p:val>
                                            <p:strVal val="#ppt_w"/>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4"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p:cTn id="21" dur="500" fill="hold"/>
                                        <p:tgtEl>
                                          <p:spTgt spid="29"/>
                                        </p:tgtEl>
                                        <p:attrNameLst>
                                          <p:attrName>ppt_x</p:attrName>
                                        </p:attrNameLst>
                                      </p:cBhvr>
                                      <p:tavLst>
                                        <p:tav tm="0">
                                          <p:val>
                                            <p:strVal val="#ppt_x"/>
                                          </p:val>
                                        </p:tav>
                                        <p:tav tm="100000">
                                          <p:val>
                                            <p:strVal val="#ppt_x"/>
                                          </p:val>
                                        </p:tav>
                                      </p:tavLst>
                                    </p:anim>
                                    <p:anim calcmode="lin" valueType="num">
                                      <p:cBhvr>
                                        <p:cTn id="22" dur="500" fill="hold"/>
                                        <p:tgtEl>
                                          <p:spTgt spid="29"/>
                                        </p:tgtEl>
                                        <p:attrNameLst>
                                          <p:attrName>ppt_y</p:attrName>
                                        </p:attrNameLst>
                                      </p:cBhvr>
                                      <p:tavLst>
                                        <p:tav tm="0">
                                          <p:val>
                                            <p:strVal val="#ppt_y+#ppt_h/2"/>
                                          </p:val>
                                        </p:tav>
                                        <p:tav tm="100000">
                                          <p:val>
                                            <p:strVal val="#ppt_y"/>
                                          </p:val>
                                        </p:tav>
                                      </p:tavLst>
                                    </p:anim>
                                    <p:anim calcmode="lin" valueType="num">
                                      <p:cBhvr>
                                        <p:cTn id="23" dur="500" fill="hold"/>
                                        <p:tgtEl>
                                          <p:spTgt spid="29"/>
                                        </p:tgtEl>
                                        <p:attrNameLst>
                                          <p:attrName>ppt_w</p:attrName>
                                        </p:attrNameLst>
                                      </p:cBhvr>
                                      <p:tavLst>
                                        <p:tav tm="0">
                                          <p:val>
                                            <p:strVal val="#ppt_w"/>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4"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ppt_x</p:attrName>
                                        </p:attrNameLst>
                                      </p:cBhvr>
                                      <p:tavLst>
                                        <p:tav tm="0">
                                          <p:val>
                                            <p:strVal val="#ppt_x"/>
                                          </p:val>
                                        </p:tav>
                                        <p:tav tm="100000">
                                          <p:val>
                                            <p:strVal val="#ppt_x"/>
                                          </p:val>
                                        </p:tav>
                                      </p:tavLst>
                                    </p:anim>
                                    <p:anim calcmode="lin" valueType="num">
                                      <p:cBhvr>
                                        <p:cTn id="29" dur="500" fill="hold"/>
                                        <p:tgtEl>
                                          <p:spTgt spid="30"/>
                                        </p:tgtEl>
                                        <p:attrNameLst>
                                          <p:attrName>ppt_y</p:attrName>
                                        </p:attrNameLst>
                                      </p:cBhvr>
                                      <p:tavLst>
                                        <p:tav tm="0">
                                          <p:val>
                                            <p:strVal val="#ppt_y+#ppt_h/2"/>
                                          </p:val>
                                        </p:tav>
                                        <p:tav tm="100000">
                                          <p:val>
                                            <p:strVal val="#ppt_y"/>
                                          </p:val>
                                        </p:tav>
                                      </p:tavLst>
                                    </p:anim>
                                    <p:anim calcmode="lin" valueType="num">
                                      <p:cBhvr>
                                        <p:cTn id="30" dur="500" fill="hold"/>
                                        <p:tgtEl>
                                          <p:spTgt spid="30"/>
                                        </p:tgtEl>
                                        <p:attrNameLst>
                                          <p:attrName>ppt_w</p:attrName>
                                        </p:attrNameLst>
                                      </p:cBhvr>
                                      <p:tavLst>
                                        <p:tav tm="0">
                                          <p:val>
                                            <p:strVal val="#ppt_w"/>
                                          </p:val>
                                        </p:tav>
                                        <p:tav tm="100000">
                                          <p:val>
                                            <p:strVal val="#ppt_w"/>
                                          </p:val>
                                        </p:tav>
                                      </p:tavLst>
                                    </p:anim>
                                    <p:anim calcmode="lin" valueType="num">
                                      <p:cBhvr>
                                        <p:cTn id="31"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千图PPT彼岸天：ID 8661124库_组合 8"/>
          <p:cNvGrpSpPr/>
          <p:nvPr>
            <p:custDataLst>
              <p:tags r:id="rId1"/>
            </p:custDataLst>
          </p:nvPr>
        </p:nvGrpSpPr>
        <p:grpSpPr>
          <a:xfrm>
            <a:off x="4299666" y="2097447"/>
            <a:ext cx="3556327" cy="3557848"/>
            <a:chOff x="6186882" y="2316962"/>
            <a:chExt cx="2522272" cy="2523351"/>
          </a:xfrm>
        </p:grpSpPr>
        <p:sp>
          <p:nvSpPr>
            <p:cNvPr id="30" name="椭圆 29"/>
            <p:cNvSpPr/>
            <p:nvPr/>
          </p:nvSpPr>
          <p:spPr>
            <a:xfrm>
              <a:off x="6186882" y="2320313"/>
              <a:ext cx="2520000" cy="252000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1" name="组合 30"/>
            <p:cNvGrpSpPr/>
            <p:nvPr/>
          </p:nvGrpSpPr>
          <p:grpSpPr>
            <a:xfrm>
              <a:off x="6333473" y="2316962"/>
              <a:ext cx="2375681" cy="2484159"/>
              <a:chOff x="5749925" y="3063875"/>
              <a:chExt cx="695325" cy="727075"/>
            </a:xfrm>
            <a:solidFill>
              <a:schemeClr val="tx2"/>
            </a:solidFill>
          </p:grpSpPr>
          <p:sp>
            <p:nvSpPr>
              <p:cNvPr id="32" name="任意多边形: 形状 31"/>
              <p:cNvSpPr/>
              <p:nvPr/>
            </p:nvSpPr>
            <p:spPr bwMode="auto">
              <a:xfrm>
                <a:off x="5749925" y="3143250"/>
                <a:ext cx="442913" cy="647700"/>
              </a:xfrm>
              <a:custGeom>
                <a:avLst/>
                <a:gdLst>
                  <a:gd name="T0" fmla="*/ 96 w 116"/>
                  <a:gd name="T1" fmla="*/ 161 h 170"/>
                  <a:gd name="T2" fmla="*/ 103 w 116"/>
                  <a:gd name="T3" fmla="*/ 152 h 170"/>
                  <a:gd name="T4" fmla="*/ 111 w 116"/>
                  <a:gd name="T5" fmla="*/ 141 h 170"/>
                  <a:gd name="T6" fmla="*/ 114 w 116"/>
                  <a:gd name="T7" fmla="*/ 128 h 170"/>
                  <a:gd name="T8" fmla="*/ 114 w 116"/>
                  <a:gd name="T9" fmla="*/ 118 h 170"/>
                  <a:gd name="T10" fmla="*/ 103 w 116"/>
                  <a:gd name="T11" fmla="*/ 113 h 170"/>
                  <a:gd name="T12" fmla="*/ 96 w 116"/>
                  <a:gd name="T13" fmla="*/ 109 h 170"/>
                  <a:gd name="T14" fmla="*/ 85 w 116"/>
                  <a:gd name="T15" fmla="*/ 101 h 170"/>
                  <a:gd name="T16" fmla="*/ 72 w 116"/>
                  <a:gd name="T17" fmla="*/ 97 h 170"/>
                  <a:gd name="T18" fmla="*/ 67 w 116"/>
                  <a:gd name="T19" fmla="*/ 97 h 170"/>
                  <a:gd name="T20" fmla="*/ 59 w 116"/>
                  <a:gd name="T21" fmla="*/ 99 h 170"/>
                  <a:gd name="T22" fmla="*/ 51 w 116"/>
                  <a:gd name="T23" fmla="*/ 90 h 170"/>
                  <a:gd name="T24" fmla="*/ 49 w 116"/>
                  <a:gd name="T25" fmla="*/ 84 h 170"/>
                  <a:gd name="T26" fmla="*/ 41 w 116"/>
                  <a:gd name="T27" fmla="*/ 82 h 170"/>
                  <a:gd name="T28" fmla="*/ 45 w 116"/>
                  <a:gd name="T29" fmla="*/ 73 h 170"/>
                  <a:gd name="T30" fmla="*/ 53 w 116"/>
                  <a:gd name="T31" fmla="*/ 72 h 170"/>
                  <a:gd name="T32" fmla="*/ 59 w 116"/>
                  <a:gd name="T33" fmla="*/ 77 h 170"/>
                  <a:gd name="T34" fmla="*/ 62 w 116"/>
                  <a:gd name="T35" fmla="*/ 65 h 170"/>
                  <a:gd name="T36" fmla="*/ 64 w 116"/>
                  <a:gd name="T37" fmla="*/ 57 h 170"/>
                  <a:gd name="T38" fmla="*/ 69 w 116"/>
                  <a:gd name="T39" fmla="*/ 50 h 170"/>
                  <a:gd name="T40" fmla="*/ 66 w 116"/>
                  <a:gd name="T41" fmla="*/ 47 h 170"/>
                  <a:gd name="T42" fmla="*/ 76 w 116"/>
                  <a:gd name="T43" fmla="*/ 41 h 170"/>
                  <a:gd name="T44" fmla="*/ 77 w 116"/>
                  <a:gd name="T45" fmla="*/ 35 h 170"/>
                  <a:gd name="T46" fmla="*/ 68 w 116"/>
                  <a:gd name="T47" fmla="*/ 26 h 170"/>
                  <a:gd name="T48" fmla="*/ 61 w 116"/>
                  <a:gd name="T49" fmla="*/ 22 h 170"/>
                  <a:gd name="T50" fmla="*/ 55 w 116"/>
                  <a:gd name="T51" fmla="*/ 27 h 170"/>
                  <a:gd name="T52" fmla="*/ 56 w 116"/>
                  <a:gd name="T53" fmla="*/ 40 h 170"/>
                  <a:gd name="T54" fmla="*/ 49 w 116"/>
                  <a:gd name="T55" fmla="*/ 34 h 170"/>
                  <a:gd name="T56" fmla="*/ 39 w 116"/>
                  <a:gd name="T57" fmla="*/ 27 h 170"/>
                  <a:gd name="T58" fmla="*/ 44 w 116"/>
                  <a:gd name="T59" fmla="*/ 18 h 170"/>
                  <a:gd name="T60" fmla="*/ 46 w 116"/>
                  <a:gd name="T61" fmla="*/ 13 h 170"/>
                  <a:gd name="T62" fmla="*/ 49 w 116"/>
                  <a:gd name="T63" fmla="*/ 9 h 170"/>
                  <a:gd name="T64" fmla="*/ 46 w 116"/>
                  <a:gd name="T65" fmla="*/ 7 h 170"/>
                  <a:gd name="T66" fmla="*/ 42 w 116"/>
                  <a:gd name="T67" fmla="*/ 9 h 170"/>
                  <a:gd name="T68" fmla="*/ 35 w 116"/>
                  <a:gd name="T69" fmla="*/ 3 h 170"/>
                  <a:gd name="T70" fmla="*/ 32 w 116"/>
                  <a:gd name="T71" fmla="*/ 10 h 170"/>
                  <a:gd name="T72" fmla="*/ 21 w 116"/>
                  <a:gd name="T73" fmla="*/ 10 h 170"/>
                  <a:gd name="T74" fmla="*/ 2 w 116"/>
                  <a:gd name="T75" fmla="*/ 33 h 170"/>
                  <a:gd name="T76" fmla="*/ 10 w 116"/>
                  <a:gd name="T77" fmla="*/ 45 h 170"/>
                  <a:gd name="T78" fmla="*/ 10 w 116"/>
                  <a:gd name="T79" fmla="*/ 48 h 170"/>
                  <a:gd name="T80" fmla="*/ 16 w 116"/>
                  <a:gd name="T81" fmla="*/ 66 h 170"/>
                  <a:gd name="T82" fmla="*/ 23 w 116"/>
                  <a:gd name="T83" fmla="*/ 76 h 170"/>
                  <a:gd name="T84" fmla="*/ 26 w 116"/>
                  <a:gd name="T85" fmla="*/ 78 h 170"/>
                  <a:gd name="T86" fmla="*/ 23 w 116"/>
                  <a:gd name="T87" fmla="*/ 72 h 170"/>
                  <a:gd name="T88" fmla="*/ 31 w 116"/>
                  <a:gd name="T89" fmla="*/ 81 h 170"/>
                  <a:gd name="T90" fmla="*/ 42 w 116"/>
                  <a:gd name="T91" fmla="*/ 91 h 170"/>
                  <a:gd name="T92" fmla="*/ 55 w 116"/>
                  <a:gd name="T93" fmla="*/ 96 h 170"/>
                  <a:gd name="T94" fmla="*/ 64 w 116"/>
                  <a:gd name="T95" fmla="*/ 102 h 170"/>
                  <a:gd name="T96" fmla="*/ 63 w 116"/>
                  <a:gd name="T97" fmla="*/ 117 h 170"/>
                  <a:gd name="T98" fmla="*/ 73 w 116"/>
                  <a:gd name="T99" fmla="*/ 131 h 170"/>
                  <a:gd name="T100" fmla="*/ 79 w 116"/>
                  <a:gd name="T101" fmla="*/ 157 h 170"/>
                  <a:gd name="T102" fmla="*/ 79 w 116"/>
                  <a:gd name="T103"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6" h="170">
                    <a:moveTo>
                      <a:pt x="89" y="166"/>
                    </a:moveTo>
                    <a:cubicBezTo>
                      <a:pt x="88" y="165"/>
                      <a:pt x="90" y="166"/>
                      <a:pt x="91" y="166"/>
                    </a:cubicBezTo>
                    <a:cubicBezTo>
                      <a:pt x="92" y="166"/>
                      <a:pt x="91" y="165"/>
                      <a:pt x="91" y="164"/>
                    </a:cubicBezTo>
                    <a:cubicBezTo>
                      <a:pt x="91" y="163"/>
                      <a:pt x="93" y="163"/>
                      <a:pt x="93" y="163"/>
                    </a:cubicBezTo>
                    <a:cubicBezTo>
                      <a:pt x="94" y="163"/>
                      <a:pt x="95" y="162"/>
                      <a:pt x="96" y="161"/>
                    </a:cubicBezTo>
                    <a:cubicBezTo>
                      <a:pt x="97" y="160"/>
                      <a:pt x="96" y="160"/>
                      <a:pt x="96" y="159"/>
                    </a:cubicBezTo>
                    <a:cubicBezTo>
                      <a:pt x="96" y="158"/>
                      <a:pt x="95" y="156"/>
                      <a:pt x="95" y="156"/>
                    </a:cubicBezTo>
                    <a:cubicBezTo>
                      <a:pt x="95" y="156"/>
                      <a:pt x="98" y="157"/>
                      <a:pt x="99" y="157"/>
                    </a:cubicBezTo>
                    <a:cubicBezTo>
                      <a:pt x="100" y="157"/>
                      <a:pt x="101" y="156"/>
                      <a:pt x="101" y="155"/>
                    </a:cubicBezTo>
                    <a:cubicBezTo>
                      <a:pt x="102" y="153"/>
                      <a:pt x="102" y="152"/>
                      <a:pt x="103" y="152"/>
                    </a:cubicBezTo>
                    <a:cubicBezTo>
                      <a:pt x="103" y="151"/>
                      <a:pt x="103" y="150"/>
                      <a:pt x="104" y="149"/>
                    </a:cubicBezTo>
                    <a:cubicBezTo>
                      <a:pt x="105" y="148"/>
                      <a:pt x="105" y="147"/>
                      <a:pt x="105" y="145"/>
                    </a:cubicBezTo>
                    <a:cubicBezTo>
                      <a:pt x="104" y="144"/>
                      <a:pt x="105" y="144"/>
                      <a:pt x="105" y="143"/>
                    </a:cubicBezTo>
                    <a:cubicBezTo>
                      <a:pt x="106" y="143"/>
                      <a:pt x="107" y="143"/>
                      <a:pt x="108" y="142"/>
                    </a:cubicBezTo>
                    <a:cubicBezTo>
                      <a:pt x="108" y="141"/>
                      <a:pt x="110" y="141"/>
                      <a:pt x="111" y="141"/>
                    </a:cubicBezTo>
                    <a:cubicBezTo>
                      <a:pt x="113" y="141"/>
                      <a:pt x="112" y="139"/>
                      <a:pt x="112" y="139"/>
                    </a:cubicBezTo>
                    <a:cubicBezTo>
                      <a:pt x="112" y="138"/>
                      <a:pt x="113" y="138"/>
                      <a:pt x="113" y="137"/>
                    </a:cubicBezTo>
                    <a:cubicBezTo>
                      <a:pt x="113" y="136"/>
                      <a:pt x="113" y="135"/>
                      <a:pt x="114" y="134"/>
                    </a:cubicBezTo>
                    <a:cubicBezTo>
                      <a:pt x="114" y="134"/>
                      <a:pt x="113" y="129"/>
                      <a:pt x="113" y="128"/>
                    </a:cubicBezTo>
                    <a:cubicBezTo>
                      <a:pt x="113" y="128"/>
                      <a:pt x="114" y="128"/>
                      <a:pt x="114" y="128"/>
                    </a:cubicBezTo>
                    <a:cubicBezTo>
                      <a:pt x="114" y="128"/>
                      <a:pt x="114" y="127"/>
                      <a:pt x="114" y="126"/>
                    </a:cubicBezTo>
                    <a:cubicBezTo>
                      <a:pt x="114" y="126"/>
                      <a:pt x="115" y="126"/>
                      <a:pt x="115" y="125"/>
                    </a:cubicBezTo>
                    <a:cubicBezTo>
                      <a:pt x="115" y="124"/>
                      <a:pt x="116" y="124"/>
                      <a:pt x="116" y="123"/>
                    </a:cubicBezTo>
                    <a:cubicBezTo>
                      <a:pt x="116" y="122"/>
                      <a:pt x="116" y="119"/>
                      <a:pt x="115" y="119"/>
                    </a:cubicBezTo>
                    <a:cubicBezTo>
                      <a:pt x="115" y="119"/>
                      <a:pt x="114" y="118"/>
                      <a:pt x="114" y="118"/>
                    </a:cubicBezTo>
                    <a:cubicBezTo>
                      <a:pt x="113" y="118"/>
                      <a:pt x="112" y="117"/>
                      <a:pt x="111" y="116"/>
                    </a:cubicBezTo>
                    <a:cubicBezTo>
                      <a:pt x="110" y="115"/>
                      <a:pt x="109" y="115"/>
                      <a:pt x="108" y="115"/>
                    </a:cubicBezTo>
                    <a:cubicBezTo>
                      <a:pt x="108" y="115"/>
                      <a:pt x="107" y="115"/>
                      <a:pt x="107" y="115"/>
                    </a:cubicBezTo>
                    <a:cubicBezTo>
                      <a:pt x="106" y="114"/>
                      <a:pt x="104" y="115"/>
                      <a:pt x="104" y="115"/>
                    </a:cubicBezTo>
                    <a:cubicBezTo>
                      <a:pt x="104" y="115"/>
                      <a:pt x="103" y="113"/>
                      <a:pt x="103" y="113"/>
                    </a:cubicBezTo>
                    <a:cubicBezTo>
                      <a:pt x="102" y="113"/>
                      <a:pt x="101" y="113"/>
                      <a:pt x="101" y="112"/>
                    </a:cubicBezTo>
                    <a:cubicBezTo>
                      <a:pt x="100" y="112"/>
                      <a:pt x="99" y="113"/>
                      <a:pt x="99" y="113"/>
                    </a:cubicBezTo>
                    <a:cubicBezTo>
                      <a:pt x="99" y="113"/>
                      <a:pt x="99" y="113"/>
                      <a:pt x="99" y="112"/>
                    </a:cubicBezTo>
                    <a:cubicBezTo>
                      <a:pt x="99" y="112"/>
                      <a:pt x="98" y="112"/>
                      <a:pt x="97" y="111"/>
                    </a:cubicBezTo>
                    <a:cubicBezTo>
                      <a:pt x="96" y="110"/>
                      <a:pt x="96" y="109"/>
                      <a:pt x="96" y="109"/>
                    </a:cubicBezTo>
                    <a:cubicBezTo>
                      <a:pt x="96" y="108"/>
                      <a:pt x="96" y="107"/>
                      <a:pt x="95" y="107"/>
                    </a:cubicBezTo>
                    <a:cubicBezTo>
                      <a:pt x="94" y="106"/>
                      <a:pt x="93" y="105"/>
                      <a:pt x="93" y="104"/>
                    </a:cubicBezTo>
                    <a:cubicBezTo>
                      <a:pt x="92" y="104"/>
                      <a:pt x="90" y="104"/>
                      <a:pt x="90" y="104"/>
                    </a:cubicBezTo>
                    <a:cubicBezTo>
                      <a:pt x="89" y="104"/>
                      <a:pt x="87" y="103"/>
                      <a:pt x="87" y="103"/>
                    </a:cubicBezTo>
                    <a:cubicBezTo>
                      <a:pt x="87" y="102"/>
                      <a:pt x="86" y="101"/>
                      <a:pt x="85" y="101"/>
                    </a:cubicBezTo>
                    <a:cubicBezTo>
                      <a:pt x="85" y="101"/>
                      <a:pt x="84" y="100"/>
                      <a:pt x="83" y="100"/>
                    </a:cubicBezTo>
                    <a:cubicBezTo>
                      <a:pt x="83" y="99"/>
                      <a:pt x="80" y="98"/>
                      <a:pt x="79" y="98"/>
                    </a:cubicBezTo>
                    <a:cubicBezTo>
                      <a:pt x="78" y="98"/>
                      <a:pt x="77" y="97"/>
                      <a:pt x="76" y="98"/>
                    </a:cubicBezTo>
                    <a:cubicBezTo>
                      <a:pt x="75" y="98"/>
                      <a:pt x="75" y="98"/>
                      <a:pt x="74" y="97"/>
                    </a:cubicBezTo>
                    <a:cubicBezTo>
                      <a:pt x="74" y="96"/>
                      <a:pt x="72" y="97"/>
                      <a:pt x="72" y="97"/>
                    </a:cubicBezTo>
                    <a:cubicBezTo>
                      <a:pt x="71" y="98"/>
                      <a:pt x="72" y="99"/>
                      <a:pt x="72" y="99"/>
                    </a:cubicBezTo>
                    <a:cubicBezTo>
                      <a:pt x="71" y="100"/>
                      <a:pt x="71" y="97"/>
                      <a:pt x="71" y="97"/>
                    </a:cubicBezTo>
                    <a:cubicBezTo>
                      <a:pt x="71" y="97"/>
                      <a:pt x="71" y="96"/>
                      <a:pt x="71" y="95"/>
                    </a:cubicBezTo>
                    <a:cubicBezTo>
                      <a:pt x="70" y="95"/>
                      <a:pt x="70" y="96"/>
                      <a:pt x="69" y="97"/>
                    </a:cubicBezTo>
                    <a:cubicBezTo>
                      <a:pt x="69" y="97"/>
                      <a:pt x="68" y="97"/>
                      <a:pt x="67" y="97"/>
                    </a:cubicBezTo>
                    <a:cubicBezTo>
                      <a:pt x="67" y="97"/>
                      <a:pt x="66" y="99"/>
                      <a:pt x="66" y="99"/>
                    </a:cubicBezTo>
                    <a:cubicBezTo>
                      <a:pt x="66" y="100"/>
                      <a:pt x="66" y="101"/>
                      <a:pt x="65" y="101"/>
                    </a:cubicBezTo>
                    <a:cubicBezTo>
                      <a:pt x="65" y="101"/>
                      <a:pt x="64" y="99"/>
                      <a:pt x="63" y="99"/>
                    </a:cubicBezTo>
                    <a:cubicBezTo>
                      <a:pt x="63" y="98"/>
                      <a:pt x="62" y="99"/>
                      <a:pt x="61" y="100"/>
                    </a:cubicBezTo>
                    <a:cubicBezTo>
                      <a:pt x="60" y="100"/>
                      <a:pt x="60" y="99"/>
                      <a:pt x="59" y="99"/>
                    </a:cubicBezTo>
                    <a:cubicBezTo>
                      <a:pt x="58" y="98"/>
                      <a:pt x="58" y="97"/>
                      <a:pt x="57" y="96"/>
                    </a:cubicBezTo>
                    <a:cubicBezTo>
                      <a:pt x="57" y="95"/>
                      <a:pt x="58" y="93"/>
                      <a:pt x="58" y="93"/>
                    </a:cubicBezTo>
                    <a:cubicBezTo>
                      <a:pt x="57" y="92"/>
                      <a:pt x="56" y="91"/>
                      <a:pt x="56" y="91"/>
                    </a:cubicBezTo>
                    <a:cubicBezTo>
                      <a:pt x="56" y="90"/>
                      <a:pt x="54" y="91"/>
                      <a:pt x="54" y="91"/>
                    </a:cubicBezTo>
                    <a:cubicBezTo>
                      <a:pt x="53" y="91"/>
                      <a:pt x="51" y="91"/>
                      <a:pt x="51" y="90"/>
                    </a:cubicBezTo>
                    <a:cubicBezTo>
                      <a:pt x="50" y="90"/>
                      <a:pt x="51" y="89"/>
                      <a:pt x="52" y="88"/>
                    </a:cubicBezTo>
                    <a:cubicBezTo>
                      <a:pt x="52" y="88"/>
                      <a:pt x="52" y="87"/>
                      <a:pt x="52" y="86"/>
                    </a:cubicBezTo>
                    <a:cubicBezTo>
                      <a:pt x="52" y="85"/>
                      <a:pt x="53" y="84"/>
                      <a:pt x="53" y="84"/>
                    </a:cubicBezTo>
                    <a:cubicBezTo>
                      <a:pt x="53" y="84"/>
                      <a:pt x="52" y="83"/>
                      <a:pt x="51" y="84"/>
                    </a:cubicBezTo>
                    <a:cubicBezTo>
                      <a:pt x="51" y="84"/>
                      <a:pt x="49" y="84"/>
                      <a:pt x="49" y="84"/>
                    </a:cubicBezTo>
                    <a:cubicBezTo>
                      <a:pt x="49" y="85"/>
                      <a:pt x="49" y="86"/>
                      <a:pt x="48" y="87"/>
                    </a:cubicBezTo>
                    <a:cubicBezTo>
                      <a:pt x="48" y="87"/>
                      <a:pt x="47" y="87"/>
                      <a:pt x="46" y="88"/>
                    </a:cubicBezTo>
                    <a:cubicBezTo>
                      <a:pt x="45" y="88"/>
                      <a:pt x="43" y="87"/>
                      <a:pt x="43" y="87"/>
                    </a:cubicBezTo>
                    <a:cubicBezTo>
                      <a:pt x="43" y="86"/>
                      <a:pt x="42" y="85"/>
                      <a:pt x="41" y="84"/>
                    </a:cubicBezTo>
                    <a:cubicBezTo>
                      <a:pt x="41" y="83"/>
                      <a:pt x="41" y="83"/>
                      <a:pt x="41" y="82"/>
                    </a:cubicBezTo>
                    <a:cubicBezTo>
                      <a:pt x="41" y="81"/>
                      <a:pt x="41" y="80"/>
                      <a:pt x="41" y="80"/>
                    </a:cubicBezTo>
                    <a:cubicBezTo>
                      <a:pt x="40" y="79"/>
                      <a:pt x="40" y="79"/>
                      <a:pt x="40" y="79"/>
                    </a:cubicBezTo>
                    <a:cubicBezTo>
                      <a:pt x="40" y="79"/>
                      <a:pt x="40" y="75"/>
                      <a:pt x="41" y="75"/>
                    </a:cubicBezTo>
                    <a:cubicBezTo>
                      <a:pt x="41" y="75"/>
                      <a:pt x="42" y="74"/>
                      <a:pt x="43" y="73"/>
                    </a:cubicBezTo>
                    <a:cubicBezTo>
                      <a:pt x="43" y="73"/>
                      <a:pt x="44" y="73"/>
                      <a:pt x="45" y="73"/>
                    </a:cubicBezTo>
                    <a:cubicBezTo>
                      <a:pt x="46" y="73"/>
                      <a:pt x="46" y="73"/>
                      <a:pt x="47" y="73"/>
                    </a:cubicBezTo>
                    <a:cubicBezTo>
                      <a:pt x="47" y="73"/>
                      <a:pt x="48" y="73"/>
                      <a:pt x="48" y="73"/>
                    </a:cubicBezTo>
                    <a:cubicBezTo>
                      <a:pt x="49" y="73"/>
                      <a:pt x="48" y="72"/>
                      <a:pt x="48" y="72"/>
                    </a:cubicBezTo>
                    <a:cubicBezTo>
                      <a:pt x="48" y="72"/>
                      <a:pt x="50" y="72"/>
                      <a:pt x="51" y="72"/>
                    </a:cubicBezTo>
                    <a:cubicBezTo>
                      <a:pt x="52" y="71"/>
                      <a:pt x="52" y="72"/>
                      <a:pt x="53" y="72"/>
                    </a:cubicBezTo>
                    <a:cubicBezTo>
                      <a:pt x="53" y="72"/>
                      <a:pt x="54" y="73"/>
                      <a:pt x="54" y="72"/>
                    </a:cubicBezTo>
                    <a:cubicBezTo>
                      <a:pt x="55" y="72"/>
                      <a:pt x="55" y="73"/>
                      <a:pt x="56" y="74"/>
                    </a:cubicBezTo>
                    <a:cubicBezTo>
                      <a:pt x="56" y="75"/>
                      <a:pt x="56" y="76"/>
                      <a:pt x="56" y="76"/>
                    </a:cubicBezTo>
                    <a:cubicBezTo>
                      <a:pt x="57" y="76"/>
                      <a:pt x="58" y="78"/>
                      <a:pt x="58" y="79"/>
                    </a:cubicBezTo>
                    <a:cubicBezTo>
                      <a:pt x="59" y="79"/>
                      <a:pt x="59" y="78"/>
                      <a:pt x="59" y="77"/>
                    </a:cubicBezTo>
                    <a:cubicBezTo>
                      <a:pt x="59" y="77"/>
                      <a:pt x="59" y="76"/>
                      <a:pt x="59" y="75"/>
                    </a:cubicBezTo>
                    <a:cubicBezTo>
                      <a:pt x="58" y="75"/>
                      <a:pt x="57" y="73"/>
                      <a:pt x="57" y="72"/>
                    </a:cubicBezTo>
                    <a:cubicBezTo>
                      <a:pt x="57" y="71"/>
                      <a:pt x="57" y="70"/>
                      <a:pt x="58" y="69"/>
                    </a:cubicBezTo>
                    <a:cubicBezTo>
                      <a:pt x="58" y="69"/>
                      <a:pt x="59" y="67"/>
                      <a:pt x="60" y="67"/>
                    </a:cubicBezTo>
                    <a:cubicBezTo>
                      <a:pt x="60" y="66"/>
                      <a:pt x="62" y="66"/>
                      <a:pt x="62" y="65"/>
                    </a:cubicBezTo>
                    <a:cubicBezTo>
                      <a:pt x="63" y="65"/>
                      <a:pt x="62" y="64"/>
                      <a:pt x="62" y="63"/>
                    </a:cubicBezTo>
                    <a:cubicBezTo>
                      <a:pt x="62" y="62"/>
                      <a:pt x="61" y="62"/>
                      <a:pt x="61" y="61"/>
                    </a:cubicBezTo>
                    <a:cubicBezTo>
                      <a:pt x="61" y="61"/>
                      <a:pt x="62" y="60"/>
                      <a:pt x="62" y="60"/>
                    </a:cubicBezTo>
                    <a:cubicBezTo>
                      <a:pt x="63" y="59"/>
                      <a:pt x="63" y="59"/>
                      <a:pt x="63" y="58"/>
                    </a:cubicBezTo>
                    <a:cubicBezTo>
                      <a:pt x="64" y="57"/>
                      <a:pt x="64" y="57"/>
                      <a:pt x="64" y="57"/>
                    </a:cubicBezTo>
                    <a:cubicBezTo>
                      <a:pt x="65" y="56"/>
                      <a:pt x="66" y="56"/>
                      <a:pt x="67" y="56"/>
                    </a:cubicBezTo>
                    <a:cubicBezTo>
                      <a:pt x="67" y="55"/>
                      <a:pt x="66" y="54"/>
                      <a:pt x="66" y="53"/>
                    </a:cubicBezTo>
                    <a:cubicBezTo>
                      <a:pt x="66" y="53"/>
                      <a:pt x="67" y="52"/>
                      <a:pt x="67" y="52"/>
                    </a:cubicBezTo>
                    <a:cubicBezTo>
                      <a:pt x="67" y="52"/>
                      <a:pt x="67" y="51"/>
                      <a:pt x="67" y="51"/>
                    </a:cubicBezTo>
                    <a:cubicBezTo>
                      <a:pt x="68" y="51"/>
                      <a:pt x="69" y="50"/>
                      <a:pt x="69" y="50"/>
                    </a:cubicBezTo>
                    <a:cubicBezTo>
                      <a:pt x="69" y="50"/>
                      <a:pt x="71" y="48"/>
                      <a:pt x="71" y="48"/>
                    </a:cubicBezTo>
                    <a:cubicBezTo>
                      <a:pt x="71" y="48"/>
                      <a:pt x="72" y="48"/>
                      <a:pt x="72" y="48"/>
                    </a:cubicBezTo>
                    <a:cubicBezTo>
                      <a:pt x="72" y="47"/>
                      <a:pt x="72" y="46"/>
                      <a:pt x="72" y="46"/>
                    </a:cubicBezTo>
                    <a:cubicBezTo>
                      <a:pt x="72" y="45"/>
                      <a:pt x="71" y="44"/>
                      <a:pt x="71" y="44"/>
                    </a:cubicBezTo>
                    <a:cubicBezTo>
                      <a:pt x="66" y="47"/>
                      <a:pt x="66" y="47"/>
                      <a:pt x="66" y="47"/>
                    </a:cubicBezTo>
                    <a:cubicBezTo>
                      <a:pt x="66" y="47"/>
                      <a:pt x="67" y="44"/>
                      <a:pt x="68" y="44"/>
                    </a:cubicBezTo>
                    <a:cubicBezTo>
                      <a:pt x="69" y="43"/>
                      <a:pt x="69" y="42"/>
                      <a:pt x="69" y="42"/>
                    </a:cubicBezTo>
                    <a:cubicBezTo>
                      <a:pt x="69" y="42"/>
                      <a:pt x="73" y="42"/>
                      <a:pt x="74" y="42"/>
                    </a:cubicBezTo>
                    <a:cubicBezTo>
                      <a:pt x="74" y="42"/>
                      <a:pt x="75" y="42"/>
                      <a:pt x="75" y="42"/>
                    </a:cubicBezTo>
                    <a:cubicBezTo>
                      <a:pt x="75" y="41"/>
                      <a:pt x="76" y="41"/>
                      <a:pt x="76" y="41"/>
                    </a:cubicBezTo>
                    <a:cubicBezTo>
                      <a:pt x="76" y="40"/>
                      <a:pt x="76" y="40"/>
                      <a:pt x="76" y="40"/>
                    </a:cubicBezTo>
                    <a:cubicBezTo>
                      <a:pt x="76" y="40"/>
                      <a:pt x="77" y="41"/>
                      <a:pt x="77" y="41"/>
                    </a:cubicBezTo>
                    <a:cubicBezTo>
                      <a:pt x="78" y="41"/>
                      <a:pt x="78" y="40"/>
                      <a:pt x="78" y="40"/>
                    </a:cubicBezTo>
                    <a:cubicBezTo>
                      <a:pt x="79" y="40"/>
                      <a:pt x="78" y="37"/>
                      <a:pt x="78" y="37"/>
                    </a:cubicBezTo>
                    <a:cubicBezTo>
                      <a:pt x="79" y="36"/>
                      <a:pt x="78" y="36"/>
                      <a:pt x="77" y="35"/>
                    </a:cubicBezTo>
                    <a:cubicBezTo>
                      <a:pt x="77" y="35"/>
                      <a:pt x="75" y="34"/>
                      <a:pt x="75" y="34"/>
                    </a:cubicBezTo>
                    <a:cubicBezTo>
                      <a:pt x="74" y="34"/>
                      <a:pt x="74" y="33"/>
                      <a:pt x="73" y="32"/>
                    </a:cubicBezTo>
                    <a:cubicBezTo>
                      <a:pt x="73" y="32"/>
                      <a:pt x="71" y="28"/>
                      <a:pt x="71" y="28"/>
                    </a:cubicBezTo>
                    <a:cubicBezTo>
                      <a:pt x="69" y="25"/>
                      <a:pt x="69" y="25"/>
                      <a:pt x="69" y="25"/>
                    </a:cubicBezTo>
                    <a:cubicBezTo>
                      <a:pt x="69" y="25"/>
                      <a:pt x="68" y="26"/>
                      <a:pt x="68" y="26"/>
                    </a:cubicBezTo>
                    <a:cubicBezTo>
                      <a:pt x="68" y="27"/>
                      <a:pt x="67" y="28"/>
                      <a:pt x="66" y="28"/>
                    </a:cubicBezTo>
                    <a:cubicBezTo>
                      <a:pt x="65" y="28"/>
                      <a:pt x="64" y="27"/>
                      <a:pt x="64" y="27"/>
                    </a:cubicBezTo>
                    <a:cubicBezTo>
                      <a:pt x="64" y="27"/>
                      <a:pt x="64" y="26"/>
                      <a:pt x="64" y="25"/>
                    </a:cubicBezTo>
                    <a:cubicBezTo>
                      <a:pt x="64" y="24"/>
                      <a:pt x="63" y="23"/>
                      <a:pt x="63" y="23"/>
                    </a:cubicBezTo>
                    <a:cubicBezTo>
                      <a:pt x="62" y="24"/>
                      <a:pt x="62" y="23"/>
                      <a:pt x="61" y="22"/>
                    </a:cubicBezTo>
                    <a:cubicBezTo>
                      <a:pt x="61" y="21"/>
                      <a:pt x="58" y="21"/>
                      <a:pt x="58" y="21"/>
                    </a:cubicBezTo>
                    <a:cubicBezTo>
                      <a:pt x="55" y="20"/>
                      <a:pt x="55" y="20"/>
                      <a:pt x="55" y="20"/>
                    </a:cubicBezTo>
                    <a:cubicBezTo>
                      <a:pt x="55" y="20"/>
                      <a:pt x="55" y="22"/>
                      <a:pt x="55" y="23"/>
                    </a:cubicBezTo>
                    <a:cubicBezTo>
                      <a:pt x="55" y="23"/>
                      <a:pt x="56" y="24"/>
                      <a:pt x="56" y="25"/>
                    </a:cubicBezTo>
                    <a:cubicBezTo>
                      <a:pt x="56" y="26"/>
                      <a:pt x="55" y="27"/>
                      <a:pt x="55" y="27"/>
                    </a:cubicBezTo>
                    <a:cubicBezTo>
                      <a:pt x="55" y="28"/>
                      <a:pt x="56" y="28"/>
                      <a:pt x="56" y="29"/>
                    </a:cubicBezTo>
                    <a:cubicBezTo>
                      <a:pt x="57" y="29"/>
                      <a:pt x="58" y="30"/>
                      <a:pt x="58" y="32"/>
                    </a:cubicBezTo>
                    <a:cubicBezTo>
                      <a:pt x="58" y="34"/>
                      <a:pt x="55" y="35"/>
                      <a:pt x="55" y="35"/>
                    </a:cubicBezTo>
                    <a:cubicBezTo>
                      <a:pt x="55" y="35"/>
                      <a:pt x="56" y="37"/>
                      <a:pt x="56" y="37"/>
                    </a:cubicBezTo>
                    <a:cubicBezTo>
                      <a:pt x="56" y="38"/>
                      <a:pt x="56" y="40"/>
                      <a:pt x="56" y="40"/>
                    </a:cubicBezTo>
                    <a:cubicBezTo>
                      <a:pt x="56" y="40"/>
                      <a:pt x="55" y="41"/>
                      <a:pt x="55" y="41"/>
                    </a:cubicBezTo>
                    <a:cubicBezTo>
                      <a:pt x="55" y="41"/>
                      <a:pt x="54" y="39"/>
                      <a:pt x="53" y="39"/>
                    </a:cubicBezTo>
                    <a:cubicBezTo>
                      <a:pt x="53" y="38"/>
                      <a:pt x="52" y="36"/>
                      <a:pt x="52" y="36"/>
                    </a:cubicBezTo>
                    <a:cubicBezTo>
                      <a:pt x="52" y="35"/>
                      <a:pt x="51" y="34"/>
                      <a:pt x="51" y="34"/>
                    </a:cubicBezTo>
                    <a:cubicBezTo>
                      <a:pt x="51" y="34"/>
                      <a:pt x="50" y="34"/>
                      <a:pt x="49" y="34"/>
                    </a:cubicBezTo>
                    <a:cubicBezTo>
                      <a:pt x="48" y="34"/>
                      <a:pt x="47" y="32"/>
                      <a:pt x="46" y="32"/>
                    </a:cubicBezTo>
                    <a:cubicBezTo>
                      <a:pt x="46" y="32"/>
                      <a:pt x="45" y="31"/>
                      <a:pt x="44" y="31"/>
                    </a:cubicBezTo>
                    <a:cubicBezTo>
                      <a:pt x="44" y="30"/>
                      <a:pt x="42" y="31"/>
                      <a:pt x="42" y="31"/>
                    </a:cubicBezTo>
                    <a:cubicBezTo>
                      <a:pt x="41" y="31"/>
                      <a:pt x="41" y="29"/>
                      <a:pt x="41" y="29"/>
                    </a:cubicBezTo>
                    <a:cubicBezTo>
                      <a:pt x="41" y="28"/>
                      <a:pt x="39" y="27"/>
                      <a:pt x="39" y="27"/>
                    </a:cubicBezTo>
                    <a:cubicBezTo>
                      <a:pt x="38" y="26"/>
                      <a:pt x="38" y="25"/>
                      <a:pt x="39" y="24"/>
                    </a:cubicBezTo>
                    <a:cubicBezTo>
                      <a:pt x="39" y="22"/>
                      <a:pt x="40" y="21"/>
                      <a:pt x="40" y="21"/>
                    </a:cubicBezTo>
                    <a:cubicBezTo>
                      <a:pt x="41" y="21"/>
                      <a:pt x="41" y="20"/>
                      <a:pt x="42" y="19"/>
                    </a:cubicBezTo>
                    <a:cubicBezTo>
                      <a:pt x="42" y="18"/>
                      <a:pt x="42" y="18"/>
                      <a:pt x="42" y="18"/>
                    </a:cubicBezTo>
                    <a:cubicBezTo>
                      <a:pt x="43" y="18"/>
                      <a:pt x="43" y="18"/>
                      <a:pt x="44" y="18"/>
                    </a:cubicBezTo>
                    <a:cubicBezTo>
                      <a:pt x="45" y="17"/>
                      <a:pt x="45" y="16"/>
                      <a:pt x="45" y="16"/>
                    </a:cubicBezTo>
                    <a:cubicBezTo>
                      <a:pt x="45" y="16"/>
                      <a:pt x="44" y="15"/>
                      <a:pt x="43" y="15"/>
                    </a:cubicBezTo>
                    <a:cubicBezTo>
                      <a:pt x="43" y="15"/>
                      <a:pt x="42" y="14"/>
                      <a:pt x="42" y="13"/>
                    </a:cubicBezTo>
                    <a:cubicBezTo>
                      <a:pt x="43" y="13"/>
                      <a:pt x="44" y="14"/>
                      <a:pt x="44" y="14"/>
                    </a:cubicBezTo>
                    <a:cubicBezTo>
                      <a:pt x="45" y="15"/>
                      <a:pt x="45" y="14"/>
                      <a:pt x="46" y="13"/>
                    </a:cubicBezTo>
                    <a:cubicBezTo>
                      <a:pt x="47" y="13"/>
                      <a:pt x="46" y="12"/>
                      <a:pt x="47" y="13"/>
                    </a:cubicBezTo>
                    <a:cubicBezTo>
                      <a:pt x="48" y="13"/>
                      <a:pt x="48" y="13"/>
                      <a:pt x="49" y="13"/>
                    </a:cubicBezTo>
                    <a:cubicBezTo>
                      <a:pt x="49" y="13"/>
                      <a:pt x="49" y="13"/>
                      <a:pt x="49" y="12"/>
                    </a:cubicBezTo>
                    <a:cubicBezTo>
                      <a:pt x="50" y="11"/>
                      <a:pt x="50" y="11"/>
                      <a:pt x="50" y="10"/>
                    </a:cubicBezTo>
                    <a:cubicBezTo>
                      <a:pt x="50" y="10"/>
                      <a:pt x="50" y="9"/>
                      <a:pt x="49" y="9"/>
                    </a:cubicBezTo>
                    <a:cubicBezTo>
                      <a:pt x="49" y="8"/>
                      <a:pt x="50" y="8"/>
                      <a:pt x="50" y="8"/>
                    </a:cubicBezTo>
                    <a:cubicBezTo>
                      <a:pt x="51" y="7"/>
                      <a:pt x="50" y="6"/>
                      <a:pt x="50" y="6"/>
                    </a:cubicBezTo>
                    <a:cubicBezTo>
                      <a:pt x="49" y="7"/>
                      <a:pt x="48" y="6"/>
                      <a:pt x="48" y="6"/>
                    </a:cubicBezTo>
                    <a:cubicBezTo>
                      <a:pt x="48" y="5"/>
                      <a:pt x="46" y="5"/>
                      <a:pt x="46" y="6"/>
                    </a:cubicBezTo>
                    <a:cubicBezTo>
                      <a:pt x="46" y="6"/>
                      <a:pt x="46" y="7"/>
                      <a:pt x="46" y="7"/>
                    </a:cubicBezTo>
                    <a:cubicBezTo>
                      <a:pt x="46" y="8"/>
                      <a:pt x="46" y="9"/>
                      <a:pt x="46" y="10"/>
                    </a:cubicBezTo>
                    <a:cubicBezTo>
                      <a:pt x="45" y="11"/>
                      <a:pt x="44" y="10"/>
                      <a:pt x="44" y="10"/>
                    </a:cubicBezTo>
                    <a:cubicBezTo>
                      <a:pt x="43" y="10"/>
                      <a:pt x="44" y="9"/>
                      <a:pt x="44" y="8"/>
                    </a:cubicBezTo>
                    <a:cubicBezTo>
                      <a:pt x="44" y="7"/>
                      <a:pt x="43" y="7"/>
                      <a:pt x="43" y="6"/>
                    </a:cubicBezTo>
                    <a:cubicBezTo>
                      <a:pt x="42" y="6"/>
                      <a:pt x="42" y="9"/>
                      <a:pt x="42" y="9"/>
                    </a:cubicBezTo>
                    <a:cubicBezTo>
                      <a:pt x="41" y="9"/>
                      <a:pt x="41" y="8"/>
                      <a:pt x="41" y="7"/>
                    </a:cubicBezTo>
                    <a:cubicBezTo>
                      <a:pt x="41" y="6"/>
                      <a:pt x="41" y="6"/>
                      <a:pt x="40" y="6"/>
                    </a:cubicBezTo>
                    <a:cubicBezTo>
                      <a:pt x="39" y="6"/>
                      <a:pt x="39" y="4"/>
                      <a:pt x="39" y="3"/>
                    </a:cubicBezTo>
                    <a:cubicBezTo>
                      <a:pt x="39" y="3"/>
                      <a:pt x="38" y="2"/>
                      <a:pt x="37" y="1"/>
                    </a:cubicBezTo>
                    <a:cubicBezTo>
                      <a:pt x="37" y="0"/>
                      <a:pt x="36" y="2"/>
                      <a:pt x="35" y="3"/>
                    </a:cubicBezTo>
                    <a:cubicBezTo>
                      <a:pt x="34" y="3"/>
                      <a:pt x="36" y="5"/>
                      <a:pt x="36" y="6"/>
                    </a:cubicBezTo>
                    <a:cubicBezTo>
                      <a:pt x="37" y="7"/>
                      <a:pt x="38" y="8"/>
                      <a:pt x="38" y="8"/>
                    </a:cubicBezTo>
                    <a:cubicBezTo>
                      <a:pt x="37" y="9"/>
                      <a:pt x="37" y="9"/>
                      <a:pt x="37" y="10"/>
                    </a:cubicBezTo>
                    <a:cubicBezTo>
                      <a:pt x="36" y="11"/>
                      <a:pt x="35" y="10"/>
                      <a:pt x="34" y="9"/>
                    </a:cubicBezTo>
                    <a:cubicBezTo>
                      <a:pt x="34" y="9"/>
                      <a:pt x="33" y="10"/>
                      <a:pt x="32" y="10"/>
                    </a:cubicBezTo>
                    <a:cubicBezTo>
                      <a:pt x="32" y="10"/>
                      <a:pt x="30" y="10"/>
                      <a:pt x="30" y="10"/>
                    </a:cubicBezTo>
                    <a:cubicBezTo>
                      <a:pt x="29" y="10"/>
                      <a:pt x="27" y="9"/>
                      <a:pt x="26" y="9"/>
                    </a:cubicBezTo>
                    <a:cubicBezTo>
                      <a:pt x="25" y="9"/>
                      <a:pt x="25" y="10"/>
                      <a:pt x="25" y="11"/>
                    </a:cubicBezTo>
                    <a:cubicBezTo>
                      <a:pt x="25" y="11"/>
                      <a:pt x="24" y="12"/>
                      <a:pt x="24" y="11"/>
                    </a:cubicBezTo>
                    <a:cubicBezTo>
                      <a:pt x="24" y="10"/>
                      <a:pt x="22" y="10"/>
                      <a:pt x="21" y="10"/>
                    </a:cubicBezTo>
                    <a:cubicBezTo>
                      <a:pt x="20" y="10"/>
                      <a:pt x="18" y="10"/>
                      <a:pt x="17" y="10"/>
                    </a:cubicBezTo>
                    <a:cubicBezTo>
                      <a:pt x="17" y="10"/>
                      <a:pt x="18" y="9"/>
                      <a:pt x="18" y="8"/>
                    </a:cubicBezTo>
                    <a:cubicBezTo>
                      <a:pt x="18" y="8"/>
                      <a:pt x="18" y="8"/>
                      <a:pt x="17" y="8"/>
                    </a:cubicBezTo>
                    <a:cubicBezTo>
                      <a:pt x="11" y="15"/>
                      <a:pt x="5" y="23"/>
                      <a:pt x="0" y="32"/>
                    </a:cubicBezTo>
                    <a:cubicBezTo>
                      <a:pt x="1" y="32"/>
                      <a:pt x="2" y="32"/>
                      <a:pt x="2" y="33"/>
                    </a:cubicBezTo>
                    <a:cubicBezTo>
                      <a:pt x="3" y="34"/>
                      <a:pt x="4" y="34"/>
                      <a:pt x="4" y="35"/>
                    </a:cubicBezTo>
                    <a:cubicBezTo>
                      <a:pt x="4" y="36"/>
                      <a:pt x="5" y="38"/>
                      <a:pt x="6" y="39"/>
                    </a:cubicBezTo>
                    <a:cubicBezTo>
                      <a:pt x="8" y="40"/>
                      <a:pt x="8" y="40"/>
                      <a:pt x="8" y="41"/>
                    </a:cubicBezTo>
                    <a:cubicBezTo>
                      <a:pt x="8" y="42"/>
                      <a:pt x="10" y="42"/>
                      <a:pt x="11" y="43"/>
                    </a:cubicBezTo>
                    <a:cubicBezTo>
                      <a:pt x="11" y="44"/>
                      <a:pt x="11" y="45"/>
                      <a:pt x="10" y="45"/>
                    </a:cubicBezTo>
                    <a:cubicBezTo>
                      <a:pt x="10" y="44"/>
                      <a:pt x="9" y="42"/>
                      <a:pt x="8" y="42"/>
                    </a:cubicBezTo>
                    <a:cubicBezTo>
                      <a:pt x="8" y="41"/>
                      <a:pt x="6" y="42"/>
                      <a:pt x="6" y="42"/>
                    </a:cubicBezTo>
                    <a:cubicBezTo>
                      <a:pt x="6" y="42"/>
                      <a:pt x="7" y="43"/>
                      <a:pt x="8" y="44"/>
                    </a:cubicBezTo>
                    <a:cubicBezTo>
                      <a:pt x="9" y="44"/>
                      <a:pt x="9" y="45"/>
                      <a:pt x="10" y="46"/>
                    </a:cubicBezTo>
                    <a:cubicBezTo>
                      <a:pt x="10" y="47"/>
                      <a:pt x="10" y="48"/>
                      <a:pt x="10" y="48"/>
                    </a:cubicBezTo>
                    <a:cubicBezTo>
                      <a:pt x="11" y="49"/>
                      <a:pt x="10" y="54"/>
                      <a:pt x="10" y="54"/>
                    </a:cubicBezTo>
                    <a:cubicBezTo>
                      <a:pt x="10" y="55"/>
                      <a:pt x="10" y="57"/>
                      <a:pt x="10" y="57"/>
                    </a:cubicBezTo>
                    <a:cubicBezTo>
                      <a:pt x="11" y="58"/>
                      <a:pt x="12" y="60"/>
                      <a:pt x="12" y="61"/>
                    </a:cubicBezTo>
                    <a:cubicBezTo>
                      <a:pt x="12" y="61"/>
                      <a:pt x="14" y="65"/>
                      <a:pt x="14" y="65"/>
                    </a:cubicBezTo>
                    <a:cubicBezTo>
                      <a:pt x="14" y="65"/>
                      <a:pt x="15" y="66"/>
                      <a:pt x="16" y="66"/>
                    </a:cubicBezTo>
                    <a:cubicBezTo>
                      <a:pt x="17" y="67"/>
                      <a:pt x="17" y="67"/>
                      <a:pt x="18" y="68"/>
                    </a:cubicBezTo>
                    <a:cubicBezTo>
                      <a:pt x="19" y="68"/>
                      <a:pt x="20" y="71"/>
                      <a:pt x="20" y="71"/>
                    </a:cubicBezTo>
                    <a:cubicBezTo>
                      <a:pt x="20" y="72"/>
                      <a:pt x="22" y="74"/>
                      <a:pt x="22" y="74"/>
                    </a:cubicBezTo>
                    <a:cubicBezTo>
                      <a:pt x="23" y="75"/>
                      <a:pt x="21" y="75"/>
                      <a:pt x="21" y="75"/>
                    </a:cubicBezTo>
                    <a:cubicBezTo>
                      <a:pt x="21" y="75"/>
                      <a:pt x="22" y="76"/>
                      <a:pt x="23" y="76"/>
                    </a:cubicBezTo>
                    <a:cubicBezTo>
                      <a:pt x="23" y="77"/>
                      <a:pt x="23" y="77"/>
                      <a:pt x="24" y="77"/>
                    </a:cubicBezTo>
                    <a:cubicBezTo>
                      <a:pt x="25" y="78"/>
                      <a:pt x="24" y="78"/>
                      <a:pt x="25" y="79"/>
                    </a:cubicBezTo>
                    <a:cubicBezTo>
                      <a:pt x="25" y="79"/>
                      <a:pt x="27" y="82"/>
                      <a:pt x="27" y="82"/>
                    </a:cubicBezTo>
                    <a:cubicBezTo>
                      <a:pt x="27" y="82"/>
                      <a:pt x="28" y="81"/>
                      <a:pt x="27" y="80"/>
                    </a:cubicBezTo>
                    <a:cubicBezTo>
                      <a:pt x="27" y="80"/>
                      <a:pt x="26" y="79"/>
                      <a:pt x="26" y="78"/>
                    </a:cubicBezTo>
                    <a:cubicBezTo>
                      <a:pt x="26" y="78"/>
                      <a:pt x="26" y="77"/>
                      <a:pt x="25" y="77"/>
                    </a:cubicBezTo>
                    <a:cubicBezTo>
                      <a:pt x="25" y="76"/>
                      <a:pt x="24" y="75"/>
                      <a:pt x="24" y="74"/>
                    </a:cubicBezTo>
                    <a:cubicBezTo>
                      <a:pt x="24" y="74"/>
                      <a:pt x="22" y="73"/>
                      <a:pt x="22" y="72"/>
                    </a:cubicBezTo>
                    <a:cubicBezTo>
                      <a:pt x="21" y="72"/>
                      <a:pt x="22" y="70"/>
                      <a:pt x="22" y="70"/>
                    </a:cubicBezTo>
                    <a:cubicBezTo>
                      <a:pt x="22" y="70"/>
                      <a:pt x="23" y="71"/>
                      <a:pt x="23" y="72"/>
                    </a:cubicBezTo>
                    <a:cubicBezTo>
                      <a:pt x="24" y="72"/>
                      <a:pt x="24" y="73"/>
                      <a:pt x="25" y="74"/>
                    </a:cubicBezTo>
                    <a:cubicBezTo>
                      <a:pt x="25" y="74"/>
                      <a:pt x="27" y="76"/>
                      <a:pt x="27" y="76"/>
                    </a:cubicBezTo>
                    <a:cubicBezTo>
                      <a:pt x="27" y="76"/>
                      <a:pt x="28" y="77"/>
                      <a:pt x="28" y="78"/>
                    </a:cubicBezTo>
                    <a:cubicBezTo>
                      <a:pt x="28" y="79"/>
                      <a:pt x="29" y="79"/>
                      <a:pt x="29" y="79"/>
                    </a:cubicBezTo>
                    <a:cubicBezTo>
                      <a:pt x="30" y="79"/>
                      <a:pt x="31" y="80"/>
                      <a:pt x="31" y="81"/>
                    </a:cubicBezTo>
                    <a:cubicBezTo>
                      <a:pt x="31" y="81"/>
                      <a:pt x="32" y="83"/>
                      <a:pt x="32" y="84"/>
                    </a:cubicBezTo>
                    <a:cubicBezTo>
                      <a:pt x="32" y="85"/>
                      <a:pt x="33" y="86"/>
                      <a:pt x="34" y="86"/>
                    </a:cubicBezTo>
                    <a:cubicBezTo>
                      <a:pt x="34" y="87"/>
                      <a:pt x="35" y="88"/>
                      <a:pt x="36" y="88"/>
                    </a:cubicBezTo>
                    <a:cubicBezTo>
                      <a:pt x="36" y="88"/>
                      <a:pt x="37" y="88"/>
                      <a:pt x="38" y="89"/>
                    </a:cubicBezTo>
                    <a:cubicBezTo>
                      <a:pt x="38" y="90"/>
                      <a:pt x="42" y="91"/>
                      <a:pt x="42" y="91"/>
                    </a:cubicBezTo>
                    <a:cubicBezTo>
                      <a:pt x="42" y="91"/>
                      <a:pt x="44" y="91"/>
                      <a:pt x="45" y="90"/>
                    </a:cubicBezTo>
                    <a:cubicBezTo>
                      <a:pt x="46" y="90"/>
                      <a:pt x="47" y="92"/>
                      <a:pt x="47" y="93"/>
                    </a:cubicBezTo>
                    <a:cubicBezTo>
                      <a:pt x="48" y="93"/>
                      <a:pt x="49" y="93"/>
                      <a:pt x="50" y="94"/>
                    </a:cubicBezTo>
                    <a:cubicBezTo>
                      <a:pt x="50" y="94"/>
                      <a:pt x="52" y="94"/>
                      <a:pt x="52" y="94"/>
                    </a:cubicBezTo>
                    <a:cubicBezTo>
                      <a:pt x="53" y="95"/>
                      <a:pt x="54" y="95"/>
                      <a:pt x="55" y="96"/>
                    </a:cubicBezTo>
                    <a:cubicBezTo>
                      <a:pt x="55" y="97"/>
                      <a:pt x="56" y="98"/>
                      <a:pt x="57" y="99"/>
                    </a:cubicBezTo>
                    <a:cubicBezTo>
                      <a:pt x="58" y="100"/>
                      <a:pt x="58" y="100"/>
                      <a:pt x="59" y="101"/>
                    </a:cubicBezTo>
                    <a:cubicBezTo>
                      <a:pt x="60" y="101"/>
                      <a:pt x="62" y="102"/>
                      <a:pt x="62" y="102"/>
                    </a:cubicBezTo>
                    <a:cubicBezTo>
                      <a:pt x="62" y="102"/>
                      <a:pt x="62" y="100"/>
                      <a:pt x="63" y="100"/>
                    </a:cubicBezTo>
                    <a:cubicBezTo>
                      <a:pt x="63" y="100"/>
                      <a:pt x="64" y="102"/>
                      <a:pt x="64" y="102"/>
                    </a:cubicBezTo>
                    <a:cubicBezTo>
                      <a:pt x="64" y="102"/>
                      <a:pt x="65" y="104"/>
                      <a:pt x="65" y="104"/>
                    </a:cubicBezTo>
                    <a:cubicBezTo>
                      <a:pt x="66" y="105"/>
                      <a:pt x="66" y="107"/>
                      <a:pt x="65" y="108"/>
                    </a:cubicBezTo>
                    <a:cubicBezTo>
                      <a:pt x="65" y="108"/>
                      <a:pt x="64" y="110"/>
                      <a:pt x="63" y="111"/>
                    </a:cubicBezTo>
                    <a:cubicBezTo>
                      <a:pt x="62" y="112"/>
                      <a:pt x="63" y="113"/>
                      <a:pt x="63" y="114"/>
                    </a:cubicBezTo>
                    <a:cubicBezTo>
                      <a:pt x="64" y="116"/>
                      <a:pt x="63" y="116"/>
                      <a:pt x="63" y="117"/>
                    </a:cubicBezTo>
                    <a:cubicBezTo>
                      <a:pt x="63" y="118"/>
                      <a:pt x="63" y="119"/>
                      <a:pt x="63" y="119"/>
                    </a:cubicBezTo>
                    <a:cubicBezTo>
                      <a:pt x="64" y="120"/>
                      <a:pt x="65" y="120"/>
                      <a:pt x="67" y="122"/>
                    </a:cubicBezTo>
                    <a:cubicBezTo>
                      <a:pt x="68" y="124"/>
                      <a:pt x="67" y="124"/>
                      <a:pt x="68" y="125"/>
                    </a:cubicBezTo>
                    <a:cubicBezTo>
                      <a:pt x="68" y="126"/>
                      <a:pt x="70" y="128"/>
                      <a:pt x="70" y="129"/>
                    </a:cubicBezTo>
                    <a:cubicBezTo>
                      <a:pt x="70" y="130"/>
                      <a:pt x="72" y="131"/>
                      <a:pt x="73" y="131"/>
                    </a:cubicBezTo>
                    <a:cubicBezTo>
                      <a:pt x="74" y="132"/>
                      <a:pt x="77" y="134"/>
                      <a:pt x="78" y="135"/>
                    </a:cubicBezTo>
                    <a:cubicBezTo>
                      <a:pt x="78" y="136"/>
                      <a:pt x="78" y="138"/>
                      <a:pt x="78" y="139"/>
                    </a:cubicBezTo>
                    <a:cubicBezTo>
                      <a:pt x="78" y="140"/>
                      <a:pt x="78" y="142"/>
                      <a:pt x="78" y="144"/>
                    </a:cubicBezTo>
                    <a:cubicBezTo>
                      <a:pt x="79" y="145"/>
                      <a:pt x="79" y="146"/>
                      <a:pt x="78" y="148"/>
                    </a:cubicBezTo>
                    <a:cubicBezTo>
                      <a:pt x="77" y="150"/>
                      <a:pt x="79" y="155"/>
                      <a:pt x="79" y="157"/>
                    </a:cubicBezTo>
                    <a:cubicBezTo>
                      <a:pt x="78" y="160"/>
                      <a:pt x="77" y="160"/>
                      <a:pt x="78" y="161"/>
                    </a:cubicBezTo>
                    <a:cubicBezTo>
                      <a:pt x="78" y="162"/>
                      <a:pt x="78" y="164"/>
                      <a:pt x="78" y="165"/>
                    </a:cubicBezTo>
                    <a:cubicBezTo>
                      <a:pt x="78" y="165"/>
                      <a:pt x="78" y="167"/>
                      <a:pt x="78" y="169"/>
                    </a:cubicBezTo>
                    <a:cubicBezTo>
                      <a:pt x="78" y="170"/>
                      <a:pt x="79" y="167"/>
                      <a:pt x="79" y="166"/>
                    </a:cubicBezTo>
                    <a:cubicBezTo>
                      <a:pt x="80" y="166"/>
                      <a:pt x="80" y="168"/>
                      <a:pt x="79" y="170"/>
                    </a:cubicBezTo>
                    <a:cubicBezTo>
                      <a:pt x="82" y="170"/>
                      <a:pt x="84" y="170"/>
                      <a:pt x="86" y="170"/>
                    </a:cubicBezTo>
                    <a:cubicBezTo>
                      <a:pt x="87" y="170"/>
                      <a:pt x="88" y="170"/>
                      <a:pt x="89" y="170"/>
                    </a:cubicBezTo>
                    <a:cubicBezTo>
                      <a:pt x="89" y="170"/>
                      <a:pt x="89" y="169"/>
                      <a:pt x="89" y="169"/>
                    </a:cubicBezTo>
                    <a:cubicBezTo>
                      <a:pt x="90" y="168"/>
                      <a:pt x="89" y="166"/>
                      <a:pt x="89" y="16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任意多边形: 形状 32"/>
              <p:cNvSpPr/>
              <p:nvPr/>
            </p:nvSpPr>
            <p:spPr bwMode="auto">
              <a:xfrm>
                <a:off x="5945188" y="3448050"/>
                <a:ext cx="49213" cy="22225"/>
              </a:xfrm>
              <a:custGeom>
                <a:avLst/>
                <a:gdLst>
                  <a:gd name="T0" fmla="*/ 12 w 13"/>
                  <a:gd name="T1" fmla="*/ 4 h 6"/>
                  <a:gd name="T2" fmla="*/ 9 w 13"/>
                  <a:gd name="T3" fmla="*/ 3 h 6"/>
                  <a:gd name="T4" fmla="*/ 6 w 13"/>
                  <a:gd name="T5" fmla="*/ 1 h 6"/>
                  <a:gd name="T6" fmla="*/ 4 w 13"/>
                  <a:gd name="T7" fmla="*/ 1 h 6"/>
                  <a:gd name="T8" fmla="*/ 2 w 13"/>
                  <a:gd name="T9" fmla="*/ 0 h 6"/>
                  <a:gd name="T10" fmla="*/ 0 w 13"/>
                  <a:gd name="T11" fmla="*/ 2 h 6"/>
                  <a:gd name="T12" fmla="*/ 2 w 13"/>
                  <a:gd name="T13" fmla="*/ 1 h 6"/>
                  <a:gd name="T14" fmla="*/ 4 w 13"/>
                  <a:gd name="T15" fmla="*/ 2 h 6"/>
                  <a:gd name="T16" fmla="*/ 7 w 13"/>
                  <a:gd name="T17" fmla="*/ 3 h 6"/>
                  <a:gd name="T18" fmla="*/ 9 w 13"/>
                  <a:gd name="T19" fmla="*/ 5 h 6"/>
                  <a:gd name="T20" fmla="*/ 12 w 13"/>
                  <a:gd name="T21" fmla="*/ 4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6">
                    <a:moveTo>
                      <a:pt x="12" y="4"/>
                    </a:moveTo>
                    <a:cubicBezTo>
                      <a:pt x="12" y="3"/>
                      <a:pt x="10" y="3"/>
                      <a:pt x="9" y="3"/>
                    </a:cubicBezTo>
                    <a:cubicBezTo>
                      <a:pt x="9" y="2"/>
                      <a:pt x="7" y="2"/>
                      <a:pt x="6" y="1"/>
                    </a:cubicBezTo>
                    <a:cubicBezTo>
                      <a:pt x="5" y="1"/>
                      <a:pt x="5" y="1"/>
                      <a:pt x="4" y="1"/>
                    </a:cubicBezTo>
                    <a:cubicBezTo>
                      <a:pt x="4" y="0"/>
                      <a:pt x="3" y="0"/>
                      <a:pt x="2" y="0"/>
                    </a:cubicBezTo>
                    <a:cubicBezTo>
                      <a:pt x="2" y="0"/>
                      <a:pt x="0" y="2"/>
                      <a:pt x="0" y="2"/>
                    </a:cubicBezTo>
                    <a:cubicBezTo>
                      <a:pt x="0" y="2"/>
                      <a:pt x="2" y="2"/>
                      <a:pt x="2" y="1"/>
                    </a:cubicBezTo>
                    <a:cubicBezTo>
                      <a:pt x="3" y="1"/>
                      <a:pt x="4" y="2"/>
                      <a:pt x="4" y="2"/>
                    </a:cubicBezTo>
                    <a:cubicBezTo>
                      <a:pt x="5" y="2"/>
                      <a:pt x="6" y="3"/>
                      <a:pt x="7" y="3"/>
                    </a:cubicBezTo>
                    <a:cubicBezTo>
                      <a:pt x="8" y="3"/>
                      <a:pt x="8" y="4"/>
                      <a:pt x="9" y="5"/>
                    </a:cubicBezTo>
                    <a:cubicBezTo>
                      <a:pt x="10" y="6"/>
                      <a:pt x="13"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任意多边形: 形状 33"/>
              <p:cNvSpPr/>
              <p:nvPr/>
            </p:nvSpPr>
            <p:spPr bwMode="auto">
              <a:xfrm>
                <a:off x="5988050" y="3463925"/>
                <a:ext cx="30163" cy="11113"/>
              </a:xfrm>
              <a:custGeom>
                <a:avLst/>
                <a:gdLst>
                  <a:gd name="T0" fmla="*/ 6 w 8"/>
                  <a:gd name="T1" fmla="*/ 2 h 3"/>
                  <a:gd name="T2" fmla="*/ 5 w 8"/>
                  <a:gd name="T3" fmla="*/ 1 h 3"/>
                  <a:gd name="T4" fmla="*/ 3 w 8"/>
                  <a:gd name="T5" fmla="*/ 1 h 3"/>
                  <a:gd name="T6" fmla="*/ 2 w 8"/>
                  <a:gd name="T7" fmla="*/ 0 h 3"/>
                  <a:gd name="T8" fmla="*/ 2 w 8"/>
                  <a:gd name="T9" fmla="*/ 1 h 3"/>
                  <a:gd name="T10" fmla="*/ 0 w 8"/>
                  <a:gd name="T11" fmla="*/ 2 h 3"/>
                  <a:gd name="T12" fmla="*/ 2 w 8"/>
                  <a:gd name="T13" fmla="*/ 3 h 3"/>
                  <a:gd name="T14" fmla="*/ 4 w 8"/>
                  <a:gd name="T15" fmla="*/ 3 h 3"/>
                  <a:gd name="T16" fmla="*/ 7 w 8"/>
                  <a:gd name="T17" fmla="*/ 3 h 3"/>
                  <a:gd name="T18" fmla="*/ 6 w 8"/>
                  <a:gd name="T19" fmla="*/ 2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3">
                    <a:moveTo>
                      <a:pt x="6" y="2"/>
                    </a:moveTo>
                    <a:cubicBezTo>
                      <a:pt x="6" y="2"/>
                      <a:pt x="5" y="1"/>
                      <a:pt x="5" y="1"/>
                    </a:cubicBezTo>
                    <a:cubicBezTo>
                      <a:pt x="5" y="1"/>
                      <a:pt x="4" y="1"/>
                      <a:pt x="3" y="1"/>
                    </a:cubicBezTo>
                    <a:cubicBezTo>
                      <a:pt x="3" y="1"/>
                      <a:pt x="3" y="0"/>
                      <a:pt x="2" y="0"/>
                    </a:cubicBezTo>
                    <a:cubicBezTo>
                      <a:pt x="2" y="0"/>
                      <a:pt x="2" y="1"/>
                      <a:pt x="2" y="1"/>
                    </a:cubicBezTo>
                    <a:cubicBezTo>
                      <a:pt x="2" y="2"/>
                      <a:pt x="0" y="2"/>
                      <a:pt x="0" y="2"/>
                    </a:cubicBezTo>
                    <a:cubicBezTo>
                      <a:pt x="2" y="3"/>
                      <a:pt x="2" y="3"/>
                      <a:pt x="2" y="3"/>
                    </a:cubicBezTo>
                    <a:cubicBezTo>
                      <a:pt x="2" y="3"/>
                      <a:pt x="3" y="3"/>
                      <a:pt x="4" y="3"/>
                    </a:cubicBezTo>
                    <a:cubicBezTo>
                      <a:pt x="5" y="3"/>
                      <a:pt x="6" y="3"/>
                      <a:pt x="7" y="3"/>
                    </a:cubicBezTo>
                    <a:cubicBezTo>
                      <a:pt x="8" y="3"/>
                      <a:pt x="6" y="2"/>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任意多边形: 形状 34"/>
              <p:cNvSpPr/>
              <p:nvPr/>
            </p:nvSpPr>
            <p:spPr bwMode="auto">
              <a:xfrm>
                <a:off x="6007100" y="3338513"/>
                <a:ext cx="6350" cy="3175"/>
              </a:xfrm>
              <a:custGeom>
                <a:avLst/>
                <a:gdLst>
                  <a:gd name="T0" fmla="*/ 0 w 2"/>
                  <a:gd name="T1" fmla="*/ 1 h 1"/>
                  <a:gd name="T2" fmla="*/ 0 w 2"/>
                  <a:gd name="T3" fmla="*/ 1 h 1"/>
                  <a:gd name="T4" fmla="*/ 1 w 2"/>
                  <a:gd name="T5" fmla="*/ 1 h 1"/>
                  <a:gd name="T6" fmla="*/ 2 w 2"/>
                  <a:gd name="T7" fmla="*/ 0 h 1"/>
                  <a:gd name="T8" fmla="*/ 2 w 2"/>
                  <a:gd name="T9" fmla="*/ 1 h 1"/>
                  <a:gd name="T10" fmla="*/ 0 w 2"/>
                  <a:gd name="T11" fmla="*/ 1 h 1"/>
                </a:gdLst>
                <a:ahLst/>
                <a:cxnLst>
                  <a:cxn ang="0">
                    <a:pos x="T0" y="T1"/>
                  </a:cxn>
                  <a:cxn ang="0">
                    <a:pos x="T2" y="T3"/>
                  </a:cxn>
                  <a:cxn ang="0">
                    <a:pos x="T4" y="T5"/>
                  </a:cxn>
                  <a:cxn ang="0">
                    <a:pos x="T6" y="T7"/>
                  </a:cxn>
                  <a:cxn ang="0">
                    <a:pos x="T8" y="T9"/>
                  </a:cxn>
                  <a:cxn ang="0">
                    <a:pos x="T10" y="T11"/>
                  </a:cxn>
                </a:cxnLst>
                <a:rect l="0" t="0" r="r" b="b"/>
                <a:pathLst>
                  <a:path w="2" h="1">
                    <a:moveTo>
                      <a:pt x="0" y="1"/>
                    </a:moveTo>
                    <a:cubicBezTo>
                      <a:pt x="0" y="1"/>
                      <a:pt x="0" y="1"/>
                      <a:pt x="0" y="1"/>
                    </a:cubicBezTo>
                    <a:cubicBezTo>
                      <a:pt x="1" y="1"/>
                      <a:pt x="1" y="1"/>
                      <a:pt x="1" y="1"/>
                    </a:cubicBezTo>
                    <a:cubicBezTo>
                      <a:pt x="1" y="1"/>
                      <a:pt x="2" y="1"/>
                      <a:pt x="2" y="0"/>
                    </a:cubicBezTo>
                    <a:cubicBezTo>
                      <a:pt x="2" y="0"/>
                      <a:pt x="2" y="0"/>
                      <a:pt x="2" y="1"/>
                    </a:cubicBezTo>
                    <a:cubicBezTo>
                      <a:pt x="1"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任意多边形: 形状 35"/>
              <p:cNvSpPr/>
              <p:nvPr/>
            </p:nvSpPr>
            <p:spPr bwMode="auto">
              <a:xfrm>
                <a:off x="6021388" y="3322638"/>
                <a:ext cx="11113" cy="11113"/>
              </a:xfrm>
              <a:custGeom>
                <a:avLst/>
                <a:gdLst>
                  <a:gd name="T0" fmla="*/ 0 w 3"/>
                  <a:gd name="T1" fmla="*/ 3 h 3"/>
                  <a:gd name="T2" fmla="*/ 1 w 3"/>
                  <a:gd name="T3" fmla="*/ 3 h 3"/>
                  <a:gd name="T4" fmla="*/ 3 w 3"/>
                  <a:gd name="T5" fmla="*/ 2 h 3"/>
                  <a:gd name="T6" fmla="*/ 2 w 3"/>
                  <a:gd name="T7" fmla="*/ 1 h 3"/>
                  <a:gd name="T8" fmla="*/ 1 w 3"/>
                  <a:gd name="T9" fmla="*/ 1 h 3"/>
                  <a:gd name="T10" fmla="*/ 1 w 3"/>
                  <a:gd name="T11" fmla="*/ 2 h 3"/>
                  <a:gd name="T12" fmla="*/ 0 w 3"/>
                  <a:gd name="T13" fmla="*/ 3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0" y="3"/>
                    </a:moveTo>
                    <a:cubicBezTo>
                      <a:pt x="1" y="3"/>
                      <a:pt x="1" y="3"/>
                      <a:pt x="1" y="3"/>
                    </a:cubicBezTo>
                    <a:cubicBezTo>
                      <a:pt x="2" y="2"/>
                      <a:pt x="2" y="2"/>
                      <a:pt x="3" y="2"/>
                    </a:cubicBezTo>
                    <a:cubicBezTo>
                      <a:pt x="3" y="2"/>
                      <a:pt x="2" y="0"/>
                      <a:pt x="2" y="1"/>
                    </a:cubicBezTo>
                    <a:cubicBezTo>
                      <a:pt x="2" y="1"/>
                      <a:pt x="1" y="1"/>
                      <a:pt x="1" y="1"/>
                    </a:cubicBezTo>
                    <a:cubicBezTo>
                      <a:pt x="1" y="1"/>
                      <a:pt x="1" y="1"/>
                      <a:pt x="1" y="2"/>
                    </a:cubicBezTo>
                    <a:cubicBezTo>
                      <a:pt x="1" y="2"/>
                      <a:pt x="1"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任意多边形: 形状 36"/>
              <p:cNvSpPr/>
              <p:nvPr/>
            </p:nvSpPr>
            <p:spPr bwMode="auto">
              <a:xfrm>
                <a:off x="6007100" y="3325813"/>
                <a:ext cx="19050" cy="15875"/>
              </a:xfrm>
              <a:custGeom>
                <a:avLst/>
                <a:gdLst>
                  <a:gd name="T0" fmla="*/ 4 w 5"/>
                  <a:gd name="T1" fmla="*/ 0 h 4"/>
                  <a:gd name="T2" fmla="*/ 2 w 5"/>
                  <a:gd name="T3" fmla="*/ 2 h 4"/>
                  <a:gd name="T4" fmla="*/ 0 w 5"/>
                  <a:gd name="T5" fmla="*/ 3 h 4"/>
                  <a:gd name="T6" fmla="*/ 0 w 5"/>
                  <a:gd name="T7" fmla="*/ 4 h 4"/>
                  <a:gd name="T8" fmla="*/ 2 w 5"/>
                  <a:gd name="T9" fmla="*/ 4 h 4"/>
                  <a:gd name="T10" fmla="*/ 2 w 5"/>
                  <a:gd name="T11" fmla="*/ 3 h 4"/>
                  <a:gd name="T12" fmla="*/ 3 w 5"/>
                  <a:gd name="T13" fmla="*/ 3 h 4"/>
                  <a:gd name="T14" fmla="*/ 4 w 5"/>
                  <a:gd name="T15" fmla="*/ 2 h 4"/>
                  <a:gd name="T16" fmla="*/ 5 w 5"/>
                  <a:gd name="T17" fmla="*/ 1 h 4"/>
                  <a:gd name="T18" fmla="*/ 5 w 5"/>
                  <a:gd name="T19" fmla="*/ 0 h 4"/>
                  <a:gd name="T20" fmla="*/ 4 w 5"/>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 h="4">
                    <a:moveTo>
                      <a:pt x="4" y="0"/>
                    </a:moveTo>
                    <a:cubicBezTo>
                      <a:pt x="4" y="0"/>
                      <a:pt x="2" y="2"/>
                      <a:pt x="2" y="2"/>
                    </a:cubicBezTo>
                    <a:cubicBezTo>
                      <a:pt x="2" y="2"/>
                      <a:pt x="1" y="3"/>
                      <a:pt x="0" y="3"/>
                    </a:cubicBezTo>
                    <a:cubicBezTo>
                      <a:pt x="0" y="3"/>
                      <a:pt x="0" y="4"/>
                      <a:pt x="0" y="4"/>
                    </a:cubicBezTo>
                    <a:cubicBezTo>
                      <a:pt x="1" y="4"/>
                      <a:pt x="1" y="4"/>
                      <a:pt x="2" y="4"/>
                    </a:cubicBezTo>
                    <a:cubicBezTo>
                      <a:pt x="2" y="3"/>
                      <a:pt x="2" y="3"/>
                      <a:pt x="2" y="3"/>
                    </a:cubicBezTo>
                    <a:cubicBezTo>
                      <a:pt x="3" y="3"/>
                      <a:pt x="3" y="3"/>
                      <a:pt x="3" y="3"/>
                    </a:cubicBezTo>
                    <a:cubicBezTo>
                      <a:pt x="3" y="2"/>
                      <a:pt x="4" y="2"/>
                      <a:pt x="4" y="2"/>
                    </a:cubicBezTo>
                    <a:cubicBezTo>
                      <a:pt x="5" y="2"/>
                      <a:pt x="5" y="1"/>
                      <a:pt x="5" y="1"/>
                    </a:cubicBezTo>
                    <a:cubicBezTo>
                      <a:pt x="5" y="0"/>
                      <a:pt x="5" y="0"/>
                      <a:pt x="5" y="0"/>
                    </a:cubicBezTo>
                    <a:cubicBezTo>
                      <a:pt x="5" y="0"/>
                      <a:pt x="4"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任意多边形: 形状 37"/>
              <p:cNvSpPr/>
              <p:nvPr/>
            </p:nvSpPr>
            <p:spPr bwMode="auto">
              <a:xfrm>
                <a:off x="6032500" y="3300413"/>
                <a:ext cx="31750" cy="25400"/>
              </a:xfrm>
              <a:custGeom>
                <a:avLst/>
                <a:gdLst>
                  <a:gd name="T0" fmla="*/ 1 w 8"/>
                  <a:gd name="T1" fmla="*/ 1 h 7"/>
                  <a:gd name="T2" fmla="*/ 1 w 8"/>
                  <a:gd name="T3" fmla="*/ 2 h 7"/>
                  <a:gd name="T4" fmla="*/ 0 w 8"/>
                  <a:gd name="T5" fmla="*/ 4 h 7"/>
                  <a:gd name="T6" fmla="*/ 3 w 8"/>
                  <a:gd name="T7" fmla="*/ 6 h 7"/>
                  <a:gd name="T8" fmla="*/ 5 w 8"/>
                  <a:gd name="T9" fmla="*/ 6 h 7"/>
                  <a:gd name="T10" fmla="*/ 7 w 8"/>
                  <a:gd name="T11" fmla="*/ 7 h 7"/>
                  <a:gd name="T12" fmla="*/ 6 w 8"/>
                  <a:gd name="T13" fmla="*/ 3 h 7"/>
                  <a:gd name="T14" fmla="*/ 5 w 8"/>
                  <a:gd name="T15" fmla="*/ 2 h 7"/>
                  <a:gd name="T16" fmla="*/ 3 w 8"/>
                  <a:gd name="T17" fmla="*/ 1 h 7"/>
                  <a:gd name="T18" fmla="*/ 3 w 8"/>
                  <a:gd name="T19" fmla="*/ 0 h 7"/>
                  <a:gd name="T20" fmla="*/ 3 w 8"/>
                  <a:gd name="T21" fmla="*/ 0 h 7"/>
                  <a:gd name="T22" fmla="*/ 1 w 8"/>
                  <a:gd name="T23"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7">
                    <a:moveTo>
                      <a:pt x="1" y="1"/>
                    </a:moveTo>
                    <a:cubicBezTo>
                      <a:pt x="1" y="1"/>
                      <a:pt x="1" y="2"/>
                      <a:pt x="1" y="2"/>
                    </a:cubicBezTo>
                    <a:cubicBezTo>
                      <a:pt x="0" y="2"/>
                      <a:pt x="0" y="4"/>
                      <a:pt x="0" y="4"/>
                    </a:cubicBezTo>
                    <a:cubicBezTo>
                      <a:pt x="0" y="4"/>
                      <a:pt x="3" y="6"/>
                      <a:pt x="3" y="6"/>
                    </a:cubicBezTo>
                    <a:cubicBezTo>
                      <a:pt x="4" y="6"/>
                      <a:pt x="5" y="6"/>
                      <a:pt x="5" y="6"/>
                    </a:cubicBezTo>
                    <a:cubicBezTo>
                      <a:pt x="5" y="6"/>
                      <a:pt x="7" y="7"/>
                      <a:pt x="7" y="7"/>
                    </a:cubicBezTo>
                    <a:cubicBezTo>
                      <a:pt x="8" y="6"/>
                      <a:pt x="6" y="4"/>
                      <a:pt x="6" y="3"/>
                    </a:cubicBezTo>
                    <a:cubicBezTo>
                      <a:pt x="6" y="3"/>
                      <a:pt x="5" y="2"/>
                      <a:pt x="5" y="2"/>
                    </a:cubicBezTo>
                    <a:cubicBezTo>
                      <a:pt x="4" y="2"/>
                      <a:pt x="3" y="2"/>
                      <a:pt x="3" y="1"/>
                    </a:cubicBezTo>
                    <a:cubicBezTo>
                      <a:pt x="3" y="1"/>
                      <a:pt x="3" y="1"/>
                      <a:pt x="3" y="0"/>
                    </a:cubicBezTo>
                    <a:cubicBezTo>
                      <a:pt x="3" y="0"/>
                      <a:pt x="3" y="0"/>
                      <a:pt x="3" y="0"/>
                    </a:cubicBezTo>
                    <a:cubicBezTo>
                      <a:pt x="2" y="1"/>
                      <a:pt x="2"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任意多边形: 形状 38"/>
              <p:cNvSpPr/>
              <p:nvPr/>
            </p:nvSpPr>
            <p:spPr bwMode="auto">
              <a:xfrm>
                <a:off x="5918200" y="3197225"/>
                <a:ext cx="34925" cy="19050"/>
              </a:xfrm>
              <a:custGeom>
                <a:avLst/>
                <a:gdLst>
                  <a:gd name="T0" fmla="*/ 7 w 9"/>
                  <a:gd name="T1" fmla="*/ 4 h 5"/>
                  <a:gd name="T2" fmla="*/ 6 w 9"/>
                  <a:gd name="T3" fmla="*/ 2 h 5"/>
                  <a:gd name="T4" fmla="*/ 4 w 9"/>
                  <a:gd name="T5" fmla="*/ 1 h 5"/>
                  <a:gd name="T6" fmla="*/ 3 w 9"/>
                  <a:gd name="T7" fmla="*/ 0 h 5"/>
                  <a:gd name="T8" fmla="*/ 2 w 9"/>
                  <a:gd name="T9" fmla="*/ 1 h 5"/>
                  <a:gd name="T10" fmla="*/ 2 w 9"/>
                  <a:gd name="T11" fmla="*/ 2 h 5"/>
                  <a:gd name="T12" fmla="*/ 0 w 9"/>
                  <a:gd name="T13" fmla="*/ 4 h 5"/>
                  <a:gd name="T14" fmla="*/ 3 w 9"/>
                  <a:gd name="T15" fmla="*/ 5 h 5"/>
                  <a:gd name="T16" fmla="*/ 5 w 9"/>
                  <a:gd name="T17" fmla="*/ 4 h 5"/>
                  <a:gd name="T18" fmla="*/ 8 w 9"/>
                  <a:gd name="T19" fmla="*/ 5 h 5"/>
                  <a:gd name="T20" fmla="*/ 7 w 9"/>
                  <a:gd name="T21"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5">
                    <a:moveTo>
                      <a:pt x="7" y="4"/>
                    </a:moveTo>
                    <a:cubicBezTo>
                      <a:pt x="7" y="3"/>
                      <a:pt x="6" y="2"/>
                      <a:pt x="6" y="2"/>
                    </a:cubicBezTo>
                    <a:cubicBezTo>
                      <a:pt x="5" y="1"/>
                      <a:pt x="4" y="1"/>
                      <a:pt x="4" y="1"/>
                    </a:cubicBezTo>
                    <a:cubicBezTo>
                      <a:pt x="4" y="1"/>
                      <a:pt x="3" y="0"/>
                      <a:pt x="3" y="0"/>
                    </a:cubicBezTo>
                    <a:cubicBezTo>
                      <a:pt x="3" y="0"/>
                      <a:pt x="2" y="1"/>
                      <a:pt x="2" y="1"/>
                    </a:cubicBezTo>
                    <a:cubicBezTo>
                      <a:pt x="2" y="2"/>
                      <a:pt x="2" y="2"/>
                      <a:pt x="2" y="2"/>
                    </a:cubicBezTo>
                    <a:cubicBezTo>
                      <a:pt x="2" y="2"/>
                      <a:pt x="1" y="4"/>
                      <a:pt x="0" y="4"/>
                    </a:cubicBezTo>
                    <a:cubicBezTo>
                      <a:pt x="0" y="4"/>
                      <a:pt x="3" y="5"/>
                      <a:pt x="3" y="5"/>
                    </a:cubicBezTo>
                    <a:cubicBezTo>
                      <a:pt x="3" y="5"/>
                      <a:pt x="5" y="4"/>
                      <a:pt x="5" y="4"/>
                    </a:cubicBezTo>
                    <a:cubicBezTo>
                      <a:pt x="5" y="4"/>
                      <a:pt x="7" y="5"/>
                      <a:pt x="8" y="5"/>
                    </a:cubicBezTo>
                    <a:cubicBezTo>
                      <a:pt x="9" y="5"/>
                      <a:pt x="8" y="4"/>
                      <a:pt x="7"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任意多边形: 形状 39"/>
              <p:cNvSpPr/>
              <p:nvPr/>
            </p:nvSpPr>
            <p:spPr bwMode="auto">
              <a:xfrm>
                <a:off x="5903913" y="3128963"/>
                <a:ext cx="122238" cy="98425"/>
              </a:xfrm>
              <a:custGeom>
                <a:avLst/>
                <a:gdLst>
                  <a:gd name="T0" fmla="*/ 30 w 32"/>
                  <a:gd name="T1" fmla="*/ 16 h 26"/>
                  <a:gd name="T2" fmla="*/ 28 w 32"/>
                  <a:gd name="T3" fmla="*/ 14 h 26"/>
                  <a:gd name="T4" fmla="*/ 26 w 32"/>
                  <a:gd name="T5" fmla="*/ 13 h 26"/>
                  <a:gd name="T6" fmla="*/ 24 w 32"/>
                  <a:gd name="T7" fmla="*/ 11 h 26"/>
                  <a:gd name="T8" fmla="*/ 24 w 32"/>
                  <a:gd name="T9" fmla="*/ 9 h 26"/>
                  <a:gd name="T10" fmla="*/ 23 w 32"/>
                  <a:gd name="T11" fmla="*/ 8 h 26"/>
                  <a:gd name="T12" fmla="*/ 21 w 32"/>
                  <a:gd name="T13" fmla="*/ 7 h 26"/>
                  <a:gd name="T14" fmla="*/ 19 w 32"/>
                  <a:gd name="T15" fmla="*/ 6 h 26"/>
                  <a:gd name="T16" fmla="*/ 16 w 32"/>
                  <a:gd name="T17" fmla="*/ 5 h 26"/>
                  <a:gd name="T18" fmla="*/ 15 w 32"/>
                  <a:gd name="T19" fmla="*/ 4 h 26"/>
                  <a:gd name="T20" fmla="*/ 12 w 32"/>
                  <a:gd name="T21" fmla="*/ 5 h 26"/>
                  <a:gd name="T22" fmla="*/ 11 w 32"/>
                  <a:gd name="T23" fmla="*/ 3 h 26"/>
                  <a:gd name="T24" fmla="*/ 14 w 32"/>
                  <a:gd name="T25" fmla="*/ 3 h 26"/>
                  <a:gd name="T26" fmla="*/ 13 w 32"/>
                  <a:gd name="T27" fmla="*/ 1 h 26"/>
                  <a:gd name="T28" fmla="*/ 11 w 32"/>
                  <a:gd name="T29" fmla="*/ 1 h 26"/>
                  <a:gd name="T30" fmla="*/ 9 w 32"/>
                  <a:gd name="T31" fmla="*/ 1 h 26"/>
                  <a:gd name="T32" fmla="*/ 6 w 32"/>
                  <a:gd name="T33" fmla="*/ 2 h 26"/>
                  <a:gd name="T34" fmla="*/ 5 w 32"/>
                  <a:gd name="T35" fmla="*/ 4 h 26"/>
                  <a:gd name="T36" fmla="*/ 4 w 32"/>
                  <a:gd name="T37" fmla="*/ 3 h 26"/>
                  <a:gd name="T38" fmla="*/ 5 w 32"/>
                  <a:gd name="T39" fmla="*/ 0 h 26"/>
                  <a:gd name="T40" fmla="*/ 4 w 32"/>
                  <a:gd name="T41" fmla="*/ 0 h 26"/>
                  <a:gd name="T42" fmla="*/ 2 w 32"/>
                  <a:gd name="T43" fmla="*/ 2 h 26"/>
                  <a:gd name="T44" fmla="*/ 0 w 32"/>
                  <a:gd name="T45" fmla="*/ 5 h 26"/>
                  <a:gd name="T46" fmla="*/ 3 w 32"/>
                  <a:gd name="T47" fmla="*/ 7 h 26"/>
                  <a:gd name="T48" fmla="*/ 1 w 32"/>
                  <a:gd name="T49" fmla="*/ 7 h 26"/>
                  <a:gd name="T50" fmla="*/ 2 w 32"/>
                  <a:gd name="T51" fmla="*/ 8 h 26"/>
                  <a:gd name="T52" fmla="*/ 4 w 32"/>
                  <a:gd name="T53" fmla="*/ 9 h 26"/>
                  <a:gd name="T54" fmla="*/ 6 w 32"/>
                  <a:gd name="T55" fmla="*/ 9 h 26"/>
                  <a:gd name="T56" fmla="*/ 9 w 32"/>
                  <a:gd name="T57" fmla="*/ 9 h 26"/>
                  <a:gd name="T58" fmla="*/ 12 w 32"/>
                  <a:gd name="T59" fmla="*/ 10 h 26"/>
                  <a:gd name="T60" fmla="*/ 12 w 32"/>
                  <a:gd name="T61" fmla="*/ 8 h 26"/>
                  <a:gd name="T62" fmla="*/ 14 w 32"/>
                  <a:gd name="T63" fmla="*/ 9 h 26"/>
                  <a:gd name="T64" fmla="*/ 15 w 32"/>
                  <a:gd name="T65" fmla="*/ 11 h 26"/>
                  <a:gd name="T66" fmla="*/ 17 w 32"/>
                  <a:gd name="T67" fmla="*/ 12 h 26"/>
                  <a:gd name="T68" fmla="*/ 19 w 32"/>
                  <a:gd name="T69" fmla="*/ 14 h 26"/>
                  <a:gd name="T70" fmla="*/ 20 w 32"/>
                  <a:gd name="T71" fmla="*/ 16 h 26"/>
                  <a:gd name="T72" fmla="*/ 18 w 32"/>
                  <a:gd name="T73" fmla="*/ 17 h 26"/>
                  <a:gd name="T74" fmla="*/ 20 w 32"/>
                  <a:gd name="T75" fmla="*/ 19 h 26"/>
                  <a:gd name="T76" fmla="*/ 17 w 32"/>
                  <a:gd name="T77" fmla="*/ 19 h 26"/>
                  <a:gd name="T78" fmla="*/ 17 w 32"/>
                  <a:gd name="T79" fmla="*/ 20 h 26"/>
                  <a:gd name="T80" fmla="*/ 16 w 32"/>
                  <a:gd name="T81" fmla="*/ 19 h 26"/>
                  <a:gd name="T82" fmla="*/ 14 w 32"/>
                  <a:gd name="T83" fmla="*/ 19 h 26"/>
                  <a:gd name="T84" fmla="*/ 13 w 32"/>
                  <a:gd name="T85" fmla="*/ 20 h 26"/>
                  <a:gd name="T86" fmla="*/ 15 w 32"/>
                  <a:gd name="T87" fmla="*/ 21 h 26"/>
                  <a:gd name="T88" fmla="*/ 17 w 32"/>
                  <a:gd name="T89" fmla="*/ 20 h 26"/>
                  <a:gd name="T90" fmla="*/ 19 w 32"/>
                  <a:gd name="T91" fmla="*/ 20 h 26"/>
                  <a:gd name="T92" fmla="*/ 21 w 32"/>
                  <a:gd name="T93" fmla="*/ 22 h 26"/>
                  <a:gd name="T94" fmla="*/ 22 w 32"/>
                  <a:gd name="T95" fmla="*/ 24 h 26"/>
                  <a:gd name="T96" fmla="*/ 25 w 32"/>
                  <a:gd name="T97" fmla="*/ 25 h 26"/>
                  <a:gd name="T98" fmla="*/ 29 w 32"/>
                  <a:gd name="T99" fmla="*/ 26 h 26"/>
                  <a:gd name="T100" fmla="*/ 27 w 32"/>
                  <a:gd name="T101" fmla="*/ 24 h 26"/>
                  <a:gd name="T102" fmla="*/ 25 w 32"/>
                  <a:gd name="T103" fmla="*/ 22 h 26"/>
                  <a:gd name="T104" fmla="*/ 30 w 32"/>
                  <a:gd name="T105" fmla="*/ 24 h 26"/>
                  <a:gd name="T106" fmla="*/ 29 w 32"/>
                  <a:gd name="T107" fmla="*/ 23 h 26"/>
                  <a:gd name="T108" fmla="*/ 29 w 32"/>
                  <a:gd name="T109" fmla="*/ 21 h 26"/>
                  <a:gd name="T110" fmla="*/ 26 w 32"/>
                  <a:gd name="T111" fmla="*/ 19 h 26"/>
                  <a:gd name="T112" fmla="*/ 26 w 32"/>
                  <a:gd name="T113" fmla="*/ 17 h 26"/>
                  <a:gd name="T114" fmla="*/ 28 w 32"/>
                  <a:gd name="T115" fmla="*/ 18 h 26"/>
                  <a:gd name="T116" fmla="*/ 30 w 32"/>
                  <a:gd name="T117" fmla="*/ 20 h 26"/>
                  <a:gd name="T118" fmla="*/ 31 w 32"/>
                  <a:gd name="T119" fmla="*/ 18 h 26"/>
                  <a:gd name="T120" fmla="*/ 32 w 32"/>
                  <a:gd name="T121" fmla="*/ 16 h 26"/>
                  <a:gd name="T122" fmla="*/ 30 w 32"/>
                  <a:gd name="T123" fmla="*/ 16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 h="26">
                    <a:moveTo>
                      <a:pt x="30" y="16"/>
                    </a:moveTo>
                    <a:cubicBezTo>
                      <a:pt x="29" y="16"/>
                      <a:pt x="29" y="14"/>
                      <a:pt x="28" y="14"/>
                    </a:cubicBezTo>
                    <a:cubicBezTo>
                      <a:pt x="28" y="13"/>
                      <a:pt x="26" y="13"/>
                      <a:pt x="26" y="13"/>
                    </a:cubicBezTo>
                    <a:cubicBezTo>
                      <a:pt x="25" y="13"/>
                      <a:pt x="24" y="12"/>
                      <a:pt x="24" y="11"/>
                    </a:cubicBezTo>
                    <a:cubicBezTo>
                      <a:pt x="24" y="11"/>
                      <a:pt x="25" y="10"/>
                      <a:pt x="24" y="9"/>
                    </a:cubicBezTo>
                    <a:cubicBezTo>
                      <a:pt x="24" y="9"/>
                      <a:pt x="23" y="8"/>
                      <a:pt x="23" y="8"/>
                    </a:cubicBezTo>
                    <a:cubicBezTo>
                      <a:pt x="22" y="8"/>
                      <a:pt x="21" y="8"/>
                      <a:pt x="21" y="7"/>
                    </a:cubicBezTo>
                    <a:cubicBezTo>
                      <a:pt x="21" y="7"/>
                      <a:pt x="20" y="6"/>
                      <a:pt x="19" y="6"/>
                    </a:cubicBezTo>
                    <a:cubicBezTo>
                      <a:pt x="18" y="6"/>
                      <a:pt x="17" y="5"/>
                      <a:pt x="16" y="5"/>
                    </a:cubicBezTo>
                    <a:cubicBezTo>
                      <a:pt x="16" y="5"/>
                      <a:pt x="15" y="4"/>
                      <a:pt x="15" y="4"/>
                    </a:cubicBezTo>
                    <a:cubicBezTo>
                      <a:pt x="14" y="3"/>
                      <a:pt x="13" y="5"/>
                      <a:pt x="12" y="5"/>
                    </a:cubicBezTo>
                    <a:cubicBezTo>
                      <a:pt x="12" y="5"/>
                      <a:pt x="10" y="3"/>
                      <a:pt x="11" y="3"/>
                    </a:cubicBezTo>
                    <a:cubicBezTo>
                      <a:pt x="11" y="3"/>
                      <a:pt x="14" y="3"/>
                      <a:pt x="14" y="3"/>
                    </a:cubicBezTo>
                    <a:cubicBezTo>
                      <a:pt x="14" y="2"/>
                      <a:pt x="13" y="1"/>
                      <a:pt x="13" y="1"/>
                    </a:cubicBezTo>
                    <a:cubicBezTo>
                      <a:pt x="13" y="1"/>
                      <a:pt x="11" y="1"/>
                      <a:pt x="11" y="1"/>
                    </a:cubicBezTo>
                    <a:cubicBezTo>
                      <a:pt x="10" y="1"/>
                      <a:pt x="9" y="1"/>
                      <a:pt x="9" y="1"/>
                    </a:cubicBezTo>
                    <a:cubicBezTo>
                      <a:pt x="8" y="1"/>
                      <a:pt x="7" y="1"/>
                      <a:pt x="6" y="2"/>
                    </a:cubicBezTo>
                    <a:cubicBezTo>
                      <a:pt x="6" y="2"/>
                      <a:pt x="5" y="4"/>
                      <a:pt x="5" y="4"/>
                    </a:cubicBezTo>
                    <a:cubicBezTo>
                      <a:pt x="5" y="5"/>
                      <a:pt x="4" y="4"/>
                      <a:pt x="4" y="3"/>
                    </a:cubicBezTo>
                    <a:cubicBezTo>
                      <a:pt x="4" y="3"/>
                      <a:pt x="5" y="1"/>
                      <a:pt x="5" y="0"/>
                    </a:cubicBezTo>
                    <a:cubicBezTo>
                      <a:pt x="6" y="0"/>
                      <a:pt x="5" y="0"/>
                      <a:pt x="4" y="0"/>
                    </a:cubicBezTo>
                    <a:cubicBezTo>
                      <a:pt x="3" y="0"/>
                      <a:pt x="2" y="1"/>
                      <a:pt x="2" y="2"/>
                    </a:cubicBezTo>
                    <a:cubicBezTo>
                      <a:pt x="1" y="2"/>
                      <a:pt x="0" y="4"/>
                      <a:pt x="0" y="5"/>
                    </a:cubicBezTo>
                    <a:cubicBezTo>
                      <a:pt x="1" y="6"/>
                      <a:pt x="3" y="7"/>
                      <a:pt x="3" y="7"/>
                    </a:cubicBezTo>
                    <a:cubicBezTo>
                      <a:pt x="1" y="7"/>
                      <a:pt x="1" y="7"/>
                      <a:pt x="1" y="7"/>
                    </a:cubicBezTo>
                    <a:cubicBezTo>
                      <a:pt x="1" y="7"/>
                      <a:pt x="1" y="8"/>
                      <a:pt x="2" y="8"/>
                    </a:cubicBezTo>
                    <a:cubicBezTo>
                      <a:pt x="2" y="8"/>
                      <a:pt x="4" y="8"/>
                      <a:pt x="4" y="9"/>
                    </a:cubicBezTo>
                    <a:cubicBezTo>
                      <a:pt x="4" y="9"/>
                      <a:pt x="6" y="9"/>
                      <a:pt x="6" y="9"/>
                    </a:cubicBezTo>
                    <a:cubicBezTo>
                      <a:pt x="7" y="9"/>
                      <a:pt x="9" y="9"/>
                      <a:pt x="9" y="9"/>
                    </a:cubicBezTo>
                    <a:cubicBezTo>
                      <a:pt x="10" y="10"/>
                      <a:pt x="12" y="10"/>
                      <a:pt x="12" y="10"/>
                    </a:cubicBezTo>
                    <a:cubicBezTo>
                      <a:pt x="12" y="9"/>
                      <a:pt x="12" y="8"/>
                      <a:pt x="12" y="8"/>
                    </a:cubicBezTo>
                    <a:cubicBezTo>
                      <a:pt x="12" y="8"/>
                      <a:pt x="13" y="9"/>
                      <a:pt x="14" y="9"/>
                    </a:cubicBezTo>
                    <a:cubicBezTo>
                      <a:pt x="14" y="10"/>
                      <a:pt x="15" y="10"/>
                      <a:pt x="15" y="11"/>
                    </a:cubicBezTo>
                    <a:cubicBezTo>
                      <a:pt x="15" y="11"/>
                      <a:pt x="16" y="12"/>
                      <a:pt x="17" y="12"/>
                    </a:cubicBezTo>
                    <a:cubicBezTo>
                      <a:pt x="17" y="12"/>
                      <a:pt x="19" y="13"/>
                      <a:pt x="19" y="14"/>
                    </a:cubicBezTo>
                    <a:cubicBezTo>
                      <a:pt x="19" y="14"/>
                      <a:pt x="20" y="16"/>
                      <a:pt x="20" y="16"/>
                    </a:cubicBezTo>
                    <a:cubicBezTo>
                      <a:pt x="19" y="16"/>
                      <a:pt x="19" y="16"/>
                      <a:pt x="18" y="17"/>
                    </a:cubicBezTo>
                    <a:cubicBezTo>
                      <a:pt x="18" y="17"/>
                      <a:pt x="20" y="18"/>
                      <a:pt x="20" y="19"/>
                    </a:cubicBezTo>
                    <a:cubicBezTo>
                      <a:pt x="20" y="19"/>
                      <a:pt x="18" y="19"/>
                      <a:pt x="17" y="19"/>
                    </a:cubicBezTo>
                    <a:cubicBezTo>
                      <a:pt x="17" y="19"/>
                      <a:pt x="17" y="20"/>
                      <a:pt x="17" y="20"/>
                    </a:cubicBezTo>
                    <a:cubicBezTo>
                      <a:pt x="16" y="19"/>
                      <a:pt x="16" y="19"/>
                      <a:pt x="16" y="19"/>
                    </a:cubicBezTo>
                    <a:cubicBezTo>
                      <a:pt x="16" y="19"/>
                      <a:pt x="15" y="19"/>
                      <a:pt x="14" y="19"/>
                    </a:cubicBezTo>
                    <a:cubicBezTo>
                      <a:pt x="14" y="19"/>
                      <a:pt x="13" y="20"/>
                      <a:pt x="13" y="20"/>
                    </a:cubicBezTo>
                    <a:cubicBezTo>
                      <a:pt x="13" y="20"/>
                      <a:pt x="14" y="21"/>
                      <a:pt x="15" y="21"/>
                    </a:cubicBezTo>
                    <a:cubicBezTo>
                      <a:pt x="15" y="21"/>
                      <a:pt x="17" y="20"/>
                      <a:pt x="17" y="20"/>
                    </a:cubicBezTo>
                    <a:cubicBezTo>
                      <a:pt x="17" y="20"/>
                      <a:pt x="18" y="21"/>
                      <a:pt x="19" y="20"/>
                    </a:cubicBezTo>
                    <a:cubicBezTo>
                      <a:pt x="19" y="20"/>
                      <a:pt x="20" y="22"/>
                      <a:pt x="21" y="22"/>
                    </a:cubicBezTo>
                    <a:cubicBezTo>
                      <a:pt x="21" y="22"/>
                      <a:pt x="22" y="24"/>
                      <a:pt x="22" y="24"/>
                    </a:cubicBezTo>
                    <a:cubicBezTo>
                      <a:pt x="23" y="24"/>
                      <a:pt x="25" y="25"/>
                      <a:pt x="25" y="25"/>
                    </a:cubicBezTo>
                    <a:cubicBezTo>
                      <a:pt x="25" y="26"/>
                      <a:pt x="29" y="26"/>
                      <a:pt x="29" y="26"/>
                    </a:cubicBezTo>
                    <a:cubicBezTo>
                      <a:pt x="29" y="26"/>
                      <a:pt x="28" y="25"/>
                      <a:pt x="27" y="24"/>
                    </a:cubicBezTo>
                    <a:cubicBezTo>
                      <a:pt x="27" y="24"/>
                      <a:pt x="25" y="23"/>
                      <a:pt x="25" y="22"/>
                    </a:cubicBezTo>
                    <a:cubicBezTo>
                      <a:pt x="25" y="21"/>
                      <a:pt x="29" y="24"/>
                      <a:pt x="30" y="24"/>
                    </a:cubicBezTo>
                    <a:cubicBezTo>
                      <a:pt x="30" y="24"/>
                      <a:pt x="30" y="23"/>
                      <a:pt x="29" y="23"/>
                    </a:cubicBezTo>
                    <a:cubicBezTo>
                      <a:pt x="29" y="22"/>
                      <a:pt x="29" y="21"/>
                      <a:pt x="29" y="21"/>
                    </a:cubicBezTo>
                    <a:cubicBezTo>
                      <a:pt x="28" y="20"/>
                      <a:pt x="26" y="19"/>
                      <a:pt x="26" y="19"/>
                    </a:cubicBezTo>
                    <a:cubicBezTo>
                      <a:pt x="26" y="19"/>
                      <a:pt x="25" y="17"/>
                      <a:pt x="26" y="17"/>
                    </a:cubicBezTo>
                    <a:cubicBezTo>
                      <a:pt x="26" y="16"/>
                      <a:pt x="28" y="17"/>
                      <a:pt x="28" y="18"/>
                    </a:cubicBezTo>
                    <a:cubicBezTo>
                      <a:pt x="29" y="18"/>
                      <a:pt x="29" y="19"/>
                      <a:pt x="30" y="20"/>
                    </a:cubicBezTo>
                    <a:cubicBezTo>
                      <a:pt x="31" y="20"/>
                      <a:pt x="31" y="19"/>
                      <a:pt x="31" y="18"/>
                    </a:cubicBezTo>
                    <a:cubicBezTo>
                      <a:pt x="31" y="18"/>
                      <a:pt x="32" y="17"/>
                      <a:pt x="32" y="16"/>
                    </a:cubicBezTo>
                    <a:cubicBezTo>
                      <a:pt x="32" y="16"/>
                      <a:pt x="31" y="16"/>
                      <a:pt x="3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任意多边形: 形状 40"/>
              <p:cNvSpPr/>
              <p:nvPr/>
            </p:nvSpPr>
            <p:spPr bwMode="auto">
              <a:xfrm>
                <a:off x="5953125" y="3178175"/>
                <a:ext cx="14288" cy="7938"/>
              </a:xfrm>
              <a:custGeom>
                <a:avLst/>
                <a:gdLst>
                  <a:gd name="T0" fmla="*/ 3 w 4"/>
                  <a:gd name="T1" fmla="*/ 2 h 2"/>
                  <a:gd name="T2" fmla="*/ 3 w 4"/>
                  <a:gd name="T3" fmla="*/ 0 h 2"/>
                  <a:gd name="T4" fmla="*/ 2 w 4"/>
                  <a:gd name="T5" fmla="*/ 0 h 2"/>
                  <a:gd name="T6" fmla="*/ 1 w 4"/>
                  <a:gd name="T7" fmla="*/ 1 h 2"/>
                  <a:gd name="T8" fmla="*/ 3 w 4"/>
                  <a:gd name="T9" fmla="*/ 2 h 2"/>
                </a:gdLst>
                <a:ahLst/>
                <a:cxnLst>
                  <a:cxn ang="0">
                    <a:pos x="T0" y="T1"/>
                  </a:cxn>
                  <a:cxn ang="0">
                    <a:pos x="T2" y="T3"/>
                  </a:cxn>
                  <a:cxn ang="0">
                    <a:pos x="T4" y="T5"/>
                  </a:cxn>
                  <a:cxn ang="0">
                    <a:pos x="T6" y="T7"/>
                  </a:cxn>
                  <a:cxn ang="0">
                    <a:pos x="T8" y="T9"/>
                  </a:cxn>
                </a:cxnLst>
                <a:rect l="0" t="0" r="r" b="b"/>
                <a:pathLst>
                  <a:path w="4" h="2">
                    <a:moveTo>
                      <a:pt x="3" y="2"/>
                    </a:moveTo>
                    <a:cubicBezTo>
                      <a:pt x="4" y="1"/>
                      <a:pt x="3" y="0"/>
                      <a:pt x="3" y="0"/>
                    </a:cubicBezTo>
                    <a:cubicBezTo>
                      <a:pt x="3" y="0"/>
                      <a:pt x="2" y="0"/>
                      <a:pt x="2" y="0"/>
                    </a:cubicBezTo>
                    <a:cubicBezTo>
                      <a:pt x="1" y="0"/>
                      <a:pt x="0" y="0"/>
                      <a:pt x="1" y="1"/>
                    </a:cubicBezTo>
                    <a:cubicBezTo>
                      <a:pt x="1" y="2"/>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任意多边形: 形状 41"/>
              <p:cNvSpPr/>
              <p:nvPr/>
            </p:nvSpPr>
            <p:spPr bwMode="auto">
              <a:xfrm>
                <a:off x="5819775" y="3140075"/>
                <a:ext cx="57150" cy="34925"/>
              </a:xfrm>
              <a:custGeom>
                <a:avLst/>
                <a:gdLst>
                  <a:gd name="T0" fmla="*/ 3 w 15"/>
                  <a:gd name="T1" fmla="*/ 9 h 9"/>
                  <a:gd name="T2" fmla="*/ 6 w 15"/>
                  <a:gd name="T3" fmla="*/ 9 h 9"/>
                  <a:gd name="T4" fmla="*/ 8 w 15"/>
                  <a:gd name="T5" fmla="*/ 7 h 9"/>
                  <a:gd name="T6" fmla="*/ 9 w 15"/>
                  <a:gd name="T7" fmla="*/ 8 h 9"/>
                  <a:gd name="T8" fmla="*/ 13 w 15"/>
                  <a:gd name="T9" fmla="*/ 9 h 9"/>
                  <a:gd name="T10" fmla="*/ 15 w 15"/>
                  <a:gd name="T11" fmla="*/ 8 h 9"/>
                  <a:gd name="T12" fmla="*/ 14 w 15"/>
                  <a:gd name="T13" fmla="*/ 8 h 9"/>
                  <a:gd name="T14" fmla="*/ 14 w 15"/>
                  <a:gd name="T15" fmla="*/ 8 h 9"/>
                  <a:gd name="T16" fmla="*/ 13 w 15"/>
                  <a:gd name="T17" fmla="*/ 7 h 9"/>
                  <a:gd name="T18" fmla="*/ 15 w 15"/>
                  <a:gd name="T19" fmla="*/ 6 h 9"/>
                  <a:gd name="T20" fmla="*/ 13 w 15"/>
                  <a:gd name="T21" fmla="*/ 5 h 9"/>
                  <a:gd name="T22" fmla="*/ 11 w 15"/>
                  <a:gd name="T23" fmla="*/ 4 h 9"/>
                  <a:gd name="T24" fmla="*/ 10 w 15"/>
                  <a:gd name="T25" fmla="*/ 3 h 9"/>
                  <a:gd name="T26" fmla="*/ 9 w 15"/>
                  <a:gd name="T27" fmla="*/ 1 h 9"/>
                  <a:gd name="T28" fmla="*/ 9 w 15"/>
                  <a:gd name="T29" fmla="*/ 0 h 9"/>
                  <a:gd name="T30" fmla="*/ 7 w 15"/>
                  <a:gd name="T31" fmla="*/ 2 h 9"/>
                  <a:gd name="T32" fmla="*/ 7 w 15"/>
                  <a:gd name="T33" fmla="*/ 2 h 9"/>
                  <a:gd name="T34" fmla="*/ 6 w 15"/>
                  <a:gd name="T35" fmla="*/ 2 h 9"/>
                  <a:gd name="T36" fmla="*/ 0 w 15"/>
                  <a:gd name="T37" fmla="*/ 8 h 9"/>
                  <a:gd name="T38" fmla="*/ 1 w 15"/>
                  <a:gd name="T39" fmla="*/ 9 h 9"/>
                  <a:gd name="T40" fmla="*/ 3 w 15"/>
                  <a:gd name="T41" fmla="*/ 9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9">
                    <a:moveTo>
                      <a:pt x="3" y="9"/>
                    </a:moveTo>
                    <a:cubicBezTo>
                      <a:pt x="4" y="9"/>
                      <a:pt x="5" y="9"/>
                      <a:pt x="6" y="9"/>
                    </a:cubicBezTo>
                    <a:cubicBezTo>
                      <a:pt x="7" y="9"/>
                      <a:pt x="8" y="7"/>
                      <a:pt x="8" y="7"/>
                    </a:cubicBezTo>
                    <a:cubicBezTo>
                      <a:pt x="8" y="7"/>
                      <a:pt x="9" y="8"/>
                      <a:pt x="9" y="8"/>
                    </a:cubicBezTo>
                    <a:cubicBezTo>
                      <a:pt x="10" y="9"/>
                      <a:pt x="12" y="9"/>
                      <a:pt x="13" y="9"/>
                    </a:cubicBezTo>
                    <a:cubicBezTo>
                      <a:pt x="14" y="9"/>
                      <a:pt x="15" y="9"/>
                      <a:pt x="15" y="8"/>
                    </a:cubicBezTo>
                    <a:cubicBezTo>
                      <a:pt x="14" y="8"/>
                      <a:pt x="14" y="8"/>
                      <a:pt x="14" y="8"/>
                    </a:cubicBezTo>
                    <a:cubicBezTo>
                      <a:pt x="14" y="8"/>
                      <a:pt x="14" y="8"/>
                      <a:pt x="14" y="8"/>
                    </a:cubicBezTo>
                    <a:cubicBezTo>
                      <a:pt x="13" y="7"/>
                      <a:pt x="13" y="7"/>
                      <a:pt x="13" y="7"/>
                    </a:cubicBezTo>
                    <a:cubicBezTo>
                      <a:pt x="12" y="7"/>
                      <a:pt x="15" y="7"/>
                      <a:pt x="15" y="6"/>
                    </a:cubicBezTo>
                    <a:cubicBezTo>
                      <a:pt x="15" y="6"/>
                      <a:pt x="13" y="5"/>
                      <a:pt x="13" y="5"/>
                    </a:cubicBezTo>
                    <a:cubicBezTo>
                      <a:pt x="12" y="5"/>
                      <a:pt x="11" y="4"/>
                      <a:pt x="11" y="4"/>
                    </a:cubicBezTo>
                    <a:cubicBezTo>
                      <a:pt x="10" y="4"/>
                      <a:pt x="10" y="3"/>
                      <a:pt x="10" y="3"/>
                    </a:cubicBezTo>
                    <a:cubicBezTo>
                      <a:pt x="10" y="2"/>
                      <a:pt x="9" y="1"/>
                      <a:pt x="9" y="1"/>
                    </a:cubicBezTo>
                    <a:cubicBezTo>
                      <a:pt x="9" y="0"/>
                      <a:pt x="9" y="0"/>
                      <a:pt x="9" y="0"/>
                    </a:cubicBezTo>
                    <a:cubicBezTo>
                      <a:pt x="8" y="1"/>
                      <a:pt x="8" y="1"/>
                      <a:pt x="7" y="2"/>
                    </a:cubicBezTo>
                    <a:cubicBezTo>
                      <a:pt x="7" y="2"/>
                      <a:pt x="7" y="2"/>
                      <a:pt x="7" y="2"/>
                    </a:cubicBezTo>
                    <a:cubicBezTo>
                      <a:pt x="7" y="3"/>
                      <a:pt x="7" y="3"/>
                      <a:pt x="6" y="2"/>
                    </a:cubicBezTo>
                    <a:cubicBezTo>
                      <a:pt x="4" y="4"/>
                      <a:pt x="2" y="6"/>
                      <a:pt x="0" y="8"/>
                    </a:cubicBezTo>
                    <a:cubicBezTo>
                      <a:pt x="0" y="8"/>
                      <a:pt x="1" y="9"/>
                      <a:pt x="1" y="9"/>
                    </a:cubicBezTo>
                    <a:cubicBezTo>
                      <a:pt x="1" y="9"/>
                      <a:pt x="2" y="9"/>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任意多边形: 形状 42"/>
              <p:cNvSpPr/>
              <p:nvPr/>
            </p:nvSpPr>
            <p:spPr bwMode="auto">
              <a:xfrm>
                <a:off x="5872163" y="3162300"/>
                <a:ext cx="15875" cy="12700"/>
              </a:xfrm>
              <a:custGeom>
                <a:avLst/>
                <a:gdLst>
                  <a:gd name="T0" fmla="*/ 1 w 4"/>
                  <a:gd name="T1" fmla="*/ 2 h 3"/>
                  <a:gd name="T2" fmla="*/ 1 w 4"/>
                  <a:gd name="T3" fmla="*/ 2 h 3"/>
                  <a:gd name="T4" fmla="*/ 4 w 4"/>
                  <a:gd name="T5" fmla="*/ 3 h 3"/>
                  <a:gd name="T6" fmla="*/ 4 w 4"/>
                  <a:gd name="T7" fmla="*/ 2 h 3"/>
                  <a:gd name="T8" fmla="*/ 2 w 4"/>
                  <a:gd name="T9" fmla="*/ 0 h 3"/>
                  <a:gd name="T10" fmla="*/ 0 w 4"/>
                  <a:gd name="T11" fmla="*/ 2 h 3"/>
                  <a:gd name="T12" fmla="*/ 1 w 4"/>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4" h="3">
                    <a:moveTo>
                      <a:pt x="1" y="2"/>
                    </a:moveTo>
                    <a:cubicBezTo>
                      <a:pt x="1" y="2"/>
                      <a:pt x="1" y="2"/>
                      <a:pt x="1" y="2"/>
                    </a:cubicBezTo>
                    <a:cubicBezTo>
                      <a:pt x="2" y="3"/>
                      <a:pt x="3" y="3"/>
                      <a:pt x="4" y="3"/>
                    </a:cubicBezTo>
                    <a:cubicBezTo>
                      <a:pt x="4" y="3"/>
                      <a:pt x="4" y="3"/>
                      <a:pt x="4" y="2"/>
                    </a:cubicBezTo>
                    <a:cubicBezTo>
                      <a:pt x="4" y="1"/>
                      <a:pt x="2" y="0"/>
                      <a:pt x="2" y="0"/>
                    </a:cubicBezTo>
                    <a:cubicBezTo>
                      <a:pt x="2" y="0"/>
                      <a:pt x="0" y="1"/>
                      <a:pt x="0" y="2"/>
                    </a:cubicBezTo>
                    <a:cubicBezTo>
                      <a:pt x="0" y="2"/>
                      <a:pt x="1" y="2"/>
                      <a:pt x="1"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任意多边形: 形状 43"/>
              <p:cNvSpPr/>
              <p:nvPr/>
            </p:nvSpPr>
            <p:spPr bwMode="auto">
              <a:xfrm>
                <a:off x="5857875" y="3124200"/>
                <a:ext cx="30163" cy="26988"/>
              </a:xfrm>
              <a:custGeom>
                <a:avLst/>
                <a:gdLst>
                  <a:gd name="T0" fmla="*/ 1 w 8"/>
                  <a:gd name="T1" fmla="*/ 5 h 7"/>
                  <a:gd name="T2" fmla="*/ 4 w 8"/>
                  <a:gd name="T3" fmla="*/ 7 h 7"/>
                  <a:gd name="T4" fmla="*/ 6 w 8"/>
                  <a:gd name="T5" fmla="*/ 7 h 7"/>
                  <a:gd name="T6" fmla="*/ 8 w 8"/>
                  <a:gd name="T7" fmla="*/ 6 h 7"/>
                  <a:gd name="T8" fmla="*/ 7 w 8"/>
                  <a:gd name="T9" fmla="*/ 4 h 7"/>
                  <a:gd name="T10" fmla="*/ 7 w 8"/>
                  <a:gd name="T11" fmla="*/ 4 h 7"/>
                  <a:gd name="T12" fmla="*/ 7 w 8"/>
                  <a:gd name="T13" fmla="*/ 4 h 7"/>
                  <a:gd name="T14" fmla="*/ 5 w 8"/>
                  <a:gd name="T15" fmla="*/ 3 h 7"/>
                  <a:gd name="T16" fmla="*/ 6 w 8"/>
                  <a:gd name="T17" fmla="*/ 1 h 7"/>
                  <a:gd name="T18" fmla="*/ 4 w 8"/>
                  <a:gd name="T19" fmla="*/ 1 h 7"/>
                  <a:gd name="T20" fmla="*/ 3 w 8"/>
                  <a:gd name="T21" fmla="*/ 1 h 7"/>
                  <a:gd name="T22" fmla="*/ 2 w 8"/>
                  <a:gd name="T23" fmla="*/ 2 h 7"/>
                  <a:gd name="T24" fmla="*/ 3 w 8"/>
                  <a:gd name="T25" fmla="*/ 3 h 7"/>
                  <a:gd name="T26" fmla="*/ 1 w 8"/>
                  <a:gd name="T27" fmla="*/ 3 h 7"/>
                  <a:gd name="T28" fmla="*/ 0 w 8"/>
                  <a:gd name="T29" fmla="*/ 3 h 7"/>
                  <a:gd name="T30" fmla="*/ 1 w 8"/>
                  <a:gd name="T31"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 h="7">
                    <a:moveTo>
                      <a:pt x="1" y="5"/>
                    </a:moveTo>
                    <a:cubicBezTo>
                      <a:pt x="2" y="5"/>
                      <a:pt x="4" y="6"/>
                      <a:pt x="4" y="7"/>
                    </a:cubicBezTo>
                    <a:cubicBezTo>
                      <a:pt x="5" y="7"/>
                      <a:pt x="6" y="7"/>
                      <a:pt x="6" y="7"/>
                    </a:cubicBezTo>
                    <a:cubicBezTo>
                      <a:pt x="7" y="6"/>
                      <a:pt x="7" y="6"/>
                      <a:pt x="8" y="6"/>
                    </a:cubicBezTo>
                    <a:cubicBezTo>
                      <a:pt x="8" y="5"/>
                      <a:pt x="8" y="5"/>
                      <a:pt x="7" y="4"/>
                    </a:cubicBezTo>
                    <a:cubicBezTo>
                      <a:pt x="7" y="4"/>
                      <a:pt x="7" y="4"/>
                      <a:pt x="7" y="4"/>
                    </a:cubicBezTo>
                    <a:cubicBezTo>
                      <a:pt x="7" y="4"/>
                      <a:pt x="7" y="4"/>
                      <a:pt x="7" y="4"/>
                    </a:cubicBezTo>
                    <a:cubicBezTo>
                      <a:pt x="6" y="3"/>
                      <a:pt x="6" y="3"/>
                      <a:pt x="5" y="3"/>
                    </a:cubicBezTo>
                    <a:cubicBezTo>
                      <a:pt x="5" y="2"/>
                      <a:pt x="6" y="1"/>
                      <a:pt x="6" y="1"/>
                    </a:cubicBezTo>
                    <a:cubicBezTo>
                      <a:pt x="5" y="0"/>
                      <a:pt x="4" y="1"/>
                      <a:pt x="4" y="1"/>
                    </a:cubicBezTo>
                    <a:cubicBezTo>
                      <a:pt x="3" y="1"/>
                      <a:pt x="3" y="1"/>
                      <a:pt x="3" y="1"/>
                    </a:cubicBezTo>
                    <a:cubicBezTo>
                      <a:pt x="3" y="1"/>
                      <a:pt x="2" y="2"/>
                      <a:pt x="2" y="2"/>
                    </a:cubicBezTo>
                    <a:cubicBezTo>
                      <a:pt x="2" y="2"/>
                      <a:pt x="3" y="3"/>
                      <a:pt x="3" y="3"/>
                    </a:cubicBezTo>
                    <a:cubicBezTo>
                      <a:pt x="2" y="4"/>
                      <a:pt x="1" y="3"/>
                      <a:pt x="1" y="3"/>
                    </a:cubicBezTo>
                    <a:cubicBezTo>
                      <a:pt x="0" y="3"/>
                      <a:pt x="0" y="3"/>
                      <a:pt x="0" y="3"/>
                    </a:cubicBezTo>
                    <a:cubicBezTo>
                      <a:pt x="0" y="4"/>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任意多边形: 形状 44"/>
              <p:cNvSpPr/>
              <p:nvPr/>
            </p:nvSpPr>
            <p:spPr bwMode="auto">
              <a:xfrm>
                <a:off x="5884863" y="3124200"/>
                <a:ext cx="22225" cy="19050"/>
              </a:xfrm>
              <a:custGeom>
                <a:avLst/>
                <a:gdLst>
                  <a:gd name="T0" fmla="*/ 2 w 6"/>
                  <a:gd name="T1" fmla="*/ 4 h 5"/>
                  <a:gd name="T2" fmla="*/ 4 w 6"/>
                  <a:gd name="T3" fmla="*/ 3 h 5"/>
                  <a:gd name="T4" fmla="*/ 6 w 6"/>
                  <a:gd name="T5" fmla="*/ 1 h 5"/>
                  <a:gd name="T6" fmla="*/ 3 w 6"/>
                  <a:gd name="T7" fmla="*/ 0 h 5"/>
                  <a:gd name="T8" fmla="*/ 1 w 6"/>
                  <a:gd name="T9" fmla="*/ 1 h 5"/>
                  <a:gd name="T10" fmla="*/ 0 w 6"/>
                  <a:gd name="T11" fmla="*/ 2 h 5"/>
                  <a:gd name="T12" fmla="*/ 0 w 6"/>
                  <a:gd name="T13" fmla="*/ 4 h 5"/>
                  <a:gd name="T14" fmla="*/ 0 w 6"/>
                  <a:gd name="T15" fmla="*/ 4 h 5"/>
                  <a:gd name="T16" fmla="*/ 0 w 6"/>
                  <a:gd name="T17" fmla="*/ 4 h 5"/>
                  <a:gd name="T18" fmla="*/ 2 w 6"/>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5">
                    <a:moveTo>
                      <a:pt x="2" y="4"/>
                    </a:moveTo>
                    <a:cubicBezTo>
                      <a:pt x="2" y="4"/>
                      <a:pt x="4" y="4"/>
                      <a:pt x="4" y="3"/>
                    </a:cubicBezTo>
                    <a:cubicBezTo>
                      <a:pt x="5" y="3"/>
                      <a:pt x="5" y="1"/>
                      <a:pt x="6" y="1"/>
                    </a:cubicBezTo>
                    <a:cubicBezTo>
                      <a:pt x="6" y="0"/>
                      <a:pt x="4" y="1"/>
                      <a:pt x="3" y="0"/>
                    </a:cubicBezTo>
                    <a:cubicBezTo>
                      <a:pt x="3" y="0"/>
                      <a:pt x="2" y="0"/>
                      <a:pt x="1" y="1"/>
                    </a:cubicBezTo>
                    <a:cubicBezTo>
                      <a:pt x="1" y="1"/>
                      <a:pt x="1" y="2"/>
                      <a:pt x="0" y="2"/>
                    </a:cubicBezTo>
                    <a:cubicBezTo>
                      <a:pt x="0" y="2"/>
                      <a:pt x="0" y="3"/>
                      <a:pt x="0" y="4"/>
                    </a:cubicBezTo>
                    <a:cubicBezTo>
                      <a:pt x="0" y="4"/>
                      <a:pt x="0" y="4"/>
                      <a:pt x="0" y="4"/>
                    </a:cubicBezTo>
                    <a:cubicBezTo>
                      <a:pt x="0" y="4"/>
                      <a:pt x="0" y="4"/>
                      <a:pt x="0" y="4"/>
                    </a:cubicBezTo>
                    <a:cubicBezTo>
                      <a:pt x="1" y="5"/>
                      <a:pt x="2"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任意多边形: 形状 45"/>
              <p:cNvSpPr/>
              <p:nvPr/>
            </p:nvSpPr>
            <p:spPr bwMode="auto">
              <a:xfrm>
                <a:off x="5907088" y="3082925"/>
                <a:ext cx="57150" cy="26988"/>
              </a:xfrm>
              <a:custGeom>
                <a:avLst/>
                <a:gdLst>
                  <a:gd name="T0" fmla="*/ 2 w 15"/>
                  <a:gd name="T1" fmla="*/ 6 h 7"/>
                  <a:gd name="T2" fmla="*/ 9 w 15"/>
                  <a:gd name="T3" fmla="*/ 6 h 7"/>
                  <a:gd name="T4" fmla="*/ 12 w 15"/>
                  <a:gd name="T5" fmla="*/ 5 h 7"/>
                  <a:gd name="T6" fmla="*/ 11 w 15"/>
                  <a:gd name="T7" fmla="*/ 4 h 7"/>
                  <a:gd name="T8" fmla="*/ 13 w 15"/>
                  <a:gd name="T9" fmla="*/ 2 h 7"/>
                  <a:gd name="T10" fmla="*/ 14 w 15"/>
                  <a:gd name="T11" fmla="*/ 2 h 7"/>
                  <a:gd name="T12" fmla="*/ 14 w 15"/>
                  <a:gd name="T13" fmla="*/ 1 h 7"/>
                  <a:gd name="T14" fmla="*/ 14 w 15"/>
                  <a:gd name="T15" fmla="*/ 1 h 7"/>
                  <a:gd name="T16" fmla="*/ 15 w 15"/>
                  <a:gd name="T17" fmla="*/ 0 h 7"/>
                  <a:gd name="T18" fmla="*/ 15 w 15"/>
                  <a:gd name="T19" fmla="*/ 0 h 7"/>
                  <a:gd name="T20" fmla="*/ 0 w 15"/>
                  <a:gd name="T21" fmla="*/ 6 h 7"/>
                  <a:gd name="T22" fmla="*/ 2 w 15"/>
                  <a:gd name="T23"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2" y="6"/>
                    </a:moveTo>
                    <a:cubicBezTo>
                      <a:pt x="4" y="6"/>
                      <a:pt x="8" y="6"/>
                      <a:pt x="9" y="6"/>
                    </a:cubicBezTo>
                    <a:cubicBezTo>
                      <a:pt x="9" y="7"/>
                      <a:pt x="11" y="6"/>
                      <a:pt x="12" y="5"/>
                    </a:cubicBezTo>
                    <a:cubicBezTo>
                      <a:pt x="12" y="4"/>
                      <a:pt x="10" y="4"/>
                      <a:pt x="11" y="4"/>
                    </a:cubicBezTo>
                    <a:cubicBezTo>
                      <a:pt x="11" y="4"/>
                      <a:pt x="12" y="2"/>
                      <a:pt x="13" y="2"/>
                    </a:cubicBezTo>
                    <a:cubicBezTo>
                      <a:pt x="13" y="2"/>
                      <a:pt x="13" y="2"/>
                      <a:pt x="14" y="2"/>
                    </a:cubicBezTo>
                    <a:cubicBezTo>
                      <a:pt x="13" y="1"/>
                      <a:pt x="13" y="1"/>
                      <a:pt x="14" y="1"/>
                    </a:cubicBezTo>
                    <a:cubicBezTo>
                      <a:pt x="14" y="1"/>
                      <a:pt x="14" y="1"/>
                      <a:pt x="14" y="1"/>
                    </a:cubicBezTo>
                    <a:cubicBezTo>
                      <a:pt x="14" y="0"/>
                      <a:pt x="15" y="0"/>
                      <a:pt x="15" y="0"/>
                    </a:cubicBezTo>
                    <a:cubicBezTo>
                      <a:pt x="15" y="0"/>
                      <a:pt x="15" y="0"/>
                      <a:pt x="15" y="0"/>
                    </a:cubicBezTo>
                    <a:cubicBezTo>
                      <a:pt x="9" y="1"/>
                      <a:pt x="4" y="4"/>
                      <a:pt x="0" y="6"/>
                    </a:cubicBezTo>
                    <a:cubicBezTo>
                      <a:pt x="1" y="6"/>
                      <a:pt x="2" y="6"/>
                      <a:pt x="2"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任意多边形: 形状 46"/>
              <p:cNvSpPr/>
              <p:nvPr/>
            </p:nvSpPr>
            <p:spPr bwMode="auto">
              <a:xfrm>
                <a:off x="5895975" y="3109913"/>
                <a:ext cx="57150" cy="14288"/>
              </a:xfrm>
              <a:custGeom>
                <a:avLst/>
                <a:gdLst>
                  <a:gd name="T0" fmla="*/ 0 w 15"/>
                  <a:gd name="T1" fmla="*/ 3 h 4"/>
                  <a:gd name="T2" fmla="*/ 4 w 15"/>
                  <a:gd name="T3" fmla="*/ 4 h 4"/>
                  <a:gd name="T4" fmla="*/ 9 w 15"/>
                  <a:gd name="T5" fmla="*/ 4 h 4"/>
                  <a:gd name="T6" fmla="*/ 15 w 15"/>
                  <a:gd name="T7" fmla="*/ 4 h 4"/>
                  <a:gd name="T8" fmla="*/ 14 w 15"/>
                  <a:gd name="T9" fmla="*/ 1 h 4"/>
                  <a:gd name="T10" fmla="*/ 9 w 15"/>
                  <a:gd name="T11" fmla="*/ 1 h 4"/>
                  <a:gd name="T12" fmla="*/ 5 w 15"/>
                  <a:gd name="T13" fmla="*/ 1 h 4"/>
                  <a:gd name="T14" fmla="*/ 2 w 15"/>
                  <a:gd name="T15" fmla="*/ 0 h 4"/>
                  <a:gd name="T16" fmla="*/ 0 w 15"/>
                  <a:gd name="T17" fmla="*/ 1 h 4"/>
                  <a:gd name="T18" fmla="*/ 0 w 15"/>
                  <a:gd name="T19" fmla="*/ 2 h 4"/>
                  <a:gd name="T20" fmla="*/ 0 w 15"/>
                  <a:gd name="T21"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4">
                    <a:moveTo>
                      <a:pt x="0" y="3"/>
                    </a:moveTo>
                    <a:cubicBezTo>
                      <a:pt x="0" y="4"/>
                      <a:pt x="3" y="3"/>
                      <a:pt x="4" y="4"/>
                    </a:cubicBezTo>
                    <a:cubicBezTo>
                      <a:pt x="6" y="4"/>
                      <a:pt x="8" y="4"/>
                      <a:pt x="9" y="4"/>
                    </a:cubicBezTo>
                    <a:cubicBezTo>
                      <a:pt x="11" y="4"/>
                      <a:pt x="14" y="4"/>
                      <a:pt x="15" y="4"/>
                    </a:cubicBezTo>
                    <a:cubicBezTo>
                      <a:pt x="15" y="4"/>
                      <a:pt x="15" y="2"/>
                      <a:pt x="14" y="1"/>
                    </a:cubicBezTo>
                    <a:cubicBezTo>
                      <a:pt x="14" y="0"/>
                      <a:pt x="10" y="0"/>
                      <a:pt x="9" y="1"/>
                    </a:cubicBezTo>
                    <a:cubicBezTo>
                      <a:pt x="7" y="1"/>
                      <a:pt x="6" y="1"/>
                      <a:pt x="5" y="1"/>
                    </a:cubicBezTo>
                    <a:cubicBezTo>
                      <a:pt x="4" y="1"/>
                      <a:pt x="3" y="0"/>
                      <a:pt x="2" y="0"/>
                    </a:cubicBezTo>
                    <a:cubicBezTo>
                      <a:pt x="1" y="0"/>
                      <a:pt x="0" y="0"/>
                      <a:pt x="0" y="1"/>
                    </a:cubicBezTo>
                    <a:cubicBezTo>
                      <a:pt x="0" y="1"/>
                      <a:pt x="0" y="2"/>
                      <a:pt x="0" y="2"/>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任意多边形: 形状 47"/>
              <p:cNvSpPr/>
              <p:nvPr/>
            </p:nvSpPr>
            <p:spPr bwMode="auto">
              <a:xfrm>
                <a:off x="5961063" y="3063875"/>
                <a:ext cx="217488" cy="182563"/>
              </a:xfrm>
              <a:custGeom>
                <a:avLst/>
                <a:gdLst>
                  <a:gd name="T0" fmla="*/ 6 w 57"/>
                  <a:gd name="T1" fmla="*/ 4 h 48"/>
                  <a:gd name="T2" fmla="*/ 3 w 57"/>
                  <a:gd name="T3" fmla="*/ 5 h 48"/>
                  <a:gd name="T4" fmla="*/ 0 w 57"/>
                  <a:gd name="T5" fmla="*/ 6 h 48"/>
                  <a:gd name="T6" fmla="*/ 0 w 57"/>
                  <a:gd name="T7" fmla="*/ 7 h 48"/>
                  <a:gd name="T8" fmla="*/ 0 w 57"/>
                  <a:gd name="T9" fmla="*/ 7 h 48"/>
                  <a:gd name="T10" fmla="*/ 4 w 57"/>
                  <a:gd name="T11" fmla="*/ 8 h 48"/>
                  <a:gd name="T12" fmla="*/ 1 w 57"/>
                  <a:gd name="T13" fmla="*/ 9 h 48"/>
                  <a:gd name="T14" fmla="*/ 3 w 57"/>
                  <a:gd name="T15" fmla="*/ 10 h 48"/>
                  <a:gd name="T16" fmla="*/ 4 w 57"/>
                  <a:gd name="T17" fmla="*/ 11 h 48"/>
                  <a:gd name="T18" fmla="*/ 7 w 57"/>
                  <a:gd name="T19" fmla="*/ 12 h 48"/>
                  <a:gd name="T20" fmla="*/ 13 w 57"/>
                  <a:gd name="T21" fmla="*/ 12 h 48"/>
                  <a:gd name="T22" fmla="*/ 15 w 57"/>
                  <a:gd name="T23" fmla="*/ 14 h 48"/>
                  <a:gd name="T24" fmla="*/ 18 w 57"/>
                  <a:gd name="T25" fmla="*/ 17 h 48"/>
                  <a:gd name="T26" fmla="*/ 18 w 57"/>
                  <a:gd name="T27" fmla="*/ 21 h 48"/>
                  <a:gd name="T28" fmla="*/ 19 w 57"/>
                  <a:gd name="T29" fmla="*/ 23 h 48"/>
                  <a:gd name="T30" fmla="*/ 21 w 57"/>
                  <a:gd name="T31" fmla="*/ 22 h 48"/>
                  <a:gd name="T32" fmla="*/ 23 w 57"/>
                  <a:gd name="T33" fmla="*/ 26 h 48"/>
                  <a:gd name="T34" fmla="*/ 23 w 57"/>
                  <a:gd name="T35" fmla="*/ 26 h 48"/>
                  <a:gd name="T36" fmla="*/ 24 w 57"/>
                  <a:gd name="T37" fmla="*/ 27 h 48"/>
                  <a:gd name="T38" fmla="*/ 23 w 57"/>
                  <a:gd name="T39" fmla="*/ 27 h 48"/>
                  <a:gd name="T40" fmla="*/ 22 w 57"/>
                  <a:gd name="T41" fmla="*/ 29 h 48"/>
                  <a:gd name="T42" fmla="*/ 21 w 57"/>
                  <a:gd name="T43" fmla="*/ 32 h 48"/>
                  <a:gd name="T44" fmla="*/ 23 w 57"/>
                  <a:gd name="T45" fmla="*/ 37 h 48"/>
                  <a:gd name="T46" fmla="*/ 23 w 57"/>
                  <a:gd name="T47" fmla="*/ 40 h 48"/>
                  <a:gd name="T48" fmla="*/ 27 w 57"/>
                  <a:gd name="T49" fmla="*/ 43 h 48"/>
                  <a:gd name="T50" fmla="*/ 31 w 57"/>
                  <a:gd name="T51" fmla="*/ 45 h 48"/>
                  <a:gd name="T52" fmla="*/ 33 w 57"/>
                  <a:gd name="T53" fmla="*/ 47 h 48"/>
                  <a:gd name="T54" fmla="*/ 34 w 57"/>
                  <a:gd name="T55" fmla="*/ 45 h 48"/>
                  <a:gd name="T56" fmla="*/ 35 w 57"/>
                  <a:gd name="T57" fmla="*/ 42 h 48"/>
                  <a:gd name="T58" fmla="*/ 36 w 57"/>
                  <a:gd name="T59" fmla="*/ 39 h 48"/>
                  <a:gd name="T60" fmla="*/ 37 w 57"/>
                  <a:gd name="T61" fmla="*/ 37 h 48"/>
                  <a:gd name="T62" fmla="*/ 42 w 57"/>
                  <a:gd name="T63" fmla="*/ 35 h 48"/>
                  <a:gd name="T64" fmla="*/ 44 w 57"/>
                  <a:gd name="T65" fmla="*/ 32 h 48"/>
                  <a:gd name="T66" fmla="*/ 48 w 57"/>
                  <a:gd name="T67" fmla="*/ 30 h 48"/>
                  <a:gd name="T68" fmla="*/ 52 w 57"/>
                  <a:gd name="T69" fmla="*/ 29 h 48"/>
                  <a:gd name="T70" fmla="*/ 56 w 57"/>
                  <a:gd name="T71" fmla="*/ 26 h 48"/>
                  <a:gd name="T72" fmla="*/ 53 w 57"/>
                  <a:gd name="T73" fmla="*/ 26 h 48"/>
                  <a:gd name="T74" fmla="*/ 51 w 57"/>
                  <a:gd name="T75" fmla="*/ 26 h 48"/>
                  <a:gd name="T76" fmla="*/ 53 w 57"/>
                  <a:gd name="T77" fmla="*/ 24 h 48"/>
                  <a:gd name="T78" fmla="*/ 56 w 57"/>
                  <a:gd name="T79" fmla="*/ 25 h 48"/>
                  <a:gd name="T80" fmla="*/ 56 w 57"/>
                  <a:gd name="T81" fmla="*/ 23 h 48"/>
                  <a:gd name="T82" fmla="*/ 54 w 57"/>
                  <a:gd name="T83" fmla="*/ 22 h 48"/>
                  <a:gd name="T84" fmla="*/ 51 w 57"/>
                  <a:gd name="T85" fmla="*/ 19 h 48"/>
                  <a:gd name="T86" fmla="*/ 55 w 57"/>
                  <a:gd name="T87" fmla="*/ 18 h 48"/>
                  <a:gd name="T88" fmla="*/ 57 w 57"/>
                  <a:gd name="T89" fmla="*/ 16 h 48"/>
                  <a:gd name="T90" fmla="*/ 57 w 57"/>
                  <a:gd name="T91" fmla="*/ 14 h 48"/>
                  <a:gd name="T92" fmla="*/ 54 w 57"/>
                  <a:gd name="T93" fmla="*/ 11 h 48"/>
                  <a:gd name="T94" fmla="*/ 57 w 57"/>
                  <a:gd name="T95" fmla="*/ 10 h 48"/>
                  <a:gd name="T96" fmla="*/ 55 w 57"/>
                  <a:gd name="T97" fmla="*/ 8 h 48"/>
                  <a:gd name="T98" fmla="*/ 53 w 57"/>
                  <a:gd name="T99" fmla="*/ 7 h 48"/>
                  <a:gd name="T100" fmla="*/ 53 w 57"/>
                  <a:gd name="T101" fmla="*/ 5 h 48"/>
                  <a:gd name="T102" fmla="*/ 54 w 57"/>
                  <a:gd name="T103" fmla="*/ 3 h 48"/>
                  <a:gd name="T104" fmla="*/ 31 w 57"/>
                  <a:gd name="T105" fmla="*/ 0 h 48"/>
                  <a:gd name="T106" fmla="*/ 8 w 57"/>
                  <a:gd name="T107" fmla="*/ 3 h 48"/>
                  <a:gd name="T108" fmla="*/ 6 w 57"/>
                  <a:gd name="T109" fmla="*/ 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 h="48">
                    <a:moveTo>
                      <a:pt x="6" y="4"/>
                    </a:moveTo>
                    <a:cubicBezTo>
                      <a:pt x="5" y="4"/>
                      <a:pt x="4" y="4"/>
                      <a:pt x="3" y="5"/>
                    </a:cubicBezTo>
                    <a:cubicBezTo>
                      <a:pt x="2" y="5"/>
                      <a:pt x="1" y="5"/>
                      <a:pt x="0" y="6"/>
                    </a:cubicBezTo>
                    <a:cubicBezTo>
                      <a:pt x="0" y="6"/>
                      <a:pt x="0" y="6"/>
                      <a:pt x="0" y="7"/>
                    </a:cubicBezTo>
                    <a:cubicBezTo>
                      <a:pt x="0" y="7"/>
                      <a:pt x="0" y="7"/>
                      <a:pt x="0" y="7"/>
                    </a:cubicBezTo>
                    <a:cubicBezTo>
                      <a:pt x="1" y="7"/>
                      <a:pt x="4" y="8"/>
                      <a:pt x="4" y="8"/>
                    </a:cubicBezTo>
                    <a:cubicBezTo>
                      <a:pt x="4" y="9"/>
                      <a:pt x="1" y="9"/>
                      <a:pt x="1" y="9"/>
                    </a:cubicBezTo>
                    <a:cubicBezTo>
                      <a:pt x="1" y="9"/>
                      <a:pt x="2" y="10"/>
                      <a:pt x="3" y="10"/>
                    </a:cubicBezTo>
                    <a:cubicBezTo>
                      <a:pt x="3" y="10"/>
                      <a:pt x="4" y="11"/>
                      <a:pt x="4" y="11"/>
                    </a:cubicBezTo>
                    <a:cubicBezTo>
                      <a:pt x="5" y="12"/>
                      <a:pt x="6" y="12"/>
                      <a:pt x="7" y="12"/>
                    </a:cubicBezTo>
                    <a:cubicBezTo>
                      <a:pt x="8" y="11"/>
                      <a:pt x="11" y="12"/>
                      <a:pt x="13" y="12"/>
                    </a:cubicBezTo>
                    <a:cubicBezTo>
                      <a:pt x="14" y="12"/>
                      <a:pt x="14" y="13"/>
                      <a:pt x="15" y="14"/>
                    </a:cubicBezTo>
                    <a:cubicBezTo>
                      <a:pt x="15" y="14"/>
                      <a:pt x="17" y="16"/>
                      <a:pt x="18" y="17"/>
                    </a:cubicBezTo>
                    <a:cubicBezTo>
                      <a:pt x="18" y="18"/>
                      <a:pt x="19" y="20"/>
                      <a:pt x="18" y="21"/>
                    </a:cubicBezTo>
                    <a:cubicBezTo>
                      <a:pt x="18" y="22"/>
                      <a:pt x="18" y="23"/>
                      <a:pt x="19" y="23"/>
                    </a:cubicBezTo>
                    <a:cubicBezTo>
                      <a:pt x="19" y="24"/>
                      <a:pt x="20" y="23"/>
                      <a:pt x="21" y="22"/>
                    </a:cubicBezTo>
                    <a:cubicBezTo>
                      <a:pt x="21" y="22"/>
                      <a:pt x="23" y="24"/>
                      <a:pt x="23" y="26"/>
                    </a:cubicBezTo>
                    <a:cubicBezTo>
                      <a:pt x="23" y="26"/>
                      <a:pt x="23" y="26"/>
                      <a:pt x="23" y="26"/>
                    </a:cubicBezTo>
                    <a:cubicBezTo>
                      <a:pt x="24" y="26"/>
                      <a:pt x="24" y="26"/>
                      <a:pt x="24" y="27"/>
                    </a:cubicBezTo>
                    <a:cubicBezTo>
                      <a:pt x="24" y="27"/>
                      <a:pt x="24" y="27"/>
                      <a:pt x="23" y="27"/>
                    </a:cubicBezTo>
                    <a:cubicBezTo>
                      <a:pt x="23" y="28"/>
                      <a:pt x="23" y="29"/>
                      <a:pt x="22" y="29"/>
                    </a:cubicBezTo>
                    <a:cubicBezTo>
                      <a:pt x="21" y="30"/>
                      <a:pt x="21" y="31"/>
                      <a:pt x="21" y="32"/>
                    </a:cubicBezTo>
                    <a:cubicBezTo>
                      <a:pt x="20" y="33"/>
                      <a:pt x="22" y="36"/>
                      <a:pt x="23" y="37"/>
                    </a:cubicBezTo>
                    <a:cubicBezTo>
                      <a:pt x="24" y="38"/>
                      <a:pt x="23" y="39"/>
                      <a:pt x="23" y="40"/>
                    </a:cubicBezTo>
                    <a:cubicBezTo>
                      <a:pt x="23" y="41"/>
                      <a:pt x="26" y="41"/>
                      <a:pt x="27" y="43"/>
                    </a:cubicBezTo>
                    <a:cubicBezTo>
                      <a:pt x="28" y="45"/>
                      <a:pt x="30" y="45"/>
                      <a:pt x="31" y="45"/>
                    </a:cubicBezTo>
                    <a:cubicBezTo>
                      <a:pt x="32" y="45"/>
                      <a:pt x="33" y="47"/>
                      <a:pt x="33" y="47"/>
                    </a:cubicBezTo>
                    <a:cubicBezTo>
                      <a:pt x="34" y="48"/>
                      <a:pt x="34" y="46"/>
                      <a:pt x="34" y="45"/>
                    </a:cubicBezTo>
                    <a:cubicBezTo>
                      <a:pt x="35" y="45"/>
                      <a:pt x="35" y="43"/>
                      <a:pt x="35" y="42"/>
                    </a:cubicBezTo>
                    <a:cubicBezTo>
                      <a:pt x="35" y="41"/>
                      <a:pt x="35" y="40"/>
                      <a:pt x="36" y="39"/>
                    </a:cubicBezTo>
                    <a:cubicBezTo>
                      <a:pt x="37" y="38"/>
                      <a:pt x="36" y="38"/>
                      <a:pt x="37" y="37"/>
                    </a:cubicBezTo>
                    <a:cubicBezTo>
                      <a:pt x="38" y="36"/>
                      <a:pt x="40" y="35"/>
                      <a:pt x="42" y="35"/>
                    </a:cubicBezTo>
                    <a:cubicBezTo>
                      <a:pt x="44" y="34"/>
                      <a:pt x="44" y="33"/>
                      <a:pt x="44" y="32"/>
                    </a:cubicBezTo>
                    <a:cubicBezTo>
                      <a:pt x="45" y="31"/>
                      <a:pt x="47" y="31"/>
                      <a:pt x="48" y="30"/>
                    </a:cubicBezTo>
                    <a:cubicBezTo>
                      <a:pt x="49" y="30"/>
                      <a:pt x="50" y="30"/>
                      <a:pt x="52" y="29"/>
                    </a:cubicBezTo>
                    <a:cubicBezTo>
                      <a:pt x="54" y="28"/>
                      <a:pt x="56" y="26"/>
                      <a:pt x="56" y="26"/>
                    </a:cubicBezTo>
                    <a:cubicBezTo>
                      <a:pt x="56" y="26"/>
                      <a:pt x="54" y="26"/>
                      <a:pt x="53" y="26"/>
                    </a:cubicBezTo>
                    <a:cubicBezTo>
                      <a:pt x="52" y="26"/>
                      <a:pt x="50" y="26"/>
                      <a:pt x="51" y="26"/>
                    </a:cubicBezTo>
                    <a:cubicBezTo>
                      <a:pt x="52" y="25"/>
                      <a:pt x="52" y="23"/>
                      <a:pt x="53" y="24"/>
                    </a:cubicBezTo>
                    <a:cubicBezTo>
                      <a:pt x="54" y="25"/>
                      <a:pt x="55" y="25"/>
                      <a:pt x="56" y="25"/>
                    </a:cubicBezTo>
                    <a:cubicBezTo>
                      <a:pt x="57" y="25"/>
                      <a:pt x="56" y="24"/>
                      <a:pt x="56" y="23"/>
                    </a:cubicBezTo>
                    <a:cubicBezTo>
                      <a:pt x="56" y="22"/>
                      <a:pt x="55" y="22"/>
                      <a:pt x="54" y="22"/>
                    </a:cubicBezTo>
                    <a:cubicBezTo>
                      <a:pt x="52" y="21"/>
                      <a:pt x="52" y="20"/>
                      <a:pt x="51" y="19"/>
                    </a:cubicBezTo>
                    <a:cubicBezTo>
                      <a:pt x="51" y="18"/>
                      <a:pt x="54" y="19"/>
                      <a:pt x="55" y="18"/>
                    </a:cubicBezTo>
                    <a:cubicBezTo>
                      <a:pt x="57" y="18"/>
                      <a:pt x="56" y="17"/>
                      <a:pt x="57" y="16"/>
                    </a:cubicBezTo>
                    <a:cubicBezTo>
                      <a:pt x="57" y="15"/>
                      <a:pt x="56" y="15"/>
                      <a:pt x="57" y="14"/>
                    </a:cubicBezTo>
                    <a:cubicBezTo>
                      <a:pt x="57" y="12"/>
                      <a:pt x="56" y="13"/>
                      <a:pt x="54" y="11"/>
                    </a:cubicBezTo>
                    <a:cubicBezTo>
                      <a:pt x="53" y="10"/>
                      <a:pt x="56" y="10"/>
                      <a:pt x="57" y="10"/>
                    </a:cubicBezTo>
                    <a:cubicBezTo>
                      <a:pt x="57" y="10"/>
                      <a:pt x="56" y="8"/>
                      <a:pt x="55" y="8"/>
                    </a:cubicBezTo>
                    <a:cubicBezTo>
                      <a:pt x="55" y="7"/>
                      <a:pt x="54" y="7"/>
                      <a:pt x="53" y="7"/>
                    </a:cubicBezTo>
                    <a:cubicBezTo>
                      <a:pt x="52" y="7"/>
                      <a:pt x="53" y="6"/>
                      <a:pt x="53" y="5"/>
                    </a:cubicBezTo>
                    <a:cubicBezTo>
                      <a:pt x="54" y="5"/>
                      <a:pt x="54" y="4"/>
                      <a:pt x="54" y="3"/>
                    </a:cubicBezTo>
                    <a:cubicBezTo>
                      <a:pt x="47" y="1"/>
                      <a:pt x="39" y="0"/>
                      <a:pt x="31" y="0"/>
                    </a:cubicBezTo>
                    <a:cubicBezTo>
                      <a:pt x="23" y="0"/>
                      <a:pt x="15" y="1"/>
                      <a:pt x="8" y="3"/>
                    </a:cubicBezTo>
                    <a:cubicBezTo>
                      <a:pt x="7" y="3"/>
                      <a:pt x="6" y="4"/>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任意多边形: 形状 48"/>
              <p:cNvSpPr/>
              <p:nvPr/>
            </p:nvSpPr>
            <p:spPr bwMode="auto">
              <a:xfrm>
                <a:off x="6151563" y="3189288"/>
                <a:ext cx="46038" cy="26988"/>
              </a:xfrm>
              <a:custGeom>
                <a:avLst/>
                <a:gdLst>
                  <a:gd name="T0" fmla="*/ 9 w 12"/>
                  <a:gd name="T1" fmla="*/ 1 h 7"/>
                  <a:gd name="T2" fmla="*/ 7 w 12"/>
                  <a:gd name="T3" fmla="*/ 1 h 7"/>
                  <a:gd name="T4" fmla="*/ 3 w 12"/>
                  <a:gd name="T5" fmla="*/ 2 h 7"/>
                  <a:gd name="T6" fmla="*/ 2 w 12"/>
                  <a:gd name="T7" fmla="*/ 0 h 7"/>
                  <a:gd name="T8" fmla="*/ 0 w 12"/>
                  <a:gd name="T9" fmla="*/ 1 h 7"/>
                  <a:gd name="T10" fmla="*/ 1 w 12"/>
                  <a:gd name="T11" fmla="*/ 2 h 7"/>
                  <a:gd name="T12" fmla="*/ 1 w 12"/>
                  <a:gd name="T13" fmla="*/ 4 h 7"/>
                  <a:gd name="T14" fmla="*/ 2 w 12"/>
                  <a:gd name="T15" fmla="*/ 5 h 7"/>
                  <a:gd name="T16" fmla="*/ 5 w 12"/>
                  <a:gd name="T17" fmla="*/ 6 h 7"/>
                  <a:gd name="T18" fmla="*/ 8 w 12"/>
                  <a:gd name="T19" fmla="*/ 6 h 7"/>
                  <a:gd name="T20" fmla="*/ 11 w 12"/>
                  <a:gd name="T21" fmla="*/ 5 h 7"/>
                  <a:gd name="T22" fmla="*/ 11 w 12"/>
                  <a:gd name="T23" fmla="*/ 3 h 7"/>
                  <a:gd name="T24" fmla="*/ 9 w 12"/>
                  <a:gd name="T25"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 h="7">
                    <a:moveTo>
                      <a:pt x="9" y="1"/>
                    </a:moveTo>
                    <a:cubicBezTo>
                      <a:pt x="8" y="0"/>
                      <a:pt x="7" y="1"/>
                      <a:pt x="7" y="1"/>
                    </a:cubicBezTo>
                    <a:cubicBezTo>
                      <a:pt x="6" y="1"/>
                      <a:pt x="5" y="2"/>
                      <a:pt x="3" y="2"/>
                    </a:cubicBezTo>
                    <a:cubicBezTo>
                      <a:pt x="2" y="2"/>
                      <a:pt x="2" y="0"/>
                      <a:pt x="2" y="0"/>
                    </a:cubicBezTo>
                    <a:cubicBezTo>
                      <a:pt x="2" y="0"/>
                      <a:pt x="1" y="0"/>
                      <a:pt x="0" y="1"/>
                    </a:cubicBezTo>
                    <a:cubicBezTo>
                      <a:pt x="0" y="1"/>
                      <a:pt x="0" y="2"/>
                      <a:pt x="1" y="2"/>
                    </a:cubicBezTo>
                    <a:cubicBezTo>
                      <a:pt x="1" y="2"/>
                      <a:pt x="1" y="3"/>
                      <a:pt x="1" y="4"/>
                    </a:cubicBezTo>
                    <a:cubicBezTo>
                      <a:pt x="1" y="4"/>
                      <a:pt x="2" y="5"/>
                      <a:pt x="2" y="5"/>
                    </a:cubicBezTo>
                    <a:cubicBezTo>
                      <a:pt x="2" y="6"/>
                      <a:pt x="3" y="5"/>
                      <a:pt x="5" y="6"/>
                    </a:cubicBezTo>
                    <a:cubicBezTo>
                      <a:pt x="6" y="7"/>
                      <a:pt x="7" y="6"/>
                      <a:pt x="8" y="6"/>
                    </a:cubicBezTo>
                    <a:cubicBezTo>
                      <a:pt x="8" y="6"/>
                      <a:pt x="10" y="5"/>
                      <a:pt x="11" y="5"/>
                    </a:cubicBezTo>
                    <a:cubicBezTo>
                      <a:pt x="11" y="5"/>
                      <a:pt x="12" y="4"/>
                      <a:pt x="11" y="3"/>
                    </a:cubicBezTo>
                    <a:cubicBezTo>
                      <a:pt x="11" y="2"/>
                      <a:pt x="10"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0" name="任意多边形: 形状 49"/>
              <p:cNvSpPr/>
              <p:nvPr/>
            </p:nvSpPr>
            <p:spPr bwMode="auto">
              <a:xfrm>
                <a:off x="6303963" y="3208338"/>
                <a:ext cx="122238" cy="125413"/>
              </a:xfrm>
              <a:custGeom>
                <a:avLst/>
                <a:gdLst>
                  <a:gd name="T0" fmla="*/ 20 w 32"/>
                  <a:gd name="T1" fmla="*/ 4 h 33"/>
                  <a:gd name="T2" fmla="*/ 17 w 32"/>
                  <a:gd name="T3" fmla="*/ 1 h 33"/>
                  <a:gd name="T4" fmla="*/ 17 w 32"/>
                  <a:gd name="T5" fmla="*/ 6 h 33"/>
                  <a:gd name="T6" fmla="*/ 13 w 32"/>
                  <a:gd name="T7" fmla="*/ 9 h 33"/>
                  <a:gd name="T8" fmla="*/ 11 w 32"/>
                  <a:gd name="T9" fmla="*/ 12 h 33"/>
                  <a:gd name="T10" fmla="*/ 8 w 32"/>
                  <a:gd name="T11" fmla="*/ 13 h 33"/>
                  <a:gd name="T12" fmla="*/ 5 w 32"/>
                  <a:gd name="T13" fmla="*/ 14 h 33"/>
                  <a:gd name="T14" fmla="*/ 8 w 32"/>
                  <a:gd name="T15" fmla="*/ 17 h 33"/>
                  <a:gd name="T16" fmla="*/ 8 w 32"/>
                  <a:gd name="T17" fmla="*/ 22 h 33"/>
                  <a:gd name="T18" fmla="*/ 2 w 32"/>
                  <a:gd name="T19" fmla="*/ 22 h 33"/>
                  <a:gd name="T20" fmla="*/ 1 w 32"/>
                  <a:gd name="T21" fmla="*/ 25 h 33"/>
                  <a:gd name="T22" fmla="*/ 1 w 32"/>
                  <a:gd name="T23" fmla="*/ 30 h 33"/>
                  <a:gd name="T24" fmla="*/ 3 w 32"/>
                  <a:gd name="T25" fmla="*/ 31 h 33"/>
                  <a:gd name="T26" fmla="*/ 6 w 32"/>
                  <a:gd name="T27" fmla="*/ 32 h 33"/>
                  <a:gd name="T28" fmla="*/ 9 w 32"/>
                  <a:gd name="T29" fmla="*/ 29 h 33"/>
                  <a:gd name="T30" fmla="*/ 10 w 32"/>
                  <a:gd name="T31" fmla="*/ 27 h 33"/>
                  <a:gd name="T32" fmla="*/ 12 w 32"/>
                  <a:gd name="T33" fmla="*/ 24 h 33"/>
                  <a:gd name="T34" fmla="*/ 15 w 32"/>
                  <a:gd name="T35" fmla="*/ 22 h 33"/>
                  <a:gd name="T36" fmla="*/ 18 w 32"/>
                  <a:gd name="T37" fmla="*/ 21 h 33"/>
                  <a:gd name="T38" fmla="*/ 21 w 32"/>
                  <a:gd name="T39" fmla="*/ 24 h 33"/>
                  <a:gd name="T40" fmla="*/ 24 w 32"/>
                  <a:gd name="T41" fmla="*/ 28 h 33"/>
                  <a:gd name="T42" fmla="*/ 24 w 32"/>
                  <a:gd name="T43" fmla="*/ 30 h 33"/>
                  <a:gd name="T44" fmla="*/ 25 w 32"/>
                  <a:gd name="T45" fmla="*/ 27 h 33"/>
                  <a:gd name="T46" fmla="*/ 25 w 32"/>
                  <a:gd name="T47" fmla="*/ 25 h 33"/>
                  <a:gd name="T48" fmla="*/ 22 w 32"/>
                  <a:gd name="T49" fmla="*/ 21 h 33"/>
                  <a:gd name="T50" fmla="*/ 23 w 32"/>
                  <a:gd name="T51" fmla="*/ 20 h 33"/>
                  <a:gd name="T52" fmla="*/ 26 w 32"/>
                  <a:gd name="T53" fmla="*/ 24 h 33"/>
                  <a:gd name="T54" fmla="*/ 27 w 32"/>
                  <a:gd name="T55" fmla="*/ 27 h 33"/>
                  <a:gd name="T56" fmla="*/ 31 w 32"/>
                  <a:gd name="T57" fmla="*/ 32 h 33"/>
                  <a:gd name="T58" fmla="*/ 31 w 32"/>
                  <a:gd name="T59" fmla="*/ 28 h 33"/>
                  <a:gd name="T60" fmla="*/ 32 w 32"/>
                  <a:gd name="T61" fmla="*/ 27 h 33"/>
                  <a:gd name="T62" fmla="*/ 20 w 32"/>
                  <a:gd name="T63" fmla="*/ 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33">
                    <a:moveTo>
                      <a:pt x="20" y="4"/>
                    </a:moveTo>
                    <a:cubicBezTo>
                      <a:pt x="20" y="4"/>
                      <a:pt x="20" y="4"/>
                      <a:pt x="20" y="4"/>
                    </a:cubicBezTo>
                    <a:cubicBezTo>
                      <a:pt x="19" y="2"/>
                      <a:pt x="18" y="1"/>
                      <a:pt x="17" y="0"/>
                    </a:cubicBezTo>
                    <a:cubicBezTo>
                      <a:pt x="17" y="0"/>
                      <a:pt x="17" y="1"/>
                      <a:pt x="17" y="1"/>
                    </a:cubicBezTo>
                    <a:cubicBezTo>
                      <a:pt x="17" y="2"/>
                      <a:pt x="17" y="4"/>
                      <a:pt x="17" y="4"/>
                    </a:cubicBezTo>
                    <a:cubicBezTo>
                      <a:pt x="18" y="5"/>
                      <a:pt x="18" y="6"/>
                      <a:pt x="17" y="6"/>
                    </a:cubicBezTo>
                    <a:cubicBezTo>
                      <a:pt x="16" y="6"/>
                      <a:pt x="16" y="5"/>
                      <a:pt x="15" y="6"/>
                    </a:cubicBezTo>
                    <a:cubicBezTo>
                      <a:pt x="14" y="7"/>
                      <a:pt x="13" y="8"/>
                      <a:pt x="13" y="9"/>
                    </a:cubicBezTo>
                    <a:cubicBezTo>
                      <a:pt x="13" y="9"/>
                      <a:pt x="12" y="10"/>
                      <a:pt x="12" y="10"/>
                    </a:cubicBezTo>
                    <a:cubicBezTo>
                      <a:pt x="11" y="11"/>
                      <a:pt x="11" y="11"/>
                      <a:pt x="11" y="12"/>
                    </a:cubicBezTo>
                    <a:cubicBezTo>
                      <a:pt x="10" y="12"/>
                      <a:pt x="9" y="13"/>
                      <a:pt x="9" y="13"/>
                    </a:cubicBezTo>
                    <a:cubicBezTo>
                      <a:pt x="9" y="13"/>
                      <a:pt x="8" y="12"/>
                      <a:pt x="8" y="13"/>
                    </a:cubicBezTo>
                    <a:cubicBezTo>
                      <a:pt x="8" y="13"/>
                      <a:pt x="8" y="14"/>
                      <a:pt x="7" y="14"/>
                    </a:cubicBezTo>
                    <a:cubicBezTo>
                      <a:pt x="7" y="14"/>
                      <a:pt x="5" y="14"/>
                      <a:pt x="5" y="14"/>
                    </a:cubicBezTo>
                    <a:cubicBezTo>
                      <a:pt x="5" y="15"/>
                      <a:pt x="6" y="16"/>
                      <a:pt x="6" y="16"/>
                    </a:cubicBezTo>
                    <a:cubicBezTo>
                      <a:pt x="7" y="16"/>
                      <a:pt x="8" y="17"/>
                      <a:pt x="8" y="17"/>
                    </a:cubicBezTo>
                    <a:cubicBezTo>
                      <a:pt x="8" y="18"/>
                      <a:pt x="8" y="19"/>
                      <a:pt x="8" y="20"/>
                    </a:cubicBezTo>
                    <a:cubicBezTo>
                      <a:pt x="9" y="20"/>
                      <a:pt x="8" y="22"/>
                      <a:pt x="8" y="22"/>
                    </a:cubicBezTo>
                    <a:cubicBezTo>
                      <a:pt x="8" y="22"/>
                      <a:pt x="5" y="22"/>
                      <a:pt x="4" y="22"/>
                    </a:cubicBezTo>
                    <a:cubicBezTo>
                      <a:pt x="4" y="22"/>
                      <a:pt x="3" y="21"/>
                      <a:pt x="2" y="22"/>
                    </a:cubicBezTo>
                    <a:cubicBezTo>
                      <a:pt x="2" y="22"/>
                      <a:pt x="1" y="22"/>
                      <a:pt x="1" y="23"/>
                    </a:cubicBezTo>
                    <a:cubicBezTo>
                      <a:pt x="1" y="24"/>
                      <a:pt x="1" y="24"/>
                      <a:pt x="1" y="25"/>
                    </a:cubicBezTo>
                    <a:cubicBezTo>
                      <a:pt x="1" y="25"/>
                      <a:pt x="2" y="27"/>
                      <a:pt x="1" y="28"/>
                    </a:cubicBezTo>
                    <a:cubicBezTo>
                      <a:pt x="0" y="28"/>
                      <a:pt x="1" y="29"/>
                      <a:pt x="1" y="30"/>
                    </a:cubicBezTo>
                    <a:cubicBezTo>
                      <a:pt x="1" y="30"/>
                      <a:pt x="1" y="31"/>
                      <a:pt x="2" y="31"/>
                    </a:cubicBezTo>
                    <a:cubicBezTo>
                      <a:pt x="2" y="31"/>
                      <a:pt x="3" y="31"/>
                      <a:pt x="3" y="31"/>
                    </a:cubicBezTo>
                    <a:cubicBezTo>
                      <a:pt x="3" y="31"/>
                      <a:pt x="4" y="33"/>
                      <a:pt x="4" y="33"/>
                    </a:cubicBezTo>
                    <a:cubicBezTo>
                      <a:pt x="4" y="33"/>
                      <a:pt x="5" y="32"/>
                      <a:pt x="6" y="32"/>
                    </a:cubicBezTo>
                    <a:cubicBezTo>
                      <a:pt x="6" y="32"/>
                      <a:pt x="8" y="32"/>
                      <a:pt x="8" y="31"/>
                    </a:cubicBezTo>
                    <a:cubicBezTo>
                      <a:pt x="8" y="31"/>
                      <a:pt x="9" y="29"/>
                      <a:pt x="9" y="29"/>
                    </a:cubicBezTo>
                    <a:cubicBezTo>
                      <a:pt x="9" y="29"/>
                      <a:pt x="10" y="29"/>
                      <a:pt x="10" y="29"/>
                    </a:cubicBezTo>
                    <a:cubicBezTo>
                      <a:pt x="10" y="28"/>
                      <a:pt x="9" y="27"/>
                      <a:pt x="10" y="27"/>
                    </a:cubicBezTo>
                    <a:cubicBezTo>
                      <a:pt x="10" y="26"/>
                      <a:pt x="11" y="25"/>
                      <a:pt x="11" y="25"/>
                    </a:cubicBezTo>
                    <a:cubicBezTo>
                      <a:pt x="12" y="25"/>
                      <a:pt x="12" y="24"/>
                      <a:pt x="12" y="24"/>
                    </a:cubicBezTo>
                    <a:cubicBezTo>
                      <a:pt x="12" y="23"/>
                      <a:pt x="13" y="22"/>
                      <a:pt x="13" y="22"/>
                    </a:cubicBezTo>
                    <a:cubicBezTo>
                      <a:pt x="14" y="22"/>
                      <a:pt x="15" y="22"/>
                      <a:pt x="15" y="22"/>
                    </a:cubicBezTo>
                    <a:cubicBezTo>
                      <a:pt x="16" y="22"/>
                      <a:pt x="16" y="22"/>
                      <a:pt x="17" y="21"/>
                    </a:cubicBezTo>
                    <a:cubicBezTo>
                      <a:pt x="17" y="21"/>
                      <a:pt x="18" y="20"/>
                      <a:pt x="18" y="21"/>
                    </a:cubicBezTo>
                    <a:cubicBezTo>
                      <a:pt x="19" y="21"/>
                      <a:pt x="19" y="23"/>
                      <a:pt x="19" y="23"/>
                    </a:cubicBezTo>
                    <a:cubicBezTo>
                      <a:pt x="20" y="23"/>
                      <a:pt x="20" y="24"/>
                      <a:pt x="21" y="24"/>
                    </a:cubicBezTo>
                    <a:cubicBezTo>
                      <a:pt x="21" y="25"/>
                      <a:pt x="23" y="26"/>
                      <a:pt x="23" y="26"/>
                    </a:cubicBezTo>
                    <a:cubicBezTo>
                      <a:pt x="23" y="26"/>
                      <a:pt x="23" y="28"/>
                      <a:pt x="24" y="28"/>
                    </a:cubicBezTo>
                    <a:cubicBezTo>
                      <a:pt x="24" y="28"/>
                      <a:pt x="25" y="29"/>
                      <a:pt x="24" y="29"/>
                    </a:cubicBezTo>
                    <a:cubicBezTo>
                      <a:pt x="24" y="29"/>
                      <a:pt x="24" y="30"/>
                      <a:pt x="24" y="30"/>
                    </a:cubicBezTo>
                    <a:cubicBezTo>
                      <a:pt x="25" y="30"/>
                      <a:pt x="25" y="30"/>
                      <a:pt x="25" y="29"/>
                    </a:cubicBezTo>
                    <a:cubicBezTo>
                      <a:pt x="26" y="28"/>
                      <a:pt x="25" y="27"/>
                      <a:pt x="25" y="27"/>
                    </a:cubicBezTo>
                    <a:cubicBezTo>
                      <a:pt x="26" y="27"/>
                      <a:pt x="26" y="28"/>
                      <a:pt x="27" y="28"/>
                    </a:cubicBezTo>
                    <a:cubicBezTo>
                      <a:pt x="27" y="27"/>
                      <a:pt x="26" y="25"/>
                      <a:pt x="25" y="25"/>
                    </a:cubicBezTo>
                    <a:cubicBezTo>
                      <a:pt x="25" y="25"/>
                      <a:pt x="24" y="25"/>
                      <a:pt x="23" y="24"/>
                    </a:cubicBezTo>
                    <a:cubicBezTo>
                      <a:pt x="23" y="23"/>
                      <a:pt x="22" y="21"/>
                      <a:pt x="22" y="21"/>
                    </a:cubicBezTo>
                    <a:cubicBezTo>
                      <a:pt x="21" y="21"/>
                      <a:pt x="21" y="19"/>
                      <a:pt x="21" y="19"/>
                    </a:cubicBezTo>
                    <a:cubicBezTo>
                      <a:pt x="21" y="19"/>
                      <a:pt x="23" y="19"/>
                      <a:pt x="23" y="20"/>
                    </a:cubicBezTo>
                    <a:cubicBezTo>
                      <a:pt x="23" y="20"/>
                      <a:pt x="24" y="22"/>
                      <a:pt x="25" y="22"/>
                    </a:cubicBezTo>
                    <a:cubicBezTo>
                      <a:pt x="25" y="22"/>
                      <a:pt x="26" y="23"/>
                      <a:pt x="26" y="24"/>
                    </a:cubicBezTo>
                    <a:cubicBezTo>
                      <a:pt x="27" y="24"/>
                      <a:pt x="27" y="25"/>
                      <a:pt x="27" y="25"/>
                    </a:cubicBezTo>
                    <a:cubicBezTo>
                      <a:pt x="27" y="25"/>
                      <a:pt x="27" y="26"/>
                      <a:pt x="27" y="27"/>
                    </a:cubicBezTo>
                    <a:cubicBezTo>
                      <a:pt x="28" y="27"/>
                      <a:pt x="29" y="29"/>
                      <a:pt x="29" y="30"/>
                    </a:cubicBezTo>
                    <a:cubicBezTo>
                      <a:pt x="30" y="30"/>
                      <a:pt x="30" y="32"/>
                      <a:pt x="31" y="32"/>
                    </a:cubicBezTo>
                    <a:cubicBezTo>
                      <a:pt x="31" y="32"/>
                      <a:pt x="31" y="31"/>
                      <a:pt x="31" y="30"/>
                    </a:cubicBezTo>
                    <a:cubicBezTo>
                      <a:pt x="32" y="29"/>
                      <a:pt x="31" y="28"/>
                      <a:pt x="31" y="28"/>
                    </a:cubicBezTo>
                    <a:cubicBezTo>
                      <a:pt x="31" y="27"/>
                      <a:pt x="30" y="26"/>
                      <a:pt x="31" y="26"/>
                    </a:cubicBezTo>
                    <a:cubicBezTo>
                      <a:pt x="31" y="26"/>
                      <a:pt x="31" y="27"/>
                      <a:pt x="32" y="27"/>
                    </a:cubicBezTo>
                    <a:cubicBezTo>
                      <a:pt x="29" y="19"/>
                      <a:pt x="25" y="11"/>
                      <a:pt x="21" y="4"/>
                    </a:cubicBezTo>
                    <a:cubicBezTo>
                      <a:pt x="20" y="5"/>
                      <a:pt x="20" y="5"/>
                      <a:pt x="2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任意多边形: 形状 50"/>
              <p:cNvSpPr/>
              <p:nvPr/>
            </p:nvSpPr>
            <p:spPr bwMode="auto">
              <a:xfrm>
                <a:off x="6276975" y="3325813"/>
                <a:ext cx="168275" cy="288925"/>
              </a:xfrm>
              <a:custGeom>
                <a:avLst/>
                <a:gdLst>
                  <a:gd name="T0" fmla="*/ 40 w 44"/>
                  <a:gd name="T1" fmla="*/ 8 h 76"/>
                  <a:gd name="T2" fmla="*/ 37 w 44"/>
                  <a:gd name="T3" fmla="*/ 6 h 76"/>
                  <a:gd name="T4" fmla="*/ 34 w 44"/>
                  <a:gd name="T5" fmla="*/ 10 h 76"/>
                  <a:gd name="T6" fmla="*/ 29 w 44"/>
                  <a:gd name="T7" fmla="*/ 6 h 76"/>
                  <a:gd name="T8" fmla="*/ 27 w 44"/>
                  <a:gd name="T9" fmla="*/ 2 h 76"/>
                  <a:gd name="T10" fmla="*/ 21 w 44"/>
                  <a:gd name="T11" fmla="*/ 1 h 76"/>
                  <a:gd name="T12" fmla="*/ 14 w 44"/>
                  <a:gd name="T13" fmla="*/ 3 h 76"/>
                  <a:gd name="T14" fmla="*/ 11 w 44"/>
                  <a:gd name="T15" fmla="*/ 3 h 76"/>
                  <a:gd name="T16" fmla="*/ 8 w 44"/>
                  <a:gd name="T17" fmla="*/ 6 h 76"/>
                  <a:gd name="T18" fmla="*/ 7 w 44"/>
                  <a:gd name="T19" fmla="*/ 11 h 76"/>
                  <a:gd name="T20" fmla="*/ 4 w 44"/>
                  <a:gd name="T21" fmla="*/ 15 h 76"/>
                  <a:gd name="T22" fmla="*/ 1 w 44"/>
                  <a:gd name="T23" fmla="*/ 22 h 76"/>
                  <a:gd name="T24" fmla="*/ 1 w 44"/>
                  <a:gd name="T25" fmla="*/ 29 h 76"/>
                  <a:gd name="T26" fmla="*/ 4 w 44"/>
                  <a:gd name="T27" fmla="*/ 37 h 76"/>
                  <a:gd name="T28" fmla="*/ 8 w 44"/>
                  <a:gd name="T29" fmla="*/ 42 h 76"/>
                  <a:gd name="T30" fmla="*/ 13 w 44"/>
                  <a:gd name="T31" fmla="*/ 42 h 76"/>
                  <a:gd name="T32" fmla="*/ 19 w 44"/>
                  <a:gd name="T33" fmla="*/ 41 h 76"/>
                  <a:gd name="T34" fmla="*/ 22 w 44"/>
                  <a:gd name="T35" fmla="*/ 44 h 76"/>
                  <a:gd name="T36" fmla="*/ 26 w 44"/>
                  <a:gd name="T37" fmla="*/ 48 h 76"/>
                  <a:gd name="T38" fmla="*/ 27 w 44"/>
                  <a:gd name="T39" fmla="*/ 54 h 76"/>
                  <a:gd name="T40" fmla="*/ 29 w 44"/>
                  <a:gd name="T41" fmla="*/ 60 h 76"/>
                  <a:gd name="T42" fmla="*/ 28 w 44"/>
                  <a:gd name="T43" fmla="*/ 65 h 76"/>
                  <a:gd name="T44" fmla="*/ 28 w 44"/>
                  <a:gd name="T45" fmla="*/ 72 h 76"/>
                  <a:gd name="T46" fmla="*/ 44 w 44"/>
                  <a:gd name="T47" fmla="*/ 27 h 76"/>
                  <a:gd name="T48" fmla="*/ 8 w 44"/>
                  <a:gd name="T49" fmla="*/ 10 h 76"/>
                  <a:gd name="T50" fmla="*/ 8 w 44"/>
                  <a:gd name="T51" fmla="*/ 11 h 76"/>
                  <a:gd name="T52" fmla="*/ 8 w 44"/>
                  <a:gd name="T53" fmla="*/ 10 h 76"/>
                  <a:gd name="T54" fmla="*/ 8 w 44"/>
                  <a:gd name="T55" fmla="*/ 14 h 76"/>
                  <a:gd name="T56" fmla="*/ 9 w 44"/>
                  <a:gd name="T57" fmla="*/ 13 h 76"/>
                  <a:gd name="T58" fmla="*/ 13 w 44"/>
                  <a:gd name="T59" fmla="*/ 18 h 76"/>
                  <a:gd name="T60" fmla="*/ 13 w 44"/>
                  <a:gd name="T61" fmla="*/ 16 h 76"/>
                  <a:gd name="T62" fmla="*/ 13 w 44"/>
                  <a:gd name="T63" fmla="*/ 18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76">
                    <a:moveTo>
                      <a:pt x="42" y="8"/>
                    </a:moveTo>
                    <a:cubicBezTo>
                      <a:pt x="41" y="8"/>
                      <a:pt x="41" y="8"/>
                      <a:pt x="40" y="8"/>
                    </a:cubicBezTo>
                    <a:cubicBezTo>
                      <a:pt x="40" y="8"/>
                      <a:pt x="38" y="8"/>
                      <a:pt x="38" y="7"/>
                    </a:cubicBezTo>
                    <a:cubicBezTo>
                      <a:pt x="38" y="7"/>
                      <a:pt x="38" y="6"/>
                      <a:pt x="37" y="6"/>
                    </a:cubicBezTo>
                    <a:cubicBezTo>
                      <a:pt x="36" y="7"/>
                      <a:pt x="35" y="7"/>
                      <a:pt x="35" y="8"/>
                    </a:cubicBezTo>
                    <a:cubicBezTo>
                      <a:pt x="35" y="9"/>
                      <a:pt x="35" y="10"/>
                      <a:pt x="34" y="10"/>
                    </a:cubicBezTo>
                    <a:cubicBezTo>
                      <a:pt x="33" y="9"/>
                      <a:pt x="31" y="9"/>
                      <a:pt x="31" y="8"/>
                    </a:cubicBezTo>
                    <a:cubicBezTo>
                      <a:pt x="30" y="7"/>
                      <a:pt x="30" y="7"/>
                      <a:pt x="29" y="6"/>
                    </a:cubicBezTo>
                    <a:cubicBezTo>
                      <a:pt x="28" y="6"/>
                      <a:pt x="26" y="5"/>
                      <a:pt x="26" y="5"/>
                    </a:cubicBezTo>
                    <a:cubicBezTo>
                      <a:pt x="26" y="4"/>
                      <a:pt x="27" y="3"/>
                      <a:pt x="27" y="2"/>
                    </a:cubicBezTo>
                    <a:cubicBezTo>
                      <a:pt x="27" y="1"/>
                      <a:pt x="26" y="0"/>
                      <a:pt x="24" y="0"/>
                    </a:cubicBezTo>
                    <a:cubicBezTo>
                      <a:pt x="23" y="1"/>
                      <a:pt x="22" y="2"/>
                      <a:pt x="21" y="1"/>
                    </a:cubicBezTo>
                    <a:cubicBezTo>
                      <a:pt x="20" y="1"/>
                      <a:pt x="19" y="1"/>
                      <a:pt x="18" y="1"/>
                    </a:cubicBezTo>
                    <a:cubicBezTo>
                      <a:pt x="18" y="2"/>
                      <a:pt x="15" y="4"/>
                      <a:pt x="14" y="3"/>
                    </a:cubicBezTo>
                    <a:cubicBezTo>
                      <a:pt x="14" y="3"/>
                      <a:pt x="14" y="3"/>
                      <a:pt x="13" y="3"/>
                    </a:cubicBezTo>
                    <a:cubicBezTo>
                      <a:pt x="12" y="3"/>
                      <a:pt x="12" y="3"/>
                      <a:pt x="11" y="3"/>
                    </a:cubicBezTo>
                    <a:cubicBezTo>
                      <a:pt x="11" y="3"/>
                      <a:pt x="11" y="3"/>
                      <a:pt x="10" y="4"/>
                    </a:cubicBezTo>
                    <a:cubicBezTo>
                      <a:pt x="10" y="5"/>
                      <a:pt x="9" y="5"/>
                      <a:pt x="8" y="6"/>
                    </a:cubicBezTo>
                    <a:cubicBezTo>
                      <a:pt x="8" y="7"/>
                      <a:pt x="7" y="7"/>
                      <a:pt x="7" y="8"/>
                    </a:cubicBezTo>
                    <a:cubicBezTo>
                      <a:pt x="7" y="9"/>
                      <a:pt x="8" y="10"/>
                      <a:pt x="7" y="11"/>
                    </a:cubicBezTo>
                    <a:cubicBezTo>
                      <a:pt x="6" y="12"/>
                      <a:pt x="5" y="13"/>
                      <a:pt x="5" y="13"/>
                    </a:cubicBezTo>
                    <a:cubicBezTo>
                      <a:pt x="5" y="14"/>
                      <a:pt x="4" y="15"/>
                      <a:pt x="4" y="15"/>
                    </a:cubicBezTo>
                    <a:cubicBezTo>
                      <a:pt x="4" y="16"/>
                      <a:pt x="2" y="18"/>
                      <a:pt x="2" y="19"/>
                    </a:cubicBezTo>
                    <a:cubicBezTo>
                      <a:pt x="2" y="19"/>
                      <a:pt x="1" y="22"/>
                      <a:pt x="1" y="22"/>
                    </a:cubicBezTo>
                    <a:cubicBezTo>
                      <a:pt x="1" y="22"/>
                      <a:pt x="2" y="24"/>
                      <a:pt x="1" y="25"/>
                    </a:cubicBezTo>
                    <a:cubicBezTo>
                      <a:pt x="1" y="27"/>
                      <a:pt x="1" y="29"/>
                      <a:pt x="1" y="29"/>
                    </a:cubicBezTo>
                    <a:cubicBezTo>
                      <a:pt x="1" y="30"/>
                      <a:pt x="0" y="32"/>
                      <a:pt x="1" y="33"/>
                    </a:cubicBezTo>
                    <a:cubicBezTo>
                      <a:pt x="2" y="34"/>
                      <a:pt x="4" y="36"/>
                      <a:pt x="4" y="37"/>
                    </a:cubicBezTo>
                    <a:cubicBezTo>
                      <a:pt x="4" y="38"/>
                      <a:pt x="4" y="39"/>
                      <a:pt x="5" y="40"/>
                    </a:cubicBezTo>
                    <a:cubicBezTo>
                      <a:pt x="6" y="40"/>
                      <a:pt x="8" y="41"/>
                      <a:pt x="8" y="42"/>
                    </a:cubicBezTo>
                    <a:cubicBezTo>
                      <a:pt x="9" y="42"/>
                      <a:pt x="10" y="44"/>
                      <a:pt x="10" y="43"/>
                    </a:cubicBezTo>
                    <a:cubicBezTo>
                      <a:pt x="11" y="43"/>
                      <a:pt x="12" y="42"/>
                      <a:pt x="13" y="42"/>
                    </a:cubicBezTo>
                    <a:cubicBezTo>
                      <a:pt x="14" y="42"/>
                      <a:pt x="14" y="43"/>
                      <a:pt x="15" y="43"/>
                    </a:cubicBezTo>
                    <a:cubicBezTo>
                      <a:pt x="16" y="42"/>
                      <a:pt x="19" y="41"/>
                      <a:pt x="19" y="41"/>
                    </a:cubicBezTo>
                    <a:cubicBezTo>
                      <a:pt x="20" y="41"/>
                      <a:pt x="21" y="41"/>
                      <a:pt x="21" y="42"/>
                    </a:cubicBezTo>
                    <a:cubicBezTo>
                      <a:pt x="22" y="43"/>
                      <a:pt x="22" y="44"/>
                      <a:pt x="22" y="44"/>
                    </a:cubicBezTo>
                    <a:cubicBezTo>
                      <a:pt x="23" y="44"/>
                      <a:pt x="25" y="43"/>
                      <a:pt x="25" y="44"/>
                    </a:cubicBezTo>
                    <a:cubicBezTo>
                      <a:pt x="26" y="45"/>
                      <a:pt x="26" y="47"/>
                      <a:pt x="26" y="48"/>
                    </a:cubicBezTo>
                    <a:cubicBezTo>
                      <a:pt x="25" y="48"/>
                      <a:pt x="25" y="50"/>
                      <a:pt x="25" y="51"/>
                    </a:cubicBezTo>
                    <a:cubicBezTo>
                      <a:pt x="25" y="51"/>
                      <a:pt x="26" y="53"/>
                      <a:pt x="27" y="54"/>
                    </a:cubicBezTo>
                    <a:cubicBezTo>
                      <a:pt x="27" y="55"/>
                      <a:pt x="29" y="57"/>
                      <a:pt x="29" y="58"/>
                    </a:cubicBezTo>
                    <a:cubicBezTo>
                      <a:pt x="29" y="59"/>
                      <a:pt x="28" y="59"/>
                      <a:pt x="29" y="60"/>
                    </a:cubicBezTo>
                    <a:cubicBezTo>
                      <a:pt x="29" y="61"/>
                      <a:pt x="30" y="62"/>
                      <a:pt x="29" y="63"/>
                    </a:cubicBezTo>
                    <a:cubicBezTo>
                      <a:pt x="29" y="64"/>
                      <a:pt x="29" y="65"/>
                      <a:pt x="28" y="65"/>
                    </a:cubicBezTo>
                    <a:cubicBezTo>
                      <a:pt x="28" y="66"/>
                      <a:pt x="28" y="68"/>
                      <a:pt x="28" y="69"/>
                    </a:cubicBezTo>
                    <a:cubicBezTo>
                      <a:pt x="28" y="69"/>
                      <a:pt x="26" y="70"/>
                      <a:pt x="28" y="72"/>
                    </a:cubicBezTo>
                    <a:cubicBezTo>
                      <a:pt x="29" y="73"/>
                      <a:pt x="29" y="75"/>
                      <a:pt x="30" y="76"/>
                    </a:cubicBezTo>
                    <a:cubicBezTo>
                      <a:pt x="39" y="62"/>
                      <a:pt x="44" y="45"/>
                      <a:pt x="44" y="27"/>
                    </a:cubicBezTo>
                    <a:cubicBezTo>
                      <a:pt x="44" y="20"/>
                      <a:pt x="43" y="14"/>
                      <a:pt x="42" y="8"/>
                    </a:cubicBezTo>
                    <a:close/>
                    <a:moveTo>
                      <a:pt x="8" y="10"/>
                    </a:moveTo>
                    <a:cubicBezTo>
                      <a:pt x="8" y="10"/>
                      <a:pt x="9" y="10"/>
                      <a:pt x="9" y="10"/>
                    </a:cubicBezTo>
                    <a:cubicBezTo>
                      <a:pt x="9" y="10"/>
                      <a:pt x="9" y="11"/>
                      <a:pt x="8" y="11"/>
                    </a:cubicBezTo>
                    <a:cubicBezTo>
                      <a:pt x="8" y="12"/>
                      <a:pt x="8" y="11"/>
                      <a:pt x="8" y="11"/>
                    </a:cubicBezTo>
                    <a:cubicBezTo>
                      <a:pt x="8" y="10"/>
                      <a:pt x="8" y="10"/>
                      <a:pt x="8" y="10"/>
                    </a:cubicBezTo>
                    <a:close/>
                    <a:moveTo>
                      <a:pt x="8" y="15"/>
                    </a:moveTo>
                    <a:cubicBezTo>
                      <a:pt x="8" y="15"/>
                      <a:pt x="8" y="15"/>
                      <a:pt x="8" y="14"/>
                    </a:cubicBezTo>
                    <a:cubicBezTo>
                      <a:pt x="8" y="14"/>
                      <a:pt x="8" y="13"/>
                      <a:pt x="8" y="13"/>
                    </a:cubicBezTo>
                    <a:cubicBezTo>
                      <a:pt x="8" y="12"/>
                      <a:pt x="9" y="12"/>
                      <a:pt x="9" y="13"/>
                    </a:cubicBezTo>
                    <a:cubicBezTo>
                      <a:pt x="9" y="14"/>
                      <a:pt x="9" y="14"/>
                      <a:pt x="8" y="15"/>
                    </a:cubicBezTo>
                    <a:close/>
                    <a:moveTo>
                      <a:pt x="13" y="18"/>
                    </a:moveTo>
                    <a:cubicBezTo>
                      <a:pt x="13" y="17"/>
                      <a:pt x="11" y="16"/>
                      <a:pt x="11" y="16"/>
                    </a:cubicBezTo>
                    <a:cubicBezTo>
                      <a:pt x="12" y="16"/>
                      <a:pt x="13" y="16"/>
                      <a:pt x="13" y="16"/>
                    </a:cubicBezTo>
                    <a:cubicBezTo>
                      <a:pt x="14" y="16"/>
                      <a:pt x="14" y="16"/>
                      <a:pt x="14" y="17"/>
                    </a:cubicBezTo>
                    <a:cubicBezTo>
                      <a:pt x="14" y="17"/>
                      <a:pt x="14" y="18"/>
                      <a:pt x="13"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任意多边形: 形状 51"/>
              <p:cNvSpPr/>
              <p:nvPr/>
            </p:nvSpPr>
            <p:spPr bwMode="auto">
              <a:xfrm>
                <a:off x="6303963" y="3219450"/>
                <a:ext cx="19050" cy="26988"/>
              </a:xfrm>
              <a:custGeom>
                <a:avLst/>
                <a:gdLst>
                  <a:gd name="T0" fmla="*/ 0 w 5"/>
                  <a:gd name="T1" fmla="*/ 6 h 7"/>
                  <a:gd name="T2" fmla="*/ 2 w 5"/>
                  <a:gd name="T3" fmla="*/ 6 h 7"/>
                  <a:gd name="T4" fmla="*/ 3 w 5"/>
                  <a:gd name="T5" fmla="*/ 5 h 7"/>
                  <a:gd name="T6" fmla="*/ 4 w 5"/>
                  <a:gd name="T7" fmla="*/ 5 h 7"/>
                  <a:gd name="T8" fmla="*/ 4 w 5"/>
                  <a:gd name="T9" fmla="*/ 3 h 7"/>
                  <a:gd name="T10" fmla="*/ 4 w 5"/>
                  <a:gd name="T11" fmla="*/ 1 h 7"/>
                  <a:gd name="T12" fmla="*/ 4 w 5"/>
                  <a:gd name="T13" fmla="*/ 0 h 7"/>
                  <a:gd name="T14" fmla="*/ 3 w 5"/>
                  <a:gd name="T15" fmla="*/ 0 h 7"/>
                  <a:gd name="T16" fmla="*/ 2 w 5"/>
                  <a:gd name="T17" fmla="*/ 1 h 7"/>
                  <a:gd name="T18" fmla="*/ 1 w 5"/>
                  <a:gd name="T19" fmla="*/ 2 h 7"/>
                  <a:gd name="T20" fmla="*/ 1 w 5"/>
                  <a:gd name="T21" fmla="*/ 1 h 7"/>
                  <a:gd name="T22" fmla="*/ 0 w 5"/>
                  <a:gd name="T23" fmla="*/ 2 h 7"/>
                  <a:gd name="T24" fmla="*/ 1 w 5"/>
                  <a:gd name="T25" fmla="*/ 4 h 7"/>
                  <a:gd name="T26" fmla="*/ 0 w 5"/>
                  <a:gd name="T27" fmla="*/ 5 h 7"/>
                  <a:gd name="T28" fmla="*/ 0 w 5"/>
                  <a:gd name="T2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7">
                    <a:moveTo>
                      <a:pt x="0" y="6"/>
                    </a:moveTo>
                    <a:cubicBezTo>
                      <a:pt x="1" y="7"/>
                      <a:pt x="1" y="6"/>
                      <a:pt x="2" y="6"/>
                    </a:cubicBezTo>
                    <a:cubicBezTo>
                      <a:pt x="2" y="6"/>
                      <a:pt x="2" y="6"/>
                      <a:pt x="3" y="5"/>
                    </a:cubicBezTo>
                    <a:cubicBezTo>
                      <a:pt x="3" y="5"/>
                      <a:pt x="4" y="5"/>
                      <a:pt x="4" y="5"/>
                    </a:cubicBezTo>
                    <a:cubicBezTo>
                      <a:pt x="4" y="4"/>
                      <a:pt x="4" y="3"/>
                      <a:pt x="4" y="3"/>
                    </a:cubicBezTo>
                    <a:cubicBezTo>
                      <a:pt x="4" y="2"/>
                      <a:pt x="4" y="2"/>
                      <a:pt x="4" y="1"/>
                    </a:cubicBezTo>
                    <a:cubicBezTo>
                      <a:pt x="5" y="1"/>
                      <a:pt x="4" y="0"/>
                      <a:pt x="4" y="0"/>
                    </a:cubicBezTo>
                    <a:cubicBezTo>
                      <a:pt x="4" y="0"/>
                      <a:pt x="3" y="0"/>
                      <a:pt x="3" y="0"/>
                    </a:cubicBezTo>
                    <a:cubicBezTo>
                      <a:pt x="3" y="0"/>
                      <a:pt x="2" y="0"/>
                      <a:pt x="2" y="1"/>
                    </a:cubicBezTo>
                    <a:cubicBezTo>
                      <a:pt x="1" y="1"/>
                      <a:pt x="2" y="1"/>
                      <a:pt x="1" y="2"/>
                    </a:cubicBezTo>
                    <a:cubicBezTo>
                      <a:pt x="1" y="2"/>
                      <a:pt x="1" y="1"/>
                      <a:pt x="1" y="1"/>
                    </a:cubicBezTo>
                    <a:cubicBezTo>
                      <a:pt x="0" y="2"/>
                      <a:pt x="0" y="2"/>
                      <a:pt x="0" y="2"/>
                    </a:cubicBezTo>
                    <a:cubicBezTo>
                      <a:pt x="0" y="3"/>
                      <a:pt x="1" y="3"/>
                      <a:pt x="1" y="4"/>
                    </a:cubicBezTo>
                    <a:cubicBezTo>
                      <a:pt x="1" y="4"/>
                      <a:pt x="0" y="5"/>
                      <a:pt x="0" y="5"/>
                    </a:cubicBezTo>
                    <a:cubicBezTo>
                      <a:pt x="0" y="5"/>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任意多边形: 形状 52"/>
              <p:cNvSpPr/>
              <p:nvPr/>
            </p:nvSpPr>
            <p:spPr bwMode="auto">
              <a:xfrm>
                <a:off x="6319838" y="3197225"/>
                <a:ext cx="26988" cy="57150"/>
              </a:xfrm>
              <a:custGeom>
                <a:avLst/>
                <a:gdLst>
                  <a:gd name="T0" fmla="*/ 1 w 7"/>
                  <a:gd name="T1" fmla="*/ 5 h 15"/>
                  <a:gd name="T2" fmla="*/ 1 w 7"/>
                  <a:gd name="T3" fmla="*/ 6 h 15"/>
                  <a:gd name="T4" fmla="*/ 2 w 7"/>
                  <a:gd name="T5" fmla="*/ 7 h 15"/>
                  <a:gd name="T6" fmla="*/ 2 w 7"/>
                  <a:gd name="T7" fmla="*/ 7 h 15"/>
                  <a:gd name="T8" fmla="*/ 3 w 7"/>
                  <a:gd name="T9" fmla="*/ 8 h 15"/>
                  <a:gd name="T10" fmla="*/ 2 w 7"/>
                  <a:gd name="T11" fmla="*/ 9 h 15"/>
                  <a:gd name="T12" fmla="*/ 1 w 7"/>
                  <a:gd name="T13" fmla="*/ 9 h 15"/>
                  <a:gd name="T14" fmla="*/ 1 w 7"/>
                  <a:gd name="T15" fmla="*/ 11 h 15"/>
                  <a:gd name="T16" fmla="*/ 1 w 7"/>
                  <a:gd name="T17" fmla="*/ 12 h 15"/>
                  <a:gd name="T18" fmla="*/ 2 w 7"/>
                  <a:gd name="T19" fmla="*/ 12 h 15"/>
                  <a:gd name="T20" fmla="*/ 2 w 7"/>
                  <a:gd name="T21" fmla="*/ 13 h 15"/>
                  <a:gd name="T22" fmla="*/ 0 w 7"/>
                  <a:gd name="T23" fmla="*/ 14 h 15"/>
                  <a:gd name="T24" fmla="*/ 1 w 7"/>
                  <a:gd name="T25" fmla="*/ 15 h 15"/>
                  <a:gd name="T26" fmla="*/ 2 w 7"/>
                  <a:gd name="T27" fmla="*/ 14 h 15"/>
                  <a:gd name="T28" fmla="*/ 4 w 7"/>
                  <a:gd name="T29" fmla="*/ 14 h 15"/>
                  <a:gd name="T30" fmla="*/ 6 w 7"/>
                  <a:gd name="T31" fmla="*/ 13 h 15"/>
                  <a:gd name="T32" fmla="*/ 7 w 7"/>
                  <a:gd name="T33" fmla="*/ 12 h 15"/>
                  <a:gd name="T34" fmla="*/ 7 w 7"/>
                  <a:gd name="T35" fmla="*/ 11 h 15"/>
                  <a:gd name="T36" fmla="*/ 7 w 7"/>
                  <a:gd name="T37" fmla="*/ 10 h 15"/>
                  <a:gd name="T38" fmla="*/ 6 w 7"/>
                  <a:gd name="T39" fmla="*/ 10 h 15"/>
                  <a:gd name="T40" fmla="*/ 6 w 7"/>
                  <a:gd name="T41" fmla="*/ 8 h 15"/>
                  <a:gd name="T42" fmla="*/ 5 w 7"/>
                  <a:gd name="T43" fmla="*/ 7 h 15"/>
                  <a:gd name="T44" fmla="*/ 4 w 7"/>
                  <a:gd name="T45" fmla="*/ 5 h 15"/>
                  <a:gd name="T46" fmla="*/ 3 w 7"/>
                  <a:gd name="T47" fmla="*/ 4 h 15"/>
                  <a:gd name="T48" fmla="*/ 4 w 7"/>
                  <a:gd name="T49" fmla="*/ 2 h 15"/>
                  <a:gd name="T50" fmla="*/ 2 w 7"/>
                  <a:gd name="T51" fmla="*/ 2 h 15"/>
                  <a:gd name="T52" fmla="*/ 3 w 7"/>
                  <a:gd name="T53" fmla="*/ 0 h 15"/>
                  <a:gd name="T54" fmla="*/ 2 w 7"/>
                  <a:gd name="T55" fmla="*/ 0 h 15"/>
                  <a:gd name="T56" fmla="*/ 0 w 7"/>
                  <a:gd name="T57" fmla="*/ 1 h 15"/>
                  <a:gd name="T58" fmla="*/ 0 w 7"/>
                  <a:gd name="T59" fmla="*/ 3 h 15"/>
                  <a:gd name="T60" fmla="*/ 0 w 7"/>
                  <a:gd name="T61" fmla="*/ 4 h 15"/>
                  <a:gd name="T62" fmla="*/ 0 w 7"/>
                  <a:gd name="T63" fmla="*/ 5 h 15"/>
                  <a:gd name="T64" fmla="*/ 1 w 7"/>
                  <a:gd name="T65" fmla="*/ 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 h="15">
                    <a:moveTo>
                      <a:pt x="1" y="5"/>
                    </a:moveTo>
                    <a:cubicBezTo>
                      <a:pt x="1" y="5"/>
                      <a:pt x="1" y="6"/>
                      <a:pt x="1" y="6"/>
                    </a:cubicBezTo>
                    <a:cubicBezTo>
                      <a:pt x="1" y="6"/>
                      <a:pt x="1" y="7"/>
                      <a:pt x="2" y="7"/>
                    </a:cubicBezTo>
                    <a:cubicBezTo>
                      <a:pt x="2" y="7"/>
                      <a:pt x="2" y="7"/>
                      <a:pt x="2" y="7"/>
                    </a:cubicBezTo>
                    <a:cubicBezTo>
                      <a:pt x="3" y="7"/>
                      <a:pt x="2" y="7"/>
                      <a:pt x="3" y="8"/>
                    </a:cubicBezTo>
                    <a:cubicBezTo>
                      <a:pt x="3" y="8"/>
                      <a:pt x="3" y="9"/>
                      <a:pt x="2" y="9"/>
                    </a:cubicBezTo>
                    <a:cubicBezTo>
                      <a:pt x="2" y="9"/>
                      <a:pt x="1" y="9"/>
                      <a:pt x="1" y="9"/>
                    </a:cubicBezTo>
                    <a:cubicBezTo>
                      <a:pt x="1" y="10"/>
                      <a:pt x="1" y="10"/>
                      <a:pt x="1" y="11"/>
                    </a:cubicBezTo>
                    <a:cubicBezTo>
                      <a:pt x="1" y="11"/>
                      <a:pt x="1" y="12"/>
                      <a:pt x="1" y="12"/>
                    </a:cubicBezTo>
                    <a:cubicBezTo>
                      <a:pt x="1" y="12"/>
                      <a:pt x="2" y="12"/>
                      <a:pt x="2" y="12"/>
                    </a:cubicBezTo>
                    <a:cubicBezTo>
                      <a:pt x="2" y="13"/>
                      <a:pt x="2" y="13"/>
                      <a:pt x="2" y="13"/>
                    </a:cubicBezTo>
                    <a:cubicBezTo>
                      <a:pt x="1" y="13"/>
                      <a:pt x="1" y="14"/>
                      <a:pt x="0" y="14"/>
                    </a:cubicBezTo>
                    <a:cubicBezTo>
                      <a:pt x="0" y="15"/>
                      <a:pt x="1" y="15"/>
                      <a:pt x="1" y="15"/>
                    </a:cubicBezTo>
                    <a:cubicBezTo>
                      <a:pt x="2" y="14"/>
                      <a:pt x="2" y="14"/>
                      <a:pt x="2" y="14"/>
                    </a:cubicBezTo>
                    <a:cubicBezTo>
                      <a:pt x="3" y="14"/>
                      <a:pt x="3" y="14"/>
                      <a:pt x="4" y="14"/>
                    </a:cubicBezTo>
                    <a:cubicBezTo>
                      <a:pt x="4" y="14"/>
                      <a:pt x="5" y="13"/>
                      <a:pt x="6" y="13"/>
                    </a:cubicBezTo>
                    <a:cubicBezTo>
                      <a:pt x="6" y="13"/>
                      <a:pt x="7" y="13"/>
                      <a:pt x="7" y="12"/>
                    </a:cubicBezTo>
                    <a:cubicBezTo>
                      <a:pt x="7" y="12"/>
                      <a:pt x="7" y="12"/>
                      <a:pt x="7" y="11"/>
                    </a:cubicBezTo>
                    <a:cubicBezTo>
                      <a:pt x="7" y="11"/>
                      <a:pt x="7" y="10"/>
                      <a:pt x="7" y="10"/>
                    </a:cubicBezTo>
                    <a:cubicBezTo>
                      <a:pt x="7" y="10"/>
                      <a:pt x="6" y="10"/>
                      <a:pt x="6" y="10"/>
                    </a:cubicBezTo>
                    <a:cubicBezTo>
                      <a:pt x="6" y="10"/>
                      <a:pt x="6" y="9"/>
                      <a:pt x="6" y="8"/>
                    </a:cubicBezTo>
                    <a:cubicBezTo>
                      <a:pt x="6" y="7"/>
                      <a:pt x="5" y="7"/>
                      <a:pt x="5" y="7"/>
                    </a:cubicBezTo>
                    <a:cubicBezTo>
                      <a:pt x="4" y="7"/>
                      <a:pt x="4" y="6"/>
                      <a:pt x="4" y="5"/>
                    </a:cubicBezTo>
                    <a:cubicBezTo>
                      <a:pt x="4" y="5"/>
                      <a:pt x="3" y="5"/>
                      <a:pt x="3" y="4"/>
                    </a:cubicBezTo>
                    <a:cubicBezTo>
                      <a:pt x="3" y="3"/>
                      <a:pt x="4" y="2"/>
                      <a:pt x="4" y="2"/>
                    </a:cubicBezTo>
                    <a:cubicBezTo>
                      <a:pt x="4" y="1"/>
                      <a:pt x="2" y="2"/>
                      <a:pt x="2" y="2"/>
                    </a:cubicBezTo>
                    <a:cubicBezTo>
                      <a:pt x="2" y="1"/>
                      <a:pt x="3" y="0"/>
                      <a:pt x="3" y="0"/>
                    </a:cubicBezTo>
                    <a:cubicBezTo>
                      <a:pt x="3" y="0"/>
                      <a:pt x="2" y="0"/>
                      <a:pt x="2" y="0"/>
                    </a:cubicBezTo>
                    <a:cubicBezTo>
                      <a:pt x="1" y="0"/>
                      <a:pt x="0" y="1"/>
                      <a:pt x="0" y="1"/>
                    </a:cubicBezTo>
                    <a:cubicBezTo>
                      <a:pt x="0" y="2"/>
                      <a:pt x="0" y="2"/>
                      <a:pt x="0" y="3"/>
                    </a:cubicBezTo>
                    <a:cubicBezTo>
                      <a:pt x="0" y="3"/>
                      <a:pt x="0" y="4"/>
                      <a:pt x="0" y="4"/>
                    </a:cubicBezTo>
                    <a:cubicBezTo>
                      <a:pt x="0" y="4"/>
                      <a:pt x="0" y="5"/>
                      <a:pt x="0" y="5"/>
                    </a:cubicBezTo>
                    <a:cubicBezTo>
                      <a:pt x="0" y="5"/>
                      <a:pt x="1"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56" name="千图PPT彼岸天：ID 8661124库_组合 55"/>
          <p:cNvGrpSpPr/>
          <p:nvPr>
            <p:custDataLst>
              <p:tags r:id="rId2"/>
            </p:custDataLst>
          </p:nvPr>
        </p:nvGrpSpPr>
        <p:grpSpPr>
          <a:xfrm>
            <a:off x="1083225" y="2351309"/>
            <a:ext cx="4164943" cy="1336221"/>
            <a:chOff x="1083225" y="2351309"/>
            <a:chExt cx="4164943" cy="1336221"/>
          </a:xfrm>
        </p:grpSpPr>
        <p:sp>
          <p:nvSpPr>
            <p:cNvPr id="14" name="任意多边形: 形状 13"/>
            <p:cNvSpPr/>
            <p:nvPr/>
          </p:nvSpPr>
          <p:spPr bwMode="auto">
            <a:xfrm>
              <a:off x="2106347" y="2351309"/>
              <a:ext cx="1777004" cy="388541"/>
            </a:xfrm>
            <a:custGeom>
              <a:avLst/>
              <a:gdLst>
                <a:gd name="T0" fmla="*/ 622 w 622"/>
                <a:gd name="T1" fmla="*/ 0 h 136"/>
                <a:gd name="T2" fmla="*/ 96 w 622"/>
                <a:gd name="T3" fmla="*/ 0 h 136"/>
                <a:gd name="T4" fmla="*/ 0 w 622"/>
                <a:gd name="T5" fmla="*/ 136 h 136"/>
                <a:gd name="T6" fmla="*/ 526 w 622"/>
                <a:gd name="T7" fmla="*/ 136 h 136"/>
                <a:gd name="T8" fmla="*/ 622 w 622"/>
                <a:gd name="T9" fmla="*/ 0 h 136"/>
              </a:gdLst>
              <a:ahLst/>
              <a:cxnLst>
                <a:cxn ang="0">
                  <a:pos x="T0" y="T1"/>
                </a:cxn>
                <a:cxn ang="0">
                  <a:pos x="T2" y="T3"/>
                </a:cxn>
                <a:cxn ang="0">
                  <a:pos x="T4" y="T5"/>
                </a:cxn>
                <a:cxn ang="0">
                  <a:pos x="T6" y="T7"/>
                </a:cxn>
                <a:cxn ang="0">
                  <a:pos x="T8" y="T9"/>
                </a:cxn>
              </a:cxnLst>
              <a:rect l="0" t="0" r="r" b="b"/>
              <a:pathLst>
                <a:path w="622" h="136">
                  <a:moveTo>
                    <a:pt x="622" y="0"/>
                  </a:moveTo>
                  <a:lnTo>
                    <a:pt x="96" y="0"/>
                  </a:lnTo>
                  <a:lnTo>
                    <a:pt x="0" y="136"/>
                  </a:lnTo>
                  <a:lnTo>
                    <a:pt x="526" y="136"/>
                  </a:lnTo>
                  <a:lnTo>
                    <a:pt x="622" y="0"/>
                  </a:lnTo>
                  <a:close/>
                </a:path>
              </a:pathLst>
            </a:custGeom>
            <a:solidFill>
              <a:schemeClr val="accent1"/>
            </a:solidFill>
            <a:ln>
              <a:noFill/>
            </a:ln>
          </p:spPr>
          <p:txBody>
            <a:bodyPr anchor="ctr"/>
            <a:lstStyle/>
            <a:p>
              <a:pPr algn="ctr"/>
              <a:endParaRPr/>
            </a:p>
          </p:txBody>
        </p:sp>
        <p:sp>
          <p:nvSpPr>
            <p:cNvPr id="15" name="文本框 53"/>
            <p:cNvSpPr txBox="1"/>
            <p:nvPr/>
          </p:nvSpPr>
          <p:spPr>
            <a:xfrm>
              <a:off x="2656456" y="2375649"/>
              <a:ext cx="676788" cy="369332"/>
            </a:xfrm>
            <a:prstGeom prst="rect">
              <a:avLst/>
            </a:prstGeom>
            <a:noFill/>
          </p:spPr>
          <p:txBody>
            <a:bodyPr wrap="none">
              <a:normAutofit/>
            </a:bodyPr>
            <a:lstStyle/>
            <a:p>
              <a:pPr algn="ctr"/>
              <a:r>
                <a:rPr lang="id-ID" b="1">
                  <a:solidFill>
                    <a:schemeClr val="bg1"/>
                  </a:solidFill>
                </a:rPr>
                <a:t>USA</a:t>
              </a:r>
            </a:p>
          </p:txBody>
        </p:sp>
        <p:cxnSp>
          <p:nvCxnSpPr>
            <p:cNvPr id="27" name="直接连接符 26"/>
            <p:cNvCxnSpPr/>
            <p:nvPr/>
          </p:nvCxnSpPr>
          <p:spPr>
            <a:xfrm flipH="1" flipV="1">
              <a:off x="4267381" y="2584813"/>
              <a:ext cx="980787" cy="980781"/>
            </a:xfrm>
            <a:prstGeom prst="line">
              <a:avLst/>
            </a:prstGeom>
            <a:ln w="19050">
              <a:headEnd type="diamond" w="lg" len="lg"/>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3645822" y="2589087"/>
              <a:ext cx="62791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29" name="文本框 67"/>
            <p:cNvSpPr txBox="1"/>
            <p:nvPr/>
          </p:nvSpPr>
          <p:spPr>
            <a:xfrm>
              <a:off x="2824711" y="2784685"/>
              <a:ext cx="1005403" cy="584775"/>
            </a:xfrm>
            <a:prstGeom prst="rect">
              <a:avLst/>
            </a:prstGeom>
            <a:noFill/>
          </p:spPr>
          <p:txBody>
            <a:bodyPr wrap="none">
              <a:normAutofit/>
            </a:bodyPr>
            <a:lstStyle/>
            <a:p>
              <a:pPr algn="r"/>
              <a:r>
                <a:rPr lang="id-ID" sz="3200" b="1">
                  <a:solidFill>
                    <a:schemeClr val="accent1"/>
                  </a:solidFill>
                </a:rPr>
                <a:t>35%</a:t>
              </a:r>
            </a:p>
          </p:txBody>
        </p:sp>
        <p:sp>
          <p:nvSpPr>
            <p:cNvPr id="5" name="矩形 4"/>
            <p:cNvSpPr/>
            <p:nvPr/>
          </p:nvSpPr>
          <p:spPr>
            <a:xfrm>
              <a:off x="1083225" y="3318198"/>
              <a:ext cx="2681112" cy="369332"/>
            </a:xfrm>
            <a:prstGeom prst="rect">
              <a:avLst/>
            </a:prstGeom>
          </p:spPr>
          <p:txBody>
            <a:bodyPr wrap="square" lIns="0" tIns="0" rIns="0" bIns="0">
              <a:normAutofit/>
            </a:bodyPr>
            <a:lstStyle/>
            <a:p>
              <a:pPr marL="0" marR="0" lvl="0" indent="0" algn="r" defTabSz="914400" eaLnBrk="1" fontAlgn="auto" latinLnBrk="0" hangingPunct="1">
                <a:lnSpc>
                  <a:spcPct val="120000"/>
                </a:lnSpc>
                <a:buClrTx/>
                <a:buSzTx/>
                <a:buFontTx/>
                <a:buNone/>
                <a:defRPr/>
              </a:pPr>
              <a:r>
                <a:rPr kumimoji="0" lang="zh-CN" altLang="en-US" sz="1000" b="0" i="0" u="none" strike="noStrike" kern="0" cap="none" spc="0" normalizeH="0" baseline="0" noProof="0" dirty="0">
                  <a:ln>
                    <a:noFill/>
                  </a:ln>
                  <a:solidFill>
                    <a:srgbClr val="333639"/>
                  </a:solidFill>
                  <a:effectLst/>
                  <a:uLnTx/>
                  <a:uFillTx/>
                </a:rPr>
                <a:t>请替换文字内容复制你的内容到此 </a:t>
              </a:r>
              <a:br>
                <a:rPr kumimoji="0" lang="zh-CN" altLang="en-US" sz="1000" b="0" i="0" u="none" strike="noStrike" kern="0" cap="none" spc="0" normalizeH="0" baseline="0" noProof="0" dirty="0">
                  <a:ln>
                    <a:noFill/>
                  </a:ln>
                  <a:solidFill>
                    <a:srgbClr val="333639"/>
                  </a:solidFill>
                  <a:effectLst/>
                  <a:uLnTx/>
                  <a:uFillTx/>
                </a:rPr>
              </a:br>
              <a:r>
                <a:rPr kumimoji="0" lang="zh-CN" altLang="en-US" sz="1000" b="0" i="0" u="none" strike="noStrike" kern="0" cap="none" spc="0" normalizeH="0" baseline="0" noProof="0" dirty="0">
                  <a:ln>
                    <a:noFill/>
                  </a:ln>
                  <a:solidFill>
                    <a:srgbClr val="333639"/>
                  </a:solidFill>
                  <a:effectLst/>
                  <a:uLnTx/>
                  <a:uFillTx/>
                </a:rPr>
                <a:t>（请选择只保留文本</a:t>
              </a:r>
            </a:p>
          </p:txBody>
        </p:sp>
      </p:grpSp>
      <p:grpSp>
        <p:nvGrpSpPr>
          <p:cNvPr id="55" name="千图PPT彼岸天：ID 8661124库_组合 54"/>
          <p:cNvGrpSpPr/>
          <p:nvPr>
            <p:custDataLst>
              <p:tags r:id="rId3"/>
            </p:custDataLst>
          </p:nvPr>
        </p:nvGrpSpPr>
        <p:grpSpPr>
          <a:xfrm>
            <a:off x="1083225" y="4320566"/>
            <a:ext cx="4889237" cy="1368391"/>
            <a:chOff x="1083225" y="4320566"/>
            <a:chExt cx="4889237" cy="1368391"/>
          </a:xfrm>
        </p:grpSpPr>
        <p:sp>
          <p:nvSpPr>
            <p:cNvPr id="16" name="任意多边形: 形状 15"/>
            <p:cNvSpPr/>
            <p:nvPr/>
          </p:nvSpPr>
          <p:spPr bwMode="auto">
            <a:xfrm>
              <a:off x="2049313" y="4320566"/>
              <a:ext cx="1777004" cy="388541"/>
            </a:xfrm>
            <a:custGeom>
              <a:avLst/>
              <a:gdLst>
                <a:gd name="T0" fmla="*/ 622 w 622"/>
                <a:gd name="T1" fmla="*/ 0 h 136"/>
                <a:gd name="T2" fmla="*/ 96 w 622"/>
                <a:gd name="T3" fmla="*/ 0 h 136"/>
                <a:gd name="T4" fmla="*/ 0 w 622"/>
                <a:gd name="T5" fmla="*/ 136 h 136"/>
                <a:gd name="T6" fmla="*/ 526 w 622"/>
                <a:gd name="T7" fmla="*/ 136 h 136"/>
                <a:gd name="T8" fmla="*/ 622 w 622"/>
                <a:gd name="T9" fmla="*/ 0 h 136"/>
              </a:gdLst>
              <a:ahLst/>
              <a:cxnLst>
                <a:cxn ang="0">
                  <a:pos x="T0" y="T1"/>
                </a:cxn>
                <a:cxn ang="0">
                  <a:pos x="T2" y="T3"/>
                </a:cxn>
                <a:cxn ang="0">
                  <a:pos x="T4" y="T5"/>
                </a:cxn>
                <a:cxn ang="0">
                  <a:pos x="T6" y="T7"/>
                </a:cxn>
                <a:cxn ang="0">
                  <a:pos x="T8" y="T9"/>
                </a:cxn>
              </a:cxnLst>
              <a:rect l="0" t="0" r="r" b="b"/>
              <a:pathLst>
                <a:path w="622" h="136">
                  <a:moveTo>
                    <a:pt x="622" y="0"/>
                  </a:moveTo>
                  <a:lnTo>
                    <a:pt x="96" y="0"/>
                  </a:lnTo>
                  <a:lnTo>
                    <a:pt x="0" y="136"/>
                  </a:lnTo>
                  <a:lnTo>
                    <a:pt x="526" y="136"/>
                  </a:lnTo>
                  <a:lnTo>
                    <a:pt x="622" y="0"/>
                  </a:lnTo>
                  <a:close/>
                </a:path>
              </a:pathLst>
            </a:custGeom>
            <a:solidFill>
              <a:schemeClr val="accent4"/>
            </a:solidFill>
            <a:ln>
              <a:noFill/>
            </a:ln>
          </p:spPr>
          <p:txBody>
            <a:bodyPr anchor="ctr"/>
            <a:lstStyle/>
            <a:p>
              <a:pPr algn="ctr"/>
              <a:endParaRPr/>
            </a:p>
          </p:txBody>
        </p:sp>
        <p:sp>
          <p:nvSpPr>
            <p:cNvPr id="17" name="文本框 55"/>
            <p:cNvSpPr txBox="1"/>
            <p:nvPr/>
          </p:nvSpPr>
          <p:spPr>
            <a:xfrm>
              <a:off x="2502857" y="4344907"/>
              <a:ext cx="869918" cy="369332"/>
            </a:xfrm>
            <a:prstGeom prst="rect">
              <a:avLst/>
            </a:prstGeom>
            <a:noFill/>
          </p:spPr>
          <p:txBody>
            <a:bodyPr wrap="none">
              <a:normAutofit/>
            </a:bodyPr>
            <a:lstStyle/>
            <a:p>
              <a:pPr algn="ctr"/>
              <a:r>
                <a:rPr lang="id-ID" b="1">
                  <a:solidFill>
                    <a:schemeClr val="bg1"/>
                  </a:solidFill>
                </a:rPr>
                <a:t>Africa</a:t>
              </a:r>
            </a:p>
          </p:txBody>
        </p:sp>
        <p:cxnSp>
          <p:nvCxnSpPr>
            <p:cNvPr id="24" name="直接连接符 23"/>
            <p:cNvCxnSpPr/>
            <p:nvPr/>
          </p:nvCxnSpPr>
          <p:spPr>
            <a:xfrm flipH="1" flipV="1">
              <a:off x="5660631" y="4537033"/>
              <a:ext cx="311831" cy="311829"/>
            </a:xfrm>
            <a:prstGeom prst="line">
              <a:avLst/>
            </a:prstGeom>
            <a:ln w="19050">
              <a:solidFill>
                <a:schemeClr val="accent4"/>
              </a:solidFill>
              <a:headEnd type="diamond" w="lg" len="lg"/>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3645822" y="4546303"/>
              <a:ext cx="2019987"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文本框 64"/>
            <p:cNvSpPr txBox="1"/>
            <p:nvPr/>
          </p:nvSpPr>
          <p:spPr>
            <a:xfrm>
              <a:off x="2847782" y="4748605"/>
              <a:ext cx="1005403" cy="584775"/>
            </a:xfrm>
            <a:prstGeom prst="rect">
              <a:avLst/>
            </a:prstGeom>
            <a:noFill/>
          </p:spPr>
          <p:txBody>
            <a:bodyPr wrap="none">
              <a:normAutofit/>
            </a:bodyPr>
            <a:lstStyle/>
            <a:p>
              <a:pPr algn="r"/>
              <a:r>
                <a:rPr lang="id-ID" sz="3200" b="1">
                  <a:solidFill>
                    <a:schemeClr val="accent4"/>
                  </a:solidFill>
                </a:rPr>
                <a:t>10%</a:t>
              </a:r>
            </a:p>
          </p:txBody>
        </p:sp>
        <p:sp>
          <p:nvSpPr>
            <p:cNvPr id="6" name="矩形 5"/>
            <p:cNvSpPr/>
            <p:nvPr/>
          </p:nvSpPr>
          <p:spPr>
            <a:xfrm>
              <a:off x="1083225" y="5319625"/>
              <a:ext cx="2681112" cy="369332"/>
            </a:xfrm>
            <a:prstGeom prst="rect">
              <a:avLst/>
            </a:prstGeom>
          </p:spPr>
          <p:txBody>
            <a:bodyPr wrap="square" lIns="0" tIns="0" rIns="0" bIns="0">
              <a:normAutofit/>
            </a:bodyPr>
            <a:lstStyle/>
            <a:p>
              <a:pPr marL="0" marR="0" lvl="0" indent="0" algn="r" defTabSz="914400" eaLnBrk="1" fontAlgn="auto" latinLnBrk="0" hangingPunct="1">
                <a:lnSpc>
                  <a:spcPct val="120000"/>
                </a:lnSpc>
                <a:buClrTx/>
                <a:buSzTx/>
                <a:buFontTx/>
                <a:buNone/>
                <a:defRPr/>
              </a:pPr>
              <a:r>
                <a:rPr kumimoji="0" lang="zh-CN" altLang="en-US" sz="1000" b="0" i="0" u="none" strike="noStrike" kern="0" cap="none" spc="0" normalizeH="0" baseline="0" noProof="0" dirty="0">
                  <a:ln>
                    <a:noFill/>
                  </a:ln>
                  <a:solidFill>
                    <a:srgbClr val="333639"/>
                  </a:solidFill>
                  <a:effectLst/>
                  <a:uLnTx/>
                  <a:uFillTx/>
                </a:rPr>
                <a:t>请替换文字内容复制你的内容到此 </a:t>
              </a:r>
              <a:br>
                <a:rPr kumimoji="0" lang="zh-CN" altLang="en-US" sz="1000" b="0" i="0" u="none" strike="noStrike" kern="0" cap="none" spc="0" normalizeH="0" baseline="0" noProof="0" dirty="0">
                  <a:ln>
                    <a:noFill/>
                  </a:ln>
                  <a:solidFill>
                    <a:srgbClr val="333639"/>
                  </a:solidFill>
                  <a:effectLst/>
                  <a:uLnTx/>
                  <a:uFillTx/>
                </a:rPr>
              </a:br>
              <a:r>
                <a:rPr kumimoji="0" lang="zh-CN" altLang="en-US" sz="1000" b="0" i="0" u="none" strike="noStrike" kern="0" cap="none" spc="0" normalizeH="0" baseline="0" noProof="0" dirty="0">
                  <a:ln>
                    <a:noFill/>
                  </a:ln>
                  <a:solidFill>
                    <a:srgbClr val="333639"/>
                  </a:solidFill>
                  <a:effectLst/>
                  <a:uLnTx/>
                  <a:uFillTx/>
                </a:rPr>
                <a:t>（请选择只保留文本</a:t>
              </a:r>
            </a:p>
          </p:txBody>
        </p:sp>
      </p:grpSp>
      <p:grpSp>
        <p:nvGrpSpPr>
          <p:cNvPr id="2" name="千图PPT彼岸天：ID 8661124库_组合 1"/>
          <p:cNvGrpSpPr/>
          <p:nvPr>
            <p:custDataLst>
              <p:tags r:id="rId4"/>
            </p:custDataLst>
          </p:nvPr>
        </p:nvGrpSpPr>
        <p:grpSpPr>
          <a:xfrm>
            <a:off x="5362020" y="1663700"/>
            <a:ext cx="5746756" cy="1313790"/>
            <a:chOff x="5362020" y="1663700"/>
            <a:chExt cx="5746756" cy="1313790"/>
          </a:xfrm>
        </p:grpSpPr>
        <p:sp>
          <p:nvSpPr>
            <p:cNvPr id="10" name="任意多边形: 形状 9"/>
            <p:cNvSpPr/>
            <p:nvPr/>
          </p:nvSpPr>
          <p:spPr bwMode="auto">
            <a:xfrm>
              <a:off x="8379102" y="1663700"/>
              <a:ext cx="1777004" cy="388541"/>
            </a:xfrm>
            <a:custGeom>
              <a:avLst/>
              <a:gdLst>
                <a:gd name="T0" fmla="*/ 622 w 622"/>
                <a:gd name="T1" fmla="*/ 0 h 136"/>
                <a:gd name="T2" fmla="*/ 96 w 622"/>
                <a:gd name="T3" fmla="*/ 0 h 136"/>
                <a:gd name="T4" fmla="*/ 0 w 622"/>
                <a:gd name="T5" fmla="*/ 136 h 136"/>
                <a:gd name="T6" fmla="*/ 526 w 622"/>
                <a:gd name="T7" fmla="*/ 136 h 136"/>
                <a:gd name="T8" fmla="*/ 622 w 622"/>
                <a:gd name="T9" fmla="*/ 0 h 136"/>
              </a:gdLst>
              <a:ahLst/>
              <a:cxnLst>
                <a:cxn ang="0">
                  <a:pos x="T0" y="T1"/>
                </a:cxn>
                <a:cxn ang="0">
                  <a:pos x="T2" y="T3"/>
                </a:cxn>
                <a:cxn ang="0">
                  <a:pos x="T4" y="T5"/>
                </a:cxn>
                <a:cxn ang="0">
                  <a:pos x="T6" y="T7"/>
                </a:cxn>
                <a:cxn ang="0">
                  <a:pos x="T8" y="T9"/>
                </a:cxn>
              </a:cxnLst>
              <a:rect l="0" t="0" r="r" b="b"/>
              <a:pathLst>
                <a:path w="622" h="136">
                  <a:moveTo>
                    <a:pt x="622" y="0"/>
                  </a:moveTo>
                  <a:lnTo>
                    <a:pt x="96" y="0"/>
                  </a:lnTo>
                  <a:lnTo>
                    <a:pt x="0" y="136"/>
                  </a:lnTo>
                  <a:lnTo>
                    <a:pt x="526" y="136"/>
                  </a:lnTo>
                  <a:lnTo>
                    <a:pt x="622" y="0"/>
                  </a:lnTo>
                  <a:close/>
                </a:path>
              </a:pathLst>
            </a:custGeom>
            <a:solidFill>
              <a:schemeClr val="accent2"/>
            </a:solidFill>
            <a:ln>
              <a:noFill/>
            </a:ln>
          </p:spPr>
          <p:txBody>
            <a:bodyPr anchor="ctr"/>
            <a:lstStyle/>
            <a:p>
              <a:pPr algn="ctr"/>
              <a:endParaRPr/>
            </a:p>
          </p:txBody>
        </p:sp>
        <p:sp>
          <p:nvSpPr>
            <p:cNvPr id="11" name="文本框 49"/>
            <p:cNvSpPr txBox="1"/>
            <p:nvPr/>
          </p:nvSpPr>
          <p:spPr>
            <a:xfrm>
              <a:off x="8766282" y="1688041"/>
              <a:ext cx="1002647" cy="369332"/>
            </a:xfrm>
            <a:prstGeom prst="rect">
              <a:avLst/>
            </a:prstGeom>
            <a:noFill/>
          </p:spPr>
          <p:txBody>
            <a:bodyPr wrap="none">
              <a:normAutofit/>
            </a:bodyPr>
            <a:lstStyle/>
            <a:p>
              <a:pPr algn="ctr"/>
              <a:r>
                <a:rPr lang="id-ID" b="1">
                  <a:solidFill>
                    <a:schemeClr val="bg1"/>
                  </a:solidFill>
                </a:rPr>
                <a:t>Europe</a:t>
              </a:r>
            </a:p>
          </p:txBody>
        </p:sp>
        <p:cxnSp>
          <p:nvCxnSpPr>
            <p:cNvPr id="18" name="直接连接符 17"/>
            <p:cNvCxnSpPr/>
            <p:nvPr/>
          </p:nvCxnSpPr>
          <p:spPr>
            <a:xfrm flipV="1">
              <a:off x="5362020" y="1827872"/>
              <a:ext cx="714208" cy="714208"/>
            </a:xfrm>
            <a:prstGeom prst="line">
              <a:avLst/>
            </a:prstGeom>
            <a:ln w="19050">
              <a:solidFill>
                <a:schemeClr val="accent2"/>
              </a:solidFill>
              <a:headEnd type="diamond"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6076228" y="1827872"/>
              <a:ext cx="246316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文本框 60"/>
            <p:cNvSpPr txBox="1"/>
            <p:nvPr/>
          </p:nvSpPr>
          <p:spPr>
            <a:xfrm>
              <a:off x="8307802" y="2038086"/>
              <a:ext cx="1005403" cy="584775"/>
            </a:xfrm>
            <a:prstGeom prst="rect">
              <a:avLst/>
            </a:prstGeom>
            <a:noFill/>
          </p:spPr>
          <p:txBody>
            <a:bodyPr wrap="none">
              <a:normAutofit/>
            </a:bodyPr>
            <a:lstStyle/>
            <a:p>
              <a:r>
                <a:rPr lang="id-ID" sz="3200" b="1">
                  <a:solidFill>
                    <a:schemeClr val="accent2"/>
                  </a:solidFill>
                </a:rPr>
                <a:t>30%</a:t>
              </a:r>
            </a:p>
          </p:txBody>
        </p:sp>
        <p:sp>
          <p:nvSpPr>
            <p:cNvPr id="7" name="矩形 6"/>
            <p:cNvSpPr/>
            <p:nvPr/>
          </p:nvSpPr>
          <p:spPr>
            <a:xfrm>
              <a:off x="8427664" y="2608158"/>
              <a:ext cx="2681112" cy="369332"/>
            </a:xfrm>
            <a:prstGeom prst="rect">
              <a:avLst/>
            </a:prstGeom>
          </p:spPr>
          <p:txBody>
            <a:bodyPr wrap="square" lIns="0" tIns="0" rIns="0" bIns="0">
              <a:normAutofit/>
            </a:bodyPr>
            <a:lstStyle/>
            <a:p>
              <a:pPr marL="0" marR="0" lvl="0" indent="0" defTabSz="914400" eaLnBrk="1" fontAlgn="auto" latinLnBrk="0" hangingPunct="1">
                <a:lnSpc>
                  <a:spcPct val="120000"/>
                </a:lnSpc>
                <a:buClrTx/>
                <a:buSzTx/>
                <a:buFontTx/>
                <a:buNone/>
                <a:defRPr/>
              </a:pPr>
              <a:r>
                <a:rPr kumimoji="0" lang="zh-CN" altLang="en-US" sz="1000" b="0" i="0" u="none" strike="noStrike" kern="0" cap="none" spc="0" normalizeH="0" baseline="0" noProof="0" dirty="0">
                  <a:ln>
                    <a:noFill/>
                  </a:ln>
                  <a:solidFill>
                    <a:srgbClr val="333639"/>
                  </a:solidFill>
                  <a:effectLst/>
                  <a:uLnTx/>
                  <a:uFillTx/>
                </a:rPr>
                <a:t>请替换文字内容复制你的内容到此 </a:t>
              </a:r>
              <a:br>
                <a:rPr kumimoji="0" lang="zh-CN" altLang="en-US" sz="1000" b="0" i="0" u="none" strike="noStrike" kern="0" cap="none" spc="0" normalizeH="0" baseline="0" noProof="0" dirty="0">
                  <a:ln>
                    <a:noFill/>
                  </a:ln>
                  <a:solidFill>
                    <a:srgbClr val="333639"/>
                  </a:solidFill>
                  <a:effectLst/>
                  <a:uLnTx/>
                  <a:uFillTx/>
                </a:rPr>
              </a:br>
              <a:r>
                <a:rPr kumimoji="0" lang="zh-CN" altLang="en-US" sz="1000" b="0" i="0" u="none" strike="noStrike" kern="0" cap="none" spc="0" normalizeH="0" baseline="0" noProof="0" dirty="0">
                  <a:ln>
                    <a:noFill/>
                  </a:ln>
                  <a:solidFill>
                    <a:srgbClr val="333639"/>
                  </a:solidFill>
                  <a:effectLst/>
                  <a:uLnTx/>
                  <a:uFillTx/>
                </a:rPr>
                <a:t>（请选择只保留文本</a:t>
              </a:r>
            </a:p>
          </p:txBody>
        </p:sp>
      </p:grpSp>
      <p:grpSp>
        <p:nvGrpSpPr>
          <p:cNvPr id="54" name="千图PPT彼岸天：ID 8661124库_组合 53"/>
          <p:cNvGrpSpPr/>
          <p:nvPr>
            <p:custDataLst>
              <p:tags r:id="rId5"/>
            </p:custDataLst>
          </p:nvPr>
        </p:nvGrpSpPr>
        <p:grpSpPr>
          <a:xfrm>
            <a:off x="7503245" y="3946978"/>
            <a:ext cx="3605531" cy="1644395"/>
            <a:chOff x="7503245" y="3946978"/>
            <a:chExt cx="3605531" cy="1644395"/>
          </a:xfrm>
        </p:grpSpPr>
        <p:sp>
          <p:nvSpPr>
            <p:cNvPr id="12" name="任意多边形: 形状 11"/>
            <p:cNvSpPr/>
            <p:nvPr/>
          </p:nvSpPr>
          <p:spPr bwMode="auto">
            <a:xfrm>
              <a:off x="8324972" y="4221643"/>
              <a:ext cx="1777004" cy="388541"/>
            </a:xfrm>
            <a:custGeom>
              <a:avLst/>
              <a:gdLst>
                <a:gd name="T0" fmla="*/ 622 w 622"/>
                <a:gd name="T1" fmla="*/ 0 h 136"/>
                <a:gd name="T2" fmla="*/ 96 w 622"/>
                <a:gd name="T3" fmla="*/ 0 h 136"/>
                <a:gd name="T4" fmla="*/ 0 w 622"/>
                <a:gd name="T5" fmla="*/ 136 h 136"/>
                <a:gd name="T6" fmla="*/ 526 w 622"/>
                <a:gd name="T7" fmla="*/ 136 h 136"/>
                <a:gd name="T8" fmla="*/ 622 w 622"/>
                <a:gd name="T9" fmla="*/ 0 h 136"/>
              </a:gdLst>
              <a:ahLst/>
              <a:cxnLst>
                <a:cxn ang="0">
                  <a:pos x="T0" y="T1"/>
                </a:cxn>
                <a:cxn ang="0">
                  <a:pos x="T2" y="T3"/>
                </a:cxn>
                <a:cxn ang="0">
                  <a:pos x="T4" y="T5"/>
                </a:cxn>
                <a:cxn ang="0">
                  <a:pos x="T6" y="T7"/>
                </a:cxn>
                <a:cxn ang="0">
                  <a:pos x="T8" y="T9"/>
                </a:cxn>
              </a:cxnLst>
              <a:rect l="0" t="0" r="r" b="b"/>
              <a:pathLst>
                <a:path w="622" h="136">
                  <a:moveTo>
                    <a:pt x="622" y="0"/>
                  </a:moveTo>
                  <a:lnTo>
                    <a:pt x="96" y="0"/>
                  </a:lnTo>
                  <a:lnTo>
                    <a:pt x="0" y="136"/>
                  </a:lnTo>
                  <a:lnTo>
                    <a:pt x="526" y="136"/>
                  </a:lnTo>
                  <a:lnTo>
                    <a:pt x="622" y="0"/>
                  </a:lnTo>
                  <a:close/>
                </a:path>
              </a:pathLst>
            </a:custGeom>
            <a:solidFill>
              <a:schemeClr val="accent3"/>
            </a:solidFill>
            <a:ln>
              <a:noFill/>
            </a:ln>
          </p:spPr>
          <p:txBody>
            <a:bodyPr anchor="ctr"/>
            <a:lstStyle/>
            <a:p>
              <a:pPr algn="ctr"/>
              <a:endParaRPr/>
            </a:p>
          </p:txBody>
        </p:sp>
        <p:sp>
          <p:nvSpPr>
            <p:cNvPr id="13" name="文本框 51"/>
            <p:cNvSpPr txBox="1"/>
            <p:nvPr/>
          </p:nvSpPr>
          <p:spPr>
            <a:xfrm>
              <a:off x="8876684" y="4245983"/>
              <a:ext cx="673582" cy="369332"/>
            </a:xfrm>
            <a:prstGeom prst="rect">
              <a:avLst/>
            </a:prstGeom>
            <a:noFill/>
          </p:spPr>
          <p:txBody>
            <a:bodyPr wrap="none">
              <a:normAutofit/>
            </a:bodyPr>
            <a:lstStyle/>
            <a:p>
              <a:pPr algn="ctr"/>
              <a:r>
                <a:rPr lang="id-ID" b="1">
                  <a:solidFill>
                    <a:schemeClr val="bg1"/>
                  </a:solidFill>
                </a:rPr>
                <a:t>Asia</a:t>
              </a:r>
            </a:p>
          </p:txBody>
        </p:sp>
        <p:cxnSp>
          <p:nvCxnSpPr>
            <p:cNvPr id="20" name="直接连接符 19"/>
            <p:cNvCxnSpPr/>
            <p:nvPr/>
          </p:nvCxnSpPr>
          <p:spPr>
            <a:xfrm>
              <a:off x="7503245" y="3946978"/>
              <a:ext cx="480075" cy="480075"/>
            </a:xfrm>
            <a:prstGeom prst="line">
              <a:avLst/>
            </a:prstGeom>
            <a:ln w="19050">
              <a:solidFill>
                <a:schemeClr val="accent3"/>
              </a:solidFill>
              <a:headEnd type="diamond" w="lg" len="lg"/>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977105" y="4427053"/>
              <a:ext cx="562288"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3" name="文本框 61"/>
            <p:cNvSpPr txBox="1"/>
            <p:nvPr/>
          </p:nvSpPr>
          <p:spPr>
            <a:xfrm>
              <a:off x="8326139" y="4662507"/>
              <a:ext cx="1005403" cy="584775"/>
            </a:xfrm>
            <a:prstGeom prst="rect">
              <a:avLst/>
            </a:prstGeom>
            <a:noFill/>
          </p:spPr>
          <p:txBody>
            <a:bodyPr wrap="none">
              <a:normAutofit/>
            </a:bodyPr>
            <a:lstStyle/>
            <a:p>
              <a:r>
                <a:rPr lang="id-ID" sz="3200" b="1">
                  <a:solidFill>
                    <a:schemeClr val="accent3"/>
                  </a:solidFill>
                </a:rPr>
                <a:t>25%</a:t>
              </a:r>
            </a:p>
          </p:txBody>
        </p:sp>
        <p:sp>
          <p:nvSpPr>
            <p:cNvPr id="8" name="矩形 7"/>
            <p:cNvSpPr/>
            <p:nvPr/>
          </p:nvSpPr>
          <p:spPr>
            <a:xfrm>
              <a:off x="8427664" y="5222041"/>
              <a:ext cx="2681112" cy="369332"/>
            </a:xfrm>
            <a:prstGeom prst="rect">
              <a:avLst/>
            </a:prstGeom>
          </p:spPr>
          <p:txBody>
            <a:bodyPr wrap="square" lIns="0" tIns="0" rIns="0" bIns="0">
              <a:normAutofit/>
            </a:bodyPr>
            <a:lstStyle/>
            <a:p>
              <a:pPr marL="0" marR="0" lvl="0" indent="0" defTabSz="914400" eaLnBrk="1" fontAlgn="auto" latinLnBrk="0" hangingPunct="1">
                <a:lnSpc>
                  <a:spcPct val="120000"/>
                </a:lnSpc>
                <a:buClrTx/>
                <a:buSzTx/>
                <a:buFontTx/>
                <a:buNone/>
                <a:defRPr/>
              </a:pPr>
              <a:r>
                <a:rPr kumimoji="0" lang="zh-CN" altLang="en-US" sz="1000" b="0" i="0" u="none" strike="noStrike" kern="0" cap="none" spc="0" normalizeH="0" baseline="0" noProof="0" dirty="0">
                  <a:ln>
                    <a:noFill/>
                  </a:ln>
                  <a:solidFill>
                    <a:srgbClr val="333639"/>
                  </a:solidFill>
                  <a:effectLst/>
                  <a:uLnTx/>
                  <a:uFillTx/>
                </a:rPr>
                <a:t>请替换文字内容复制你的内容到此 </a:t>
              </a:r>
              <a:br>
                <a:rPr kumimoji="0" lang="zh-CN" altLang="en-US" sz="1000" b="0" i="0" u="none" strike="noStrike" kern="0" cap="none" spc="0" normalizeH="0" baseline="0" noProof="0" dirty="0">
                  <a:ln>
                    <a:noFill/>
                  </a:ln>
                  <a:solidFill>
                    <a:srgbClr val="333639"/>
                  </a:solidFill>
                  <a:effectLst/>
                  <a:uLnTx/>
                  <a:uFillTx/>
                </a:rPr>
              </a:br>
              <a:r>
                <a:rPr kumimoji="0" lang="zh-CN" altLang="en-US" sz="1000" b="0" i="0" u="none" strike="noStrike" kern="0" cap="none" spc="0" normalizeH="0" baseline="0" noProof="0" dirty="0">
                  <a:ln>
                    <a:noFill/>
                  </a:ln>
                  <a:solidFill>
                    <a:srgbClr val="333639"/>
                  </a:solidFill>
                  <a:effectLst/>
                  <a:uLnTx/>
                  <a:uFillTx/>
                </a:rPr>
                <a:t>（请选择只保留文本</a:t>
              </a:r>
            </a:p>
          </p:txBody>
        </p:sp>
      </p:grpSp>
      <p:sp>
        <p:nvSpPr>
          <p:cNvPr id="3" name="矩形 2"/>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cBhvr>
                                      <p:tavLst>
                                        <p:tav tm="0">
                                          <p:val>
                                            <p:fltVal val="360"/>
                                          </p:val>
                                        </p:tav>
                                        <p:tav tm="100000">
                                          <p:val>
                                            <p:fltVal val="0"/>
                                          </p:val>
                                        </p:tav>
                                      </p:tavLst>
                                    </p:anim>
                                    <p:animEffect transition="in" filter="fade">
                                      <p:cBhvr>
                                        <p:cTn id="10" dur="500"/>
                                        <p:tgtEl>
                                          <p:spTgt spid="9"/>
                                        </p:tgtEl>
                                      </p:cBhvr>
                                    </p:animEffec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wipe(right)">
                                      <p:cBhvr>
                                        <p:cTn id="14" dur="500"/>
                                        <p:tgtEl>
                                          <p:spTgt spid="56"/>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1500"/>
                            </p:stCondLst>
                            <p:childTnLst>
                              <p:par>
                                <p:cTn id="20" presetID="22" presetClass="entr" presetSubtype="2" fill="hold" nodeType="after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wipe(right)">
                                      <p:cBhvr>
                                        <p:cTn id="22" dur="500"/>
                                        <p:tgtEl>
                                          <p:spTgt spid="55"/>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wipe(left)">
                                      <p:cBhvr>
                                        <p:cTn id="26"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千图PPT彼岸天：ID 8661124库_组合 1"/>
          <p:cNvGrpSpPr/>
          <p:nvPr>
            <p:custDataLst>
              <p:tags r:id="rId1"/>
            </p:custDataLst>
          </p:nvPr>
        </p:nvGrpSpPr>
        <p:grpSpPr>
          <a:xfrm>
            <a:off x="4577329" y="1115368"/>
            <a:ext cx="2991855" cy="5742632"/>
            <a:chOff x="5192717" y="2125664"/>
            <a:chExt cx="1806575" cy="3467584"/>
          </a:xfrm>
        </p:grpSpPr>
        <p:sp>
          <p:nvSpPr>
            <p:cNvPr id="13" name="Freeform: Shape 29"/>
            <p:cNvSpPr/>
            <p:nvPr/>
          </p:nvSpPr>
          <p:spPr bwMode="auto">
            <a:xfrm>
              <a:off x="5997579" y="2125664"/>
              <a:ext cx="285751" cy="3467584"/>
            </a:xfrm>
            <a:custGeom>
              <a:avLst/>
              <a:gdLst>
                <a:gd name="T0" fmla="*/ 0 w 124"/>
                <a:gd name="T1" fmla="*/ 20 h 1338"/>
                <a:gd name="T2" fmla="*/ 124 w 124"/>
                <a:gd name="T3" fmla="*/ 20 h 1338"/>
                <a:gd name="T4" fmla="*/ 66 w 124"/>
                <a:gd name="T5" fmla="*/ 1338 h 1338"/>
                <a:gd name="T6" fmla="*/ 8 w 124"/>
                <a:gd name="T7" fmla="*/ 1338 h 1338"/>
                <a:gd name="T8" fmla="*/ 0 w 124"/>
                <a:gd name="T9" fmla="*/ 20 h 1338"/>
              </a:gdLst>
              <a:ahLst/>
              <a:cxnLst>
                <a:cxn ang="0">
                  <a:pos x="T0" y="T1"/>
                </a:cxn>
                <a:cxn ang="0">
                  <a:pos x="T2" y="T3"/>
                </a:cxn>
                <a:cxn ang="0">
                  <a:pos x="T4" y="T5"/>
                </a:cxn>
                <a:cxn ang="0">
                  <a:pos x="T6" y="T7"/>
                </a:cxn>
                <a:cxn ang="0">
                  <a:pos x="T8" y="T9"/>
                </a:cxn>
              </a:cxnLst>
              <a:rect l="0" t="0" r="r" b="b"/>
              <a:pathLst>
                <a:path w="124" h="1338">
                  <a:moveTo>
                    <a:pt x="0" y="20"/>
                  </a:moveTo>
                  <a:cubicBezTo>
                    <a:pt x="0" y="20"/>
                    <a:pt x="64" y="0"/>
                    <a:pt x="124" y="20"/>
                  </a:cubicBezTo>
                  <a:cubicBezTo>
                    <a:pt x="66" y="1338"/>
                    <a:pt x="66" y="1338"/>
                    <a:pt x="66" y="1338"/>
                  </a:cubicBezTo>
                  <a:cubicBezTo>
                    <a:pt x="8" y="1338"/>
                    <a:pt x="8" y="1338"/>
                    <a:pt x="8" y="1338"/>
                  </a:cubicBezTo>
                  <a:lnTo>
                    <a:pt x="0" y="20"/>
                  </a:lnTo>
                  <a:close/>
                </a:path>
              </a:pathLst>
            </a:custGeom>
            <a:gradFill flip="none" rotWithShape="1">
              <a:gsLst>
                <a:gs pos="0">
                  <a:schemeClr val="tx1">
                    <a:lumMod val="75000"/>
                    <a:lumOff val="25000"/>
                    <a:shade val="30000"/>
                    <a:satMod val="115000"/>
                  </a:schemeClr>
                </a:gs>
                <a:gs pos="50000">
                  <a:schemeClr val="tx1">
                    <a:lumMod val="75000"/>
                    <a:lumOff val="25000"/>
                    <a:shade val="67500"/>
                    <a:satMod val="115000"/>
                  </a:schemeClr>
                </a:gs>
                <a:gs pos="100000">
                  <a:schemeClr val="tx1">
                    <a:lumMod val="75000"/>
                    <a:lumOff val="25000"/>
                    <a:shade val="100000"/>
                    <a:satMod val="115000"/>
                  </a:schemeClr>
                </a:gs>
              </a:gsLst>
              <a:lin ang="16200000" scaled="1"/>
              <a:tileRect/>
            </a:gradFill>
            <a:ln>
              <a:noFill/>
            </a:ln>
          </p:spPr>
          <p:txBody>
            <a:bodyPr anchor="ctr"/>
            <a:lstStyle/>
            <a:p>
              <a:pPr algn="ctr"/>
              <a:endParaRPr/>
            </a:p>
          </p:txBody>
        </p:sp>
        <p:grpSp>
          <p:nvGrpSpPr>
            <p:cNvPr id="14" name="Group 30"/>
            <p:cNvGrpSpPr/>
            <p:nvPr/>
          </p:nvGrpSpPr>
          <p:grpSpPr>
            <a:xfrm>
              <a:off x="5207005" y="2318802"/>
              <a:ext cx="1792287" cy="515937"/>
              <a:chOff x="3683001" y="1335088"/>
              <a:chExt cx="1792287" cy="515937"/>
            </a:xfrm>
          </p:grpSpPr>
          <p:sp>
            <p:nvSpPr>
              <p:cNvPr id="29" name="Freeform: Shape 19"/>
              <p:cNvSpPr/>
              <p:nvPr/>
            </p:nvSpPr>
            <p:spPr bwMode="auto">
              <a:xfrm>
                <a:off x="3683001" y="1335088"/>
                <a:ext cx="1768475" cy="476250"/>
              </a:xfrm>
              <a:custGeom>
                <a:avLst/>
                <a:gdLst>
                  <a:gd name="T0" fmla="*/ 125 w 1114"/>
                  <a:gd name="T1" fmla="*/ 0 h 300"/>
                  <a:gd name="T2" fmla="*/ 1114 w 1114"/>
                  <a:gd name="T3" fmla="*/ 110 h 300"/>
                  <a:gd name="T4" fmla="*/ 1029 w 1114"/>
                  <a:gd name="T5" fmla="*/ 186 h 300"/>
                  <a:gd name="T6" fmla="*/ 1091 w 1114"/>
                  <a:gd name="T7" fmla="*/ 300 h 300"/>
                  <a:gd name="T8" fmla="*/ 107 w 1114"/>
                  <a:gd name="T9" fmla="*/ 196 h 300"/>
                  <a:gd name="T10" fmla="*/ 0 w 1114"/>
                  <a:gd name="T11" fmla="*/ 80 h 300"/>
                  <a:gd name="T12" fmla="*/ 125 w 1114"/>
                  <a:gd name="T13" fmla="*/ 0 h 300"/>
                </a:gdLst>
                <a:ahLst/>
                <a:cxnLst>
                  <a:cxn ang="0">
                    <a:pos x="T0" y="T1"/>
                  </a:cxn>
                  <a:cxn ang="0">
                    <a:pos x="T2" y="T3"/>
                  </a:cxn>
                  <a:cxn ang="0">
                    <a:pos x="T4" y="T5"/>
                  </a:cxn>
                  <a:cxn ang="0">
                    <a:pos x="T6" y="T7"/>
                  </a:cxn>
                  <a:cxn ang="0">
                    <a:pos x="T8" y="T9"/>
                  </a:cxn>
                  <a:cxn ang="0">
                    <a:pos x="T10" y="T11"/>
                  </a:cxn>
                  <a:cxn ang="0">
                    <a:pos x="T12" y="T13"/>
                  </a:cxn>
                </a:cxnLst>
                <a:rect l="0" t="0" r="r" b="b"/>
                <a:pathLst>
                  <a:path w="1114" h="300">
                    <a:moveTo>
                      <a:pt x="125" y="0"/>
                    </a:moveTo>
                    <a:lnTo>
                      <a:pt x="1114" y="110"/>
                    </a:lnTo>
                    <a:lnTo>
                      <a:pt x="1029" y="186"/>
                    </a:lnTo>
                    <a:lnTo>
                      <a:pt x="1091" y="300"/>
                    </a:lnTo>
                    <a:lnTo>
                      <a:pt x="107" y="196"/>
                    </a:lnTo>
                    <a:lnTo>
                      <a:pt x="0" y="80"/>
                    </a:lnTo>
                    <a:lnTo>
                      <a:pt x="125" y="0"/>
                    </a:lnTo>
                    <a:close/>
                  </a:path>
                </a:pathLst>
              </a:custGeom>
              <a:solidFill>
                <a:schemeClr val="accent1"/>
              </a:solidFill>
              <a:ln>
                <a:noFill/>
              </a:ln>
            </p:spPr>
            <p:txBody>
              <a:bodyPr anchor="ctr"/>
              <a:lstStyle/>
              <a:p>
                <a:pPr algn="ctr"/>
                <a:endParaRPr/>
              </a:p>
            </p:txBody>
          </p:sp>
          <p:sp>
            <p:nvSpPr>
              <p:cNvPr id="30" name="Freeform: Shape 20"/>
              <p:cNvSpPr/>
              <p:nvPr/>
            </p:nvSpPr>
            <p:spPr bwMode="auto">
              <a:xfrm>
                <a:off x="5316538" y="1509713"/>
                <a:ext cx="158750" cy="166687"/>
              </a:xfrm>
              <a:custGeom>
                <a:avLst/>
                <a:gdLst>
                  <a:gd name="T0" fmla="*/ 85 w 100"/>
                  <a:gd name="T1" fmla="*/ 0 h 105"/>
                  <a:gd name="T2" fmla="*/ 0 w 100"/>
                  <a:gd name="T3" fmla="*/ 76 h 105"/>
                  <a:gd name="T4" fmla="*/ 16 w 100"/>
                  <a:gd name="T5" fmla="*/ 105 h 105"/>
                  <a:gd name="T6" fmla="*/ 100 w 100"/>
                  <a:gd name="T7" fmla="*/ 26 h 105"/>
                  <a:gd name="T8" fmla="*/ 85 w 100"/>
                  <a:gd name="T9" fmla="*/ 0 h 105"/>
                </a:gdLst>
                <a:ahLst/>
                <a:cxnLst>
                  <a:cxn ang="0">
                    <a:pos x="T0" y="T1"/>
                  </a:cxn>
                  <a:cxn ang="0">
                    <a:pos x="T2" y="T3"/>
                  </a:cxn>
                  <a:cxn ang="0">
                    <a:pos x="T4" y="T5"/>
                  </a:cxn>
                  <a:cxn ang="0">
                    <a:pos x="T6" y="T7"/>
                  </a:cxn>
                  <a:cxn ang="0">
                    <a:pos x="T8" y="T9"/>
                  </a:cxn>
                </a:cxnLst>
                <a:rect l="0" t="0" r="r" b="b"/>
                <a:pathLst>
                  <a:path w="100" h="105">
                    <a:moveTo>
                      <a:pt x="85" y="0"/>
                    </a:moveTo>
                    <a:lnTo>
                      <a:pt x="0" y="76"/>
                    </a:lnTo>
                    <a:lnTo>
                      <a:pt x="16" y="105"/>
                    </a:lnTo>
                    <a:lnTo>
                      <a:pt x="100" y="26"/>
                    </a:lnTo>
                    <a:lnTo>
                      <a:pt x="85" y="0"/>
                    </a:lnTo>
                    <a:close/>
                  </a:path>
                </a:pathLst>
              </a:custGeom>
              <a:solidFill>
                <a:schemeClr val="accent1">
                  <a:lumMod val="75000"/>
                </a:schemeClr>
              </a:solidFill>
              <a:ln>
                <a:noFill/>
              </a:ln>
            </p:spPr>
            <p:txBody>
              <a:bodyPr anchor="ctr"/>
              <a:lstStyle/>
              <a:p>
                <a:pPr algn="ctr"/>
                <a:endParaRPr/>
              </a:p>
            </p:txBody>
          </p:sp>
          <p:sp>
            <p:nvSpPr>
              <p:cNvPr id="31" name="Freeform: Shape 21"/>
              <p:cNvSpPr/>
              <p:nvPr/>
            </p:nvSpPr>
            <p:spPr bwMode="auto">
              <a:xfrm>
                <a:off x="3683001" y="1462088"/>
                <a:ext cx="1755775" cy="388937"/>
              </a:xfrm>
              <a:custGeom>
                <a:avLst/>
                <a:gdLst>
                  <a:gd name="T0" fmla="*/ 107 w 1106"/>
                  <a:gd name="T1" fmla="*/ 116 h 245"/>
                  <a:gd name="T2" fmla="*/ 0 w 1106"/>
                  <a:gd name="T3" fmla="*/ 0 h 245"/>
                  <a:gd name="T4" fmla="*/ 6 w 1106"/>
                  <a:gd name="T5" fmla="*/ 30 h 245"/>
                  <a:gd name="T6" fmla="*/ 115 w 1106"/>
                  <a:gd name="T7" fmla="*/ 142 h 245"/>
                  <a:gd name="T8" fmla="*/ 1106 w 1106"/>
                  <a:gd name="T9" fmla="*/ 245 h 245"/>
                  <a:gd name="T10" fmla="*/ 1091 w 1106"/>
                  <a:gd name="T11" fmla="*/ 220 h 245"/>
                  <a:gd name="T12" fmla="*/ 107 w 1106"/>
                  <a:gd name="T13" fmla="*/ 116 h 245"/>
                </a:gdLst>
                <a:ahLst/>
                <a:cxnLst>
                  <a:cxn ang="0">
                    <a:pos x="T0" y="T1"/>
                  </a:cxn>
                  <a:cxn ang="0">
                    <a:pos x="T2" y="T3"/>
                  </a:cxn>
                  <a:cxn ang="0">
                    <a:pos x="T4" y="T5"/>
                  </a:cxn>
                  <a:cxn ang="0">
                    <a:pos x="T6" y="T7"/>
                  </a:cxn>
                  <a:cxn ang="0">
                    <a:pos x="T8" y="T9"/>
                  </a:cxn>
                  <a:cxn ang="0">
                    <a:pos x="T10" y="T11"/>
                  </a:cxn>
                  <a:cxn ang="0">
                    <a:pos x="T12" y="T13"/>
                  </a:cxn>
                </a:cxnLst>
                <a:rect l="0" t="0" r="r" b="b"/>
                <a:pathLst>
                  <a:path w="1106" h="245">
                    <a:moveTo>
                      <a:pt x="107" y="116"/>
                    </a:moveTo>
                    <a:lnTo>
                      <a:pt x="0" y="0"/>
                    </a:lnTo>
                    <a:lnTo>
                      <a:pt x="6" y="30"/>
                    </a:lnTo>
                    <a:lnTo>
                      <a:pt x="115" y="142"/>
                    </a:lnTo>
                    <a:lnTo>
                      <a:pt x="1106" y="245"/>
                    </a:lnTo>
                    <a:lnTo>
                      <a:pt x="1091" y="220"/>
                    </a:lnTo>
                    <a:lnTo>
                      <a:pt x="107" y="116"/>
                    </a:lnTo>
                    <a:close/>
                  </a:path>
                </a:pathLst>
              </a:custGeom>
              <a:solidFill>
                <a:schemeClr val="accent1">
                  <a:lumMod val="75000"/>
                </a:schemeClr>
              </a:solidFill>
              <a:ln>
                <a:noFill/>
              </a:ln>
            </p:spPr>
            <p:txBody>
              <a:bodyPr anchor="ctr"/>
              <a:lstStyle/>
              <a:p>
                <a:pPr algn="ctr"/>
                <a:endParaRPr/>
              </a:p>
            </p:txBody>
          </p:sp>
        </p:grpSp>
        <p:grpSp>
          <p:nvGrpSpPr>
            <p:cNvPr id="15" name="Group 31"/>
            <p:cNvGrpSpPr/>
            <p:nvPr/>
          </p:nvGrpSpPr>
          <p:grpSpPr>
            <a:xfrm>
              <a:off x="5192717" y="2871885"/>
              <a:ext cx="1806575" cy="338137"/>
              <a:chOff x="3668713" y="1947863"/>
              <a:chExt cx="1806575" cy="338137"/>
            </a:xfrm>
          </p:grpSpPr>
          <p:sp>
            <p:nvSpPr>
              <p:cNvPr id="27" name="Freeform: Shape 22"/>
              <p:cNvSpPr/>
              <p:nvPr/>
            </p:nvSpPr>
            <p:spPr bwMode="auto">
              <a:xfrm>
                <a:off x="3668713" y="1947863"/>
                <a:ext cx="1782763" cy="312737"/>
              </a:xfrm>
              <a:custGeom>
                <a:avLst/>
                <a:gdLst>
                  <a:gd name="T0" fmla="*/ 0 w 1123"/>
                  <a:gd name="T1" fmla="*/ 183 h 197"/>
                  <a:gd name="T2" fmla="*/ 81 w 1123"/>
                  <a:gd name="T3" fmla="*/ 99 h 197"/>
                  <a:gd name="T4" fmla="*/ 3 w 1123"/>
                  <a:gd name="T5" fmla="*/ 0 h 197"/>
                  <a:gd name="T6" fmla="*/ 1010 w 1123"/>
                  <a:gd name="T7" fmla="*/ 13 h 197"/>
                  <a:gd name="T8" fmla="*/ 1123 w 1123"/>
                  <a:gd name="T9" fmla="*/ 107 h 197"/>
                  <a:gd name="T10" fmla="*/ 1017 w 1123"/>
                  <a:gd name="T11" fmla="*/ 197 h 197"/>
                  <a:gd name="T12" fmla="*/ 0 w 1123"/>
                  <a:gd name="T13" fmla="*/ 183 h 197"/>
                </a:gdLst>
                <a:ahLst/>
                <a:cxnLst>
                  <a:cxn ang="0">
                    <a:pos x="T0" y="T1"/>
                  </a:cxn>
                  <a:cxn ang="0">
                    <a:pos x="T2" y="T3"/>
                  </a:cxn>
                  <a:cxn ang="0">
                    <a:pos x="T4" y="T5"/>
                  </a:cxn>
                  <a:cxn ang="0">
                    <a:pos x="T6" y="T7"/>
                  </a:cxn>
                  <a:cxn ang="0">
                    <a:pos x="T8" y="T9"/>
                  </a:cxn>
                  <a:cxn ang="0">
                    <a:pos x="T10" y="T11"/>
                  </a:cxn>
                  <a:cxn ang="0">
                    <a:pos x="T12" y="T13"/>
                  </a:cxn>
                </a:cxnLst>
                <a:rect l="0" t="0" r="r" b="b"/>
                <a:pathLst>
                  <a:path w="1123" h="197">
                    <a:moveTo>
                      <a:pt x="0" y="183"/>
                    </a:moveTo>
                    <a:lnTo>
                      <a:pt x="81" y="99"/>
                    </a:lnTo>
                    <a:lnTo>
                      <a:pt x="3" y="0"/>
                    </a:lnTo>
                    <a:lnTo>
                      <a:pt x="1010" y="13"/>
                    </a:lnTo>
                    <a:lnTo>
                      <a:pt x="1123" y="107"/>
                    </a:lnTo>
                    <a:lnTo>
                      <a:pt x="1017" y="197"/>
                    </a:lnTo>
                    <a:lnTo>
                      <a:pt x="0" y="183"/>
                    </a:lnTo>
                    <a:close/>
                  </a:path>
                </a:pathLst>
              </a:custGeom>
              <a:solidFill>
                <a:schemeClr val="accent2"/>
              </a:solidFill>
              <a:ln>
                <a:noFill/>
              </a:ln>
            </p:spPr>
            <p:txBody>
              <a:bodyPr anchor="ctr"/>
              <a:lstStyle/>
              <a:p>
                <a:pPr algn="ctr"/>
                <a:endParaRPr/>
              </a:p>
            </p:txBody>
          </p:sp>
          <p:sp>
            <p:nvSpPr>
              <p:cNvPr id="28" name="Freeform: Shape 23"/>
              <p:cNvSpPr/>
              <p:nvPr/>
            </p:nvSpPr>
            <p:spPr bwMode="auto">
              <a:xfrm>
                <a:off x="3668713" y="2117725"/>
                <a:ext cx="1806575" cy="168275"/>
              </a:xfrm>
              <a:custGeom>
                <a:avLst/>
                <a:gdLst>
                  <a:gd name="T0" fmla="*/ 1017 w 1138"/>
                  <a:gd name="T1" fmla="*/ 90 h 106"/>
                  <a:gd name="T2" fmla="*/ 1123 w 1138"/>
                  <a:gd name="T3" fmla="*/ 0 h 106"/>
                  <a:gd name="T4" fmla="*/ 1138 w 1138"/>
                  <a:gd name="T5" fmla="*/ 19 h 106"/>
                  <a:gd name="T6" fmla="*/ 1017 w 1138"/>
                  <a:gd name="T7" fmla="*/ 106 h 106"/>
                  <a:gd name="T8" fmla="*/ 9 w 1138"/>
                  <a:gd name="T9" fmla="*/ 90 h 106"/>
                  <a:gd name="T10" fmla="*/ 0 w 1138"/>
                  <a:gd name="T11" fmla="*/ 76 h 106"/>
                  <a:gd name="T12" fmla="*/ 1017 w 1138"/>
                  <a:gd name="T13" fmla="*/ 90 h 106"/>
                </a:gdLst>
                <a:ahLst/>
                <a:cxnLst>
                  <a:cxn ang="0">
                    <a:pos x="T0" y="T1"/>
                  </a:cxn>
                  <a:cxn ang="0">
                    <a:pos x="T2" y="T3"/>
                  </a:cxn>
                  <a:cxn ang="0">
                    <a:pos x="T4" y="T5"/>
                  </a:cxn>
                  <a:cxn ang="0">
                    <a:pos x="T6" y="T7"/>
                  </a:cxn>
                  <a:cxn ang="0">
                    <a:pos x="T8" y="T9"/>
                  </a:cxn>
                  <a:cxn ang="0">
                    <a:pos x="T10" y="T11"/>
                  </a:cxn>
                  <a:cxn ang="0">
                    <a:pos x="T12" y="T13"/>
                  </a:cxn>
                </a:cxnLst>
                <a:rect l="0" t="0" r="r" b="b"/>
                <a:pathLst>
                  <a:path w="1138" h="106">
                    <a:moveTo>
                      <a:pt x="1017" y="90"/>
                    </a:moveTo>
                    <a:lnTo>
                      <a:pt x="1123" y="0"/>
                    </a:lnTo>
                    <a:lnTo>
                      <a:pt x="1138" y="19"/>
                    </a:lnTo>
                    <a:lnTo>
                      <a:pt x="1017" y="106"/>
                    </a:lnTo>
                    <a:lnTo>
                      <a:pt x="9" y="90"/>
                    </a:lnTo>
                    <a:lnTo>
                      <a:pt x="0" y="76"/>
                    </a:lnTo>
                    <a:lnTo>
                      <a:pt x="1017" y="90"/>
                    </a:lnTo>
                    <a:close/>
                  </a:path>
                </a:pathLst>
              </a:custGeom>
              <a:solidFill>
                <a:schemeClr val="accent2">
                  <a:lumMod val="75000"/>
                </a:schemeClr>
              </a:solidFill>
              <a:ln>
                <a:noFill/>
              </a:ln>
            </p:spPr>
            <p:txBody>
              <a:bodyPr anchor="ctr"/>
              <a:lstStyle/>
              <a:p>
                <a:pPr algn="ctr"/>
                <a:endParaRPr/>
              </a:p>
            </p:txBody>
          </p:sp>
        </p:grpSp>
        <p:grpSp>
          <p:nvGrpSpPr>
            <p:cNvPr id="16" name="Group 32"/>
            <p:cNvGrpSpPr/>
            <p:nvPr/>
          </p:nvGrpSpPr>
          <p:grpSpPr>
            <a:xfrm>
              <a:off x="5285749" y="3257787"/>
              <a:ext cx="1596697" cy="706269"/>
              <a:chOff x="3908426" y="2351088"/>
              <a:chExt cx="1252538" cy="554037"/>
            </a:xfrm>
          </p:grpSpPr>
          <p:sp>
            <p:nvSpPr>
              <p:cNvPr id="24" name="Freeform: Shape 24"/>
              <p:cNvSpPr/>
              <p:nvPr/>
            </p:nvSpPr>
            <p:spPr bwMode="auto">
              <a:xfrm>
                <a:off x="3908426" y="2351088"/>
                <a:ext cx="1239838" cy="523875"/>
              </a:xfrm>
              <a:custGeom>
                <a:avLst/>
                <a:gdLst>
                  <a:gd name="T0" fmla="*/ 740 w 781"/>
                  <a:gd name="T1" fmla="*/ 0 h 330"/>
                  <a:gd name="T2" fmla="*/ 708 w 781"/>
                  <a:gd name="T3" fmla="*/ 82 h 330"/>
                  <a:gd name="T4" fmla="*/ 781 w 781"/>
                  <a:gd name="T5" fmla="*/ 142 h 330"/>
                  <a:gd name="T6" fmla="*/ 102 w 781"/>
                  <a:gd name="T7" fmla="*/ 330 h 330"/>
                  <a:gd name="T8" fmla="*/ 0 w 781"/>
                  <a:gd name="T9" fmla="*/ 287 h 330"/>
                  <a:gd name="T10" fmla="*/ 58 w 781"/>
                  <a:gd name="T11" fmla="*/ 195 h 330"/>
                  <a:gd name="T12" fmla="*/ 740 w 781"/>
                  <a:gd name="T13" fmla="*/ 0 h 330"/>
                </a:gdLst>
                <a:ahLst/>
                <a:cxnLst>
                  <a:cxn ang="0">
                    <a:pos x="T0" y="T1"/>
                  </a:cxn>
                  <a:cxn ang="0">
                    <a:pos x="T2" y="T3"/>
                  </a:cxn>
                  <a:cxn ang="0">
                    <a:pos x="T4" y="T5"/>
                  </a:cxn>
                  <a:cxn ang="0">
                    <a:pos x="T6" y="T7"/>
                  </a:cxn>
                  <a:cxn ang="0">
                    <a:pos x="T8" y="T9"/>
                  </a:cxn>
                  <a:cxn ang="0">
                    <a:pos x="T10" y="T11"/>
                  </a:cxn>
                  <a:cxn ang="0">
                    <a:pos x="T12" y="T13"/>
                  </a:cxn>
                </a:cxnLst>
                <a:rect l="0" t="0" r="r" b="b"/>
                <a:pathLst>
                  <a:path w="781" h="330">
                    <a:moveTo>
                      <a:pt x="740" y="0"/>
                    </a:moveTo>
                    <a:lnTo>
                      <a:pt x="708" y="82"/>
                    </a:lnTo>
                    <a:lnTo>
                      <a:pt x="781" y="142"/>
                    </a:lnTo>
                    <a:lnTo>
                      <a:pt x="102" y="330"/>
                    </a:lnTo>
                    <a:lnTo>
                      <a:pt x="0" y="287"/>
                    </a:lnTo>
                    <a:lnTo>
                      <a:pt x="58" y="195"/>
                    </a:lnTo>
                    <a:lnTo>
                      <a:pt x="740" y="0"/>
                    </a:lnTo>
                    <a:close/>
                  </a:path>
                </a:pathLst>
              </a:custGeom>
              <a:solidFill>
                <a:schemeClr val="accent3"/>
              </a:solidFill>
              <a:ln>
                <a:noFill/>
              </a:ln>
            </p:spPr>
            <p:txBody>
              <a:bodyPr anchor="ctr"/>
              <a:lstStyle/>
              <a:p>
                <a:pPr algn="ctr"/>
                <a:endParaRPr/>
              </a:p>
            </p:txBody>
          </p:sp>
          <p:sp>
            <p:nvSpPr>
              <p:cNvPr id="25" name="Freeform: Shape 25"/>
              <p:cNvSpPr/>
              <p:nvPr/>
            </p:nvSpPr>
            <p:spPr bwMode="auto">
              <a:xfrm>
                <a:off x="5032376" y="2351088"/>
                <a:ext cx="66675" cy="150812"/>
              </a:xfrm>
              <a:custGeom>
                <a:avLst/>
                <a:gdLst>
                  <a:gd name="T0" fmla="*/ 32 w 42"/>
                  <a:gd name="T1" fmla="*/ 0 h 95"/>
                  <a:gd name="T2" fmla="*/ 42 w 42"/>
                  <a:gd name="T3" fmla="*/ 16 h 95"/>
                  <a:gd name="T4" fmla="*/ 16 w 42"/>
                  <a:gd name="T5" fmla="*/ 95 h 95"/>
                  <a:gd name="T6" fmla="*/ 0 w 42"/>
                  <a:gd name="T7" fmla="*/ 82 h 95"/>
                  <a:gd name="T8" fmla="*/ 32 w 42"/>
                  <a:gd name="T9" fmla="*/ 0 h 95"/>
                </a:gdLst>
                <a:ahLst/>
                <a:cxnLst>
                  <a:cxn ang="0">
                    <a:pos x="T0" y="T1"/>
                  </a:cxn>
                  <a:cxn ang="0">
                    <a:pos x="T2" y="T3"/>
                  </a:cxn>
                  <a:cxn ang="0">
                    <a:pos x="T4" y="T5"/>
                  </a:cxn>
                  <a:cxn ang="0">
                    <a:pos x="T6" y="T7"/>
                  </a:cxn>
                  <a:cxn ang="0">
                    <a:pos x="T8" y="T9"/>
                  </a:cxn>
                </a:cxnLst>
                <a:rect l="0" t="0" r="r" b="b"/>
                <a:pathLst>
                  <a:path w="42" h="95">
                    <a:moveTo>
                      <a:pt x="32" y="0"/>
                    </a:moveTo>
                    <a:lnTo>
                      <a:pt x="42" y="16"/>
                    </a:lnTo>
                    <a:lnTo>
                      <a:pt x="16" y="95"/>
                    </a:lnTo>
                    <a:lnTo>
                      <a:pt x="0" y="82"/>
                    </a:lnTo>
                    <a:lnTo>
                      <a:pt x="32" y="0"/>
                    </a:lnTo>
                    <a:close/>
                  </a:path>
                </a:pathLst>
              </a:custGeom>
              <a:solidFill>
                <a:schemeClr val="accent3">
                  <a:lumMod val="75000"/>
                </a:schemeClr>
              </a:solidFill>
              <a:ln>
                <a:noFill/>
              </a:ln>
            </p:spPr>
            <p:txBody>
              <a:bodyPr anchor="ctr"/>
              <a:lstStyle/>
              <a:p>
                <a:pPr algn="ctr"/>
                <a:endParaRPr/>
              </a:p>
            </p:txBody>
          </p:sp>
          <p:sp>
            <p:nvSpPr>
              <p:cNvPr id="26" name="Freeform: Shape 26"/>
              <p:cNvSpPr/>
              <p:nvPr/>
            </p:nvSpPr>
            <p:spPr bwMode="auto">
              <a:xfrm>
                <a:off x="3908426" y="2576513"/>
                <a:ext cx="1252538" cy="328612"/>
              </a:xfrm>
              <a:custGeom>
                <a:avLst/>
                <a:gdLst>
                  <a:gd name="T0" fmla="*/ 102 w 789"/>
                  <a:gd name="T1" fmla="*/ 188 h 207"/>
                  <a:gd name="T2" fmla="*/ 0 w 789"/>
                  <a:gd name="T3" fmla="*/ 145 h 207"/>
                  <a:gd name="T4" fmla="*/ 16 w 789"/>
                  <a:gd name="T5" fmla="*/ 167 h 207"/>
                  <a:gd name="T6" fmla="*/ 109 w 789"/>
                  <a:gd name="T7" fmla="*/ 207 h 207"/>
                  <a:gd name="T8" fmla="*/ 789 w 789"/>
                  <a:gd name="T9" fmla="*/ 13 h 207"/>
                  <a:gd name="T10" fmla="*/ 781 w 789"/>
                  <a:gd name="T11" fmla="*/ 0 h 207"/>
                  <a:gd name="T12" fmla="*/ 102 w 789"/>
                  <a:gd name="T13" fmla="*/ 188 h 207"/>
                </a:gdLst>
                <a:ahLst/>
                <a:cxnLst>
                  <a:cxn ang="0">
                    <a:pos x="T0" y="T1"/>
                  </a:cxn>
                  <a:cxn ang="0">
                    <a:pos x="T2" y="T3"/>
                  </a:cxn>
                  <a:cxn ang="0">
                    <a:pos x="T4" y="T5"/>
                  </a:cxn>
                  <a:cxn ang="0">
                    <a:pos x="T6" y="T7"/>
                  </a:cxn>
                  <a:cxn ang="0">
                    <a:pos x="T8" y="T9"/>
                  </a:cxn>
                  <a:cxn ang="0">
                    <a:pos x="T10" y="T11"/>
                  </a:cxn>
                  <a:cxn ang="0">
                    <a:pos x="T12" y="T13"/>
                  </a:cxn>
                </a:cxnLst>
                <a:rect l="0" t="0" r="r" b="b"/>
                <a:pathLst>
                  <a:path w="789" h="207">
                    <a:moveTo>
                      <a:pt x="102" y="188"/>
                    </a:moveTo>
                    <a:lnTo>
                      <a:pt x="0" y="145"/>
                    </a:lnTo>
                    <a:lnTo>
                      <a:pt x="16" y="167"/>
                    </a:lnTo>
                    <a:lnTo>
                      <a:pt x="109" y="207"/>
                    </a:lnTo>
                    <a:lnTo>
                      <a:pt x="789" y="13"/>
                    </a:lnTo>
                    <a:lnTo>
                      <a:pt x="781" y="0"/>
                    </a:lnTo>
                    <a:lnTo>
                      <a:pt x="102" y="188"/>
                    </a:lnTo>
                    <a:close/>
                  </a:path>
                </a:pathLst>
              </a:custGeom>
              <a:solidFill>
                <a:schemeClr val="accent3">
                  <a:lumMod val="75000"/>
                </a:schemeClr>
              </a:solidFill>
              <a:ln>
                <a:noFill/>
              </a:ln>
            </p:spPr>
            <p:txBody>
              <a:bodyPr anchor="ctr"/>
              <a:lstStyle/>
              <a:p>
                <a:pPr algn="ctr"/>
                <a:endParaRPr/>
              </a:p>
            </p:txBody>
          </p:sp>
        </p:grpSp>
        <p:grpSp>
          <p:nvGrpSpPr>
            <p:cNvPr id="17" name="Group 33"/>
            <p:cNvGrpSpPr/>
            <p:nvPr/>
          </p:nvGrpSpPr>
          <p:grpSpPr>
            <a:xfrm>
              <a:off x="5282702" y="3973371"/>
              <a:ext cx="1557839" cy="605311"/>
              <a:chOff x="3932238" y="2974975"/>
              <a:chExt cx="1190625" cy="503237"/>
            </a:xfrm>
          </p:grpSpPr>
          <p:sp>
            <p:nvSpPr>
              <p:cNvPr id="22" name="Freeform: Shape 27"/>
              <p:cNvSpPr/>
              <p:nvPr/>
            </p:nvSpPr>
            <p:spPr bwMode="auto">
              <a:xfrm>
                <a:off x="3932238" y="2974975"/>
                <a:ext cx="1166813" cy="481012"/>
              </a:xfrm>
              <a:custGeom>
                <a:avLst/>
                <a:gdLst>
                  <a:gd name="T0" fmla="*/ 36 w 735"/>
                  <a:gd name="T1" fmla="*/ 0 h 303"/>
                  <a:gd name="T2" fmla="*/ 677 w 735"/>
                  <a:gd name="T3" fmla="*/ 136 h 303"/>
                  <a:gd name="T4" fmla="*/ 735 w 735"/>
                  <a:gd name="T5" fmla="*/ 238 h 303"/>
                  <a:gd name="T6" fmla="*/ 641 w 735"/>
                  <a:gd name="T7" fmla="*/ 303 h 303"/>
                  <a:gd name="T8" fmla="*/ 0 w 735"/>
                  <a:gd name="T9" fmla="*/ 166 h 303"/>
                  <a:gd name="T10" fmla="*/ 67 w 735"/>
                  <a:gd name="T11" fmla="*/ 98 h 303"/>
                  <a:gd name="T12" fmla="*/ 36 w 735"/>
                  <a:gd name="T13" fmla="*/ 0 h 303"/>
                </a:gdLst>
                <a:ahLst/>
                <a:cxnLst>
                  <a:cxn ang="0">
                    <a:pos x="T0" y="T1"/>
                  </a:cxn>
                  <a:cxn ang="0">
                    <a:pos x="T2" y="T3"/>
                  </a:cxn>
                  <a:cxn ang="0">
                    <a:pos x="T4" y="T5"/>
                  </a:cxn>
                  <a:cxn ang="0">
                    <a:pos x="T6" y="T7"/>
                  </a:cxn>
                  <a:cxn ang="0">
                    <a:pos x="T8" y="T9"/>
                  </a:cxn>
                  <a:cxn ang="0">
                    <a:pos x="T10" y="T11"/>
                  </a:cxn>
                  <a:cxn ang="0">
                    <a:pos x="T12" y="T13"/>
                  </a:cxn>
                </a:cxnLst>
                <a:rect l="0" t="0" r="r" b="b"/>
                <a:pathLst>
                  <a:path w="735" h="303">
                    <a:moveTo>
                      <a:pt x="36" y="0"/>
                    </a:moveTo>
                    <a:lnTo>
                      <a:pt x="677" y="136"/>
                    </a:lnTo>
                    <a:lnTo>
                      <a:pt x="735" y="238"/>
                    </a:lnTo>
                    <a:lnTo>
                      <a:pt x="641" y="303"/>
                    </a:lnTo>
                    <a:lnTo>
                      <a:pt x="0" y="166"/>
                    </a:lnTo>
                    <a:lnTo>
                      <a:pt x="67" y="98"/>
                    </a:lnTo>
                    <a:lnTo>
                      <a:pt x="36" y="0"/>
                    </a:lnTo>
                    <a:close/>
                  </a:path>
                </a:pathLst>
              </a:custGeom>
              <a:solidFill>
                <a:schemeClr val="accent4"/>
              </a:solidFill>
              <a:ln>
                <a:noFill/>
              </a:ln>
            </p:spPr>
            <p:txBody>
              <a:bodyPr anchor="ctr"/>
              <a:lstStyle/>
              <a:p>
                <a:pPr algn="ctr"/>
                <a:endParaRPr/>
              </a:p>
            </p:txBody>
          </p:sp>
          <p:sp>
            <p:nvSpPr>
              <p:cNvPr id="23" name="Freeform: Shape 28"/>
              <p:cNvSpPr/>
              <p:nvPr/>
            </p:nvSpPr>
            <p:spPr bwMode="auto">
              <a:xfrm>
                <a:off x="3932238" y="3190875"/>
                <a:ext cx="1190625" cy="287337"/>
              </a:xfrm>
              <a:custGeom>
                <a:avLst/>
                <a:gdLst>
                  <a:gd name="T0" fmla="*/ 735 w 750"/>
                  <a:gd name="T1" fmla="*/ 102 h 181"/>
                  <a:gd name="T2" fmla="*/ 677 w 750"/>
                  <a:gd name="T3" fmla="*/ 0 h 181"/>
                  <a:gd name="T4" fmla="*/ 750 w 750"/>
                  <a:gd name="T5" fmla="*/ 110 h 181"/>
                  <a:gd name="T6" fmla="*/ 655 w 750"/>
                  <a:gd name="T7" fmla="*/ 181 h 181"/>
                  <a:gd name="T8" fmla="*/ 14 w 750"/>
                  <a:gd name="T9" fmla="*/ 45 h 181"/>
                  <a:gd name="T10" fmla="*/ 0 w 750"/>
                  <a:gd name="T11" fmla="*/ 30 h 181"/>
                  <a:gd name="T12" fmla="*/ 641 w 750"/>
                  <a:gd name="T13" fmla="*/ 167 h 181"/>
                  <a:gd name="T14" fmla="*/ 735 w 750"/>
                  <a:gd name="T15" fmla="*/ 102 h 1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50" h="181">
                    <a:moveTo>
                      <a:pt x="735" y="102"/>
                    </a:moveTo>
                    <a:lnTo>
                      <a:pt x="677" y="0"/>
                    </a:lnTo>
                    <a:lnTo>
                      <a:pt x="750" y="110"/>
                    </a:lnTo>
                    <a:lnTo>
                      <a:pt x="655" y="181"/>
                    </a:lnTo>
                    <a:lnTo>
                      <a:pt x="14" y="45"/>
                    </a:lnTo>
                    <a:lnTo>
                      <a:pt x="0" y="30"/>
                    </a:lnTo>
                    <a:lnTo>
                      <a:pt x="641" y="167"/>
                    </a:lnTo>
                    <a:lnTo>
                      <a:pt x="735" y="102"/>
                    </a:lnTo>
                    <a:close/>
                  </a:path>
                </a:pathLst>
              </a:custGeom>
              <a:solidFill>
                <a:schemeClr val="accent4">
                  <a:lumMod val="75000"/>
                </a:schemeClr>
              </a:solidFill>
              <a:ln>
                <a:noFill/>
              </a:ln>
            </p:spPr>
            <p:txBody>
              <a:bodyPr anchor="ctr"/>
              <a:lstStyle/>
              <a:p>
                <a:pPr algn="ctr"/>
                <a:endParaRPr/>
              </a:p>
            </p:txBody>
          </p:sp>
        </p:grpSp>
        <p:sp>
          <p:nvSpPr>
            <p:cNvPr id="18" name="TextBox 43"/>
            <p:cNvSpPr txBox="1"/>
            <p:nvPr/>
          </p:nvSpPr>
          <p:spPr bwMode="auto">
            <a:xfrm>
              <a:off x="5497998" y="2917536"/>
              <a:ext cx="853132" cy="205747"/>
            </a:xfrm>
            <a:prstGeom prst="rect">
              <a:avLst/>
            </a:prstGeom>
            <a:noFill/>
          </p:spPr>
          <p:txBody>
            <a:bodyPr wrap="none" lIns="90000" tIns="46800" rIns="90000" bIns="46800">
              <a:normAutofit/>
            </a:bodyPr>
            <a:lstStyle/>
            <a:p>
              <a:pPr algn="l"/>
              <a:r>
                <a:rPr lang="zh-CN" altLang="en-US" sz="1600" b="1" dirty="0">
                  <a:solidFill>
                    <a:schemeClr val="bg1"/>
                  </a:solidFill>
                  <a:effectLst/>
                </a:rPr>
                <a:t>输入标题文本</a:t>
              </a:r>
            </a:p>
          </p:txBody>
        </p:sp>
        <p:sp>
          <p:nvSpPr>
            <p:cNvPr id="19" name="TextBox 45"/>
            <p:cNvSpPr txBox="1"/>
            <p:nvPr/>
          </p:nvSpPr>
          <p:spPr bwMode="auto">
            <a:xfrm rot="20670409">
              <a:off x="5667032" y="3514043"/>
              <a:ext cx="853132" cy="205747"/>
            </a:xfrm>
            <a:prstGeom prst="rect">
              <a:avLst/>
            </a:prstGeom>
            <a:noFill/>
          </p:spPr>
          <p:txBody>
            <a:bodyPr wrap="none" lIns="90000" tIns="46800" rIns="90000" bIns="46800">
              <a:normAutofit/>
            </a:bodyPr>
            <a:lstStyle/>
            <a:p>
              <a:r>
                <a:rPr lang="zh-CN" altLang="en-US" sz="1600" b="1" dirty="0">
                  <a:solidFill>
                    <a:schemeClr val="bg1"/>
                  </a:solidFill>
                  <a:effectLst/>
                </a:rPr>
                <a:t>输入标题文本</a:t>
              </a:r>
            </a:p>
          </p:txBody>
        </p:sp>
        <p:sp>
          <p:nvSpPr>
            <p:cNvPr id="20" name="TextBox 48"/>
            <p:cNvSpPr txBox="1"/>
            <p:nvPr/>
          </p:nvSpPr>
          <p:spPr bwMode="auto">
            <a:xfrm rot="305725">
              <a:off x="5746571" y="2449780"/>
              <a:ext cx="853132" cy="205747"/>
            </a:xfrm>
            <a:prstGeom prst="rect">
              <a:avLst/>
            </a:prstGeom>
            <a:noFill/>
          </p:spPr>
          <p:txBody>
            <a:bodyPr wrap="none" lIns="90000" tIns="46800" rIns="90000" bIns="46800">
              <a:normAutofit/>
            </a:bodyPr>
            <a:lstStyle/>
            <a:p>
              <a:r>
                <a:rPr lang="zh-CN" altLang="en-US" sz="1600" b="1" dirty="0">
                  <a:solidFill>
                    <a:schemeClr val="bg1"/>
                  </a:solidFill>
                  <a:effectLst/>
                </a:rPr>
                <a:t>输入标题文本</a:t>
              </a:r>
            </a:p>
          </p:txBody>
        </p:sp>
        <p:sp>
          <p:nvSpPr>
            <p:cNvPr id="21" name="TextBox 50"/>
            <p:cNvSpPr txBox="1"/>
            <p:nvPr/>
          </p:nvSpPr>
          <p:spPr bwMode="auto">
            <a:xfrm rot="594815">
              <a:off x="5649434" y="4200487"/>
              <a:ext cx="853132" cy="205747"/>
            </a:xfrm>
            <a:prstGeom prst="rect">
              <a:avLst/>
            </a:prstGeom>
            <a:noFill/>
          </p:spPr>
          <p:txBody>
            <a:bodyPr wrap="none" lIns="90000" tIns="46800" rIns="90000" bIns="46800">
              <a:normAutofit/>
            </a:bodyPr>
            <a:lstStyle/>
            <a:p>
              <a:r>
                <a:rPr lang="zh-CN" altLang="en-US" sz="1600" b="1" dirty="0">
                  <a:solidFill>
                    <a:schemeClr val="bg1"/>
                  </a:solidFill>
                  <a:effectLst/>
                </a:rPr>
                <a:t>输入标题文本</a:t>
              </a:r>
            </a:p>
          </p:txBody>
        </p:sp>
      </p:grpSp>
      <p:grpSp>
        <p:nvGrpSpPr>
          <p:cNvPr id="2" name="千图PPT彼岸天：ID 8661124库_组合 1"/>
          <p:cNvGrpSpPr/>
          <p:nvPr>
            <p:custDataLst>
              <p:tags r:id="rId2"/>
            </p:custDataLst>
          </p:nvPr>
        </p:nvGrpSpPr>
        <p:grpSpPr>
          <a:xfrm>
            <a:off x="1559496" y="1359472"/>
            <a:ext cx="2808312" cy="748235"/>
            <a:chOff x="1559496" y="1359472"/>
            <a:chExt cx="2808312" cy="748235"/>
          </a:xfrm>
        </p:grpSpPr>
        <p:sp>
          <p:nvSpPr>
            <p:cNvPr id="6" name="TextBox 49"/>
            <p:cNvSpPr txBox="1"/>
            <p:nvPr/>
          </p:nvSpPr>
          <p:spPr bwMode="auto">
            <a:xfrm>
              <a:off x="1624842" y="1359472"/>
              <a:ext cx="2616696" cy="572145"/>
            </a:xfrm>
            <a:prstGeom prst="rect">
              <a:avLst/>
            </a:prstGeom>
            <a:noFill/>
          </p:spPr>
          <p:txBody>
            <a:bodyPr wrap="square" lIns="0" tIns="0" rIns="0" bIns="0">
              <a:normAutofit/>
            </a:bodyPr>
            <a:lstStyle/>
            <a:p>
              <a:pPr algn="r" latinLnBrk="0">
                <a:lnSpc>
                  <a:spcPct val="120000"/>
                </a:lnSpc>
              </a:pPr>
              <a:r>
                <a:rPr lang="zh-CN" altLang="en-US" sz="1100" b="0" dirty="0" smtClean="0">
                  <a:solidFill>
                    <a:schemeClr val="tx1"/>
                  </a:solidFill>
                  <a:effectLst/>
                </a:rPr>
                <a:t>点击此处更换文本点击此处更换文本点击此处更换文本点击此处更换文本</a:t>
              </a:r>
              <a:endParaRPr sz="1100" b="0" dirty="0">
                <a:solidFill>
                  <a:schemeClr val="tx1"/>
                </a:solidFill>
                <a:effectLst/>
              </a:endParaRPr>
            </a:p>
          </p:txBody>
        </p:sp>
        <p:cxnSp>
          <p:nvCxnSpPr>
            <p:cNvPr id="9" name="Straight Connector 3"/>
            <p:cNvCxnSpPr/>
            <p:nvPr/>
          </p:nvCxnSpPr>
          <p:spPr>
            <a:xfrm>
              <a:off x="1559496" y="2107707"/>
              <a:ext cx="28083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4" name="千图PPT彼岸天：ID 8661124库_组合 33"/>
          <p:cNvGrpSpPr/>
          <p:nvPr>
            <p:custDataLst>
              <p:tags r:id="rId3"/>
            </p:custDataLst>
          </p:nvPr>
        </p:nvGrpSpPr>
        <p:grpSpPr>
          <a:xfrm>
            <a:off x="1559496" y="3591697"/>
            <a:ext cx="2808312" cy="706551"/>
            <a:chOff x="1559496" y="3591697"/>
            <a:chExt cx="2808312" cy="706551"/>
          </a:xfrm>
        </p:grpSpPr>
        <p:sp>
          <p:nvSpPr>
            <p:cNvPr id="8" name="TextBox 51"/>
            <p:cNvSpPr txBox="1"/>
            <p:nvPr/>
          </p:nvSpPr>
          <p:spPr bwMode="auto">
            <a:xfrm>
              <a:off x="1624842" y="3591697"/>
              <a:ext cx="2616696" cy="572145"/>
            </a:xfrm>
            <a:prstGeom prst="rect">
              <a:avLst/>
            </a:prstGeom>
            <a:noFill/>
          </p:spPr>
          <p:txBody>
            <a:bodyPr wrap="square" lIns="0" tIns="0" rIns="0" bIns="0">
              <a:normAutofit/>
            </a:bodyPr>
            <a:lstStyle/>
            <a:p>
              <a:pPr algn="r" latinLnBrk="0">
                <a:lnSpc>
                  <a:spcPct val="120000"/>
                </a:lnSpc>
              </a:pPr>
              <a:r>
                <a:rPr lang="zh-CN" altLang="en-US" sz="1100" b="0" dirty="0" smtClean="0">
                  <a:solidFill>
                    <a:schemeClr val="tx1"/>
                  </a:solidFill>
                  <a:effectLst/>
                </a:rPr>
                <a:t>点击此处更换文本点击此处更换文本点击此处更换文本点击此处更换文本</a:t>
              </a:r>
              <a:endParaRPr sz="1100" b="0" dirty="0">
                <a:solidFill>
                  <a:schemeClr val="tx1"/>
                </a:solidFill>
                <a:effectLst/>
              </a:endParaRPr>
            </a:p>
          </p:txBody>
        </p:sp>
        <p:cxnSp>
          <p:nvCxnSpPr>
            <p:cNvPr id="10" name="Straight Connector 34"/>
            <p:cNvCxnSpPr/>
            <p:nvPr/>
          </p:nvCxnSpPr>
          <p:spPr>
            <a:xfrm>
              <a:off x="1559496" y="4298248"/>
              <a:ext cx="28083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2" name="千图PPT彼岸天：ID 8661124库_组合 31"/>
          <p:cNvGrpSpPr/>
          <p:nvPr>
            <p:custDataLst>
              <p:tags r:id="rId4"/>
            </p:custDataLst>
          </p:nvPr>
        </p:nvGrpSpPr>
        <p:grpSpPr>
          <a:xfrm>
            <a:off x="8000489" y="2359853"/>
            <a:ext cx="2808312" cy="732592"/>
            <a:chOff x="8000489" y="2359853"/>
            <a:chExt cx="2808312" cy="732592"/>
          </a:xfrm>
        </p:grpSpPr>
        <p:sp>
          <p:nvSpPr>
            <p:cNvPr id="4" name="TextBox 44"/>
            <p:cNvSpPr txBox="1"/>
            <p:nvPr/>
          </p:nvSpPr>
          <p:spPr bwMode="auto">
            <a:xfrm>
              <a:off x="8017165" y="2359853"/>
              <a:ext cx="2616696" cy="572145"/>
            </a:xfrm>
            <a:prstGeom prst="rect">
              <a:avLst/>
            </a:prstGeom>
            <a:noFill/>
          </p:spPr>
          <p:txBody>
            <a:bodyPr wrap="square" lIns="0" tIns="0" rIns="0" bIns="0">
              <a:normAutofit/>
            </a:bodyPr>
            <a:lstStyle/>
            <a:p>
              <a:pPr algn="l" latinLnBrk="0">
                <a:lnSpc>
                  <a:spcPct val="120000"/>
                </a:lnSpc>
              </a:pPr>
              <a:r>
                <a:rPr lang="zh-CN" altLang="en-US" sz="1100" b="0" dirty="0" smtClean="0">
                  <a:solidFill>
                    <a:schemeClr val="tx1"/>
                  </a:solidFill>
                  <a:effectLst/>
                </a:rPr>
                <a:t>点击此处更换文本点击此处更换文本点击此处更换文本点击此处更换文本</a:t>
              </a:r>
              <a:endParaRPr sz="1100" b="0" dirty="0">
                <a:solidFill>
                  <a:schemeClr val="tx1"/>
                </a:solidFill>
                <a:effectLst/>
              </a:endParaRPr>
            </a:p>
          </p:txBody>
        </p:sp>
        <p:cxnSp>
          <p:nvCxnSpPr>
            <p:cNvPr id="11" name="Straight Connector 35"/>
            <p:cNvCxnSpPr/>
            <p:nvPr/>
          </p:nvCxnSpPr>
          <p:spPr>
            <a:xfrm>
              <a:off x="8000489" y="3092445"/>
              <a:ext cx="28083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3" name="千图PPT彼岸天：ID 8661124库_组合 32"/>
          <p:cNvGrpSpPr/>
          <p:nvPr>
            <p:custDataLst>
              <p:tags r:id="rId5"/>
            </p:custDataLst>
          </p:nvPr>
        </p:nvGrpSpPr>
        <p:grpSpPr>
          <a:xfrm>
            <a:off x="8000489" y="4537162"/>
            <a:ext cx="2808312" cy="745824"/>
            <a:chOff x="8000489" y="4537162"/>
            <a:chExt cx="2808312" cy="745824"/>
          </a:xfrm>
        </p:grpSpPr>
        <p:sp>
          <p:nvSpPr>
            <p:cNvPr id="5" name="TextBox 46"/>
            <p:cNvSpPr txBox="1"/>
            <p:nvPr/>
          </p:nvSpPr>
          <p:spPr bwMode="auto">
            <a:xfrm>
              <a:off x="8017165" y="4537162"/>
              <a:ext cx="2616696" cy="572145"/>
            </a:xfrm>
            <a:prstGeom prst="rect">
              <a:avLst/>
            </a:prstGeom>
            <a:noFill/>
          </p:spPr>
          <p:txBody>
            <a:bodyPr wrap="square" lIns="0" tIns="0" rIns="0" bIns="0">
              <a:normAutofit/>
            </a:bodyPr>
            <a:lstStyle/>
            <a:p>
              <a:pPr algn="l" latinLnBrk="0">
                <a:lnSpc>
                  <a:spcPct val="120000"/>
                </a:lnSpc>
              </a:pPr>
              <a:r>
                <a:rPr lang="zh-CN" altLang="en-US" sz="1100" b="0" dirty="0" smtClean="0">
                  <a:solidFill>
                    <a:schemeClr val="tx1"/>
                  </a:solidFill>
                  <a:effectLst/>
                </a:rPr>
                <a:t>点击此处更换文本点击此处更换文本点击此处更换文本点击此处更换文本</a:t>
              </a:r>
              <a:endParaRPr sz="1100" b="0" dirty="0">
                <a:solidFill>
                  <a:schemeClr val="tx1"/>
                </a:solidFill>
                <a:effectLst/>
              </a:endParaRPr>
            </a:p>
          </p:txBody>
        </p:sp>
        <p:cxnSp>
          <p:nvCxnSpPr>
            <p:cNvPr id="12" name="Straight Connector 36"/>
            <p:cNvCxnSpPr/>
            <p:nvPr/>
          </p:nvCxnSpPr>
          <p:spPr>
            <a:xfrm>
              <a:off x="8000489" y="5282986"/>
              <a:ext cx="280831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3" name="矩形 2"/>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23" presetClass="entr" presetSubtype="16" fill="hold" nodeType="afterEffect">
                                  <p:stCondLst>
                                    <p:cond delay="0"/>
                                  </p:stCondLst>
                                  <p:childTnLst>
                                    <p:set>
                                      <p:cBhvr>
                                        <p:cTn id="17" dur="1" fill="hold">
                                          <p:stCondLst>
                                            <p:cond delay="0"/>
                                          </p:stCondLst>
                                        </p:cTn>
                                        <p:tgtEl>
                                          <p:spTgt spid="32"/>
                                        </p:tgtEl>
                                        <p:attrNameLst>
                                          <p:attrName>style.visibility</p:attrName>
                                        </p:attrNameLst>
                                      </p:cBhvr>
                                      <p:to>
                                        <p:strVal val="visible"/>
                                      </p:to>
                                    </p:set>
                                    <p:anim calcmode="lin" valueType="num">
                                      <p:cBhvr>
                                        <p:cTn id="18" dur="500" fill="hold"/>
                                        <p:tgtEl>
                                          <p:spTgt spid="32"/>
                                        </p:tgtEl>
                                        <p:attrNameLst>
                                          <p:attrName>ppt_w</p:attrName>
                                        </p:attrNameLst>
                                      </p:cBhvr>
                                      <p:tavLst>
                                        <p:tav tm="0">
                                          <p:val>
                                            <p:fltVal val="0"/>
                                          </p:val>
                                        </p:tav>
                                        <p:tav tm="100000">
                                          <p:val>
                                            <p:strVal val="#ppt_w"/>
                                          </p:val>
                                        </p:tav>
                                      </p:tavLst>
                                    </p:anim>
                                    <p:anim calcmode="lin" valueType="num">
                                      <p:cBhvr>
                                        <p:cTn id="19" dur="500" fill="hold"/>
                                        <p:tgtEl>
                                          <p:spTgt spid="32"/>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23" presetClass="entr" presetSubtype="16"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500" fill="hold"/>
                                        <p:tgtEl>
                                          <p:spTgt spid="34"/>
                                        </p:tgtEl>
                                        <p:attrNameLst>
                                          <p:attrName>ppt_w</p:attrName>
                                        </p:attrNameLst>
                                      </p:cBhvr>
                                      <p:tavLst>
                                        <p:tav tm="0">
                                          <p:val>
                                            <p:fltVal val="0"/>
                                          </p:val>
                                        </p:tav>
                                        <p:tav tm="100000">
                                          <p:val>
                                            <p:strVal val="#ppt_w"/>
                                          </p:val>
                                        </p:tav>
                                      </p:tavLst>
                                    </p:anim>
                                    <p:anim calcmode="lin" valueType="num">
                                      <p:cBhvr>
                                        <p:cTn id="24" dur="500" fill="hold"/>
                                        <p:tgtEl>
                                          <p:spTgt spid="34"/>
                                        </p:tgtEl>
                                        <p:attrNameLst>
                                          <p:attrName>ppt_h</p:attrName>
                                        </p:attrNameLst>
                                      </p:cBhvr>
                                      <p:tavLst>
                                        <p:tav tm="0">
                                          <p:val>
                                            <p:fltVal val="0"/>
                                          </p:val>
                                        </p:tav>
                                        <p:tav tm="100000">
                                          <p:val>
                                            <p:strVal val="#ppt_h"/>
                                          </p:val>
                                        </p:tav>
                                      </p:tavLst>
                                    </p:anim>
                                  </p:childTnLst>
                                </p:cTn>
                              </p:par>
                            </p:childTnLst>
                          </p:cTn>
                        </p:par>
                        <p:par>
                          <p:cTn id="25" fill="hold">
                            <p:stCondLst>
                              <p:cond delay="2500"/>
                            </p:stCondLst>
                            <p:childTnLst>
                              <p:par>
                                <p:cTn id="26" presetID="23" presetClass="entr" presetSubtype="16"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a:spLocks noChangeArrowheads="1"/>
          </p:cNvSpPr>
          <p:nvPr/>
        </p:nvSpPr>
        <p:spPr bwMode="auto">
          <a:xfrm>
            <a:off x="1543740" y="3429000"/>
            <a:ext cx="5674990" cy="923330"/>
          </a:xfrm>
          <a:prstGeom prst="rect">
            <a:avLst/>
          </a:prstGeom>
          <a:noFill/>
          <a:ln w="9525">
            <a:noFill/>
            <a:miter lim="800000"/>
          </a:ln>
        </p:spPr>
        <p:txBody>
          <a:bodyPr wrap="square" lIns="91440" tIns="45720" rIns="91440" bIns="45720">
            <a:spAutoFit/>
          </a:bodyPr>
          <a:lstStyle/>
          <a:p>
            <a:pPr algn="ctr"/>
            <a:r>
              <a:rPr lang="zh-CN" altLang="en-US" sz="5400" b="1" dirty="0">
                <a:latin typeface="方正有猫在_GBK" panose="02000000000000000000" pitchFamily="2" charset="-122"/>
                <a:ea typeface="方正有猫在_GBK" panose="02000000000000000000" pitchFamily="2" charset="-122"/>
              </a:rPr>
              <a:t>请输入您的标题</a:t>
            </a:r>
          </a:p>
        </p:txBody>
      </p:sp>
      <p:sp>
        <p:nvSpPr>
          <p:cNvPr id="3" name="文本框 2"/>
          <p:cNvSpPr txBox="1"/>
          <p:nvPr/>
        </p:nvSpPr>
        <p:spPr>
          <a:xfrm>
            <a:off x="3588750" y="1951672"/>
            <a:ext cx="1762770" cy="1477328"/>
          </a:xfrm>
          <a:prstGeom prst="rect">
            <a:avLst/>
          </a:prstGeom>
          <a:noFill/>
        </p:spPr>
        <p:txBody>
          <a:bodyPr wrap="square" lIns="0" tIns="0" rIns="0" bIns="0" rtlCol="0">
            <a:spAutoFit/>
          </a:bodyPr>
          <a:lstStyle/>
          <a:p>
            <a:pPr algn="ctr"/>
            <a:r>
              <a:rPr lang="en-US" altLang="zh-CN"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rPr>
              <a:t>04</a:t>
            </a:r>
            <a:endParaRPr lang="zh-CN" altLang="en-US" sz="9600" dirty="0">
              <a:solidFill>
                <a:srgbClr val="9B050E"/>
              </a:solidFill>
              <a:latin typeface="方正有猫在_GBK" panose="02000000000000000000" pitchFamily="2" charset="-122"/>
              <a:ea typeface="方正有猫在_GBK" panose="02000000000000000000" pitchFamily="2" charset="-122"/>
              <a:cs typeface="+mn-ea"/>
              <a:sym typeface="Arial" panose="020B0604020202020204" pitchFamily="34" charset="0"/>
            </a:endParaRP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9892" y="1076776"/>
            <a:ext cx="5372100" cy="5372100"/>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
                                        </p:tgtEl>
                                        <p:attrNameLst>
                                          <p:attrName>ppt_y</p:attrName>
                                        </p:attrNameLst>
                                      </p:cBhvr>
                                      <p:tavLst>
                                        <p:tav tm="0">
                                          <p:val>
                                            <p:strVal val="#ppt_y"/>
                                          </p:val>
                                        </p:tav>
                                        <p:tav tm="100000">
                                          <p:val>
                                            <p:strVal val="#ppt_y"/>
                                          </p:val>
                                        </p:tav>
                                      </p:tavLst>
                                    </p:anim>
                                    <p:anim calcmode="lin" valueType="num">
                                      <p:cBhvr>
                                        <p:cTn id="1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千图PPT彼岸天：ID 8661124库_Freeform: Shape 1"/>
          <p:cNvSpPr/>
          <p:nvPr>
            <p:custDataLst>
              <p:tags r:id="rId1"/>
            </p:custDataLst>
          </p:nvPr>
        </p:nvSpPr>
        <p:spPr>
          <a:xfrm>
            <a:off x="1055440" y="3172146"/>
            <a:ext cx="672666" cy="1156144"/>
          </a:xfrm>
          <a:custGeom>
            <a:avLst/>
            <a:gdLst/>
            <a:ahLst/>
            <a:cxnLst>
              <a:cxn ang="0">
                <a:pos x="wd2" y="hd2"/>
              </a:cxn>
              <a:cxn ang="5400000">
                <a:pos x="wd2" y="hd2"/>
              </a:cxn>
              <a:cxn ang="10800000">
                <a:pos x="wd2" y="hd2"/>
              </a:cxn>
              <a:cxn ang="16200000">
                <a:pos x="wd2" y="hd2"/>
              </a:cxn>
            </a:cxnLst>
            <a:rect l="0" t="0" r="r" b="b"/>
            <a:pathLst>
              <a:path w="21600" h="21600" extrusionOk="0">
                <a:moveTo>
                  <a:pt x="10800" y="5498"/>
                </a:moveTo>
                <a:cubicBezTo>
                  <a:pt x="8184" y="5498"/>
                  <a:pt x="6075" y="4271"/>
                  <a:pt x="6075" y="2749"/>
                </a:cubicBezTo>
                <a:cubicBezTo>
                  <a:pt x="6075" y="1227"/>
                  <a:pt x="8184" y="0"/>
                  <a:pt x="10800" y="0"/>
                </a:cubicBezTo>
                <a:cubicBezTo>
                  <a:pt x="13416" y="0"/>
                  <a:pt x="15525" y="1227"/>
                  <a:pt x="15525" y="2749"/>
                </a:cubicBezTo>
                <a:cubicBezTo>
                  <a:pt x="15525" y="4271"/>
                  <a:pt x="13416" y="5498"/>
                  <a:pt x="10800" y="5498"/>
                </a:cubicBezTo>
                <a:close/>
                <a:moveTo>
                  <a:pt x="21600" y="13353"/>
                </a:moveTo>
                <a:cubicBezTo>
                  <a:pt x="21600" y="14003"/>
                  <a:pt x="20693" y="14531"/>
                  <a:pt x="19575" y="14531"/>
                </a:cubicBezTo>
                <a:cubicBezTo>
                  <a:pt x="18457" y="14531"/>
                  <a:pt x="17550" y="14003"/>
                  <a:pt x="17550" y="13353"/>
                </a:cubicBezTo>
                <a:lnTo>
                  <a:pt x="17550" y="9033"/>
                </a:lnTo>
                <a:lnTo>
                  <a:pt x="16200" y="9033"/>
                </a:lnTo>
                <a:lnTo>
                  <a:pt x="16200" y="20225"/>
                </a:lnTo>
                <a:cubicBezTo>
                  <a:pt x="16200" y="20986"/>
                  <a:pt x="15145" y="21600"/>
                  <a:pt x="13837" y="21600"/>
                </a:cubicBezTo>
                <a:cubicBezTo>
                  <a:pt x="12530" y="21600"/>
                  <a:pt x="11475" y="20986"/>
                  <a:pt x="11475" y="20225"/>
                </a:cubicBezTo>
                <a:lnTo>
                  <a:pt x="11475" y="14531"/>
                </a:lnTo>
                <a:lnTo>
                  <a:pt x="10125" y="14531"/>
                </a:lnTo>
                <a:lnTo>
                  <a:pt x="10125" y="20225"/>
                </a:lnTo>
                <a:cubicBezTo>
                  <a:pt x="10125" y="20986"/>
                  <a:pt x="9070" y="21600"/>
                  <a:pt x="7763" y="21600"/>
                </a:cubicBezTo>
                <a:cubicBezTo>
                  <a:pt x="6455" y="21600"/>
                  <a:pt x="5400" y="20986"/>
                  <a:pt x="5400" y="20225"/>
                </a:cubicBezTo>
                <a:lnTo>
                  <a:pt x="5400" y="9033"/>
                </a:lnTo>
                <a:lnTo>
                  <a:pt x="4050" y="9033"/>
                </a:lnTo>
                <a:lnTo>
                  <a:pt x="4050" y="13353"/>
                </a:lnTo>
                <a:cubicBezTo>
                  <a:pt x="4050" y="14003"/>
                  <a:pt x="3143" y="14531"/>
                  <a:pt x="2025" y="14531"/>
                </a:cubicBezTo>
                <a:cubicBezTo>
                  <a:pt x="907" y="14531"/>
                  <a:pt x="0" y="14003"/>
                  <a:pt x="0" y="13353"/>
                </a:cubicBezTo>
                <a:lnTo>
                  <a:pt x="0" y="8247"/>
                </a:lnTo>
                <a:cubicBezTo>
                  <a:pt x="0" y="6946"/>
                  <a:pt x="1814" y="5891"/>
                  <a:pt x="4050" y="5891"/>
                </a:cubicBezTo>
                <a:lnTo>
                  <a:pt x="17550" y="5891"/>
                </a:lnTo>
                <a:cubicBezTo>
                  <a:pt x="19786" y="5891"/>
                  <a:pt x="21600" y="6946"/>
                  <a:pt x="21600" y="8247"/>
                </a:cubicBezTo>
                <a:cubicBezTo>
                  <a:pt x="21600" y="8247"/>
                  <a:pt x="21600" y="13353"/>
                  <a:pt x="21600" y="13353"/>
                </a:cubicBezTo>
                <a:close/>
              </a:path>
            </a:pathLst>
          </a:custGeom>
          <a:solidFill>
            <a:schemeClr val="accent4"/>
          </a:solidFill>
          <a:ln w="12700">
            <a:miter lim="400000"/>
          </a:ln>
        </p:spPr>
        <p:txBody>
          <a:bodyPr anchor="ctr"/>
          <a:lstStyle/>
          <a:p>
            <a:pPr algn="ctr"/>
            <a:endParaRPr/>
          </a:p>
        </p:txBody>
      </p:sp>
      <p:sp>
        <p:nvSpPr>
          <p:cNvPr id="35" name="千图PPT彼岸天：ID 8661124库_Freeform: Shape 2"/>
          <p:cNvSpPr/>
          <p:nvPr>
            <p:custDataLst>
              <p:tags r:id="rId2"/>
            </p:custDataLst>
          </p:nvPr>
        </p:nvSpPr>
        <p:spPr>
          <a:xfrm>
            <a:off x="1385001" y="2968036"/>
            <a:ext cx="910176" cy="1564364"/>
          </a:xfrm>
          <a:custGeom>
            <a:avLst/>
            <a:gdLst/>
            <a:ahLst/>
            <a:cxnLst>
              <a:cxn ang="0">
                <a:pos x="wd2" y="hd2"/>
              </a:cxn>
              <a:cxn ang="5400000">
                <a:pos x="wd2" y="hd2"/>
              </a:cxn>
              <a:cxn ang="10800000">
                <a:pos x="wd2" y="hd2"/>
              </a:cxn>
              <a:cxn ang="16200000">
                <a:pos x="wd2" y="hd2"/>
              </a:cxn>
            </a:cxnLst>
            <a:rect l="0" t="0" r="r" b="b"/>
            <a:pathLst>
              <a:path w="21600" h="21600" extrusionOk="0">
                <a:moveTo>
                  <a:pt x="10800" y="5498"/>
                </a:moveTo>
                <a:cubicBezTo>
                  <a:pt x="8184" y="5498"/>
                  <a:pt x="6075" y="4271"/>
                  <a:pt x="6075" y="2749"/>
                </a:cubicBezTo>
                <a:cubicBezTo>
                  <a:pt x="6075" y="1227"/>
                  <a:pt x="8184" y="0"/>
                  <a:pt x="10800" y="0"/>
                </a:cubicBezTo>
                <a:cubicBezTo>
                  <a:pt x="13416" y="0"/>
                  <a:pt x="15525" y="1227"/>
                  <a:pt x="15525" y="2749"/>
                </a:cubicBezTo>
                <a:cubicBezTo>
                  <a:pt x="15525" y="4271"/>
                  <a:pt x="13416" y="5498"/>
                  <a:pt x="10800" y="5498"/>
                </a:cubicBezTo>
                <a:close/>
                <a:moveTo>
                  <a:pt x="21600" y="13353"/>
                </a:moveTo>
                <a:cubicBezTo>
                  <a:pt x="21600" y="14003"/>
                  <a:pt x="20693" y="14531"/>
                  <a:pt x="19575" y="14531"/>
                </a:cubicBezTo>
                <a:cubicBezTo>
                  <a:pt x="18457" y="14531"/>
                  <a:pt x="17550" y="14003"/>
                  <a:pt x="17550" y="13353"/>
                </a:cubicBezTo>
                <a:lnTo>
                  <a:pt x="17550" y="9033"/>
                </a:lnTo>
                <a:lnTo>
                  <a:pt x="16200" y="9033"/>
                </a:lnTo>
                <a:lnTo>
                  <a:pt x="16200" y="20225"/>
                </a:lnTo>
                <a:cubicBezTo>
                  <a:pt x="16200" y="20986"/>
                  <a:pt x="15145" y="21600"/>
                  <a:pt x="13838" y="21600"/>
                </a:cubicBezTo>
                <a:cubicBezTo>
                  <a:pt x="12530" y="21600"/>
                  <a:pt x="11475" y="20986"/>
                  <a:pt x="11475" y="20225"/>
                </a:cubicBezTo>
                <a:lnTo>
                  <a:pt x="11475" y="14531"/>
                </a:lnTo>
                <a:lnTo>
                  <a:pt x="10125" y="14531"/>
                </a:lnTo>
                <a:lnTo>
                  <a:pt x="10125" y="20225"/>
                </a:lnTo>
                <a:cubicBezTo>
                  <a:pt x="10125" y="20986"/>
                  <a:pt x="9070" y="21600"/>
                  <a:pt x="7762" y="21600"/>
                </a:cubicBezTo>
                <a:cubicBezTo>
                  <a:pt x="6455" y="21600"/>
                  <a:pt x="5400" y="20986"/>
                  <a:pt x="5400" y="20225"/>
                </a:cubicBezTo>
                <a:lnTo>
                  <a:pt x="5400" y="9033"/>
                </a:lnTo>
                <a:lnTo>
                  <a:pt x="4050" y="9033"/>
                </a:lnTo>
                <a:lnTo>
                  <a:pt x="4050" y="13353"/>
                </a:lnTo>
                <a:cubicBezTo>
                  <a:pt x="4050" y="14003"/>
                  <a:pt x="3143" y="14531"/>
                  <a:pt x="2025" y="14531"/>
                </a:cubicBezTo>
                <a:cubicBezTo>
                  <a:pt x="907" y="14531"/>
                  <a:pt x="0" y="14003"/>
                  <a:pt x="0" y="13353"/>
                </a:cubicBezTo>
                <a:lnTo>
                  <a:pt x="0" y="8247"/>
                </a:lnTo>
                <a:cubicBezTo>
                  <a:pt x="0" y="6946"/>
                  <a:pt x="1814" y="5891"/>
                  <a:pt x="4050" y="5891"/>
                </a:cubicBezTo>
                <a:lnTo>
                  <a:pt x="17550" y="5891"/>
                </a:lnTo>
                <a:cubicBezTo>
                  <a:pt x="19786" y="5891"/>
                  <a:pt x="21600" y="6946"/>
                  <a:pt x="21600" y="8247"/>
                </a:cubicBezTo>
                <a:cubicBezTo>
                  <a:pt x="21600" y="8247"/>
                  <a:pt x="21600" y="13353"/>
                  <a:pt x="21600" y="13353"/>
                </a:cubicBezTo>
                <a:close/>
              </a:path>
            </a:pathLst>
          </a:custGeom>
          <a:solidFill>
            <a:schemeClr val="accent3"/>
          </a:solidFill>
          <a:ln w="12700">
            <a:miter lim="400000"/>
          </a:ln>
        </p:spPr>
        <p:txBody>
          <a:bodyPr anchor="ctr"/>
          <a:lstStyle/>
          <a:p>
            <a:pPr algn="ctr"/>
            <a:endParaRPr/>
          </a:p>
        </p:txBody>
      </p:sp>
      <p:sp>
        <p:nvSpPr>
          <p:cNvPr id="36" name="千图PPT彼岸天：ID 8661124库_Freeform: Shape 3"/>
          <p:cNvSpPr/>
          <p:nvPr>
            <p:custDataLst>
              <p:tags r:id="rId3"/>
            </p:custDataLst>
          </p:nvPr>
        </p:nvSpPr>
        <p:spPr>
          <a:xfrm>
            <a:off x="1820119" y="2705277"/>
            <a:ext cx="1215932" cy="2089882"/>
          </a:xfrm>
          <a:custGeom>
            <a:avLst/>
            <a:gdLst/>
            <a:ahLst/>
            <a:cxnLst>
              <a:cxn ang="0">
                <a:pos x="wd2" y="hd2"/>
              </a:cxn>
              <a:cxn ang="5400000">
                <a:pos x="wd2" y="hd2"/>
              </a:cxn>
              <a:cxn ang="10800000">
                <a:pos x="wd2" y="hd2"/>
              </a:cxn>
              <a:cxn ang="16200000">
                <a:pos x="wd2" y="hd2"/>
              </a:cxn>
            </a:cxnLst>
            <a:rect l="0" t="0" r="r" b="b"/>
            <a:pathLst>
              <a:path w="21600" h="21600" extrusionOk="0">
                <a:moveTo>
                  <a:pt x="10800" y="5498"/>
                </a:moveTo>
                <a:cubicBezTo>
                  <a:pt x="8184" y="5498"/>
                  <a:pt x="6075" y="4271"/>
                  <a:pt x="6075" y="2749"/>
                </a:cubicBezTo>
                <a:cubicBezTo>
                  <a:pt x="6075" y="1227"/>
                  <a:pt x="8184" y="0"/>
                  <a:pt x="10800" y="0"/>
                </a:cubicBezTo>
                <a:cubicBezTo>
                  <a:pt x="13416" y="0"/>
                  <a:pt x="15525" y="1227"/>
                  <a:pt x="15525" y="2749"/>
                </a:cubicBezTo>
                <a:cubicBezTo>
                  <a:pt x="15525" y="4271"/>
                  <a:pt x="13416" y="5498"/>
                  <a:pt x="10800" y="5498"/>
                </a:cubicBezTo>
                <a:close/>
                <a:moveTo>
                  <a:pt x="21600" y="13353"/>
                </a:moveTo>
                <a:cubicBezTo>
                  <a:pt x="21600" y="14003"/>
                  <a:pt x="20693" y="14531"/>
                  <a:pt x="19575" y="14531"/>
                </a:cubicBezTo>
                <a:cubicBezTo>
                  <a:pt x="18457" y="14531"/>
                  <a:pt x="17550" y="14003"/>
                  <a:pt x="17550" y="13353"/>
                </a:cubicBezTo>
                <a:lnTo>
                  <a:pt x="17550" y="9033"/>
                </a:lnTo>
                <a:lnTo>
                  <a:pt x="16200" y="9033"/>
                </a:lnTo>
                <a:lnTo>
                  <a:pt x="16200" y="20225"/>
                </a:lnTo>
                <a:cubicBezTo>
                  <a:pt x="16200" y="20986"/>
                  <a:pt x="15145" y="21600"/>
                  <a:pt x="13838" y="21600"/>
                </a:cubicBezTo>
                <a:cubicBezTo>
                  <a:pt x="12530" y="21600"/>
                  <a:pt x="11475" y="20986"/>
                  <a:pt x="11475" y="20225"/>
                </a:cubicBezTo>
                <a:lnTo>
                  <a:pt x="11475" y="14531"/>
                </a:lnTo>
                <a:lnTo>
                  <a:pt x="10125" y="14531"/>
                </a:lnTo>
                <a:lnTo>
                  <a:pt x="10125" y="20225"/>
                </a:lnTo>
                <a:cubicBezTo>
                  <a:pt x="10125" y="20986"/>
                  <a:pt x="9070" y="21600"/>
                  <a:pt x="7762" y="21600"/>
                </a:cubicBezTo>
                <a:cubicBezTo>
                  <a:pt x="6455" y="21600"/>
                  <a:pt x="5400" y="20986"/>
                  <a:pt x="5400" y="20225"/>
                </a:cubicBezTo>
                <a:lnTo>
                  <a:pt x="5400" y="9033"/>
                </a:lnTo>
                <a:lnTo>
                  <a:pt x="4050" y="9033"/>
                </a:lnTo>
                <a:lnTo>
                  <a:pt x="4050" y="13353"/>
                </a:lnTo>
                <a:cubicBezTo>
                  <a:pt x="4050" y="14003"/>
                  <a:pt x="3143" y="14531"/>
                  <a:pt x="2025" y="14531"/>
                </a:cubicBezTo>
                <a:cubicBezTo>
                  <a:pt x="907" y="14531"/>
                  <a:pt x="0" y="14003"/>
                  <a:pt x="0" y="13353"/>
                </a:cubicBezTo>
                <a:lnTo>
                  <a:pt x="0" y="8247"/>
                </a:lnTo>
                <a:cubicBezTo>
                  <a:pt x="0" y="6946"/>
                  <a:pt x="1814" y="5891"/>
                  <a:pt x="4050" y="5891"/>
                </a:cubicBezTo>
                <a:lnTo>
                  <a:pt x="17550" y="5891"/>
                </a:lnTo>
                <a:cubicBezTo>
                  <a:pt x="19786" y="5891"/>
                  <a:pt x="21600" y="6946"/>
                  <a:pt x="21600" y="8247"/>
                </a:cubicBezTo>
                <a:cubicBezTo>
                  <a:pt x="21600" y="8247"/>
                  <a:pt x="21600" y="13353"/>
                  <a:pt x="21600" y="13353"/>
                </a:cubicBezTo>
                <a:close/>
              </a:path>
            </a:pathLst>
          </a:custGeom>
          <a:solidFill>
            <a:schemeClr val="accent2"/>
          </a:solidFill>
          <a:ln w="12700">
            <a:miter lim="400000"/>
          </a:ln>
        </p:spPr>
        <p:txBody>
          <a:bodyPr anchor="ctr"/>
          <a:lstStyle/>
          <a:p>
            <a:pPr algn="ctr"/>
            <a:endParaRPr/>
          </a:p>
        </p:txBody>
      </p:sp>
      <p:sp>
        <p:nvSpPr>
          <p:cNvPr id="37" name="千图PPT彼岸天：ID 8661124库_Freeform: Shape 4"/>
          <p:cNvSpPr/>
          <p:nvPr>
            <p:custDataLst>
              <p:tags r:id="rId4"/>
            </p:custDataLst>
          </p:nvPr>
        </p:nvSpPr>
        <p:spPr>
          <a:xfrm>
            <a:off x="2418455" y="2372427"/>
            <a:ext cx="1603248" cy="2755582"/>
          </a:xfrm>
          <a:custGeom>
            <a:avLst/>
            <a:gdLst/>
            <a:ahLst/>
            <a:cxnLst>
              <a:cxn ang="0">
                <a:pos x="wd2" y="hd2"/>
              </a:cxn>
              <a:cxn ang="5400000">
                <a:pos x="wd2" y="hd2"/>
              </a:cxn>
              <a:cxn ang="10800000">
                <a:pos x="wd2" y="hd2"/>
              </a:cxn>
              <a:cxn ang="16200000">
                <a:pos x="wd2" y="hd2"/>
              </a:cxn>
            </a:cxnLst>
            <a:rect l="0" t="0" r="r" b="b"/>
            <a:pathLst>
              <a:path w="21600" h="21600" extrusionOk="0">
                <a:moveTo>
                  <a:pt x="10800" y="5498"/>
                </a:moveTo>
                <a:cubicBezTo>
                  <a:pt x="8184" y="5498"/>
                  <a:pt x="6075" y="4271"/>
                  <a:pt x="6075" y="2749"/>
                </a:cubicBezTo>
                <a:cubicBezTo>
                  <a:pt x="6075" y="1227"/>
                  <a:pt x="8184" y="0"/>
                  <a:pt x="10800" y="0"/>
                </a:cubicBezTo>
                <a:cubicBezTo>
                  <a:pt x="13416" y="0"/>
                  <a:pt x="15525" y="1227"/>
                  <a:pt x="15525" y="2749"/>
                </a:cubicBezTo>
                <a:cubicBezTo>
                  <a:pt x="15525" y="4271"/>
                  <a:pt x="13416" y="5498"/>
                  <a:pt x="10800" y="5498"/>
                </a:cubicBezTo>
                <a:close/>
                <a:moveTo>
                  <a:pt x="21600" y="13353"/>
                </a:moveTo>
                <a:cubicBezTo>
                  <a:pt x="21600" y="14003"/>
                  <a:pt x="20693" y="14531"/>
                  <a:pt x="19575" y="14531"/>
                </a:cubicBezTo>
                <a:cubicBezTo>
                  <a:pt x="18457" y="14531"/>
                  <a:pt x="17550" y="14003"/>
                  <a:pt x="17550" y="13353"/>
                </a:cubicBezTo>
                <a:lnTo>
                  <a:pt x="17550" y="9033"/>
                </a:lnTo>
                <a:lnTo>
                  <a:pt x="16200" y="9033"/>
                </a:lnTo>
                <a:lnTo>
                  <a:pt x="16200" y="20225"/>
                </a:lnTo>
                <a:cubicBezTo>
                  <a:pt x="16200" y="20986"/>
                  <a:pt x="15145" y="21600"/>
                  <a:pt x="13838" y="21600"/>
                </a:cubicBezTo>
                <a:cubicBezTo>
                  <a:pt x="12530" y="21600"/>
                  <a:pt x="11475" y="20986"/>
                  <a:pt x="11475" y="20225"/>
                </a:cubicBezTo>
                <a:lnTo>
                  <a:pt x="11475" y="14531"/>
                </a:lnTo>
                <a:lnTo>
                  <a:pt x="10125" y="14531"/>
                </a:lnTo>
                <a:lnTo>
                  <a:pt x="10125" y="20225"/>
                </a:lnTo>
                <a:cubicBezTo>
                  <a:pt x="10125" y="20986"/>
                  <a:pt x="9070" y="21600"/>
                  <a:pt x="7762" y="21600"/>
                </a:cubicBezTo>
                <a:cubicBezTo>
                  <a:pt x="6455" y="21600"/>
                  <a:pt x="5400" y="20986"/>
                  <a:pt x="5400" y="20225"/>
                </a:cubicBezTo>
                <a:lnTo>
                  <a:pt x="5400" y="9033"/>
                </a:lnTo>
                <a:lnTo>
                  <a:pt x="4050" y="9033"/>
                </a:lnTo>
                <a:lnTo>
                  <a:pt x="4050" y="13353"/>
                </a:lnTo>
                <a:cubicBezTo>
                  <a:pt x="4050" y="14003"/>
                  <a:pt x="3143" y="14531"/>
                  <a:pt x="2025" y="14531"/>
                </a:cubicBezTo>
                <a:cubicBezTo>
                  <a:pt x="907" y="14531"/>
                  <a:pt x="0" y="14003"/>
                  <a:pt x="0" y="13353"/>
                </a:cubicBezTo>
                <a:lnTo>
                  <a:pt x="0" y="8247"/>
                </a:lnTo>
                <a:cubicBezTo>
                  <a:pt x="0" y="6946"/>
                  <a:pt x="1814" y="5891"/>
                  <a:pt x="4050" y="5891"/>
                </a:cubicBezTo>
                <a:lnTo>
                  <a:pt x="17550" y="5891"/>
                </a:lnTo>
                <a:cubicBezTo>
                  <a:pt x="19786" y="5891"/>
                  <a:pt x="21600" y="6946"/>
                  <a:pt x="21600" y="8247"/>
                </a:cubicBezTo>
                <a:cubicBezTo>
                  <a:pt x="21600" y="8247"/>
                  <a:pt x="21600" y="13353"/>
                  <a:pt x="21600" y="13353"/>
                </a:cubicBezTo>
                <a:close/>
              </a:path>
            </a:pathLst>
          </a:custGeom>
          <a:solidFill>
            <a:schemeClr val="accent1"/>
          </a:solidFill>
          <a:ln w="12700">
            <a:miter lim="400000"/>
          </a:ln>
        </p:spPr>
        <p:txBody>
          <a:bodyPr anchor="ctr"/>
          <a:lstStyle/>
          <a:p>
            <a:pPr algn="ctr"/>
            <a:endParaRPr/>
          </a:p>
        </p:txBody>
      </p:sp>
      <p:sp>
        <p:nvSpPr>
          <p:cNvPr id="38" name="千图PPT彼岸天：ID 8661124库_Freeform: Shape 5"/>
          <p:cNvSpPr/>
          <p:nvPr>
            <p:custDataLst>
              <p:tags r:id="rId5"/>
            </p:custDataLst>
          </p:nvPr>
        </p:nvSpPr>
        <p:spPr>
          <a:xfrm>
            <a:off x="2940720" y="2115495"/>
            <a:ext cx="2329684" cy="3269446"/>
          </a:xfrm>
          <a:custGeom>
            <a:avLst/>
            <a:gdLst/>
            <a:ahLst/>
            <a:cxnLst>
              <a:cxn ang="0">
                <a:pos x="wd2" y="hd2"/>
              </a:cxn>
              <a:cxn ang="5400000">
                <a:pos x="wd2" y="hd2"/>
              </a:cxn>
              <a:cxn ang="10800000">
                <a:pos x="wd2" y="hd2"/>
              </a:cxn>
              <a:cxn ang="16200000">
                <a:pos x="wd2" y="hd2"/>
              </a:cxn>
            </a:cxnLst>
            <a:rect l="0" t="0" r="r" b="b"/>
            <a:pathLst>
              <a:path w="21258" h="21600" extrusionOk="0">
                <a:moveTo>
                  <a:pt x="10629" y="5988"/>
                </a:moveTo>
                <a:cubicBezTo>
                  <a:pt x="8340" y="5988"/>
                  <a:pt x="6494" y="4651"/>
                  <a:pt x="6494" y="2994"/>
                </a:cubicBezTo>
                <a:cubicBezTo>
                  <a:pt x="6494" y="1337"/>
                  <a:pt x="8340" y="0"/>
                  <a:pt x="10629" y="0"/>
                </a:cubicBezTo>
                <a:cubicBezTo>
                  <a:pt x="12918" y="0"/>
                  <a:pt x="14764" y="1337"/>
                  <a:pt x="14764" y="2994"/>
                </a:cubicBezTo>
                <a:cubicBezTo>
                  <a:pt x="14764" y="4651"/>
                  <a:pt x="12918" y="5988"/>
                  <a:pt x="10629" y="5988"/>
                </a:cubicBezTo>
                <a:close/>
                <a:moveTo>
                  <a:pt x="15355" y="9089"/>
                </a:moveTo>
                <a:lnTo>
                  <a:pt x="15355" y="20103"/>
                </a:lnTo>
                <a:cubicBezTo>
                  <a:pt x="15355" y="20932"/>
                  <a:pt x="14432" y="21600"/>
                  <a:pt x="13287" y="21600"/>
                </a:cubicBezTo>
                <a:cubicBezTo>
                  <a:pt x="12143" y="21600"/>
                  <a:pt x="11220" y="20932"/>
                  <a:pt x="11220" y="20103"/>
                </a:cubicBezTo>
                <a:lnTo>
                  <a:pt x="11220" y="14970"/>
                </a:lnTo>
                <a:lnTo>
                  <a:pt x="10038" y="14970"/>
                </a:lnTo>
                <a:lnTo>
                  <a:pt x="10038" y="20103"/>
                </a:lnTo>
                <a:cubicBezTo>
                  <a:pt x="10038" y="20932"/>
                  <a:pt x="9115" y="21600"/>
                  <a:pt x="7971" y="21600"/>
                </a:cubicBezTo>
                <a:cubicBezTo>
                  <a:pt x="6826" y="21600"/>
                  <a:pt x="5903" y="20932"/>
                  <a:pt x="5903" y="20103"/>
                </a:cubicBezTo>
                <a:lnTo>
                  <a:pt x="5903" y="9089"/>
                </a:lnTo>
                <a:lnTo>
                  <a:pt x="512" y="5186"/>
                </a:lnTo>
                <a:cubicBezTo>
                  <a:pt x="-171" y="4678"/>
                  <a:pt x="-171" y="3876"/>
                  <a:pt x="512" y="3368"/>
                </a:cubicBezTo>
                <a:cubicBezTo>
                  <a:pt x="1214" y="2874"/>
                  <a:pt x="2321" y="2874"/>
                  <a:pt x="3023" y="3368"/>
                </a:cubicBezTo>
                <a:lnTo>
                  <a:pt x="7232" y="6416"/>
                </a:lnTo>
                <a:lnTo>
                  <a:pt x="14026" y="6416"/>
                </a:lnTo>
                <a:lnTo>
                  <a:pt x="18235" y="3368"/>
                </a:lnTo>
                <a:cubicBezTo>
                  <a:pt x="18937" y="2874"/>
                  <a:pt x="20044" y="2874"/>
                  <a:pt x="20746" y="3368"/>
                </a:cubicBezTo>
                <a:cubicBezTo>
                  <a:pt x="21429" y="3876"/>
                  <a:pt x="21429" y="4678"/>
                  <a:pt x="20746" y="5186"/>
                </a:cubicBezTo>
                <a:cubicBezTo>
                  <a:pt x="20746" y="5186"/>
                  <a:pt x="15355" y="9089"/>
                  <a:pt x="15355" y="9089"/>
                </a:cubicBezTo>
                <a:close/>
              </a:path>
            </a:pathLst>
          </a:custGeom>
          <a:solidFill>
            <a:schemeClr val="accent3"/>
          </a:solidFill>
          <a:ln w="12700">
            <a:miter lim="400000"/>
          </a:ln>
        </p:spPr>
        <p:txBody>
          <a:bodyPr anchor="ctr"/>
          <a:lstStyle/>
          <a:p>
            <a:pPr algn="ctr"/>
            <a:endParaRPr/>
          </a:p>
        </p:txBody>
      </p:sp>
      <p:grpSp>
        <p:nvGrpSpPr>
          <p:cNvPr id="6" name="千图PPT彼岸天：ID 8661124库_组合 8"/>
          <p:cNvGrpSpPr/>
          <p:nvPr>
            <p:custDataLst>
              <p:tags r:id="rId6"/>
            </p:custDataLst>
          </p:nvPr>
        </p:nvGrpSpPr>
        <p:grpSpPr>
          <a:xfrm>
            <a:off x="6096000" y="2019473"/>
            <a:ext cx="5144231" cy="700515"/>
            <a:chOff x="5403632" y="1998273"/>
            <a:chExt cx="5144231" cy="700515"/>
          </a:xfrm>
        </p:grpSpPr>
        <p:grpSp>
          <p:nvGrpSpPr>
            <p:cNvPr id="28" name="Group 30"/>
            <p:cNvGrpSpPr/>
            <p:nvPr/>
          </p:nvGrpSpPr>
          <p:grpSpPr>
            <a:xfrm>
              <a:off x="5403632" y="2028913"/>
              <a:ext cx="399214" cy="399214"/>
              <a:chOff x="0" y="0"/>
              <a:chExt cx="767929" cy="767929"/>
            </a:xfrm>
          </p:grpSpPr>
          <p:sp>
            <p:nvSpPr>
              <p:cNvPr id="32" name="Freeform: Shape 34"/>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p>
            </p:txBody>
          </p:sp>
          <p:sp>
            <p:nvSpPr>
              <p:cNvPr id="33" name="Freeform: Shape 35"/>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29" name="Group 31"/>
            <p:cNvGrpSpPr/>
            <p:nvPr/>
          </p:nvGrpSpPr>
          <p:grpSpPr>
            <a:xfrm>
              <a:off x="5802845" y="1998273"/>
              <a:ext cx="4745018" cy="700515"/>
              <a:chOff x="6729846" y="3935367"/>
              <a:chExt cx="4745018" cy="700515"/>
            </a:xfrm>
          </p:grpSpPr>
          <p:sp>
            <p:nvSpPr>
              <p:cNvPr id="30" name="Rectangle 32"/>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1"/>
                    </a:solidFill>
                  </a:rPr>
                  <a:t>输入标题文本</a:t>
                </a:r>
              </a:p>
            </p:txBody>
          </p:sp>
          <p:sp>
            <p:nvSpPr>
              <p:cNvPr id="31" name="Rectangle 33"/>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点击此处更换文本点击此处更换文本点击此处更换文本点击此处更换文本</a:t>
                </a:r>
                <a:endParaRPr sz="1050" dirty="0">
                  <a:solidFill>
                    <a:srgbClr val="000000"/>
                  </a:solidFill>
                </a:endParaRPr>
              </a:p>
            </p:txBody>
          </p:sp>
        </p:grpSp>
      </p:grpSp>
      <p:grpSp>
        <p:nvGrpSpPr>
          <p:cNvPr id="7" name="千图PPT彼岸天：ID 8661124库_组合 9"/>
          <p:cNvGrpSpPr/>
          <p:nvPr>
            <p:custDataLst>
              <p:tags r:id="rId7"/>
            </p:custDataLst>
          </p:nvPr>
        </p:nvGrpSpPr>
        <p:grpSpPr>
          <a:xfrm>
            <a:off x="6096000" y="2907791"/>
            <a:ext cx="5155259" cy="700515"/>
            <a:chOff x="5403632" y="2988092"/>
            <a:chExt cx="5155259" cy="700515"/>
          </a:xfrm>
        </p:grpSpPr>
        <p:grpSp>
          <p:nvGrpSpPr>
            <p:cNvPr id="22" name="Group 24"/>
            <p:cNvGrpSpPr/>
            <p:nvPr/>
          </p:nvGrpSpPr>
          <p:grpSpPr>
            <a:xfrm>
              <a:off x="5403632" y="3066578"/>
              <a:ext cx="399214" cy="399214"/>
              <a:chOff x="0" y="0"/>
              <a:chExt cx="767929" cy="767929"/>
            </a:xfrm>
          </p:grpSpPr>
          <p:sp>
            <p:nvSpPr>
              <p:cNvPr id="26" name="Freeform: Shape 28"/>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p>
            </p:txBody>
          </p:sp>
          <p:sp>
            <p:nvSpPr>
              <p:cNvPr id="27" name="Freeform: Shape 29"/>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23" name="Group 25"/>
            <p:cNvGrpSpPr/>
            <p:nvPr/>
          </p:nvGrpSpPr>
          <p:grpSpPr>
            <a:xfrm>
              <a:off x="5813873" y="2988092"/>
              <a:ext cx="4745018" cy="700515"/>
              <a:chOff x="6729846" y="3935367"/>
              <a:chExt cx="4745018" cy="700515"/>
            </a:xfrm>
          </p:grpSpPr>
          <p:sp>
            <p:nvSpPr>
              <p:cNvPr id="24" name="Rectangle 26"/>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2"/>
                    </a:solidFill>
                  </a:rPr>
                  <a:t>输入标题文本</a:t>
                </a:r>
              </a:p>
            </p:txBody>
          </p:sp>
          <p:sp>
            <p:nvSpPr>
              <p:cNvPr id="25" name="Rectangle 27"/>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点击此处更换文本点击此处更换文本点击此处更换文本点击此处更换文本</a:t>
                </a:r>
                <a:endParaRPr sz="1050" dirty="0">
                  <a:solidFill>
                    <a:srgbClr val="000000"/>
                  </a:solidFill>
                </a:endParaRPr>
              </a:p>
            </p:txBody>
          </p:sp>
        </p:grpSp>
      </p:grpSp>
      <p:grpSp>
        <p:nvGrpSpPr>
          <p:cNvPr id="8" name="千图PPT彼岸天：ID 8661124库_组合 10"/>
          <p:cNvGrpSpPr/>
          <p:nvPr>
            <p:custDataLst>
              <p:tags r:id="rId8"/>
            </p:custDataLst>
          </p:nvPr>
        </p:nvGrpSpPr>
        <p:grpSpPr>
          <a:xfrm>
            <a:off x="6096000" y="3796109"/>
            <a:ext cx="5144231" cy="700515"/>
            <a:chOff x="5403632" y="4279235"/>
            <a:chExt cx="5144231" cy="700515"/>
          </a:xfrm>
        </p:grpSpPr>
        <p:grpSp>
          <p:nvGrpSpPr>
            <p:cNvPr id="16" name="Group 18"/>
            <p:cNvGrpSpPr/>
            <p:nvPr/>
          </p:nvGrpSpPr>
          <p:grpSpPr>
            <a:xfrm>
              <a:off x="5403632" y="4279235"/>
              <a:ext cx="399214" cy="399214"/>
              <a:chOff x="0" y="0"/>
              <a:chExt cx="767929" cy="767929"/>
            </a:xfrm>
          </p:grpSpPr>
          <p:sp>
            <p:nvSpPr>
              <p:cNvPr id="20" name="Freeform: Shape 22"/>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p>
            </p:txBody>
          </p:sp>
          <p:sp>
            <p:nvSpPr>
              <p:cNvPr id="21" name="Freeform: Shape 23"/>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17" name="Group 19"/>
            <p:cNvGrpSpPr/>
            <p:nvPr/>
          </p:nvGrpSpPr>
          <p:grpSpPr>
            <a:xfrm>
              <a:off x="5802845" y="4279235"/>
              <a:ext cx="4745018" cy="700515"/>
              <a:chOff x="6729846" y="3935367"/>
              <a:chExt cx="4745018" cy="700515"/>
            </a:xfrm>
          </p:grpSpPr>
          <p:sp>
            <p:nvSpPr>
              <p:cNvPr id="18" name="Rectangle 20"/>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3"/>
                    </a:solidFill>
                  </a:rPr>
                  <a:t>输入标题文本</a:t>
                </a:r>
              </a:p>
            </p:txBody>
          </p:sp>
          <p:sp>
            <p:nvSpPr>
              <p:cNvPr id="19" name="Rectangle 21"/>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点击此处更换文本点击此处更换文本点击此处更换文本点击此处更换文本</a:t>
                </a:r>
                <a:endParaRPr sz="1050" dirty="0">
                  <a:solidFill>
                    <a:srgbClr val="000000"/>
                  </a:solidFill>
                </a:endParaRPr>
              </a:p>
            </p:txBody>
          </p:sp>
        </p:grpSp>
      </p:grpSp>
      <p:grpSp>
        <p:nvGrpSpPr>
          <p:cNvPr id="9" name="千图PPT彼岸天：ID 8661124库_组合 11"/>
          <p:cNvGrpSpPr/>
          <p:nvPr>
            <p:custDataLst>
              <p:tags r:id="rId9"/>
            </p:custDataLst>
          </p:nvPr>
        </p:nvGrpSpPr>
        <p:grpSpPr>
          <a:xfrm>
            <a:off x="6096000" y="4684426"/>
            <a:ext cx="5144231" cy="700515"/>
            <a:chOff x="5403632" y="4279235"/>
            <a:chExt cx="5144231" cy="700515"/>
          </a:xfrm>
        </p:grpSpPr>
        <p:grpSp>
          <p:nvGrpSpPr>
            <p:cNvPr id="10" name="Group 12"/>
            <p:cNvGrpSpPr/>
            <p:nvPr/>
          </p:nvGrpSpPr>
          <p:grpSpPr>
            <a:xfrm>
              <a:off x="5403632" y="4279235"/>
              <a:ext cx="399214" cy="399214"/>
              <a:chOff x="0" y="0"/>
              <a:chExt cx="767929" cy="767929"/>
            </a:xfrm>
          </p:grpSpPr>
          <p:sp>
            <p:nvSpPr>
              <p:cNvPr id="14" name="Freeform: Shape 16"/>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p>
            </p:txBody>
          </p:sp>
          <p:sp>
            <p:nvSpPr>
              <p:cNvPr id="15" name="Freeform: Shape 17"/>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p>
            </p:txBody>
          </p:sp>
        </p:grpSp>
        <p:grpSp>
          <p:nvGrpSpPr>
            <p:cNvPr id="11" name="Group 13"/>
            <p:cNvGrpSpPr/>
            <p:nvPr/>
          </p:nvGrpSpPr>
          <p:grpSpPr>
            <a:xfrm>
              <a:off x="5802845" y="4279235"/>
              <a:ext cx="4745018" cy="700515"/>
              <a:chOff x="6729846" y="3935367"/>
              <a:chExt cx="4745018" cy="700515"/>
            </a:xfrm>
          </p:grpSpPr>
          <p:sp>
            <p:nvSpPr>
              <p:cNvPr id="12" name="Rectangle 14"/>
              <p:cNvSpPr/>
              <p:nvPr/>
            </p:nvSpPr>
            <p:spPr>
              <a:xfrm>
                <a:off x="6729846" y="3935367"/>
                <a:ext cx="1368030" cy="215444"/>
              </a:xfrm>
              <a:prstGeom prst="rect">
                <a:avLst/>
              </a:prstGeom>
            </p:spPr>
            <p:txBody>
              <a:bodyPr wrap="none" lIns="144000" tIns="0" rIns="144000" bIns="0" anchor="ctr">
                <a:normAutofit/>
              </a:bodyPr>
              <a:lstStyle/>
              <a:p>
                <a:r>
                  <a:rPr lang="zh-CN" altLang="en-US" sz="1400" b="1" dirty="0">
                    <a:solidFill>
                      <a:schemeClr val="accent4"/>
                    </a:solidFill>
                  </a:rPr>
                  <a:t>输入标题文本</a:t>
                </a:r>
              </a:p>
            </p:txBody>
          </p:sp>
          <p:sp>
            <p:nvSpPr>
              <p:cNvPr id="13" name="Rectangle 15"/>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050" dirty="0" smtClean="0">
                    <a:solidFill>
                      <a:srgbClr val="000000"/>
                    </a:solidFill>
                  </a:rPr>
                  <a:t>点击此处更换文本点击此处更换文本点击此处更换文本点击此处更换文本</a:t>
                </a:r>
                <a:endParaRPr sz="1050" dirty="0">
                  <a:solidFill>
                    <a:srgbClr val="000000"/>
                  </a:solidFill>
                </a:endParaRPr>
              </a:p>
            </p:txBody>
          </p:sp>
        </p:grpSp>
      </p:grpSp>
      <p:sp>
        <p:nvSpPr>
          <p:cNvPr id="2" name="矩形 1"/>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1+#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1+#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1+#ppt_w/2"/>
                                          </p:val>
                                        </p:tav>
                                        <p:tav tm="100000">
                                          <p:val>
                                            <p:strVal val="#ppt_x"/>
                                          </p:val>
                                        </p:tav>
                                      </p:tavLst>
                                    </p:anim>
                                    <p:anim calcmode="lin" valueType="num">
                                      <p:cBhvr additive="base">
                                        <p:cTn id="4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1478114" y="2096852"/>
            <a:ext cx="2348636" cy="2355363"/>
            <a:chOff x="1183288" y="1844824"/>
            <a:chExt cx="2348636" cy="2355363"/>
          </a:xfrm>
        </p:grpSpPr>
        <p:grpSp>
          <p:nvGrpSpPr>
            <p:cNvPr id="32" name="组合 31"/>
            <p:cNvGrpSpPr/>
            <p:nvPr/>
          </p:nvGrpSpPr>
          <p:grpSpPr>
            <a:xfrm>
              <a:off x="1183288" y="3412793"/>
              <a:ext cx="1715248" cy="787394"/>
              <a:chOff x="5122025" y="525814"/>
              <a:chExt cx="2020976" cy="927740"/>
            </a:xfrm>
          </p:grpSpPr>
          <p:sp>
            <p:nvSpPr>
              <p:cNvPr id="38" name="文本框 22"/>
              <p:cNvSpPr txBox="1"/>
              <p:nvPr/>
            </p:nvSpPr>
            <p:spPr>
              <a:xfrm>
                <a:off x="5122026" y="826908"/>
                <a:ext cx="2020975" cy="626646"/>
              </a:xfrm>
              <a:prstGeom prst="rect">
                <a:avLst/>
              </a:prstGeom>
              <a:noFill/>
            </p:spPr>
            <p:txBody>
              <a:bodyPr wrap="square" lIns="0" tIns="0" rIns="0" bIns="0" anchor="ctr" anchorCtr="1">
                <a:normAutofit lnSpcReduction="10000"/>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39" name="矩形 38"/>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1"/>
                    </a:solidFill>
                  </a:rPr>
                  <a:t>输入标题文本</a:t>
                </a:r>
              </a:p>
            </p:txBody>
          </p:sp>
        </p:grpSp>
        <p:grpSp>
          <p:nvGrpSpPr>
            <p:cNvPr id="33" name="组合 32"/>
            <p:cNvGrpSpPr/>
            <p:nvPr/>
          </p:nvGrpSpPr>
          <p:grpSpPr>
            <a:xfrm>
              <a:off x="1199456" y="1844824"/>
              <a:ext cx="2332468" cy="1330409"/>
              <a:chOff x="2056588" y="2818963"/>
              <a:chExt cx="2332468" cy="1330409"/>
            </a:xfrm>
          </p:grpSpPr>
          <p:sp>
            <p:nvSpPr>
              <p:cNvPr id="34" name="等腰三角形 33"/>
              <p:cNvSpPr/>
              <p:nvPr/>
            </p:nvSpPr>
            <p:spPr>
              <a:xfrm>
                <a:off x="3088656" y="2818963"/>
                <a:ext cx="1300400" cy="1330409"/>
              </a:xfrm>
              <a:prstGeom prst="triangle">
                <a:avLst/>
              </a:prstGeom>
              <a:solidFill>
                <a:schemeClr val="accent1">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等腰三角形 34"/>
              <p:cNvSpPr/>
              <p:nvPr/>
            </p:nvSpPr>
            <p:spPr>
              <a:xfrm>
                <a:off x="2468910" y="2818963"/>
                <a:ext cx="1300401" cy="1330409"/>
              </a:xfrm>
              <a:prstGeom prst="triangle">
                <a:avLst/>
              </a:prstGeom>
              <a:solidFill>
                <a:schemeClr val="accent1"/>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6" name="等腰三角形 35"/>
              <p:cNvSpPr/>
              <p:nvPr/>
            </p:nvSpPr>
            <p:spPr>
              <a:xfrm>
                <a:off x="2056588" y="3305697"/>
                <a:ext cx="824645" cy="843674"/>
              </a:xfrm>
              <a:prstGeom prst="triangle">
                <a:avLst/>
              </a:prstGeom>
              <a:solidFill>
                <a:schemeClr val="accent1">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1</a:t>
                </a:r>
                <a:endParaRPr lang="en-US" altLang="zh-CN" sz="2000" b="1" dirty="0">
                  <a:solidFill>
                    <a:schemeClr val="bg1">
                      <a:lumMod val="100000"/>
                    </a:schemeClr>
                  </a:solidFill>
                </a:endParaRPr>
              </a:p>
            </p:txBody>
          </p:sp>
          <p:sp>
            <p:nvSpPr>
              <p:cNvPr id="37" name="任意多边形 15" title="wr6E73WmjL"/>
              <p:cNvSpPr/>
              <p:nvPr/>
            </p:nvSpPr>
            <p:spPr bwMode="auto">
              <a:xfrm>
                <a:off x="2938917" y="3443154"/>
                <a:ext cx="360388" cy="459883"/>
              </a:xfrm>
              <a:custGeom>
                <a:avLst/>
                <a:gdLst>
                  <a:gd name="connsiteX0" fmla="*/ 43815 w 258763"/>
                  <a:gd name="connsiteY0" fmla="*/ 130175 h 330201"/>
                  <a:gd name="connsiteX1" fmla="*/ 28575 w 258763"/>
                  <a:gd name="connsiteY1" fmla="*/ 147060 h 330201"/>
                  <a:gd name="connsiteX2" fmla="*/ 28575 w 258763"/>
                  <a:gd name="connsiteY2" fmla="*/ 227590 h 330201"/>
                  <a:gd name="connsiteX3" fmla="*/ 43815 w 258763"/>
                  <a:gd name="connsiteY3" fmla="*/ 244475 h 330201"/>
                  <a:gd name="connsiteX4" fmla="*/ 60325 w 258763"/>
                  <a:gd name="connsiteY4" fmla="*/ 227590 h 330201"/>
                  <a:gd name="connsiteX5" fmla="*/ 60325 w 258763"/>
                  <a:gd name="connsiteY5" fmla="*/ 147060 h 330201"/>
                  <a:gd name="connsiteX6" fmla="*/ 43815 w 258763"/>
                  <a:gd name="connsiteY6" fmla="*/ 130175 h 330201"/>
                  <a:gd name="connsiteX7" fmla="*/ 221457 w 258763"/>
                  <a:gd name="connsiteY7" fmla="*/ 98425 h 330201"/>
                  <a:gd name="connsiteX8" fmla="*/ 211138 w 258763"/>
                  <a:gd name="connsiteY8" fmla="*/ 110021 h 330201"/>
                  <a:gd name="connsiteX9" fmla="*/ 211138 w 258763"/>
                  <a:gd name="connsiteY9" fmla="*/ 265918 h 330201"/>
                  <a:gd name="connsiteX10" fmla="*/ 221457 w 258763"/>
                  <a:gd name="connsiteY10" fmla="*/ 276225 h 330201"/>
                  <a:gd name="connsiteX11" fmla="*/ 231776 w 258763"/>
                  <a:gd name="connsiteY11" fmla="*/ 265918 h 330201"/>
                  <a:gd name="connsiteX12" fmla="*/ 231776 w 258763"/>
                  <a:gd name="connsiteY12" fmla="*/ 110021 h 330201"/>
                  <a:gd name="connsiteX13" fmla="*/ 221457 w 258763"/>
                  <a:gd name="connsiteY13" fmla="*/ 98425 h 330201"/>
                  <a:gd name="connsiteX14" fmla="*/ 80216 w 258763"/>
                  <a:gd name="connsiteY14" fmla="*/ 71438 h 330201"/>
                  <a:gd name="connsiteX15" fmla="*/ 236768 w 258763"/>
                  <a:gd name="connsiteY15" fmla="*/ 71438 h 330201"/>
                  <a:gd name="connsiteX16" fmla="*/ 258763 w 258763"/>
                  <a:gd name="connsiteY16" fmla="*/ 93324 h 330201"/>
                  <a:gd name="connsiteX17" fmla="*/ 258763 w 258763"/>
                  <a:gd name="connsiteY17" fmla="*/ 274844 h 330201"/>
                  <a:gd name="connsiteX18" fmla="*/ 204423 w 258763"/>
                  <a:gd name="connsiteY18" fmla="*/ 330201 h 330201"/>
                  <a:gd name="connsiteX19" fmla="*/ 113856 w 258763"/>
                  <a:gd name="connsiteY19" fmla="*/ 330201 h 330201"/>
                  <a:gd name="connsiteX20" fmla="*/ 59515 w 258763"/>
                  <a:gd name="connsiteY20" fmla="*/ 274844 h 330201"/>
                  <a:gd name="connsiteX21" fmla="*/ 59515 w 258763"/>
                  <a:gd name="connsiteY21" fmla="*/ 267120 h 330201"/>
                  <a:gd name="connsiteX22" fmla="*/ 42696 w 258763"/>
                  <a:gd name="connsiteY22" fmla="*/ 270982 h 330201"/>
                  <a:gd name="connsiteX23" fmla="*/ 0 w 258763"/>
                  <a:gd name="connsiteY23" fmla="*/ 227211 h 330201"/>
                  <a:gd name="connsiteX24" fmla="*/ 0 w 258763"/>
                  <a:gd name="connsiteY24" fmla="*/ 147394 h 330201"/>
                  <a:gd name="connsiteX25" fmla="*/ 42696 w 258763"/>
                  <a:gd name="connsiteY25" fmla="*/ 103623 h 330201"/>
                  <a:gd name="connsiteX26" fmla="*/ 59515 w 258763"/>
                  <a:gd name="connsiteY26" fmla="*/ 107485 h 330201"/>
                  <a:gd name="connsiteX27" fmla="*/ 59515 w 258763"/>
                  <a:gd name="connsiteY27" fmla="*/ 93324 h 330201"/>
                  <a:gd name="connsiteX28" fmla="*/ 80216 w 258763"/>
                  <a:gd name="connsiteY28" fmla="*/ 71438 h 330201"/>
                  <a:gd name="connsiteX29" fmla="*/ 107950 w 258763"/>
                  <a:gd name="connsiteY29" fmla="*/ 0 h 330201"/>
                  <a:gd name="connsiteX30" fmla="*/ 109247 w 258763"/>
                  <a:gd name="connsiteY30" fmla="*/ 1290 h 330201"/>
                  <a:gd name="connsiteX31" fmla="*/ 113139 w 258763"/>
                  <a:gd name="connsiteY31" fmla="*/ 2580 h 330201"/>
                  <a:gd name="connsiteX32" fmla="*/ 119624 w 258763"/>
                  <a:gd name="connsiteY32" fmla="*/ 5160 h 330201"/>
                  <a:gd name="connsiteX33" fmla="*/ 126110 w 258763"/>
                  <a:gd name="connsiteY33" fmla="*/ 7739 h 330201"/>
                  <a:gd name="connsiteX34" fmla="*/ 144269 w 258763"/>
                  <a:gd name="connsiteY34" fmla="*/ 12899 h 330201"/>
                  <a:gd name="connsiteX35" fmla="*/ 145566 w 258763"/>
                  <a:gd name="connsiteY35" fmla="*/ 12899 h 330201"/>
                  <a:gd name="connsiteX36" fmla="*/ 146863 w 258763"/>
                  <a:gd name="connsiteY36" fmla="*/ 14189 h 330201"/>
                  <a:gd name="connsiteX37" fmla="*/ 148161 w 258763"/>
                  <a:gd name="connsiteY37" fmla="*/ 14189 h 330201"/>
                  <a:gd name="connsiteX38" fmla="*/ 149458 w 258763"/>
                  <a:gd name="connsiteY38" fmla="*/ 14189 h 330201"/>
                  <a:gd name="connsiteX39" fmla="*/ 152052 w 258763"/>
                  <a:gd name="connsiteY39" fmla="*/ 14189 h 330201"/>
                  <a:gd name="connsiteX40" fmla="*/ 154646 w 258763"/>
                  <a:gd name="connsiteY40" fmla="*/ 15478 h 330201"/>
                  <a:gd name="connsiteX41" fmla="*/ 155943 w 258763"/>
                  <a:gd name="connsiteY41" fmla="*/ 15478 h 330201"/>
                  <a:gd name="connsiteX42" fmla="*/ 157240 w 258763"/>
                  <a:gd name="connsiteY42" fmla="*/ 15478 h 330201"/>
                  <a:gd name="connsiteX43" fmla="*/ 158537 w 258763"/>
                  <a:gd name="connsiteY43" fmla="*/ 16768 h 330201"/>
                  <a:gd name="connsiteX44" fmla="*/ 159835 w 258763"/>
                  <a:gd name="connsiteY44" fmla="*/ 16768 h 330201"/>
                  <a:gd name="connsiteX45" fmla="*/ 162429 w 258763"/>
                  <a:gd name="connsiteY45" fmla="*/ 16768 h 330201"/>
                  <a:gd name="connsiteX46" fmla="*/ 165023 w 258763"/>
                  <a:gd name="connsiteY46" fmla="*/ 18058 h 330201"/>
                  <a:gd name="connsiteX47" fmla="*/ 166320 w 258763"/>
                  <a:gd name="connsiteY47" fmla="*/ 18058 h 330201"/>
                  <a:gd name="connsiteX48" fmla="*/ 167617 w 258763"/>
                  <a:gd name="connsiteY48" fmla="*/ 18058 h 330201"/>
                  <a:gd name="connsiteX49" fmla="*/ 168914 w 258763"/>
                  <a:gd name="connsiteY49" fmla="*/ 18058 h 330201"/>
                  <a:gd name="connsiteX50" fmla="*/ 170211 w 258763"/>
                  <a:gd name="connsiteY50" fmla="*/ 18058 h 330201"/>
                  <a:gd name="connsiteX51" fmla="*/ 176697 w 258763"/>
                  <a:gd name="connsiteY51" fmla="*/ 20638 h 330201"/>
                  <a:gd name="connsiteX52" fmla="*/ 188371 w 258763"/>
                  <a:gd name="connsiteY52" fmla="*/ 24507 h 330201"/>
                  <a:gd name="connsiteX53" fmla="*/ 193559 w 258763"/>
                  <a:gd name="connsiteY53" fmla="*/ 27087 h 330201"/>
                  <a:gd name="connsiteX54" fmla="*/ 194856 w 258763"/>
                  <a:gd name="connsiteY54" fmla="*/ 28377 h 330201"/>
                  <a:gd name="connsiteX55" fmla="*/ 196154 w 258763"/>
                  <a:gd name="connsiteY55" fmla="*/ 29667 h 330201"/>
                  <a:gd name="connsiteX56" fmla="*/ 197451 w 258763"/>
                  <a:gd name="connsiteY56" fmla="*/ 29667 h 330201"/>
                  <a:gd name="connsiteX57" fmla="*/ 198748 w 258763"/>
                  <a:gd name="connsiteY57" fmla="*/ 30957 h 330201"/>
                  <a:gd name="connsiteX58" fmla="*/ 207828 w 258763"/>
                  <a:gd name="connsiteY58" fmla="*/ 38696 h 330201"/>
                  <a:gd name="connsiteX59" fmla="*/ 213016 w 258763"/>
                  <a:gd name="connsiteY59" fmla="*/ 47725 h 330201"/>
                  <a:gd name="connsiteX60" fmla="*/ 214313 w 258763"/>
                  <a:gd name="connsiteY60" fmla="*/ 55464 h 330201"/>
                  <a:gd name="connsiteX61" fmla="*/ 214313 w 258763"/>
                  <a:gd name="connsiteY61" fmla="*/ 58044 h 330201"/>
                  <a:gd name="connsiteX62" fmla="*/ 213016 w 258763"/>
                  <a:gd name="connsiteY62" fmla="*/ 59334 h 330201"/>
                  <a:gd name="connsiteX63" fmla="*/ 213016 w 258763"/>
                  <a:gd name="connsiteY63" fmla="*/ 60623 h 330201"/>
                  <a:gd name="connsiteX64" fmla="*/ 213016 w 258763"/>
                  <a:gd name="connsiteY64" fmla="*/ 61913 h 330201"/>
                  <a:gd name="connsiteX65" fmla="*/ 211719 w 258763"/>
                  <a:gd name="connsiteY65" fmla="*/ 60623 h 330201"/>
                  <a:gd name="connsiteX66" fmla="*/ 210422 w 258763"/>
                  <a:gd name="connsiteY66" fmla="*/ 59334 h 330201"/>
                  <a:gd name="connsiteX67" fmla="*/ 209125 w 258763"/>
                  <a:gd name="connsiteY67" fmla="*/ 58044 h 330201"/>
                  <a:gd name="connsiteX68" fmla="*/ 203936 w 258763"/>
                  <a:gd name="connsiteY68" fmla="*/ 54174 h 330201"/>
                  <a:gd name="connsiteX69" fmla="*/ 197451 w 258763"/>
                  <a:gd name="connsiteY69" fmla="*/ 51594 h 330201"/>
                  <a:gd name="connsiteX70" fmla="*/ 189668 w 258763"/>
                  <a:gd name="connsiteY70" fmla="*/ 50305 h 330201"/>
                  <a:gd name="connsiteX71" fmla="*/ 187074 w 258763"/>
                  <a:gd name="connsiteY71" fmla="*/ 50305 h 330201"/>
                  <a:gd name="connsiteX72" fmla="*/ 184480 w 258763"/>
                  <a:gd name="connsiteY72" fmla="*/ 49015 h 330201"/>
                  <a:gd name="connsiteX73" fmla="*/ 180588 w 258763"/>
                  <a:gd name="connsiteY73" fmla="*/ 47725 h 330201"/>
                  <a:gd name="connsiteX74" fmla="*/ 170211 w 258763"/>
                  <a:gd name="connsiteY74" fmla="*/ 46435 h 330201"/>
                  <a:gd name="connsiteX75" fmla="*/ 165023 w 258763"/>
                  <a:gd name="connsiteY75" fmla="*/ 45145 h 330201"/>
                  <a:gd name="connsiteX76" fmla="*/ 163726 w 258763"/>
                  <a:gd name="connsiteY76" fmla="*/ 45145 h 330201"/>
                  <a:gd name="connsiteX77" fmla="*/ 162429 w 258763"/>
                  <a:gd name="connsiteY77" fmla="*/ 45145 h 330201"/>
                  <a:gd name="connsiteX78" fmla="*/ 159835 w 258763"/>
                  <a:gd name="connsiteY78" fmla="*/ 43855 h 330201"/>
                  <a:gd name="connsiteX79" fmla="*/ 158537 w 258763"/>
                  <a:gd name="connsiteY79" fmla="*/ 43855 h 330201"/>
                  <a:gd name="connsiteX80" fmla="*/ 155943 w 258763"/>
                  <a:gd name="connsiteY80" fmla="*/ 42565 h 330201"/>
                  <a:gd name="connsiteX81" fmla="*/ 152052 w 258763"/>
                  <a:gd name="connsiteY81" fmla="*/ 42565 h 330201"/>
                  <a:gd name="connsiteX82" fmla="*/ 149458 w 258763"/>
                  <a:gd name="connsiteY82" fmla="*/ 41276 h 330201"/>
                  <a:gd name="connsiteX83" fmla="*/ 146863 w 258763"/>
                  <a:gd name="connsiteY83" fmla="*/ 39986 h 330201"/>
                  <a:gd name="connsiteX84" fmla="*/ 135189 w 258763"/>
                  <a:gd name="connsiteY84" fmla="*/ 34826 h 330201"/>
                  <a:gd name="connsiteX85" fmla="*/ 124813 w 258763"/>
                  <a:gd name="connsiteY85" fmla="*/ 27087 h 330201"/>
                  <a:gd name="connsiteX86" fmla="*/ 117030 w 258763"/>
                  <a:gd name="connsiteY86" fmla="*/ 19348 h 330201"/>
                  <a:gd name="connsiteX87" fmla="*/ 111841 w 258763"/>
                  <a:gd name="connsiteY87" fmla="*/ 12899 h 330201"/>
                  <a:gd name="connsiteX88" fmla="*/ 109247 w 258763"/>
                  <a:gd name="connsiteY88" fmla="*/ 6450 h 330201"/>
                  <a:gd name="connsiteX89" fmla="*/ 107950 w 258763"/>
                  <a:gd name="connsiteY89" fmla="*/ 1290 h 330201"/>
                  <a:gd name="connsiteX90" fmla="*/ 107950 w 258763"/>
                  <a:gd name="connsiteY90" fmla="*/ 0 h 330201"/>
                  <a:gd name="connsiteX91" fmla="*/ 9525 w 258763"/>
                  <a:gd name="connsiteY91" fmla="*/ 0 h 330201"/>
                  <a:gd name="connsiteX92" fmla="*/ 10822 w 258763"/>
                  <a:gd name="connsiteY92" fmla="*/ 1290 h 330201"/>
                  <a:gd name="connsiteX93" fmla="*/ 14713 w 258763"/>
                  <a:gd name="connsiteY93" fmla="*/ 2580 h 330201"/>
                  <a:gd name="connsiteX94" fmla="*/ 19902 w 258763"/>
                  <a:gd name="connsiteY94" fmla="*/ 5160 h 330201"/>
                  <a:gd name="connsiteX95" fmla="*/ 27684 w 258763"/>
                  <a:gd name="connsiteY95" fmla="*/ 7739 h 330201"/>
                  <a:gd name="connsiteX96" fmla="*/ 45844 w 258763"/>
                  <a:gd name="connsiteY96" fmla="*/ 12899 h 330201"/>
                  <a:gd name="connsiteX97" fmla="*/ 47141 w 258763"/>
                  <a:gd name="connsiteY97" fmla="*/ 12899 h 330201"/>
                  <a:gd name="connsiteX98" fmla="*/ 48438 w 258763"/>
                  <a:gd name="connsiteY98" fmla="*/ 12899 h 330201"/>
                  <a:gd name="connsiteX99" fmla="*/ 48438 w 258763"/>
                  <a:gd name="connsiteY99" fmla="*/ 14189 h 330201"/>
                  <a:gd name="connsiteX100" fmla="*/ 49735 w 258763"/>
                  <a:gd name="connsiteY100" fmla="*/ 14189 h 330201"/>
                  <a:gd name="connsiteX101" fmla="*/ 52329 w 258763"/>
                  <a:gd name="connsiteY101" fmla="*/ 14189 h 330201"/>
                  <a:gd name="connsiteX102" fmla="*/ 54924 w 258763"/>
                  <a:gd name="connsiteY102" fmla="*/ 15478 h 330201"/>
                  <a:gd name="connsiteX103" fmla="*/ 56221 w 258763"/>
                  <a:gd name="connsiteY103" fmla="*/ 15478 h 330201"/>
                  <a:gd name="connsiteX104" fmla="*/ 57518 w 258763"/>
                  <a:gd name="connsiteY104" fmla="*/ 15478 h 330201"/>
                  <a:gd name="connsiteX105" fmla="*/ 58815 w 258763"/>
                  <a:gd name="connsiteY105" fmla="*/ 15478 h 330201"/>
                  <a:gd name="connsiteX106" fmla="*/ 60112 w 258763"/>
                  <a:gd name="connsiteY106" fmla="*/ 16768 h 330201"/>
                  <a:gd name="connsiteX107" fmla="*/ 62706 w 258763"/>
                  <a:gd name="connsiteY107" fmla="*/ 16768 h 330201"/>
                  <a:gd name="connsiteX108" fmla="*/ 65301 w 258763"/>
                  <a:gd name="connsiteY108" fmla="*/ 18058 h 330201"/>
                  <a:gd name="connsiteX109" fmla="*/ 66598 w 258763"/>
                  <a:gd name="connsiteY109" fmla="*/ 18058 h 330201"/>
                  <a:gd name="connsiteX110" fmla="*/ 69192 w 258763"/>
                  <a:gd name="connsiteY110" fmla="*/ 18058 h 330201"/>
                  <a:gd name="connsiteX111" fmla="*/ 70489 w 258763"/>
                  <a:gd name="connsiteY111" fmla="*/ 18058 h 330201"/>
                  <a:gd name="connsiteX112" fmla="*/ 71786 w 258763"/>
                  <a:gd name="connsiteY112" fmla="*/ 18058 h 330201"/>
                  <a:gd name="connsiteX113" fmla="*/ 76975 w 258763"/>
                  <a:gd name="connsiteY113" fmla="*/ 20638 h 330201"/>
                  <a:gd name="connsiteX114" fmla="*/ 89946 w 258763"/>
                  <a:gd name="connsiteY114" fmla="*/ 24507 h 330201"/>
                  <a:gd name="connsiteX115" fmla="*/ 95134 w 258763"/>
                  <a:gd name="connsiteY115" fmla="*/ 27087 h 330201"/>
                  <a:gd name="connsiteX116" fmla="*/ 96431 w 258763"/>
                  <a:gd name="connsiteY116" fmla="*/ 28377 h 330201"/>
                  <a:gd name="connsiteX117" fmla="*/ 97728 w 258763"/>
                  <a:gd name="connsiteY117" fmla="*/ 28377 h 330201"/>
                  <a:gd name="connsiteX118" fmla="*/ 99025 w 258763"/>
                  <a:gd name="connsiteY118" fmla="*/ 29667 h 330201"/>
                  <a:gd name="connsiteX119" fmla="*/ 100323 w 258763"/>
                  <a:gd name="connsiteY119" fmla="*/ 30957 h 330201"/>
                  <a:gd name="connsiteX120" fmla="*/ 108105 w 258763"/>
                  <a:gd name="connsiteY120" fmla="*/ 38696 h 330201"/>
                  <a:gd name="connsiteX121" fmla="*/ 113294 w 258763"/>
                  <a:gd name="connsiteY121" fmla="*/ 47725 h 330201"/>
                  <a:gd name="connsiteX122" fmla="*/ 114591 w 258763"/>
                  <a:gd name="connsiteY122" fmla="*/ 55464 h 330201"/>
                  <a:gd name="connsiteX123" fmla="*/ 114591 w 258763"/>
                  <a:gd name="connsiteY123" fmla="*/ 58044 h 330201"/>
                  <a:gd name="connsiteX124" fmla="*/ 114591 w 258763"/>
                  <a:gd name="connsiteY124" fmla="*/ 59334 h 330201"/>
                  <a:gd name="connsiteX125" fmla="*/ 114591 w 258763"/>
                  <a:gd name="connsiteY125" fmla="*/ 60623 h 330201"/>
                  <a:gd name="connsiteX126" fmla="*/ 113294 w 258763"/>
                  <a:gd name="connsiteY126" fmla="*/ 61913 h 330201"/>
                  <a:gd name="connsiteX127" fmla="*/ 111997 w 258763"/>
                  <a:gd name="connsiteY127" fmla="*/ 60623 h 330201"/>
                  <a:gd name="connsiteX128" fmla="*/ 111997 w 258763"/>
                  <a:gd name="connsiteY128" fmla="*/ 59334 h 330201"/>
                  <a:gd name="connsiteX129" fmla="*/ 110700 w 258763"/>
                  <a:gd name="connsiteY129" fmla="*/ 58044 h 330201"/>
                  <a:gd name="connsiteX130" fmla="*/ 109403 w 258763"/>
                  <a:gd name="connsiteY130" fmla="*/ 58044 h 330201"/>
                  <a:gd name="connsiteX131" fmla="*/ 104214 w 258763"/>
                  <a:gd name="connsiteY131" fmla="*/ 54174 h 330201"/>
                  <a:gd name="connsiteX132" fmla="*/ 97728 w 258763"/>
                  <a:gd name="connsiteY132" fmla="*/ 51594 h 330201"/>
                  <a:gd name="connsiteX133" fmla="*/ 89946 w 258763"/>
                  <a:gd name="connsiteY133" fmla="*/ 50305 h 330201"/>
                  <a:gd name="connsiteX134" fmla="*/ 88649 w 258763"/>
                  <a:gd name="connsiteY134" fmla="*/ 50305 h 330201"/>
                  <a:gd name="connsiteX135" fmla="*/ 86054 w 258763"/>
                  <a:gd name="connsiteY135" fmla="*/ 49015 h 330201"/>
                  <a:gd name="connsiteX136" fmla="*/ 80866 w 258763"/>
                  <a:gd name="connsiteY136" fmla="*/ 47725 h 330201"/>
                  <a:gd name="connsiteX137" fmla="*/ 71786 w 258763"/>
                  <a:gd name="connsiteY137" fmla="*/ 46435 h 330201"/>
                  <a:gd name="connsiteX138" fmla="*/ 66598 w 258763"/>
                  <a:gd name="connsiteY138" fmla="*/ 45145 h 330201"/>
                  <a:gd name="connsiteX139" fmla="*/ 65301 w 258763"/>
                  <a:gd name="connsiteY139" fmla="*/ 45145 h 330201"/>
                  <a:gd name="connsiteX140" fmla="*/ 64003 w 258763"/>
                  <a:gd name="connsiteY140" fmla="*/ 45145 h 330201"/>
                  <a:gd name="connsiteX141" fmla="*/ 62706 w 258763"/>
                  <a:gd name="connsiteY141" fmla="*/ 45145 h 330201"/>
                  <a:gd name="connsiteX142" fmla="*/ 61409 w 258763"/>
                  <a:gd name="connsiteY142" fmla="*/ 43855 h 330201"/>
                  <a:gd name="connsiteX143" fmla="*/ 60112 w 258763"/>
                  <a:gd name="connsiteY143" fmla="*/ 43855 h 330201"/>
                  <a:gd name="connsiteX144" fmla="*/ 56221 w 258763"/>
                  <a:gd name="connsiteY144" fmla="*/ 42565 h 330201"/>
                  <a:gd name="connsiteX145" fmla="*/ 53627 w 258763"/>
                  <a:gd name="connsiteY145" fmla="*/ 42565 h 330201"/>
                  <a:gd name="connsiteX146" fmla="*/ 51032 w 258763"/>
                  <a:gd name="connsiteY146" fmla="*/ 41276 h 330201"/>
                  <a:gd name="connsiteX147" fmla="*/ 47141 w 258763"/>
                  <a:gd name="connsiteY147" fmla="*/ 39986 h 330201"/>
                  <a:gd name="connsiteX148" fmla="*/ 36764 w 258763"/>
                  <a:gd name="connsiteY148" fmla="*/ 34826 h 330201"/>
                  <a:gd name="connsiteX149" fmla="*/ 26387 w 258763"/>
                  <a:gd name="connsiteY149" fmla="*/ 27087 h 330201"/>
                  <a:gd name="connsiteX150" fmla="*/ 18605 w 258763"/>
                  <a:gd name="connsiteY150" fmla="*/ 19348 h 330201"/>
                  <a:gd name="connsiteX151" fmla="*/ 13416 w 258763"/>
                  <a:gd name="connsiteY151" fmla="*/ 12899 h 330201"/>
                  <a:gd name="connsiteX152" fmla="*/ 10822 w 258763"/>
                  <a:gd name="connsiteY152" fmla="*/ 6450 h 330201"/>
                  <a:gd name="connsiteX153" fmla="*/ 9525 w 258763"/>
                  <a:gd name="connsiteY153" fmla="*/ 1290 h 330201"/>
                  <a:gd name="connsiteX154" fmla="*/ 9525 w 258763"/>
                  <a:gd name="connsiteY154"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58763" h="330201">
                    <a:moveTo>
                      <a:pt x="43815" y="130175"/>
                    </a:moveTo>
                    <a:cubicBezTo>
                      <a:pt x="34925" y="130175"/>
                      <a:pt x="28575" y="137968"/>
                      <a:pt x="28575" y="147060"/>
                    </a:cubicBezTo>
                    <a:cubicBezTo>
                      <a:pt x="28575" y="147060"/>
                      <a:pt x="28575" y="147060"/>
                      <a:pt x="28575" y="227590"/>
                    </a:cubicBezTo>
                    <a:cubicBezTo>
                      <a:pt x="28575" y="236682"/>
                      <a:pt x="34925" y="244475"/>
                      <a:pt x="43815" y="244475"/>
                    </a:cubicBezTo>
                    <a:cubicBezTo>
                      <a:pt x="52705" y="244475"/>
                      <a:pt x="60325" y="236682"/>
                      <a:pt x="60325" y="227590"/>
                    </a:cubicBezTo>
                    <a:cubicBezTo>
                      <a:pt x="60325" y="227590"/>
                      <a:pt x="60325" y="227590"/>
                      <a:pt x="60325" y="147060"/>
                    </a:cubicBezTo>
                    <a:cubicBezTo>
                      <a:pt x="60325" y="137968"/>
                      <a:pt x="52705" y="130175"/>
                      <a:pt x="43815" y="130175"/>
                    </a:cubicBezTo>
                    <a:close/>
                    <a:moveTo>
                      <a:pt x="221457" y="98425"/>
                    </a:moveTo>
                    <a:cubicBezTo>
                      <a:pt x="215008" y="98425"/>
                      <a:pt x="211138" y="103579"/>
                      <a:pt x="211138" y="110021"/>
                    </a:cubicBezTo>
                    <a:lnTo>
                      <a:pt x="211138" y="265918"/>
                    </a:lnTo>
                    <a:cubicBezTo>
                      <a:pt x="211138" y="271072"/>
                      <a:pt x="215008" y="276225"/>
                      <a:pt x="221457" y="276225"/>
                    </a:cubicBezTo>
                    <a:cubicBezTo>
                      <a:pt x="227907" y="276225"/>
                      <a:pt x="231776" y="271072"/>
                      <a:pt x="231776" y="265918"/>
                    </a:cubicBezTo>
                    <a:cubicBezTo>
                      <a:pt x="231776" y="265918"/>
                      <a:pt x="231776" y="265918"/>
                      <a:pt x="231776" y="110021"/>
                    </a:cubicBezTo>
                    <a:cubicBezTo>
                      <a:pt x="231776" y="103579"/>
                      <a:pt x="227907" y="98425"/>
                      <a:pt x="221457" y="98425"/>
                    </a:cubicBezTo>
                    <a:close/>
                    <a:moveTo>
                      <a:pt x="80216" y="71438"/>
                    </a:moveTo>
                    <a:cubicBezTo>
                      <a:pt x="80216" y="71438"/>
                      <a:pt x="80216" y="71438"/>
                      <a:pt x="236768" y="71438"/>
                    </a:cubicBezTo>
                    <a:cubicBezTo>
                      <a:pt x="258763" y="71438"/>
                      <a:pt x="258763" y="71438"/>
                      <a:pt x="258763" y="93324"/>
                    </a:cubicBezTo>
                    <a:cubicBezTo>
                      <a:pt x="258763" y="93324"/>
                      <a:pt x="258763" y="93324"/>
                      <a:pt x="258763" y="274844"/>
                    </a:cubicBezTo>
                    <a:cubicBezTo>
                      <a:pt x="258763" y="330201"/>
                      <a:pt x="258763" y="330201"/>
                      <a:pt x="204423" y="330201"/>
                    </a:cubicBezTo>
                    <a:cubicBezTo>
                      <a:pt x="204423" y="330201"/>
                      <a:pt x="204423" y="330201"/>
                      <a:pt x="113856" y="330201"/>
                    </a:cubicBezTo>
                    <a:cubicBezTo>
                      <a:pt x="59515" y="330201"/>
                      <a:pt x="59515" y="330201"/>
                      <a:pt x="59515" y="274844"/>
                    </a:cubicBezTo>
                    <a:cubicBezTo>
                      <a:pt x="59515" y="274844"/>
                      <a:pt x="59515" y="274844"/>
                      <a:pt x="59515" y="267120"/>
                    </a:cubicBezTo>
                    <a:cubicBezTo>
                      <a:pt x="54340" y="269694"/>
                      <a:pt x="49165" y="270982"/>
                      <a:pt x="42696" y="270982"/>
                    </a:cubicBezTo>
                    <a:cubicBezTo>
                      <a:pt x="19407" y="270982"/>
                      <a:pt x="0" y="251671"/>
                      <a:pt x="0" y="227211"/>
                    </a:cubicBezTo>
                    <a:cubicBezTo>
                      <a:pt x="0" y="227211"/>
                      <a:pt x="0" y="227211"/>
                      <a:pt x="0" y="147394"/>
                    </a:cubicBezTo>
                    <a:cubicBezTo>
                      <a:pt x="0" y="122933"/>
                      <a:pt x="19407" y="103623"/>
                      <a:pt x="42696" y="103623"/>
                    </a:cubicBezTo>
                    <a:cubicBezTo>
                      <a:pt x="49165" y="103623"/>
                      <a:pt x="54340" y="104910"/>
                      <a:pt x="59515" y="107485"/>
                    </a:cubicBezTo>
                    <a:cubicBezTo>
                      <a:pt x="59515" y="107485"/>
                      <a:pt x="59515" y="107485"/>
                      <a:pt x="59515" y="93324"/>
                    </a:cubicBezTo>
                    <a:cubicBezTo>
                      <a:pt x="59515" y="71438"/>
                      <a:pt x="59515" y="71438"/>
                      <a:pt x="80216" y="71438"/>
                    </a:cubicBezTo>
                    <a:close/>
                    <a:moveTo>
                      <a:pt x="107950" y="0"/>
                    </a:moveTo>
                    <a:cubicBezTo>
                      <a:pt x="107950" y="0"/>
                      <a:pt x="107950" y="0"/>
                      <a:pt x="109247" y="1290"/>
                    </a:cubicBezTo>
                    <a:cubicBezTo>
                      <a:pt x="110544" y="1290"/>
                      <a:pt x="111841" y="2580"/>
                      <a:pt x="113139" y="2580"/>
                    </a:cubicBezTo>
                    <a:cubicBezTo>
                      <a:pt x="114436" y="3870"/>
                      <a:pt x="117030" y="3870"/>
                      <a:pt x="119624" y="5160"/>
                    </a:cubicBezTo>
                    <a:cubicBezTo>
                      <a:pt x="120921" y="6450"/>
                      <a:pt x="123515" y="6450"/>
                      <a:pt x="126110" y="7739"/>
                    </a:cubicBezTo>
                    <a:cubicBezTo>
                      <a:pt x="131298" y="10319"/>
                      <a:pt x="137784" y="11609"/>
                      <a:pt x="144269" y="12899"/>
                    </a:cubicBezTo>
                    <a:cubicBezTo>
                      <a:pt x="144269" y="12899"/>
                      <a:pt x="144269" y="12899"/>
                      <a:pt x="145566" y="12899"/>
                    </a:cubicBezTo>
                    <a:cubicBezTo>
                      <a:pt x="145566" y="12899"/>
                      <a:pt x="146863" y="12899"/>
                      <a:pt x="146863" y="14189"/>
                    </a:cubicBezTo>
                    <a:cubicBezTo>
                      <a:pt x="146863" y="14189"/>
                      <a:pt x="146863" y="14189"/>
                      <a:pt x="148161" y="14189"/>
                    </a:cubicBezTo>
                    <a:cubicBezTo>
                      <a:pt x="148161" y="14189"/>
                      <a:pt x="149458" y="14189"/>
                      <a:pt x="149458" y="14189"/>
                    </a:cubicBezTo>
                    <a:cubicBezTo>
                      <a:pt x="149458" y="14189"/>
                      <a:pt x="150755" y="14189"/>
                      <a:pt x="152052" y="14189"/>
                    </a:cubicBezTo>
                    <a:cubicBezTo>
                      <a:pt x="152052" y="15478"/>
                      <a:pt x="153349" y="15478"/>
                      <a:pt x="154646" y="15478"/>
                    </a:cubicBezTo>
                    <a:cubicBezTo>
                      <a:pt x="154646" y="15478"/>
                      <a:pt x="154646" y="15478"/>
                      <a:pt x="155943" y="15478"/>
                    </a:cubicBezTo>
                    <a:cubicBezTo>
                      <a:pt x="155943" y="15478"/>
                      <a:pt x="155943" y="15478"/>
                      <a:pt x="157240" y="15478"/>
                    </a:cubicBezTo>
                    <a:cubicBezTo>
                      <a:pt x="157240" y="15478"/>
                      <a:pt x="157240" y="15478"/>
                      <a:pt x="158537" y="16768"/>
                    </a:cubicBezTo>
                    <a:cubicBezTo>
                      <a:pt x="158537" y="16768"/>
                      <a:pt x="158537" y="16768"/>
                      <a:pt x="159835" y="16768"/>
                    </a:cubicBezTo>
                    <a:cubicBezTo>
                      <a:pt x="161132" y="16768"/>
                      <a:pt x="161132" y="16768"/>
                      <a:pt x="162429" y="16768"/>
                    </a:cubicBezTo>
                    <a:cubicBezTo>
                      <a:pt x="163726" y="16768"/>
                      <a:pt x="163726" y="16768"/>
                      <a:pt x="165023" y="18058"/>
                    </a:cubicBezTo>
                    <a:cubicBezTo>
                      <a:pt x="165023" y="18058"/>
                      <a:pt x="165023" y="18058"/>
                      <a:pt x="166320" y="18058"/>
                    </a:cubicBezTo>
                    <a:cubicBezTo>
                      <a:pt x="166320" y="18058"/>
                      <a:pt x="166320" y="18058"/>
                      <a:pt x="167617" y="18058"/>
                    </a:cubicBezTo>
                    <a:cubicBezTo>
                      <a:pt x="167617" y="18058"/>
                      <a:pt x="167617" y="18058"/>
                      <a:pt x="168914" y="18058"/>
                    </a:cubicBezTo>
                    <a:cubicBezTo>
                      <a:pt x="168914" y="18058"/>
                      <a:pt x="168914" y="18058"/>
                      <a:pt x="170211" y="18058"/>
                    </a:cubicBezTo>
                    <a:cubicBezTo>
                      <a:pt x="172806" y="19348"/>
                      <a:pt x="174103" y="19348"/>
                      <a:pt x="176697" y="20638"/>
                    </a:cubicBezTo>
                    <a:cubicBezTo>
                      <a:pt x="180588" y="21928"/>
                      <a:pt x="184480" y="23218"/>
                      <a:pt x="188371" y="24507"/>
                    </a:cubicBezTo>
                    <a:cubicBezTo>
                      <a:pt x="190965" y="25797"/>
                      <a:pt x="192262" y="25797"/>
                      <a:pt x="193559" y="27087"/>
                    </a:cubicBezTo>
                    <a:cubicBezTo>
                      <a:pt x="194856" y="28377"/>
                      <a:pt x="194856" y="28377"/>
                      <a:pt x="194856" y="28377"/>
                    </a:cubicBezTo>
                    <a:cubicBezTo>
                      <a:pt x="196154" y="28377"/>
                      <a:pt x="196154" y="28377"/>
                      <a:pt x="196154" y="29667"/>
                    </a:cubicBezTo>
                    <a:cubicBezTo>
                      <a:pt x="197451" y="29667"/>
                      <a:pt x="197451" y="29667"/>
                      <a:pt x="197451" y="29667"/>
                    </a:cubicBezTo>
                    <a:cubicBezTo>
                      <a:pt x="198748" y="29667"/>
                      <a:pt x="198748" y="30957"/>
                      <a:pt x="198748" y="30957"/>
                    </a:cubicBezTo>
                    <a:cubicBezTo>
                      <a:pt x="202639" y="33536"/>
                      <a:pt x="205233" y="36116"/>
                      <a:pt x="207828" y="38696"/>
                    </a:cubicBezTo>
                    <a:cubicBezTo>
                      <a:pt x="210422" y="41276"/>
                      <a:pt x="211719" y="45145"/>
                      <a:pt x="213016" y="47725"/>
                    </a:cubicBezTo>
                    <a:cubicBezTo>
                      <a:pt x="214313" y="50305"/>
                      <a:pt x="214313" y="52884"/>
                      <a:pt x="214313" y="55464"/>
                    </a:cubicBezTo>
                    <a:cubicBezTo>
                      <a:pt x="214313" y="56754"/>
                      <a:pt x="214313" y="56754"/>
                      <a:pt x="214313" y="58044"/>
                    </a:cubicBezTo>
                    <a:cubicBezTo>
                      <a:pt x="214313" y="58044"/>
                      <a:pt x="214313" y="59334"/>
                      <a:pt x="213016" y="59334"/>
                    </a:cubicBezTo>
                    <a:cubicBezTo>
                      <a:pt x="213016" y="59334"/>
                      <a:pt x="213016" y="59334"/>
                      <a:pt x="213016" y="60623"/>
                    </a:cubicBezTo>
                    <a:cubicBezTo>
                      <a:pt x="213016" y="61913"/>
                      <a:pt x="213016" y="61913"/>
                      <a:pt x="213016" y="61913"/>
                    </a:cubicBezTo>
                    <a:cubicBezTo>
                      <a:pt x="213016" y="61913"/>
                      <a:pt x="213016" y="61913"/>
                      <a:pt x="211719" y="60623"/>
                    </a:cubicBezTo>
                    <a:cubicBezTo>
                      <a:pt x="211719" y="60623"/>
                      <a:pt x="211719" y="59334"/>
                      <a:pt x="210422" y="59334"/>
                    </a:cubicBezTo>
                    <a:cubicBezTo>
                      <a:pt x="210422" y="59334"/>
                      <a:pt x="210422" y="58044"/>
                      <a:pt x="209125" y="58044"/>
                    </a:cubicBezTo>
                    <a:cubicBezTo>
                      <a:pt x="207828" y="56754"/>
                      <a:pt x="205233" y="55464"/>
                      <a:pt x="203936" y="54174"/>
                    </a:cubicBezTo>
                    <a:cubicBezTo>
                      <a:pt x="201342" y="54174"/>
                      <a:pt x="200045" y="52884"/>
                      <a:pt x="197451" y="51594"/>
                    </a:cubicBezTo>
                    <a:cubicBezTo>
                      <a:pt x="194856" y="51594"/>
                      <a:pt x="192262" y="50305"/>
                      <a:pt x="189668" y="50305"/>
                    </a:cubicBezTo>
                    <a:cubicBezTo>
                      <a:pt x="188371" y="50305"/>
                      <a:pt x="188371" y="50305"/>
                      <a:pt x="187074" y="50305"/>
                    </a:cubicBezTo>
                    <a:cubicBezTo>
                      <a:pt x="187074" y="49015"/>
                      <a:pt x="185777" y="49015"/>
                      <a:pt x="184480" y="49015"/>
                    </a:cubicBezTo>
                    <a:cubicBezTo>
                      <a:pt x="183182" y="49015"/>
                      <a:pt x="181885" y="49015"/>
                      <a:pt x="180588" y="47725"/>
                    </a:cubicBezTo>
                    <a:cubicBezTo>
                      <a:pt x="176697" y="47725"/>
                      <a:pt x="174103" y="47725"/>
                      <a:pt x="170211" y="46435"/>
                    </a:cubicBezTo>
                    <a:cubicBezTo>
                      <a:pt x="168914" y="46435"/>
                      <a:pt x="166320" y="45145"/>
                      <a:pt x="165023" y="45145"/>
                    </a:cubicBezTo>
                    <a:cubicBezTo>
                      <a:pt x="165023" y="45145"/>
                      <a:pt x="165023" y="45145"/>
                      <a:pt x="163726" y="45145"/>
                    </a:cubicBezTo>
                    <a:cubicBezTo>
                      <a:pt x="163726" y="45145"/>
                      <a:pt x="163726" y="45145"/>
                      <a:pt x="162429" y="45145"/>
                    </a:cubicBezTo>
                    <a:cubicBezTo>
                      <a:pt x="162429" y="45145"/>
                      <a:pt x="162429" y="45145"/>
                      <a:pt x="159835" y="43855"/>
                    </a:cubicBezTo>
                    <a:cubicBezTo>
                      <a:pt x="159835" y="43855"/>
                      <a:pt x="159835" y="43855"/>
                      <a:pt x="158537" y="43855"/>
                    </a:cubicBezTo>
                    <a:cubicBezTo>
                      <a:pt x="157240" y="43855"/>
                      <a:pt x="157240" y="43855"/>
                      <a:pt x="155943" y="42565"/>
                    </a:cubicBezTo>
                    <a:cubicBezTo>
                      <a:pt x="154646" y="42565"/>
                      <a:pt x="153349" y="42565"/>
                      <a:pt x="152052" y="42565"/>
                    </a:cubicBezTo>
                    <a:cubicBezTo>
                      <a:pt x="152052" y="41276"/>
                      <a:pt x="150755" y="41276"/>
                      <a:pt x="149458" y="41276"/>
                    </a:cubicBezTo>
                    <a:cubicBezTo>
                      <a:pt x="148161" y="41276"/>
                      <a:pt x="146863" y="39986"/>
                      <a:pt x="146863" y="39986"/>
                    </a:cubicBezTo>
                    <a:cubicBezTo>
                      <a:pt x="142972" y="38696"/>
                      <a:pt x="139081" y="36116"/>
                      <a:pt x="135189" y="34826"/>
                    </a:cubicBezTo>
                    <a:cubicBezTo>
                      <a:pt x="131298" y="32247"/>
                      <a:pt x="128704" y="29667"/>
                      <a:pt x="124813" y="27087"/>
                    </a:cubicBezTo>
                    <a:cubicBezTo>
                      <a:pt x="122218" y="24507"/>
                      <a:pt x="119624" y="21928"/>
                      <a:pt x="117030" y="19348"/>
                    </a:cubicBezTo>
                    <a:cubicBezTo>
                      <a:pt x="115733" y="16768"/>
                      <a:pt x="113139" y="15478"/>
                      <a:pt x="111841" y="12899"/>
                    </a:cubicBezTo>
                    <a:cubicBezTo>
                      <a:pt x="110544" y="10319"/>
                      <a:pt x="110544" y="7739"/>
                      <a:pt x="109247" y="6450"/>
                    </a:cubicBezTo>
                    <a:cubicBezTo>
                      <a:pt x="109247" y="3870"/>
                      <a:pt x="107950" y="2580"/>
                      <a:pt x="107950" y="1290"/>
                    </a:cubicBezTo>
                    <a:cubicBezTo>
                      <a:pt x="107950" y="1290"/>
                      <a:pt x="107950" y="0"/>
                      <a:pt x="107950" y="0"/>
                    </a:cubicBezTo>
                    <a:close/>
                    <a:moveTo>
                      <a:pt x="9525" y="0"/>
                    </a:moveTo>
                    <a:cubicBezTo>
                      <a:pt x="9525" y="0"/>
                      <a:pt x="9525" y="0"/>
                      <a:pt x="10822" y="1290"/>
                    </a:cubicBezTo>
                    <a:cubicBezTo>
                      <a:pt x="12119" y="1290"/>
                      <a:pt x="12119" y="2580"/>
                      <a:pt x="14713" y="2580"/>
                    </a:cubicBezTo>
                    <a:cubicBezTo>
                      <a:pt x="16010" y="3870"/>
                      <a:pt x="17308" y="3870"/>
                      <a:pt x="19902" y="5160"/>
                    </a:cubicBezTo>
                    <a:cubicBezTo>
                      <a:pt x="22496" y="6450"/>
                      <a:pt x="25090" y="6450"/>
                      <a:pt x="27684" y="7739"/>
                    </a:cubicBezTo>
                    <a:cubicBezTo>
                      <a:pt x="32873" y="9029"/>
                      <a:pt x="39358" y="11609"/>
                      <a:pt x="45844" y="12899"/>
                    </a:cubicBezTo>
                    <a:cubicBezTo>
                      <a:pt x="45844" y="12899"/>
                      <a:pt x="45844" y="12899"/>
                      <a:pt x="47141" y="12899"/>
                    </a:cubicBezTo>
                    <a:cubicBezTo>
                      <a:pt x="47141" y="12899"/>
                      <a:pt x="47141" y="12899"/>
                      <a:pt x="48438" y="12899"/>
                    </a:cubicBezTo>
                    <a:cubicBezTo>
                      <a:pt x="48438" y="12899"/>
                      <a:pt x="48438" y="12899"/>
                      <a:pt x="48438" y="14189"/>
                    </a:cubicBezTo>
                    <a:cubicBezTo>
                      <a:pt x="49735" y="14189"/>
                      <a:pt x="49735" y="14189"/>
                      <a:pt x="49735" y="14189"/>
                    </a:cubicBezTo>
                    <a:cubicBezTo>
                      <a:pt x="51032" y="14189"/>
                      <a:pt x="52329" y="14189"/>
                      <a:pt x="52329" y="14189"/>
                    </a:cubicBezTo>
                    <a:cubicBezTo>
                      <a:pt x="53627" y="15478"/>
                      <a:pt x="54924" y="15478"/>
                      <a:pt x="54924" y="15478"/>
                    </a:cubicBezTo>
                    <a:cubicBezTo>
                      <a:pt x="56221" y="15478"/>
                      <a:pt x="56221" y="15478"/>
                      <a:pt x="56221" y="15478"/>
                    </a:cubicBezTo>
                    <a:cubicBezTo>
                      <a:pt x="57518" y="15478"/>
                      <a:pt x="57518" y="15478"/>
                      <a:pt x="57518" y="15478"/>
                    </a:cubicBezTo>
                    <a:cubicBezTo>
                      <a:pt x="58815" y="15478"/>
                      <a:pt x="58815" y="15478"/>
                      <a:pt x="58815" y="15478"/>
                    </a:cubicBezTo>
                    <a:cubicBezTo>
                      <a:pt x="60112" y="16768"/>
                      <a:pt x="60112" y="16768"/>
                      <a:pt x="60112" y="16768"/>
                    </a:cubicBezTo>
                    <a:cubicBezTo>
                      <a:pt x="61409" y="16768"/>
                      <a:pt x="62706" y="16768"/>
                      <a:pt x="62706" y="16768"/>
                    </a:cubicBezTo>
                    <a:cubicBezTo>
                      <a:pt x="64003" y="16768"/>
                      <a:pt x="65301" y="16768"/>
                      <a:pt x="65301" y="18058"/>
                    </a:cubicBezTo>
                    <a:cubicBezTo>
                      <a:pt x="65301" y="18058"/>
                      <a:pt x="65301" y="18058"/>
                      <a:pt x="66598" y="18058"/>
                    </a:cubicBezTo>
                    <a:cubicBezTo>
                      <a:pt x="66598" y="18058"/>
                      <a:pt x="66598" y="18058"/>
                      <a:pt x="69192" y="18058"/>
                    </a:cubicBezTo>
                    <a:cubicBezTo>
                      <a:pt x="69192" y="18058"/>
                      <a:pt x="69192" y="18058"/>
                      <a:pt x="70489" y="18058"/>
                    </a:cubicBezTo>
                    <a:cubicBezTo>
                      <a:pt x="70489" y="18058"/>
                      <a:pt x="70489" y="18058"/>
                      <a:pt x="71786" y="18058"/>
                    </a:cubicBezTo>
                    <a:cubicBezTo>
                      <a:pt x="73083" y="19348"/>
                      <a:pt x="75677" y="19348"/>
                      <a:pt x="76975" y="20638"/>
                    </a:cubicBezTo>
                    <a:cubicBezTo>
                      <a:pt x="82163" y="20638"/>
                      <a:pt x="86054" y="23218"/>
                      <a:pt x="89946" y="24507"/>
                    </a:cubicBezTo>
                    <a:cubicBezTo>
                      <a:pt x="91243" y="25797"/>
                      <a:pt x="93837" y="25797"/>
                      <a:pt x="95134" y="27087"/>
                    </a:cubicBezTo>
                    <a:cubicBezTo>
                      <a:pt x="95134" y="27087"/>
                      <a:pt x="96431" y="28377"/>
                      <a:pt x="96431" y="28377"/>
                    </a:cubicBezTo>
                    <a:cubicBezTo>
                      <a:pt x="96431" y="28377"/>
                      <a:pt x="97728" y="28377"/>
                      <a:pt x="97728" y="28377"/>
                    </a:cubicBezTo>
                    <a:cubicBezTo>
                      <a:pt x="97728" y="29667"/>
                      <a:pt x="99025" y="29667"/>
                      <a:pt x="99025" y="29667"/>
                    </a:cubicBezTo>
                    <a:cubicBezTo>
                      <a:pt x="99025" y="29667"/>
                      <a:pt x="100323" y="30957"/>
                      <a:pt x="100323" y="30957"/>
                    </a:cubicBezTo>
                    <a:cubicBezTo>
                      <a:pt x="102917" y="33536"/>
                      <a:pt x="106808" y="36116"/>
                      <a:pt x="108105" y="38696"/>
                    </a:cubicBezTo>
                    <a:cubicBezTo>
                      <a:pt x="110700" y="41276"/>
                      <a:pt x="111997" y="45145"/>
                      <a:pt x="113294" y="47725"/>
                    </a:cubicBezTo>
                    <a:cubicBezTo>
                      <a:pt x="114591" y="50305"/>
                      <a:pt x="115888" y="52884"/>
                      <a:pt x="114591" y="55464"/>
                    </a:cubicBezTo>
                    <a:cubicBezTo>
                      <a:pt x="114591" y="56754"/>
                      <a:pt x="114591" y="56754"/>
                      <a:pt x="114591" y="58044"/>
                    </a:cubicBezTo>
                    <a:cubicBezTo>
                      <a:pt x="114591" y="58044"/>
                      <a:pt x="114591" y="59334"/>
                      <a:pt x="114591" y="59334"/>
                    </a:cubicBezTo>
                    <a:cubicBezTo>
                      <a:pt x="114591" y="59334"/>
                      <a:pt x="114591" y="59334"/>
                      <a:pt x="114591" y="60623"/>
                    </a:cubicBezTo>
                    <a:cubicBezTo>
                      <a:pt x="114591" y="60623"/>
                      <a:pt x="113294" y="60623"/>
                      <a:pt x="113294" y="61913"/>
                    </a:cubicBezTo>
                    <a:cubicBezTo>
                      <a:pt x="113294" y="60623"/>
                      <a:pt x="113294" y="60623"/>
                      <a:pt x="111997" y="60623"/>
                    </a:cubicBezTo>
                    <a:cubicBezTo>
                      <a:pt x="111997" y="60623"/>
                      <a:pt x="111997" y="59334"/>
                      <a:pt x="111997" y="59334"/>
                    </a:cubicBezTo>
                    <a:cubicBezTo>
                      <a:pt x="110700" y="59334"/>
                      <a:pt x="110700" y="58044"/>
                      <a:pt x="110700" y="58044"/>
                    </a:cubicBezTo>
                    <a:cubicBezTo>
                      <a:pt x="110700" y="58044"/>
                      <a:pt x="110700" y="58044"/>
                      <a:pt x="109403" y="58044"/>
                    </a:cubicBezTo>
                    <a:cubicBezTo>
                      <a:pt x="108105" y="56754"/>
                      <a:pt x="106808" y="55464"/>
                      <a:pt x="104214" y="54174"/>
                    </a:cubicBezTo>
                    <a:cubicBezTo>
                      <a:pt x="102917" y="54174"/>
                      <a:pt x="100323" y="52884"/>
                      <a:pt x="97728" y="51594"/>
                    </a:cubicBezTo>
                    <a:cubicBezTo>
                      <a:pt x="96431" y="51594"/>
                      <a:pt x="93837" y="50305"/>
                      <a:pt x="89946" y="50305"/>
                    </a:cubicBezTo>
                    <a:cubicBezTo>
                      <a:pt x="89946" y="50305"/>
                      <a:pt x="88649" y="50305"/>
                      <a:pt x="88649" y="50305"/>
                    </a:cubicBezTo>
                    <a:cubicBezTo>
                      <a:pt x="87351" y="49015"/>
                      <a:pt x="87351" y="49015"/>
                      <a:pt x="86054" y="49015"/>
                    </a:cubicBezTo>
                    <a:cubicBezTo>
                      <a:pt x="84757" y="49015"/>
                      <a:pt x="83460" y="49015"/>
                      <a:pt x="80866" y="47725"/>
                    </a:cubicBezTo>
                    <a:cubicBezTo>
                      <a:pt x="78272" y="47725"/>
                      <a:pt x="74380" y="47725"/>
                      <a:pt x="71786" y="46435"/>
                    </a:cubicBezTo>
                    <a:cubicBezTo>
                      <a:pt x="69192" y="46435"/>
                      <a:pt x="67895" y="45145"/>
                      <a:pt x="66598" y="45145"/>
                    </a:cubicBezTo>
                    <a:cubicBezTo>
                      <a:pt x="66598" y="45145"/>
                      <a:pt x="66598" y="45145"/>
                      <a:pt x="65301" y="45145"/>
                    </a:cubicBezTo>
                    <a:cubicBezTo>
                      <a:pt x="65301" y="45145"/>
                      <a:pt x="65301" y="45145"/>
                      <a:pt x="64003" y="45145"/>
                    </a:cubicBezTo>
                    <a:cubicBezTo>
                      <a:pt x="64003" y="45145"/>
                      <a:pt x="64003" y="45145"/>
                      <a:pt x="62706" y="45145"/>
                    </a:cubicBezTo>
                    <a:cubicBezTo>
                      <a:pt x="62706" y="45145"/>
                      <a:pt x="62706" y="45145"/>
                      <a:pt x="61409" y="43855"/>
                    </a:cubicBezTo>
                    <a:cubicBezTo>
                      <a:pt x="61409" y="43855"/>
                      <a:pt x="61409" y="43855"/>
                      <a:pt x="60112" y="43855"/>
                    </a:cubicBezTo>
                    <a:cubicBezTo>
                      <a:pt x="58815" y="43855"/>
                      <a:pt x="57518" y="43855"/>
                      <a:pt x="56221" y="42565"/>
                    </a:cubicBezTo>
                    <a:cubicBezTo>
                      <a:pt x="56221" y="42565"/>
                      <a:pt x="54924" y="42565"/>
                      <a:pt x="53627" y="42565"/>
                    </a:cubicBezTo>
                    <a:cubicBezTo>
                      <a:pt x="52329" y="41276"/>
                      <a:pt x="51032" y="41276"/>
                      <a:pt x="51032" y="41276"/>
                    </a:cubicBezTo>
                    <a:cubicBezTo>
                      <a:pt x="49735" y="41276"/>
                      <a:pt x="48438" y="39986"/>
                      <a:pt x="47141" y="39986"/>
                    </a:cubicBezTo>
                    <a:cubicBezTo>
                      <a:pt x="43250" y="38696"/>
                      <a:pt x="39358" y="36116"/>
                      <a:pt x="36764" y="34826"/>
                    </a:cubicBezTo>
                    <a:cubicBezTo>
                      <a:pt x="32873" y="32247"/>
                      <a:pt x="28982" y="29667"/>
                      <a:pt x="26387" y="27087"/>
                    </a:cubicBezTo>
                    <a:cubicBezTo>
                      <a:pt x="23793" y="24507"/>
                      <a:pt x="21199" y="21928"/>
                      <a:pt x="18605" y="19348"/>
                    </a:cubicBezTo>
                    <a:cubicBezTo>
                      <a:pt x="16010" y="18058"/>
                      <a:pt x="14713" y="15478"/>
                      <a:pt x="13416" y="12899"/>
                    </a:cubicBezTo>
                    <a:cubicBezTo>
                      <a:pt x="12119" y="10319"/>
                      <a:pt x="10822" y="7739"/>
                      <a:pt x="10822" y="6450"/>
                    </a:cubicBezTo>
                    <a:cubicBezTo>
                      <a:pt x="9525" y="3870"/>
                      <a:pt x="9525" y="2580"/>
                      <a:pt x="9525" y="1290"/>
                    </a:cubicBezTo>
                    <a:cubicBezTo>
                      <a:pt x="9525" y="0"/>
                      <a:pt x="9525" y="0"/>
                      <a:pt x="9525" y="0"/>
                    </a:cubicBezTo>
                    <a:close/>
                  </a:path>
                </a:pathLst>
              </a:custGeom>
              <a:solidFill>
                <a:schemeClr val="bg1"/>
              </a:solidFill>
              <a:ln>
                <a:noFill/>
              </a:ln>
            </p:spPr>
            <p:txBody>
              <a:bodyPr anchor="ctr"/>
              <a:lstStyle/>
              <a:p>
                <a:pPr algn="ctr"/>
                <a:endParaRPr/>
              </a:p>
            </p:txBody>
          </p:sp>
        </p:grpSp>
      </p:grpSp>
      <p:grpSp>
        <p:nvGrpSpPr>
          <p:cNvPr id="5" name="千图PPT彼岸天：ID 8661124库_组合 4"/>
          <p:cNvGrpSpPr/>
          <p:nvPr>
            <p:custDataLst>
              <p:tags r:id="rId2"/>
            </p:custDataLst>
          </p:nvPr>
        </p:nvGrpSpPr>
        <p:grpSpPr>
          <a:xfrm>
            <a:off x="3779000" y="2228282"/>
            <a:ext cx="2332469" cy="2933458"/>
            <a:chOff x="5208390" y="2240868"/>
            <a:chExt cx="2332469" cy="2933458"/>
          </a:xfrm>
        </p:grpSpPr>
        <p:grpSp>
          <p:nvGrpSpPr>
            <p:cNvPr id="24" name="组合 23"/>
            <p:cNvGrpSpPr/>
            <p:nvPr/>
          </p:nvGrpSpPr>
          <p:grpSpPr>
            <a:xfrm>
              <a:off x="5232426" y="4386932"/>
              <a:ext cx="1715248" cy="787394"/>
              <a:chOff x="5122025" y="525814"/>
              <a:chExt cx="2020976" cy="927740"/>
            </a:xfrm>
          </p:grpSpPr>
          <p:sp>
            <p:nvSpPr>
              <p:cNvPr id="30" name="文本框 20"/>
              <p:cNvSpPr txBox="1"/>
              <p:nvPr/>
            </p:nvSpPr>
            <p:spPr>
              <a:xfrm>
                <a:off x="5122026" y="826908"/>
                <a:ext cx="2020975" cy="626646"/>
              </a:xfrm>
              <a:prstGeom prst="rect">
                <a:avLst/>
              </a:prstGeom>
              <a:noFill/>
            </p:spPr>
            <p:txBody>
              <a:bodyPr wrap="square" lIns="0" tIns="0" rIns="0" bIns="0" anchor="ctr" anchorCtr="1">
                <a:normAutofit lnSpcReduction="10000"/>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31" name="矩形 30"/>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2"/>
                    </a:solidFill>
                  </a:rPr>
                  <a:t>输入标题文本</a:t>
                </a:r>
              </a:p>
            </p:txBody>
          </p:sp>
        </p:grpSp>
        <p:grpSp>
          <p:nvGrpSpPr>
            <p:cNvPr id="25" name="组合 24"/>
            <p:cNvGrpSpPr/>
            <p:nvPr/>
          </p:nvGrpSpPr>
          <p:grpSpPr>
            <a:xfrm>
              <a:off x="5208390" y="2240868"/>
              <a:ext cx="2332469" cy="1908503"/>
              <a:chOff x="5208390" y="2240868"/>
              <a:chExt cx="2332469" cy="1908503"/>
            </a:xfrm>
          </p:grpSpPr>
          <p:sp>
            <p:nvSpPr>
              <p:cNvPr id="26" name="等腰三角形 25"/>
              <p:cNvSpPr/>
              <p:nvPr/>
            </p:nvSpPr>
            <p:spPr>
              <a:xfrm>
                <a:off x="6240459" y="2240868"/>
                <a:ext cx="1300400" cy="1908503"/>
              </a:xfrm>
              <a:prstGeom prst="triangle">
                <a:avLst/>
              </a:prstGeom>
              <a:solidFill>
                <a:schemeClr val="accent2">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7" name="等腰三角形 26"/>
              <p:cNvSpPr/>
              <p:nvPr/>
            </p:nvSpPr>
            <p:spPr>
              <a:xfrm>
                <a:off x="5620712" y="2240868"/>
                <a:ext cx="1300401" cy="1908503"/>
              </a:xfrm>
              <a:prstGeom prst="triangle">
                <a:avLst/>
              </a:prstGeom>
              <a:solidFill>
                <a:schemeClr val="accent2"/>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等腰三角形 27"/>
              <p:cNvSpPr/>
              <p:nvPr/>
            </p:nvSpPr>
            <p:spPr>
              <a:xfrm>
                <a:off x="5208390" y="3305697"/>
                <a:ext cx="824645" cy="843674"/>
              </a:xfrm>
              <a:prstGeom prst="triangle">
                <a:avLst/>
              </a:prstGeom>
              <a:solidFill>
                <a:schemeClr val="accent2">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2</a:t>
                </a:r>
                <a:endParaRPr lang="en-US" altLang="zh-CN" sz="2000" b="1" dirty="0">
                  <a:solidFill>
                    <a:schemeClr val="bg1">
                      <a:lumMod val="100000"/>
                    </a:schemeClr>
                  </a:solidFill>
                </a:endParaRPr>
              </a:p>
            </p:txBody>
          </p:sp>
          <p:sp>
            <p:nvSpPr>
              <p:cNvPr id="29" name="任意多边形 16" title="PVbvzsHBvL"/>
              <p:cNvSpPr>
                <a:spLocks noChangeAspect="1"/>
              </p:cNvSpPr>
              <p:nvPr/>
            </p:nvSpPr>
            <p:spPr bwMode="auto">
              <a:xfrm>
                <a:off x="6097962" y="3426358"/>
                <a:ext cx="345902" cy="435959"/>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p:spPr>
            <p:txBody>
              <a:bodyPr anchor="ctr"/>
              <a:lstStyle/>
              <a:p>
                <a:pPr algn="ctr"/>
                <a:endParaRPr/>
              </a:p>
            </p:txBody>
          </p:sp>
        </p:grpSp>
      </p:grpSp>
      <p:grpSp>
        <p:nvGrpSpPr>
          <p:cNvPr id="6" name="千图PPT彼岸天：ID 8661124库_组合 5"/>
          <p:cNvGrpSpPr/>
          <p:nvPr>
            <p:custDataLst>
              <p:tags r:id="rId3"/>
            </p:custDataLst>
          </p:nvPr>
        </p:nvGrpSpPr>
        <p:grpSpPr>
          <a:xfrm>
            <a:off x="6063719" y="2096852"/>
            <a:ext cx="2365447" cy="2181144"/>
            <a:chOff x="8327214" y="2993182"/>
            <a:chExt cx="2365447" cy="2181144"/>
          </a:xfrm>
        </p:grpSpPr>
        <p:grpSp>
          <p:nvGrpSpPr>
            <p:cNvPr id="16" name="组合 15"/>
            <p:cNvGrpSpPr/>
            <p:nvPr/>
          </p:nvGrpSpPr>
          <p:grpSpPr>
            <a:xfrm>
              <a:off x="8327214" y="4386932"/>
              <a:ext cx="1715248" cy="787394"/>
              <a:chOff x="5122025" y="525814"/>
              <a:chExt cx="2020976" cy="927740"/>
            </a:xfrm>
          </p:grpSpPr>
          <p:sp>
            <p:nvSpPr>
              <p:cNvPr id="22" name="文本框 18"/>
              <p:cNvSpPr txBox="1"/>
              <p:nvPr/>
            </p:nvSpPr>
            <p:spPr>
              <a:xfrm>
                <a:off x="5122026" y="826908"/>
                <a:ext cx="2020975" cy="626646"/>
              </a:xfrm>
              <a:prstGeom prst="rect">
                <a:avLst/>
              </a:prstGeom>
              <a:noFill/>
            </p:spPr>
            <p:txBody>
              <a:bodyPr wrap="square" lIns="0" tIns="0" rIns="0" bIns="0" anchor="ctr" anchorCtr="1">
                <a:normAutofit lnSpcReduction="10000"/>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23" name="矩形 22"/>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3">
                        <a:lumMod val="100000"/>
                      </a:schemeClr>
                    </a:solidFill>
                  </a:rPr>
                  <a:t>输入标题文本</a:t>
                </a:r>
              </a:p>
            </p:txBody>
          </p:sp>
        </p:grpSp>
        <p:grpSp>
          <p:nvGrpSpPr>
            <p:cNvPr id="17" name="组合 16"/>
            <p:cNvGrpSpPr/>
            <p:nvPr/>
          </p:nvGrpSpPr>
          <p:grpSpPr>
            <a:xfrm>
              <a:off x="8360193" y="2993182"/>
              <a:ext cx="2332468" cy="1156189"/>
              <a:chOff x="8360193" y="2993182"/>
              <a:chExt cx="2332468" cy="1156189"/>
            </a:xfrm>
          </p:grpSpPr>
          <p:sp>
            <p:nvSpPr>
              <p:cNvPr id="18" name="等腰三角形 17"/>
              <p:cNvSpPr/>
              <p:nvPr/>
            </p:nvSpPr>
            <p:spPr>
              <a:xfrm>
                <a:off x="9392261" y="2993182"/>
                <a:ext cx="1300400" cy="1156189"/>
              </a:xfrm>
              <a:prstGeom prst="triangle">
                <a:avLst/>
              </a:prstGeom>
              <a:solidFill>
                <a:schemeClr val="accent3">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等腰三角形 18"/>
              <p:cNvSpPr/>
              <p:nvPr/>
            </p:nvSpPr>
            <p:spPr>
              <a:xfrm>
                <a:off x="8772515" y="2993182"/>
                <a:ext cx="1300401" cy="1156189"/>
              </a:xfrm>
              <a:prstGeom prst="triangle">
                <a:avLst/>
              </a:prstGeom>
              <a:solidFill>
                <a:schemeClr val="accent3"/>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等腰三角形 19"/>
              <p:cNvSpPr/>
              <p:nvPr/>
            </p:nvSpPr>
            <p:spPr>
              <a:xfrm>
                <a:off x="8360193" y="3305697"/>
                <a:ext cx="824645" cy="843674"/>
              </a:xfrm>
              <a:prstGeom prst="triangle">
                <a:avLst/>
              </a:prstGeom>
              <a:solidFill>
                <a:schemeClr val="accent3">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3</a:t>
                </a:r>
                <a:endParaRPr lang="en-US" altLang="zh-CN" sz="2000" b="1" dirty="0">
                  <a:solidFill>
                    <a:schemeClr val="bg1">
                      <a:lumMod val="100000"/>
                    </a:schemeClr>
                  </a:solidFill>
                </a:endParaRPr>
              </a:p>
            </p:txBody>
          </p:sp>
          <p:sp>
            <p:nvSpPr>
              <p:cNvPr id="21" name="任意多边形 17" title="zumY2Jory7koa69K2WYW"/>
              <p:cNvSpPr/>
              <p:nvPr/>
            </p:nvSpPr>
            <p:spPr bwMode="auto">
              <a:xfrm>
                <a:off x="9251057" y="3532538"/>
                <a:ext cx="343317" cy="343502"/>
              </a:xfrm>
              <a:custGeom>
                <a:avLst/>
                <a:gdLst>
                  <a:gd name="connsiteX0" fmla="*/ 94638 w 328437"/>
                  <a:gd name="connsiteY0" fmla="*/ 163513 h 328613"/>
                  <a:gd name="connsiteX1" fmla="*/ 95937 w 328437"/>
                  <a:gd name="connsiteY1" fmla="*/ 163513 h 328613"/>
                  <a:gd name="connsiteX2" fmla="*/ 134903 w 328437"/>
                  <a:gd name="connsiteY2" fmla="*/ 169971 h 328613"/>
                  <a:gd name="connsiteX3" fmla="*/ 136202 w 328437"/>
                  <a:gd name="connsiteY3" fmla="*/ 171262 h 328613"/>
                  <a:gd name="connsiteX4" fmla="*/ 136202 w 328437"/>
                  <a:gd name="connsiteY4" fmla="*/ 238422 h 328613"/>
                  <a:gd name="connsiteX5" fmla="*/ 136202 w 328437"/>
                  <a:gd name="connsiteY5" fmla="*/ 239713 h 328613"/>
                  <a:gd name="connsiteX6" fmla="*/ 134903 w 328437"/>
                  <a:gd name="connsiteY6" fmla="*/ 239713 h 328613"/>
                  <a:gd name="connsiteX7" fmla="*/ 133604 w 328437"/>
                  <a:gd name="connsiteY7" fmla="*/ 239713 h 328613"/>
                  <a:gd name="connsiteX8" fmla="*/ 94638 w 328437"/>
                  <a:gd name="connsiteY8" fmla="*/ 226798 h 328613"/>
                  <a:gd name="connsiteX9" fmla="*/ 93339 w 328437"/>
                  <a:gd name="connsiteY9" fmla="*/ 225506 h 328613"/>
                  <a:gd name="connsiteX10" fmla="*/ 93339 w 328437"/>
                  <a:gd name="connsiteY10" fmla="*/ 166096 h 328613"/>
                  <a:gd name="connsiteX11" fmla="*/ 94638 w 328437"/>
                  <a:gd name="connsiteY11" fmla="*/ 163513 h 328613"/>
                  <a:gd name="connsiteX12" fmla="*/ 45714 w 328437"/>
                  <a:gd name="connsiteY12" fmla="*/ 157163 h 328613"/>
                  <a:gd name="connsiteX13" fmla="*/ 48227 w 328437"/>
                  <a:gd name="connsiteY13" fmla="*/ 157163 h 328613"/>
                  <a:gd name="connsiteX14" fmla="*/ 74620 w 328437"/>
                  <a:gd name="connsiteY14" fmla="*/ 161051 h 328613"/>
                  <a:gd name="connsiteX15" fmla="*/ 75877 w 328437"/>
                  <a:gd name="connsiteY15" fmla="*/ 162347 h 328613"/>
                  <a:gd name="connsiteX16" fmla="*/ 75877 w 328437"/>
                  <a:gd name="connsiteY16" fmla="*/ 218071 h 328613"/>
                  <a:gd name="connsiteX17" fmla="*/ 74620 w 328437"/>
                  <a:gd name="connsiteY17" fmla="*/ 219367 h 328613"/>
                  <a:gd name="connsiteX18" fmla="*/ 73363 w 328437"/>
                  <a:gd name="connsiteY18" fmla="*/ 220663 h 328613"/>
                  <a:gd name="connsiteX19" fmla="*/ 46971 w 328437"/>
                  <a:gd name="connsiteY19" fmla="*/ 211592 h 328613"/>
                  <a:gd name="connsiteX20" fmla="*/ 45714 w 328437"/>
                  <a:gd name="connsiteY20" fmla="*/ 209000 h 328613"/>
                  <a:gd name="connsiteX21" fmla="*/ 45714 w 328437"/>
                  <a:gd name="connsiteY21" fmla="*/ 158459 h 328613"/>
                  <a:gd name="connsiteX22" fmla="*/ 45714 w 328437"/>
                  <a:gd name="connsiteY22" fmla="*/ 157163 h 328613"/>
                  <a:gd name="connsiteX23" fmla="*/ 34601 w 328437"/>
                  <a:gd name="connsiteY23" fmla="*/ 131763 h 328613"/>
                  <a:gd name="connsiteX24" fmla="*/ 34601 w 328437"/>
                  <a:gd name="connsiteY24" fmla="*/ 246063 h 328613"/>
                  <a:gd name="connsiteX25" fmla="*/ 161601 w 328437"/>
                  <a:gd name="connsiteY25" fmla="*/ 311151 h 328613"/>
                  <a:gd name="connsiteX26" fmla="*/ 161601 w 328437"/>
                  <a:gd name="connsiteY26" fmla="*/ 133351 h 328613"/>
                  <a:gd name="connsiteX27" fmla="*/ 134613 w 328437"/>
                  <a:gd name="connsiteY27" fmla="*/ 133351 h 328613"/>
                  <a:gd name="connsiteX28" fmla="*/ 235241 w 328437"/>
                  <a:gd name="connsiteY28" fmla="*/ 15875 h 328613"/>
                  <a:gd name="connsiteX29" fmla="*/ 147314 w 328437"/>
                  <a:gd name="connsiteY29" fmla="*/ 120775 h 328613"/>
                  <a:gd name="connsiteX30" fmla="*/ 165417 w 328437"/>
                  <a:gd name="connsiteY30" fmla="*/ 120775 h 328613"/>
                  <a:gd name="connsiteX31" fmla="*/ 171882 w 328437"/>
                  <a:gd name="connsiteY31" fmla="*/ 127251 h 328613"/>
                  <a:gd name="connsiteX32" fmla="*/ 171882 w 328437"/>
                  <a:gd name="connsiteY32" fmla="*/ 311150 h 328613"/>
                  <a:gd name="connsiteX33" fmla="*/ 222311 w 328437"/>
                  <a:gd name="connsiteY33" fmla="*/ 285249 h 328613"/>
                  <a:gd name="connsiteX34" fmla="*/ 222311 w 328437"/>
                  <a:gd name="connsiteY34" fmla="*/ 157037 h 328613"/>
                  <a:gd name="connsiteX35" fmla="*/ 223604 w 328437"/>
                  <a:gd name="connsiteY35" fmla="*/ 154447 h 328613"/>
                  <a:gd name="connsiteX36" fmla="*/ 257223 w 328437"/>
                  <a:gd name="connsiteY36" fmla="*/ 151857 h 328613"/>
                  <a:gd name="connsiteX37" fmla="*/ 258516 w 328437"/>
                  <a:gd name="connsiteY37" fmla="*/ 151857 h 328613"/>
                  <a:gd name="connsiteX38" fmla="*/ 259809 w 328437"/>
                  <a:gd name="connsiteY38" fmla="*/ 153152 h 328613"/>
                  <a:gd name="connsiteX39" fmla="*/ 259809 w 328437"/>
                  <a:gd name="connsiteY39" fmla="*/ 265823 h 328613"/>
                  <a:gd name="connsiteX40" fmla="*/ 293429 w 328437"/>
                  <a:gd name="connsiteY40" fmla="*/ 247692 h 328613"/>
                  <a:gd name="connsiteX41" fmla="*/ 294722 w 328437"/>
                  <a:gd name="connsiteY41" fmla="*/ 118185 h 328613"/>
                  <a:gd name="connsiteX42" fmla="*/ 296015 w 328437"/>
                  <a:gd name="connsiteY42" fmla="*/ 114300 h 328613"/>
                  <a:gd name="connsiteX43" fmla="*/ 301187 w 328437"/>
                  <a:gd name="connsiteY43" fmla="*/ 111710 h 328613"/>
                  <a:gd name="connsiteX44" fmla="*/ 307652 w 328437"/>
                  <a:gd name="connsiteY44" fmla="*/ 113005 h 328613"/>
                  <a:gd name="connsiteX45" fmla="*/ 235241 w 328437"/>
                  <a:gd name="connsiteY45" fmla="*/ 15875 h 328613"/>
                  <a:gd name="connsiteX46" fmla="*/ 235348 w 328437"/>
                  <a:gd name="connsiteY46" fmla="*/ 0 h 328613"/>
                  <a:gd name="connsiteX47" fmla="*/ 239233 w 328437"/>
                  <a:gd name="connsiteY47" fmla="*/ 0 h 328613"/>
                  <a:gd name="connsiteX48" fmla="*/ 241823 w 328437"/>
                  <a:gd name="connsiteY48" fmla="*/ 2598 h 328613"/>
                  <a:gd name="connsiteX49" fmla="*/ 327286 w 328437"/>
                  <a:gd name="connsiteY49" fmla="*/ 115599 h 328613"/>
                  <a:gd name="connsiteX50" fmla="*/ 327286 w 328437"/>
                  <a:gd name="connsiteY50" fmla="*/ 123392 h 328613"/>
                  <a:gd name="connsiteX51" fmla="*/ 322107 w 328437"/>
                  <a:gd name="connsiteY51" fmla="*/ 125990 h 328613"/>
                  <a:gd name="connsiteX52" fmla="*/ 307863 w 328437"/>
                  <a:gd name="connsiteY52" fmla="*/ 124691 h 328613"/>
                  <a:gd name="connsiteX53" fmla="*/ 307863 w 328437"/>
                  <a:gd name="connsiteY53" fmla="*/ 251980 h 328613"/>
                  <a:gd name="connsiteX54" fmla="*/ 303978 w 328437"/>
                  <a:gd name="connsiteY54" fmla="*/ 257175 h 328613"/>
                  <a:gd name="connsiteX55" fmla="*/ 169308 w 328437"/>
                  <a:gd name="connsiteY55" fmla="*/ 327314 h 328613"/>
                  <a:gd name="connsiteX56" fmla="*/ 166718 w 328437"/>
                  <a:gd name="connsiteY56" fmla="*/ 328613 h 328613"/>
                  <a:gd name="connsiteX57" fmla="*/ 164129 w 328437"/>
                  <a:gd name="connsiteY57" fmla="*/ 327314 h 328613"/>
                  <a:gd name="connsiteX58" fmla="*/ 25574 w 328437"/>
                  <a:gd name="connsiteY58" fmla="*/ 254578 h 328613"/>
                  <a:gd name="connsiteX59" fmla="*/ 21689 w 328437"/>
                  <a:gd name="connsiteY59" fmla="*/ 249382 h 328613"/>
                  <a:gd name="connsiteX60" fmla="*/ 21689 w 328437"/>
                  <a:gd name="connsiteY60" fmla="*/ 129887 h 328613"/>
                  <a:gd name="connsiteX61" fmla="*/ 6150 w 328437"/>
                  <a:gd name="connsiteY61" fmla="*/ 129887 h 328613"/>
                  <a:gd name="connsiteX62" fmla="*/ 971 w 328437"/>
                  <a:gd name="connsiteY62" fmla="*/ 127289 h 328613"/>
                  <a:gd name="connsiteX63" fmla="*/ 971 w 328437"/>
                  <a:gd name="connsiteY63" fmla="*/ 120795 h 328613"/>
                  <a:gd name="connsiteX64" fmla="*/ 34638 w 328437"/>
                  <a:gd name="connsiteY64" fmla="*/ 54552 h 328613"/>
                  <a:gd name="connsiteX65" fmla="*/ 38523 w 328437"/>
                  <a:gd name="connsiteY65" fmla="*/ 50656 h 328613"/>
                  <a:gd name="connsiteX66" fmla="*/ 59241 w 328437"/>
                  <a:gd name="connsiteY66" fmla="*/ 45460 h 328613"/>
                  <a:gd name="connsiteX67" fmla="*/ 59241 w 328437"/>
                  <a:gd name="connsiteY67" fmla="*/ 27276 h 328613"/>
                  <a:gd name="connsiteX68" fmla="*/ 63126 w 328437"/>
                  <a:gd name="connsiteY68" fmla="*/ 20782 h 328613"/>
                  <a:gd name="connsiteX69" fmla="*/ 83844 w 328437"/>
                  <a:gd name="connsiteY69" fmla="*/ 14287 h 328613"/>
                  <a:gd name="connsiteX70" fmla="*/ 85139 w 328437"/>
                  <a:gd name="connsiteY70" fmla="*/ 14287 h 328613"/>
                  <a:gd name="connsiteX71" fmla="*/ 86434 w 328437"/>
                  <a:gd name="connsiteY71" fmla="*/ 14287 h 328613"/>
                  <a:gd name="connsiteX72" fmla="*/ 98088 w 328437"/>
                  <a:gd name="connsiteY72" fmla="*/ 16885 h 328613"/>
                  <a:gd name="connsiteX73" fmla="*/ 103268 w 328437"/>
                  <a:gd name="connsiteY73" fmla="*/ 22081 h 328613"/>
                  <a:gd name="connsiteX74" fmla="*/ 103268 w 328437"/>
                  <a:gd name="connsiteY74" fmla="*/ 33771 h 328613"/>
                  <a:gd name="connsiteX75" fmla="*/ 235348 w 328437"/>
                  <a:gd name="connsiteY75"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28437" h="328613">
                    <a:moveTo>
                      <a:pt x="94638" y="163513"/>
                    </a:moveTo>
                    <a:cubicBezTo>
                      <a:pt x="94638" y="163513"/>
                      <a:pt x="95937" y="163513"/>
                      <a:pt x="95937" y="163513"/>
                    </a:cubicBezTo>
                    <a:cubicBezTo>
                      <a:pt x="95937" y="163513"/>
                      <a:pt x="95937" y="163513"/>
                      <a:pt x="134903" y="169971"/>
                    </a:cubicBezTo>
                    <a:cubicBezTo>
                      <a:pt x="136202" y="169971"/>
                      <a:pt x="136202" y="169971"/>
                      <a:pt x="136202" y="171262"/>
                    </a:cubicBezTo>
                    <a:cubicBezTo>
                      <a:pt x="136202" y="171262"/>
                      <a:pt x="136202" y="171262"/>
                      <a:pt x="136202" y="238422"/>
                    </a:cubicBezTo>
                    <a:cubicBezTo>
                      <a:pt x="136202" y="238422"/>
                      <a:pt x="136202" y="239713"/>
                      <a:pt x="136202" y="239713"/>
                    </a:cubicBezTo>
                    <a:cubicBezTo>
                      <a:pt x="134903" y="239713"/>
                      <a:pt x="134903" y="239713"/>
                      <a:pt x="134903" y="239713"/>
                    </a:cubicBezTo>
                    <a:cubicBezTo>
                      <a:pt x="134903" y="239713"/>
                      <a:pt x="134903" y="239713"/>
                      <a:pt x="133604" y="239713"/>
                    </a:cubicBezTo>
                    <a:cubicBezTo>
                      <a:pt x="133604" y="239713"/>
                      <a:pt x="133604" y="239713"/>
                      <a:pt x="94638" y="226798"/>
                    </a:cubicBezTo>
                    <a:cubicBezTo>
                      <a:pt x="94638" y="226798"/>
                      <a:pt x="93339" y="225506"/>
                      <a:pt x="93339" y="225506"/>
                    </a:cubicBezTo>
                    <a:cubicBezTo>
                      <a:pt x="93339" y="225506"/>
                      <a:pt x="93339" y="225506"/>
                      <a:pt x="93339" y="166096"/>
                    </a:cubicBezTo>
                    <a:cubicBezTo>
                      <a:pt x="93339" y="164805"/>
                      <a:pt x="94638" y="164805"/>
                      <a:pt x="94638" y="163513"/>
                    </a:cubicBezTo>
                    <a:close/>
                    <a:moveTo>
                      <a:pt x="45714" y="157163"/>
                    </a:moveTo>
                    <a:cubicBezTo>
                      <a:pt x="46971" y="157163"/>
                      <a:pt x="46971" y="157163"/>
                      <a:pt x="48227" y="157163"/>
                    </a:cubicBezTo>
                    <a:cubicBezTo>
                      <a:pt x="48227" y="157163"/>
                      <a:pt x="48227" y="157163"/>
                      <a:pt x="74620" y="161051"/>
                    </a:cubicBezTo>
                    <a:cubicBezTo>
                      <a:pt x="74620" y="161051"/>
                      <a:pt x="75877" y="161051"/>
                      <a:pt x="75877" y="162347"/>
                    </a:cubicBezTo>
                    <a:cubicBezTo>
                      <a:pt x="75877" y="162347"/>
                      <a:pt x="75877" y="162347"/>
                      <a:pt x="75877" y="218071"/>
                    </a:cubicBezTo>
                    <a:cubicBezTo>
                      <a:pt x="75877" y="219367"/>
                      <a:pt x="75877" y="219367"/>
                      <a:pt x="74620" y="219367"/>
                    </a:cubicBezTo>
                    <a:cubicBezTo>
                      <a:pt x="74620" y="220663"/>
                      <a:pt x="74620" y="220663"/>
                      <a:pt x="73363" y="220663"/>
                    </a:cubicBezTo>
                    <a:cubicBezTo>
                      <a:pt x="73363" y="220663"/>
                      <a:pt x="73363" y="220663"/>
                      <a:pt x="46971" y="211592"/>
                    </a:cubicBezTo>
                    <a:cubicBezTo>
                      <a:pt x="45714" y="210296"/>
                      <a:pt x="45714" y="210296"/>
                      <a:pt x="45714" y="209000"/>
                    </a:cubicBezTo>
                    <a:cubicBezTo>
                      <a:pt x="45714" y="209000"/>
                      <a:pt x="45714" y="209000"/>
                      <a:pt x="45714" y="158459"/>
                    </a:cubicBezTo>
                    <a:cubicBezTo>
                      <a:pt x="45714" y="158459"/>
                      <a:pt x="45714" y="157163"/>
                      <a:pt x="45714" y="157163"/>
                    </a:cubicBezTo>
                    <a:close/>
                    <a:moveTo>
                      <a:pt x="34601" y="131763"/>
                    </a:moveTo>
                    <a:lnTo>
                      <a:pt x="34601" y="246063"/>
                    </a:lnTo>
                    <a:lnTo>
                      <a:pt x="161601" y="311151"/>
                    </a:lnTo>
                    <a:lnTo>
                      <a:pt x="161601" y="133351"/>
                    </a:lnTo>
                    <a:lnTo>
                      <a:pt x="134613" y="133351"/>
                    </a:lnTo>
                    <a:close/>
                    <a:moveTo>
                      <a:pt x="235241" y="15875"/>
                    </a:moveTo>
                    <a:cubicBezTo>
                      <a:pt x="235241" y="15875"/>
                      <a:pt x="235241" y="15875"/>
                      <a:pt x="147314" y="120775"/>
                    </a:cubicBezTo>
                    <a:cubicBezTo>
                      <a:pt x="147314" y="120775"/>
                      <a:pt x="147314" y="120775"/>
                      <a:pt x="165417" y="120775"/>
                    </a:cubicBezTo>
                    <a:cubicBezTo>
                      <a:pt x="169296" y="120775"/>
                      <a:pt x="171882" y="123365"/>
                      <a:pt x="171882" y="127251"/>
                    </a:cubicBezTo>
                    <a:cubicBezTo>
                      <a:pt x="171882" y="127251"/>
                      <a:pt x="171882" y="127251"/>
                      <a:pt x="171882" y="311150"/>
                    </a:cubicBezTo>
                    <a:cubicBezTo>
                      <a:pt x="171882" y="311150"/>
                      <a:pt x="171882" y="311150"/>
                      <a:pt x="222311" y="285249"/>
                    </a:cubicBezTo>
                    <a:cubicBezTo>
                      <a:pt x="222311" y="285249"/>
                      <a:pt x="222311" y="285249"/>
                      <a:pt x="222311" y="157037"/>
                    </a:cubicBezTo>
                    <a:cubicBezTo>
                      <a:pt x="222311" y="155742"/>
                      <a:pt x="222311" y="154447"/>
                      <a:pt x="223604" y="154447"/>
                    </a:cubicBezTo>
                    <a:cubicBezTo>
                      <a:pt x="223604" y="154447"/>
                      <a:pt x="223604" y="154447"/>
                      <a:pt x="257223" y="151857"/>
                    </a:cubicBezTo>
                    <a:cubicBezTo>
                      <a:pt x="257223" y="151857"/>
                      <a:pt x="258516" y="151857"/>
                      <a:pt x="258516" y="151857"/>
                    </a:cubicBezTo>
                    <a:cubicBezTo>
                      <a:pt x="258516" y="153152"/>
                      <a:pt x="259809" y="153152"/>
                      <a:pt x="259809" y="153152"/>
                    </a:cubicBezTo>
                    <a:cubicBezTo>
                      <a:pt x="259809" y="153152"/>
                      <a:pt x="259809" y="153152"/>
                      <a:pt x="259809" y="265823"/>
                    </a:cubicBezTo>
                    <a:cubicBezTo>
                      <a:pt x="259809" y="265823"/>
                      <a:pt x="259809" y="265823"/>
                      <a:pt x="293429" y="247692"/>
                    </a:cubicBezTo>
                    <a:cubicBezTo>
                      <a:pt x="293429" y="247692"/>
                      <a:pt x="293429" y="247692"/>
                      <a:pt x="294722" y="118185"/>
                    </a:cubicBezTo>
                    <a:cubicBezTo>
                      <a:pt x="294722" y="116890"/>
                      <a:pt x="294722" y="115595"/>
                      <a:pt x="296015" y="114300"/>
                    </a:cubicBezTo>
                    <a:cubicBezTo>
                      <a:pt x="297308" y="113005"/>
                      <a:pt x="298601" y="111710"/>
                      <a:pt x="301187" y="111710"/>
                    </a:cubicBezTo>
                    <a:lnTo>
                      <a:pt x="307652" y="113005"/>
                    </a:lnTo>
                    <a:cubicBezTo>
                      <a:pt x="307652" y="113005"/>
                      <a:pt x="307652" y="113005"/>
                      <a:pt x="235241" y="15875"/>
                    </a:cubicBezTo>
                    <a:close/>
                    <a:moveTo>
                      <a:pt x="235348" y="0"/>
                    </a:moveTo>
                    <a:cubicBezTo>
                      <a:pt x="235348" y="0"/>
                      <a:pt x="237938" y="0"/>
                      <a:pt x="239233" y="0"/>
                    </a:cubicBezTo>
                    <a:cubicBezTo>
                      <a:pt x="241823" y="1299"/>
                      <a:pt x="241823" y="2598"/>
                      <a:pt x="241823" y="2598"/>
                    </a:cubicBezTo>
                    <a:cubicBezTo>
                      <a:pt x="241823" y="2598"/>
                      <a:pt x="241823" y="2598"/>
                      <a:pt x="327286" y="115599"/>
                    </a:cubicBezTo>
                    <a:cubicBezTo>
                      <a:pt x="327286" y="115599"/>
                      <a:pt x="329876" y="119496"/>
                      <a:pt x="327286" y="123392"/>
                    </a:cubicBezTo>
                    <a:cubicBezTo>
                      <a:pt x="324697" y="125990"/>
                      <a:pt x="322107" y="125990"/>
                      <a:pt x="322107" y="125990"/>
                    </a:cubicBezTo>
                    <a:cubicBezTo>
                      <a:pt x="322107" y="125990"/>
                      <a:pt x="322107" y="125990"/>
                      <a:pt x="307863" y="124691"/>
                    </a:cubicBezTo>
                    <a:cubicBezTo>
                      <a:pt x="307863" y="124691"/>
                      <a:pt x="307863" y="124691"/>
                      <a:pt x="307863" y="251980"/>
                    </a:cubicBezTo>
                    <a:cubicBezTo>
                      <a:pt x="307863" y="254578"/>
                      <a:pt x="306568" y="255877"/>
                      <a:pt x="303978" y="257175"/>
                    </a:cubicBezTo>
                    <a:cubicBezTo>
                      <a:pt x="303978" y="257175"/>
                      <a:pt x="303978" y="257175"/>
                      <a:pt x="169308" y="327314"/>
                    </a:cubicBezTo>
                    <a:cubicBezTo>
                      <a:pt x="169308" y="327314"/>
                      <a:pt x="168013" y="328613"/>
                      <a:pt x="166718" y="328613"/>
                    </a:cubicBezTo>
                    <a:cubicBezTo>
                      <a:pt x="165424" y="328613"/>
                      <a:pt x="164129" y="327314"/>
                      <a:pt x="164129" y="327314"/>
                    </a:cubicBezTo>
                    <a:cubicBezTo>
                      <a:pt x="164129" y="327314"/>
                      <a:pt x="164129" y="327314"/>
                      <a:pt x="25574" y="254578"/>
                    </a:cubicBezTo>
                    <a:cubicBezTo>
                      <a:pt x="22984" y="254578"/>
                      <a:pt x="21689" y="251980"/>
                      <a:pt x="21689" y="249382"/>
                    </a:cubicBezTo>
                    <a:cubicBezTo>
                      <a:pt x="21689" y="249382"/>
                      <a:pt x="21689" y="249382"/>
                      <a:pt x="21689" y="129887"/>
                    </a:cubicBezTo>
                    <a:cubicBezTo>
                      <a:pt x="21689" y="129887"/>
                      <a:pt x="21689" y="129887"/>
                      <a:pt x="6150" y="129887"/>
                    </a:cubicBezTo>
                    <a:cubicBezTo>
                      <a:pt x="3561" y="129887"/>
                      <a:pt x="2266" y="128588"/>
                      <a:pt x="971" y="127289"/>
                    </a:cubicBezTo>
                    <a:cubicBezTo>
                      <a:pt x="-324" y="125990"/>
                      <a:pt x="-324" y="123392"/>
                      <a:pt x="971" y="120795"/>
                    </a:cubicBezTo>
                    <a:cubicBezTo>
                      <a:pt x="971" y="120795"/>
                      <a:pt x="971" y="120795"/>
                      <a:pt x="34638" y="54552"/>
                    </a:cubicBezTo>
                    <a:cubicBezTo>
                      <a:pt x="35933" y="51955"/>
                      <a:pt x="37228" y="51955"/>
                      <a:pt x="38523" y="50656"/>
                    </a:cubicBezTo>
                    <a:cubicBezTo>
                      <a:pt x="38523" y="50656"/>
                      <a:pt x="38523" y="50656"/>
                      <a:pt x="59241" y="45460"/>
                    </a:cubicBezTo>
                    <a:cubicBezTo>
                      <a:pt x="59241" y="45460"/>
                      <a:pt x="59241" y="45460"/>
                      <a:pt x="59241" y="27276"/>
                    </a:cubicBezTo>
                    <a:cubicBezTo>
                      <a:pt x="59241" y="24678"/>
                      <a:pt x="60536" y="22081"/>
                      <a:pt x="63126" y="20782"/>
                    </a:cubicBezTo>
                    <a:cubicBezTo>
                      <a:pt x="63126" y="20782"/>
                      <a:pt x="63126" y="20782"/>
                      <a:pt x="83844" y="14287"/>
                    </a:cubicBezTo>
                    <a:cubicBezTo>
                      <a:pt x="83844" y="14287"/>
                      <a:pt x="83844" y="14287"/>
                      <a:pt x="85139" y="14287"/>
                    </a:cubicBezTo>
                    <a:cubicBezTo>
                      <a:pt x="86434" y="14287"/>
                      <a:pt x="86434" y="14287"/>
                      <a:pt x="86434" y="14287"/>
                    </a:cubicBezTo>
                    <a:cubicBezTo>
                      <a:pt x="86434" y="14287"/>
                      <a:pt x="86434" y="14287"/>
                      <a:pt x="98088" y="16885"/>
                    </a:cubicBezTo>
                    <a:cubicBezTo>
                      <a:pt x="100678" y="16885"/>
                      <a:pt x="103268" y="19483"/>
                      <a:pt x="103268" y="22081"/>
                    </a:cubicBezTo>
                    <a:cubicBezTo>
                      <a:pt x="103268" y="22081"/>
                      <a:pt x="103268" y="22081"/>
                      <a:pt x="103268" y="33771"/>
                    </a:cubicBezTo>
                    <a:cubicBezTo>
                      <a:pt x="103268" y="33771"/>
                      <a:pt x="103268" y="33771"/>
                      <a:pt x="235348" y="0"/>
                    </a:cubicBezTo>
                    <a:close/>
                  </a:path>
                </a:pathLst>
              </a:custGeom>
              <a:solidFill>
                <a:schemeClr val="bg1"/>
              </a:solidFill>
              <a:ln>
                <a:noFill/>
              </a:ln>
            </p:spPr>
            <p:txBody>
              <a:bodyPr anchor="ctr"/>
              <a:lstStyle/>
              <a:p>
                <a:pPr algn="ctr"/>
                <a:endParaRPr/>
              </a:p>
            </p:txBody>
          </p:sp>
        </p:grpSp>
      </p:grpSp>
      <p:grpSp>
        <p:nvGrpSpPr>
          <p:cNvPr id="7" name="千图PPT彼岸天：ID 8661124库_组合 6"/>
          <p:cNvGrpSpPr/>
          <p:nvPr>
            <p:custDataLst>
              <p:tags r:id="rId4"/>
            </p:custDataLst>
          </p:nvPr>
        </p:nvGrpSpPr>
        <p:grpSpPr>
          <a:xfrm>
            <a:off x="8381417" y="2228282"/>
            <a:ext cx="2332469" cy="2933458"/>
            <a:chOff x="5208390" y="2240868"/>
            <a:chExt cx="2332469" cy="2933458"/>
          </a:xfrm>
        </p:grpSpPr>
        <p:grpSp>
          <p:nvGrpSpPr>
            <p:cNvPr id="8" name="组合 7"/>
            <p:cNvGrpSpPr/>
            <p:nvPr/>
          </p:nvGrpSpPr>
          <p:grpSpPr>
            <a:xfrm>
              <a:off x="5232426" y="4386932"/>
              <a:ext cx="1715248" cy="787394"/>
              <a:chOff x="5122025" y="525814"/>
              <a:chExt cx="2020976" cy="927740"/>
            </a:xfrm>
          </p:grpSpPr>
          <p:sp>
            <p:nvSpPr>
              <p:cNvPr id="14" name="文本框 37"/>
              <p:cNvSpPr txBox="1"/>
              <p:nvPr/>
            </p:nvSpPr>
            <p:spPr>
              <a:xfrm>
                <a:off x="5122026" y="826908"/>
                <a:ext cx="2020975" cy="626646"/>
              </a:xfrm>
              <a:prstGeom prst="rect">
                <a:avLst/>
              </a:prstGeom>
              <a:noFill/>
            </p:spPr>
            <p:txBody>
              <a:bodyPr wrap="square" lIns="0" tIns="0" rIns="0" bIns="0" anchor="ctr" anchorCtr="1">
                <a:normAutofit lnSpcReduction="10000"/>
              </a:bodyPr>
              <a:lstStyle/>
              <a:p>
                <a:pPr algn="ctr">
                  <a:lnSpc>
                    <a:spcPct val="120000"/>
                  </a:lnSpc>
                  <a:spcBef>
                    <a:spcPct val="0"/>
                  </a:spcBef>
                </a:pPr>
                <a:r>
                  <a:rPr lang="zh-CN" altLang="en-US" sz="1000" dirty="0" smtClean="0"/>
                  <a:t>点击此处更换文本点击此处更换文本点击此处更换文本点击此处更换文本</a:t>
                </a:r>
                <a:endParaRPr sz="1000" dirty="0"/>
              </a:p>
            </p:txBody>
          </p:sp>
          <p:sp>
            <p:nvSpPr>
              <p:cNvPr id="15" name="矩形 14"/>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2"/>
                    </a:solidFill>
                  </a:rPr>
                  <a:t>输入标题文本</a:t>
                </a:r>
              </a:p>
            </p:txBody>
          </p:sp>
        </p:grpSp>
        <p:grpSp>
          <p:nvGrpSpPr>
            <p:cNvPr id="9" name="组合 8"/>
            <p:cNvGrpSpPr/>
            <p:nvPr/>
          </p:nvGrpSpPr>
          <p:grpSpPr>
            <a:xfrm>
              <a:off x="5208390" y="2240868"/>
              <a:ext cx="2332469" cy="1908503"/>
              <a:chOff x="5208390" y="2240868"/>
              <a:chExt cx="2332469" cy="1908503"/>
            </a:xfrm>
          </p:grpSpPr>
          <p:sp>
            <p:nvSpPr>
              <p:cNvPr id="10" name="等腰三角形 9"/>
              <p:cNvSpPr/>
              <p:nvPr/>
            </p:nvSpPr>
            <p:spPr>
              <a:xfrm>
                <a:off x="6240459" y="2240868"/>
                <a:ext cx="1300400" cy="1908503"/>
              </a:xfrm>
              <a:prstGeom prst="triangle">
                <a:avLst/>
              </a:prstGeom>
              <a:solidFill>
                <a:schemeClr val="accent4">
                  <a:alpha val="66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等腰三角形 10"/>
              <p:cNvSpPr/>
              <p:nvPr/>
            </p:nvSpPr>
            <p:spPr>
              <a:xfrm>
                <a:off x="5620712" y="2240868"/>
                <a:ext cx="1300401" cy="1908503"/>
              </a:xfrm>
              <a:prstGeom prst="triangle">
                <a:avLst/>
              </a:prstGeom>
              <a:solidFill>
                <a:schemeClr val="accent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等腰三角形 11"/>
              <p:cNvSpPr/>
              <p:nvPr/>
            </p:nvSpPr>
            <p:spPr>
              <a:xfrm>
                <a:off x="5208390" y="3305697"/>
                <a:ext cx="824645" cy="843674"/>
              </a:xfrm>
              <a:prstGeom prst="triangle">
                <a:avLst/>
              </a:prstGeom>
              <a:solidFill>
                <a:schemeClr val="accent4">
                  <a:lumMod val="60000"/>
                  <a:lumOff val="4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r>
                  <a:rPr lang="en-US" altLang="zh-CN" sz="2000" b="1">
                    <a:solidFill>
                      <a:schemeClr val="bg1">
                        <a:lumMod val="100000"/>
                      </a:schemeClr>
                    </a:solidFill>
                  </a:rPr>
                  <a:t>4</a:t>
                </a:r>
                <a:endParaRPr lang="en-US" altLang="zh-CN" sz="2000" b="1" dirty="0">
                  <a:solidFill>
                    <a:schemeClr val="bg1">
                      <a:lumMod val="100000"/>
                    </a:schemeClr>
                  </a:solidFill>
                </a:endParaRPr>
              </a:p>
            </p:txBody>
          </p:sp>
          <p:sp>
            <p:nvSpPr>
              <p:cNvPr id="13" name="任意多边形 36" title="PVbvzsHBvL"/>
              <p:cNvSpPr>
                <a:spLocks noChangeAspect="1"/>
              </p:cNvSpPr>
              <p:nvPr/>
            </p:nvSpPr>
            <p:spPr bwMode="auto">
              <a:xfrm>
                <a:off x="6097962" y="3426358"/>
                <a:ext cx="345902" cy="435959"/>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p:spPr>
            <p:txBody>
              <a:bodyPr anchor="ctr"/>
              <a:lstStyle/>
              <a:p>
                <a:pPr algn="ctr"/>
                <a:endParaRPr/>
              </a:p>
            </p:txBody>
          </p:sp>
        </p:grpSp>
      </p:grpSp>
      <p:sp>
        <p:nvSpPr>
          <p:cNvPr id="2" name="矩形 1"/>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7" presetClass="entr" presetSubtype="4"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ppt_x</p:attrName>
                                        </p:attrNameLst>
                                      </p:cBhvr>
                                      <p:tavLst>
                                        <p:tav tm="0">
                                          <p:val>
                                            <p:strVal val="#ppt_x"/>
                                          </p:val>
                                        </p:tav>
                                        <p:tav tm="100000">
                                          <p:val>
                                            <p:strVal val="#ppt_x"/>
                                          </p:val>
                                        </p:tav>
                                      </p:tavLst>
                                    </p:anim>
                                    <p:anim calcmode="lin" valueType="num">
                                      <p:cBhvr>
                                        <p:cTn id="15" dur="500" fill="hold"/>
                                        <p:tgtEl>
                                          <p:spTgt spid="5"/>
                                        </p:tgtEl>
                                        <p:attrNameLst>
                                          <p:attrName>ppt_y</p:attrName>
                                        </p:attrNameLst>
                                      </p:cBhvr>
                                      <p:tavLst>
                                        <p:tav tm="0">
                                          <p:val>
                                            <p:strVal val="#ppt_y+#ppt_h/2"/>
                                          </p:val>
                                        </p:tav>
                                        <p:tav tm="100000">
                                          <p:val>
                                            <p:strVal val="#ppt_y"/>
                                          </p:val>
                                        </p:tav>
                                      </p:tavLst>
                                    </p:anim>
                                    <p:anim calcmode="lin" valueType="num">
                                      <p:cBhvr>
                                        <p:cTn id="16" dur="500" fill="hold"/>
                                        <p:tgtEl>
                                          <p:spTgt spid="5"/>
                                        </p:tgtEl>
                                        <p:attrNameLst>
                                          <p:attrName>ppt_w</p:attrName>
                                        </p:attrNameLst>
                                      </p:cBhvr>
                                      <p:tavLst>
                                        <p:tav tm="0">
                                          <p:val>
                                            <p:strVal val="#ppt_w"/>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childTnLst>
                                </p:cTn>
                              </p:par>
                            </p:childTnLst>
                          </p:cTn>
                        </p:par>
                        <p:par>
                          <p:cTn id="18" fill="hold">
                            <p:stCondLst>
                              <p:cond delay="1000"/>
                            </p:stCondLst>
                            <p:childTnLst>
                              <p:par>
                                <p:cTn id="19" presetID="17"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ppt_x</p:attrName>
                                        </p:attrNameLst>
                                      </p:cBhvr>
                                      <p:tavLst>
                                        <p:tav tm="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ppt_h/2"/>
                                          </p:val>
                                        </p:tav>
                                        <p:tav tm="100000">
                                          <p:val>
                                            <p:strVal val="#ppt_y"/>
                                          </p:val>
                                        </p:tav>
                                      </p:tavLst>
                                    </p:anim>
                                    <p:anim calcmode="lin" valueType="num">
                                      <p:cBhvr>
                                        <p:cTn id="23" dur="500" fill="hold"/>
                                        <p:tgtEl>
                                          <p:spTgt spid="6"/>
                                        </p:tgtEl>
                                        <p:attrNameLst>
                                          <p:attrName>ppt_w</p:attrName>
                                        </p:attrNameLst>
                                      </p:cBhvr>
                                      <p:tavLst>
                                        <p:tav tm="0">
                                          <p:val>
                                            <p:strVal val="#ppt_w"/>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17" presetClass="entr" presetSubtype="4"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ppt_x</p:attrName>
                                        </p:attrNameLst>
                                      </p:cBhvr>
                                      <p:tavLst>
                                        <p:tav tm="0">
                                          <p:val>
                                            <p:strVal val="#ppt_x"/>
                                          </p:val>
                                        </p:tav>
                                        <p:tav tm="100000">
                                          <p:val>
                                            <p:strVal val="#ppt_x"/>
                                          </p:val>
                                        </p:tav>
                                      </p:tavLst>
                                    </p:anim>
                                    <p:anim calcmode="lin" valueType="num">
                                      <p:cBhvr>
                                        <p:cTn id="29" dur="500" fill="hold"/>
                                        <p:tgtEl>
                                          <p:spTgt spid="7"/>
                                        </p:tgtEl>
                                        <p:attrNameLst>
                                          <p:attrName>ppt_y</p:attrName>
                                        </p:attrNameLst>
                                      </p:cBhvr>
                                      <p:tavLst>
                                        <p:tav tm="0">
                                          <p:val>
                                            <p:strVal val="#ppt_y+#ppt_h/2"/>
                                          </p:val>
                                        </p:tav>
                                        <p:tav tm="100000">
                                          <p:val>
                                            <p:strVal val="#ppt_y"/>
                                          </p:val>
                                        </p:tav>
                                      </p:tavLst>
                                    </p:anim>
                                    <p:anim calcmode="lin" valueType="num">
                                      <p:cBhvr>
                                        <p:cTn id="30" dur="500" fill="hold"/>
                                        <p:tgtEl>
                                          <p:spTgt spid="7"/>
                                        </p:tgtEl>
                                        <p:attrNameLst>
                                          <p:attrName>ppt_w</p:attrName>
                                        </p:attrNameLst>
                                      </p:cBhvr>
                                      <p:tavLst>
                                        <p:tav tm="0">
                                          <p:val>
                                            <p:strVal val="#ppt_w"/>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千图PPT彼岸天：ID 8661124库_组合 28"/>
          <p:cNvGrpSpPr/>
          <p:nvPr>
            <p:custDataLst>
              <p:tags r:id="rId1"/>
            </p:custDataLst>
          </p:nvPr>
        </p:nvGrpSpPr>
        <p:grpSpPr>
          <a:xfrm>
            <a:off x="8347285" y="4545829"/>
            <a:ext cx="2623811" cy="1124451"/>
            <a:chOff x="8347285" y="4545829"/>
            <a:chExt cx="2623811" cy="1124451"/>
          </a:xfrm>
        </p:grpSpPr>
        <p:sp>
          <p:nvSpPr>
            <p:cNvPr id="18" name="矩形 17"/>
            <p:cNvSpPr/>
            <p:nvPr/>
          </p:nvSpPr>
          <p:spPr>
            <a:xfrm>
              <a:off x="8347285" y="4915814"/>
              <a:ext cx="2623811" cy="754466"/>
            </a:xfrm>
            <a:prstGeom prst="rect">
              <a:avLst/>
            </a:prstGeom>
            <a:ln w="12700">
              <a:miter lim="400000"/>
            </a:ln>
          </p:spPr>
          <p:txBody>
            <a:bodyPr wrap="square" lIns="0" tIns="0" rIns="0" bIns="0" anchor="t" anchorCtr="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21" name="矩形 20"/>
            <p:cNvSpPr/>
            <p:nvPr/>
          </p:nvSpPr>
          <p:spPr>
            <a:xfrm>
              <a:off x="8347285" y="4545829"/>
              <a:ext cx="1961445" cy="277758"/>
            </a:xfrm>
            <a:prstGeom prst="rect">
              <a:avLst/>
            </a:prstGeom>
            <a:ln w="12700">
              <a:miter lim="400000"/>
            </a:ln>
          </p:spPr>
          <p:txBody>
            <a:bodyPr wrap="none" lIns="0" tIns="0" rIns="0" bIns="0" anchor="ctr">
              <a:normAutofit/>
            </a:bodyPr>
            <a:lstStyle/>
            <a:p>
              <a:r>
                <a:rPr lang="zh-CN" altLang="en-US" b="1" dirty="0">
                  <a:solidFill>
                    <a:schemeClr val="accent3">
                      <a:lumMod val="100000"/>
                    </a:schemeClr>
                  </a:solidFill>
                </a:rPr>
                <a:t>输入标题文本</a:t>
              </a:r>
            </a:p>
          </p:txBody>
        </p:sp>
      </p:grpSp>
      <p:grpSp>
        <p:nvGrpSpPr>
          <p:cNvPr id="2" name="千图PPT彼岸天：ID 8661124库_组合 1"/>
          <p:cNvGrpSpPr/>
          <p:nvPr>
            <p:custDataLst>
              <p:tags r:id="rId2"/>
            </p:custDataLst>
          </p:nvPr>
        </p:nvGrpSpPr>
        <p:grpSpPr>
          <a:xfrm>
            <a:off x="1214010" y="2530407"/>
            <a:ext cx="2707926" cy="3086785"/>
            <a:chOff x="1214010" y="2530407"/>
            <a:chExt cx="2707926" cy="3086785"/>
          </a:xfrm>
        </p:grpSpPr>
        <p:sp>
          <p:nvSpPr>
            <p:cNvPr id="9" name="矩形: 圆角 8"/>
            <p:cNvSpPr/>
            <p:nvPr/>
          </p:nvSpPr>
          <p:spPr>
            <a:xfrm>
              <a:off x="1214010" y="3699134"/>
              <a:ext cx="2707926" cy="1918058"/>
            </a:xfrm>
            <a:prstGeom prst="roundRect">
              <a:avLst>
                <a:gd name="adj" fmla="val 4881"/>
              </a:avLst>
            </a:prstGeom>
            <a:solidFill>
              <a:schemeClr val="accent1">
                <a:lumMod val="100000"/>
              </a:schemeClr>
            </a:solidFill>
            <a:ln w="12700" cap="flat">
              <a:noFill/>
              <a:miter lim="400000"/>
            </a:ln>
            <a:effectLst/>
          </p:spPr>
          <p:txBody>
            <a:bodyPr anchor="ctr"/>
            <a:lstStyle/>
            <a:p>
              <a:pPr algn="ctr"/>
              <a:endParaRPr/>
            </a:p>
          </p:txBody>
        </p:sp>
        <p:sp>
          <p:nvSpPr>
            <p:cNvPr id="10" name="任意多边形: 形状 9"/>
            <p:cNvSpPr/>
            <p:nvPr/>
          </p:nvSpPr>
          <p:spPr>
            <a:xfrm>
              <a:off x="1709643" y="2530407"/>
              <a:ext cx="1716659" cy="1167946"/>
            </a:xfrm>
            <a:custGeom>
              <a:avLst/>
              <a:gdLst/>
              <a:ahLst/>
              <a:cxnLst>
                <a:cxn ang="0">
                  <a:pos x="wd2" y="hd2"/>
                </a:cxn>
                <a:cxn ang="5400000">
                  <a:pos x="wd2" y="hd2"/>
                </a:cxn>
                <a:cxn ang="10800000">
                  <a:pos x="wd2" y="hd2"/>
                </a:cxn>
                <a:cxn ang="16200000">
                  <a:pos x="wd2" y="hd2"/>
                </a:cxn>
              </a:cxnLst>
              <a:rect l="0" t="0" r="r" b="b"/>
              <a:pathLst>
                <a:path w="21599" h="19574" extrusionOk="0">
                  <a:moveTo>
                    <a:pt x="2046" y="6078"/>
                  </a:moveTo>
                  <a:cubicBezTo>
                    <a:pt x="1388" y="7243"/>
                    <a:pt x="850" y="8551"/>
                    <a:pt x="452" y="9956"/>
                  </a:cubicBezTo>
                  <a:cubicBezTo>
                    <a:pt x="-1" y="12226"/>
                    <a:pt x="0" y="14560"/>
                    <a:pt x="0" y="18390"/>
                  </a:cubicBezTo>
                  <a:cubicBezTo>
                    <a:pt x="0" y="18813"/>
                    <a:pt x="3" y="19156"/>
                    <a:pt x="4" y="19544"/>
                  </a:cubicBezTo>
                  <a:lnTo>
                    <a:pt x="2179" y="19574"/>
                  </a:lnTo>
                  <a:cubicBezTo>
                    <a:pt x="2179" y="19191"/>
                    <a:pt x="2175" y="18843"/>
                    <a:pt x="2175" y="18420"/>
                  </a:cubicBezTo>
                  <a:cubicBezTo>
                    <a:pt x="2175" y="15115"/>
                    <a:pt x="2176" y="13102"/>
                    <a:pt x="2566" y="11143"/>
                  </a:cubicBezTo>
                  <a:cubicBezTo>
                    <a:pt x="2895" y="9921"/>
                    <a:pt x="3360" y="8791"/>
                    <a:pt x="3942" y="7796"/>
                  </a:cubicBezTo>
                  <a:cubicBezTo>
                    <a:pt x="7542" y="1639"/>
                    <a:pt x="13927" y="1639"/>
                    <a:pt x="17527" y="7796"/>
                  </a:cubicBezTo>
                  <a:cubicBezTo>
                    <a:pt x="18108" y="8791"/>
                    <a:pt x="18573" y="9921"/>
                    <a:pt x="18902" y="11143"/>
                  </a:cubicBezTo>
                  <a:cubicBezTo>
                    <a:pt x="19293" y="13102"/>
                    <a:pt x="19293" y="15115"/>
                    <a:pt x="19293" y="18420"/>
                  </a:cubicBezTo>
                  <a:cubicBezTo>
                    <a:pt x="19293" y="18843"/>
                    <a:pt x="19290" y="19191"/>
                    <a:pt x="19289" y="19574"/>
                  </a:cubicBezTo>
                  <a:lnTo>
                    <a:pt x="21596" y="19544"/>
                  </a:lnTo>
                  <a:cubicBezTo>
                    <a:pt x="21597" y="19156"/>
                    <a:pt x="21598" y="18813"/>
                    <a:pt x="21598" y="18390"/>
                  </a:cubicBezTo>
                  <a:cubicBezTo>
                    <a:pt x="21598" y="14560"/>
                    <a:pt x="21599" y="12226"/>
                    <a:pt x="21146" y="9956"/>
                  </a:cubicBezTo>
                  <a:cubicBezTo>
                    <a:pt x="20748" y="8551"/>
                    <a:pt x="20210" y="7243"/>
                    <a:pt x="19552" y="6078"/>
                  </a:cubicBezTo>
                  <a:cubicBezTo>
                    <a:pt x="14969" y="-2026"/>
                    <a:pt x="6629" y="-2026"/>
                    <a:pt x="2046" y="6078"/>
                  </a:cubicBezTo>
                  <a:close/>
                </a:path>
              </a:pathLst>
            </a:custGeom>
            <a:solidFill>
              <a:srgbClr val="EDEFF3"/>
            </a:solidFill>
            <a:ln w="12700" cap="flat">
              <a:noFill/>
              <a:miter lim="400000"/>
            </a:ln>
            <a:effectLst/>
          </p:spPr>
          <p:txBody>
            <a:bodyPr anchor="ctr"/>
            <a:lstStyle/>
            <a:p>
              <a:pPr algn="ctr"/>
              <a:endParaRPr/>
            </a:p>
          </p:txBody>
        </p:sp>
        <p:sp>
          <p:nvSpPr>
            <p:cNvPr id="14" name="椭圆 13"/>
            <p:cNvSpPr/>
            <p:nvPr/>
          </p:nvSpPr>
          <p:spPr>
            <a:xfrm>
              <a:off x="2088542" y="4224802"/>
              <a:ext cx="944617" cy="944617"/>
            </a:xfrm>
            <a:prstGeom prst="ellipse">
              <a:avLst/>
            </a:prstGeom>
            <a:solidFill>
              <a:schemeClr val="bg1"/>
            </a:solidFill>
            <a:ln>
              <a:solidFill>
                <a:schemeClr val="bg1">
                  <a:lumMod val="95000"/>
                </a:schemeClr>
              </a:solidFill>
              <a:miter lim="400000"/>
            </a:ln>
          </p:spPr>
          <p:txBody>
            <a:bodyPr anchor="ctr"/>
            <a:lstStyle/>
            <a:p>
              <a:pPr algn="ctr"/>
              <a:endParaRPr/>
            </a:p>
          </p:txBody>
        </p:sp>
        <p:sp>
          <p:nvSpPr>
            <p:cNvPr id="22" name="任意多边形: 形状 21"/>
            <p:cNvSpPr/>
            <p:nvPr/>
          </p:nvSpPr>
          <p:spPr bwMode="auto">
            <a:xfrm>
              <a:off x="2346565" y="4439459"/>
              <a:ext cx="428569" cy="515303"/>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solidFill>
              <a:schemeClr val="accent1"/>
            </a:solidFill>
            <a:ln w="19050">
              <a:noFill/>
              <a:round/>
            </a:ln>
          </p:spPr>
          <p:txBody>
            <a:bodyPr anchor="ctr"/>
            <a:lstStyle/>
            <a:p>
              <a:pPr algn="ctr"/>
              <a:endParaRPr/>
            </a:p>
          </p:txBody>
        </p:sp>
      </p:grpSp>
      <p:grpSp>
        <p:nvGrpSpPr>
          <p:cNvPr id="25" name="千图PPT彼岸天：ID 8661124库_组合 24"/>
          <p:cNvGrpSpPr/>
          <p:nvPr>
            <p:custDataLst>
              <p:tags r:id="rId3"/>
            </p:custDataLst>
          </p:nvPr>
        </p:nvGrpSpPr>
        <p:grpSpPr>
          <a:xfrm>
            <a:off x="4486902" y="3753991"/>
            <a:ext cx="1634520" cy="1863200"/>
            <a:chOff x="4486902" y="3753991"/>
            <a:chExt cx="1634520" cy="1863200"/>
          </a:xfrm>
        </p:grpSpPr>
        <p:sp>
          <p:nvSpPr>
            <p:cNvPr id="7" name="矩形: 圆角 6"/>
            <p:cNvSpPr/>
            <p:nvPr/>
          </p:nvSpPr>
          <p:spPr>
            <a:xfrm>
              <a:off x="4486902" y="4459440"/>
              <a:ext cx="1634520" cy="1157751"/>
            </a:xfrm>
            <a:prstGeom prst="roundRect">
              <a:avLst>
                <a:gd name="adj" fmla="val 4881"/>
              </a:avLst>
            </a:prstGeom>
            <a:solidFill>
              <a:schemeClr val="accent2">
                <a:lumMod val="100000"/>
              </a:schemeClr>
            </a:solidFill>
            <a:ln w="12700" cap="flat">
              <a:noFill/>
              <a:miter lim="400000"/>
            </a:ln>
            <a:effectLst/>
          </p:spPr>
          <p:txBody>
            <a:bodyPr anchor="ctr"/>
            <a:lstStyle/>
            <a:p>
              <a:pPr algn="ctr"/>
              <a:endParaRPr/>
            </a:p>
          </p:txBody>
        </p:sp>
        <p:sp>
          <p:nvSpPr>
            <p:cNvPr id="8" name="椭圆 7"/>
            <p:cNvSpPr/>
            <p:nvPr/>
          </p:nvSpPr>
          <p:spPr>
            <a:xfrm>
              <a:off x="4922478" y="4685116"/>
              <a:ext cx="749124" cy="749123"/>
            </a:xfrm>
            <a:prstGeom prst="ellipse">
              <a:avLst/>
            </a:prstGeom>
            <a:solidFill>
              <a:schemeClr val="bg1"/>
            </a:solidFill>
            <a:ln>
              <a:solidFill>
                <a:schemeClr val="bg1">
                  <a:lumMod val="95000"/>
                </a:schemeClr>
              </a:solidFill>
              <a:miter lim="400000"/>
            </a:ln>
          </p:spPr>
          <p:txBody>
            <a:bodyPr anchor="ctr"/>
            <a:lstStyle/>
            <a:p>
              <a:pPr algn="ctr"/>
              <a:endParaRPr/>
            </a:p>
          </p:txBody>
        </p:sp>
        <p:sp>
          <p:nvSpPr>
            <p:cNvPr id="11" name="任意多边形: 形状 10"/>
            <p:cNvSpPr/>
            <p:nvPr/>
          </p:nvSpPr>
          <p:spPr>
            <a:xfrm>
              <a:off x="4786069" y="3753991"/>
              <a:ext cx="1036186" cy="704977"/>
            </a:xfrm>
            <a:custGeom>
              <a:avLst/>
              <a:gdLst/>
              <a:ahLst/>
              <a:cxnLst>
                <a:cxn ang="0">
                  <a:pos x="wd2" y="hd2"/>
                </a:cxn>
                <a:cxn ang="5400000">
                  <a:pos x="wd2" y="hd2"/>
                </a:cxn>
                <a:cxn ang="10800000">
                  <a:pos x="wd2" y="hd2"/>
                </a:cxn>
                <a:cxn ang="16200000">
                  <a:pos x="wd2" y="hd2"/>
                </a:cxn>
              </a:cxnLst>
              <a:rect l="0" t="0" r="r" b="b"/>
              <a:pathLst>
                <a:path w="21599" h="19574" extrusionOk="0">
                  <a:moveTo>
                    <a:pt x="2046" y="6078"/>
                  </a:moveTo>
                  <a:cubicBezTo>
                    <a:pt x="1388" y="7243"/>
                    <a:pt x="850" y="8551"/>
                    <a:pt x="452" y="9956"/>
                  </a:cubicBezTo>
                  <a:cubicBezTo>
                    <a:pt x="-1" y="12226"/>
                    <a:pt x="0" y="14560"/>
                    <a:pt x="0" y="18390"/>
                  </a:cubicBezTo>
                  <a:cubicBezTo>
                    <a:pt x="0" y="18813"/>
                    <a:pt x="3" y="19156"/>
                    <a:pt x="4" y="19544"/>
                  </a:cubicBezTo>
                  <a:lnTo>
                    <a:pt x="2179" y="19574"/>
                  </a:lnTo>
                  <a:cubicBezTo>
                    <a:pt x="2179" y="19191"/>
                    <a:pt x="2175" y="18843"/>
                    <a:pt x="2175" y="18420"/>
                  </a:cubicBezTo>
                  <a:cubicBezTo>
                    <a:pt x="2175" y="15115"/>
                    <a:pt x="2176" y="13102"/>
                    <a:pt x="2566" y="11143"/>
                  </a:cubicBezTo>
                  <a:cubicBezTo>
                    <a:pt x="2895" y="9921"/>
                    <a:pt x="3360" y="8791"/>
                    <a:pt x="3942" y="7796"/>
                  </a:cubicBezTo>
                  <a:cubicBezTo>
                    <a:pt x="7542" y="1639"/>
                    <a:pt x="13927" y="1639"/>
                    <a:pt x="17527" y="7796"/>
                  </a:cubicBezTo>
                  <a:cubicBezTo>
                    <a:pt x="18108" y="8791"/>
                    <a:pt x="18573" y="9921"/>
                    <a:pt x="18902" y="11143"/>
                  </a:cubicBezTo>
                  <a:cubicBezTo>
                    <a:pt x="19293" y="13102"/>
                    <a:pt x="19293" y="15115"/>
                    <a:pt x="19293" y="18420"/>
                  </a:cubicBezTo>
                  <a:cubicBezTo>
                    <a:pt x="19293" y="18843"/>
                    <a:pt x="19290" y="19191"/>
                    <a:pt x="19289" y="19574"/>
                  </a:cubicBezTo>
                  <a:lnTo>
                    <a:pt x="21596" y="19544"/>
                  </a:lnTo>
                  <a:cubicBezTo>
                    <a:pt x="21597" y="19156"/>
                    <a:pt x="21598" y="18813"/>
                    <a:pt x="21598" y="18390"/>
                  </a:cubicBezTo>
                  <a:cubicBezTo>
                    <a:pt x="21598" y="14560"/>
                    <a:pt x="21599" y="12226"/>
                    <a:pt x="21146" y="9956"/>
                  </a:cubicBezTo>
                  <a:cubicBezTo>
                    <a:pt x="20748" y="8551"/>
                    <a:pt x="20210" y="7243"/>
                    <a:pt x="19552" y="6078"/>
                  </a:cubicBezTo>
                  <a:cubicBezTo>
                    <a:pt x="14969" y="-2026"/>
                    <a:pt x="6629" y="-2026"/>
                    <a:pt x="2046" y="6078"/>
                  </a:cubicBezTo>
                  <a:close/>
                </a:path>
              </a:pathLst>
            </a:custGeom>
            <a:solidFill>
              <a:srgbClr val="EDEFF3"/>
            </a:solidFill>
            <a:ln w="12700" cap="flat">
              <a:noFill/>
              <a:miter lim="400000"/>
            </a:ln>
            <a:effectLst/>
          </p:spPr>
          <p:txBody>
            <a:bodyPr anchor="ctr"/>
            <a:lstStyle/>
            <a:p>
              <a:pPr algn="ctr"/>
              <a:endParaRPr/>
            </a:p>
          </p:txBody>
        </p:sp>
        <p:sp>
          <p:nvSpPr>
            <p:cNvPr id="23" name="任意多边形: 形状 22"/>
            <p:cNvSpPr/>
            <p:nvPr/>
          </p:nvSpPr>
          <p:spPr bwMode="auto">
            <a:xfrm>
              <a:off x="5039387" y="4818483"/>
              <a:ext cx="515303" cy="482387"/>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accent2"/>
            </a:solidFill>
            <a:ln w="19050">
              <a:noFill/>
              <a:round/>
            </a:ln>
          </p:spPr>
          <p:txBody>
            <a:bodyPr anchor="ctr"/>
            <a:lstStyle/>
            <a:p>
              <a:pPr algn="ctr"/>
              <a:endParaRPr/>
            </a:p>
          </p:txBody>
        </p:sp>
      </p:grpSp>
      <p:grpSp>
        <p:nvGrpSpPr>
          <p:cNvPr id="26" name="千图PPT彼岸天：ID 8661124库_组合 25"/>
          <p:cNvGrpSpPr/>
          <p:nvPr>
            <p:custDataLst>
              <p:tags r:id="rId4"/>
            </p:custDataLst>
          </p:nvPr>
        </p:nvGrpSpPr>
        <p:grpSpPr>
          <a:xfrm>
            <a:off x="6857817" y="4327880"/>
            <a:ext cx="1131067" cy="1289310"/>
            <a:chOff x="6857817" y="4327880"/>
            <a:chExt cx="1131067" cy="1289310"/>
          </a:xfrm>
        </p:grpSpPr>
        <p:sp>
          <p:nvSpPr>
            <p:cNvPr id="12" name="矩形: 圆角 11"/>
            <p:cNvSpPr/>
            <p:nvPr/>
          </p:nvSpPr>
          <p:spPr>
            <a:xfrm>
              <a:off x="6857817" y="4816041"/>
              <a:ext cx="1131067" cy="801149"/>
            </a:xfrm>
            <a:prstGeom prst="roundRect">
              <a:avLst>
                <a:gd name="adj" fmla="val 4881"/>
              </a:avLst>
            </a:prstGeom>
            <a:solidFill>
              <a:schemeClr val="accent3">
                <a:lumMod val="100000"/>
              </a:schemeClr>
            </a:solidFill>
            <a:ln w="12700" cap="flat">
              <a:noFill/>
              <a:miter lim="400000"/>
            </a:ln>
            <a:effectLst/>
          </p:spPr>
          <p:txBody>
            <a:bodyPr anchor="ctr"/>
            <a:lstStyle/>
            <a:p>
              <a:pPr algn="ctr"/>
              <a:endParaRPr/>
            </a:p>
          </p:txBody>
        </p:sp>
        <p:sp>
          <p:nvSpPr>
            <p:cNvPr id="13" name="任意多边形: 形状 12"/>
            <p:cNvSpPr/>
            <p:nvPr/>
          </p:nvSpPr>
          <p:spPr>
            <a:xfrm>
              <a:off x="7064837" y="4327880"/>
              <a:ext cx="717027" cy="487836"/>
            </a:xfrm>
            <a:custGeom>
              <a:avLst/>
              <a:gdLst/>
              <a:ahLst/>
              <a:cxnLst>
                <a:cxn ang="0">
                  <a:pos x="wd2" y="hd2"/>
                </a:cxn>
                <a:cxn ang="5400000">
                  <a:pos x="wd2" y="hd2"/>
                </a:cxn>
                <a:cxn ang="10800000">
                  <a:pos x="wd2" y="hd2"/>
                </a:cxn>
                <a:cxn ang="16200000">
                  <a:pos x="wd2" y="hd2"/>
                </a:cxn>
              </a:cxnLst>
              <a:rect l="0" t="0" r="r" b="b"/>
              <a:pathLst>
                <a:path w="21599" h="19574" extrusionOk="0">
                  <a:moveTo>
                    <a:pt x="2046" y="6078"/>
                  </a:moveTo>
                  <a:cubicBezTo>
                    <a:pt x="1388" y="7243"/>
                    <a:pt x="850" y="8551"/>
                    <a:pt x="452" y="9956"/>
                  </a:cubicBezTo>
                  <a:cubicBezTo>
                    <a:pt x="-1" y="12226"/>
                    <a:pt x="0" y="14560"/>
                    <a:pt x="0" y="18390"/>
                  </a:cubicBezTo>
                  <a:cubicBezTo>
                    <a:pt x="0" y="18813"/>
                    <a:pt x="3" y="19156"/>
                    <a:pt x="4" y="19544"/>
                  </a:cubicBezTo>
                  <a:lnTo>
                    <a:pt x="2179" y="19574"/>
                  </a:lnTo>
                  <a:cubicBezTo>
                    <a:pt x="2179" y="19191"/>
                    <a:pt x="2175" y="18843"/>
                    <a:pt x="2175" y="18420"/>
                  </a:cubicBezTo>
                  <a:cubicBezTo>
                    <a:pt x="2175" y="15115"/>
                    <a:pt x="2176" y="13102"/>
                    <a:pt x="2566" y="11143"/>
                  </a:cubicBezTo>
                  <a:cubicBezTo>
                    <a:pt x="2895" y="9921"/>
                    <a:pt x="3360" y="8791"/>
                    <a:pt x="3942" y="7796"/>
                  </a:cubicBezTo>
                  <a:cubicBezTo>
                    <a:pt x="7542" y="1639"/>
                    <a:pt x="13927" y="1639"/>
                    <a:pt x="17527" y="7796"/>
                  </a:cubicBezTo>
                  <a:cubicBezTo>
                    <a:pt x="18108" y="8791"/>
                    <a:pt x="18573" y="9921"/>
                    <a:pt x="18902" y="11143"/>
                  </a:cubicBezTo>
                  <a:cubicBezTo>
                    <a:pt x="19293" y="13102"/>
                    <a:pt x="19293" y="15115"/>
                    <a:pt x="19293" y="18420"/>
                  </a:cubicBezTo>
                  <a:cubicBezTo>
                    <a:pt x="19293" y="18843"/>
                    <a:pt x="19290" y="19191"/>
                    <a:pt x="19289" y="19574"/>
                  </a:cubicBezTo>
                  <a:lnTo>
                    <a:pt x="21596" y="19544"/>
                  </a:lnTo>
                  <a:cubicBezTo>
                    <a:pt x="21597" y="19156"/>
                    <a:pt x="21598" y="18813"/>
                    <a:pt x="21598" y="18390"/>
                  </a:cubicBezTo>
                  <a:cubicBezTo>
                    <a:pt x="21598" y="14560"/>
                    <a:pt x="21599" y="12226"/>
                    <a:pt x="21146" y="9956"/>
                  </a:cubicBezTo>
                  <a:cubicBezTo>
                    <a:pt x="20748" y="8551"/>
                    <a:pt x="20210" y="7243"/>
                    <a:pt x="19552" y="6078"/>
                  </a:cubicBezTo>
                  <a:cubicBezTo>
                    <a:pt x="14969" y="-2026"/>
                    <a:pt x="6629" y="-2026"/>
                    <a:pt x="2046" y="6078"/>
                  </a:cubicBezTo>
                  <a:close/>
                </a:path>
              </a:pathLst>
            </a:custGeom>
            <a:solidFill>
              <a:srgbClr val="EDEFF3"/>
            </a:solidFill>
            <a:ln w="12700" cap="flat">
              <a:noFill/>
              <a:miter lim="400000"/>
            </a:ln>
            <a:effectLst/>
          </p:spPr>
          <p:txBody>
            <a:bodyPr anchor="ctr"/>
            <a:lstStyle/>
            <a:p>
              <a:pPr algn="ctr"/>
              <a:endParaRPr/>
            </a:p>
          </p:txBody>
        </p:sp>
        <p:sp>
          <p:nvSpPr>
            <p:cNvPr id="15" name="椭圆 14"/>
            <p:cNvSpPr/>
            <p:nvPr/>
          </p:nvSpPr>
          <p:spPr>
            <a:xfrm>
              <a:off x="7144483" y="4963732"/>
              <a:ext cx="533814" cy="533815"/>
            </a:xfrm>
            <a:prstGeom prst="ellipse">
              <a:avLst/>
            </a:prstGeom>
            <a:solidFill>
              <a:schemeClr val="bg1"/>
            </a:solidFill>
            <a:ln w="12700" cap="flat" cmpd="sng" algn="ctr">
              <a:solidFill>
                <a:schemeClr val="bg1">
                  <a:lumMod val="100000"/>
                </a:schemeClr>
              </a:solidFill>
              <a:prstDash val="solid"/>
              <a:miter lim="400000"/>
              <a:headEnd type="none" w="med" len="med"/>
              <a:tailEnd type="none" w="med" len="med"/>
            </a:ln>
          </p:spPr>
          <p:txBody>
            <a:bodyPr anchor="ctr"/>
            <a:lstStyle/>
            <a:p>
              <a:pPr algn="ctr"/>
              <a:endParaRPr/>
            </a:p>
          </p:txBody>
        </p:sp>
        <p:sp>
          <p:nvSpPr>
            <p:cNvPr id="24" name="任意多边形: 形状 23"/>
            <p:cNvSpPr/>
            <p:nvPr/>
          </p:nvSpPr>
          <p:spPr bwMode="auto">
            <a:xfrm>
              <a:off x="7235768" y="5020897"/>
              <a:ext cx="351244" cy="419485"/>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accent3"/>
            </a:solidFill>
            <a:ln w="19050">
              <a:noFill/>
              <a:round/>
            </a:ln>
          </p:spPr>
          <p:txBody>
            <a:bodyPr anchor="ctr"/>
            <a:lstStyle/>
            <a:p>
              <a:pPr algn="ctr"/>
              <a:endParaRPr/>
            </a:p>
          </p:txBody>
        </p:sp>
      </p:grpSp>
      <p:grpSp>
        <p:nvGrpSpPr>
          <p:cNvPr id="27" name="千图PPT彼岸天：ID 8661124库_组合 26"/>
          <p:cNvGrpSpPr/>
          <p:nvPr>
            <p:custDataLst>
              <p:tags r:id="rId5"/>
            </p:custDataLst>
          </p:nvPr>
        </p:nvGrpSpPr>
        <p:grpSpPr>
          <a:xfrm>
            <a:off x="3357967" y="2060848"/>
            <a:ext cx="4876824" cy="1124452"/>
            <a:chOff x="3357967" y="2060848"/>
            <a:chExt cx="4876824" cy="1124452"/>
          </a:xfrm>
        </p:grpSpPr>
        <p:sp>
          <p:nvSpPr>
            <p:cNvPr id="16" name="矩形 15"/>
            <p:cNvSpPr/>
            <p:nvPr/>
          </p:nvSpPr>
          <p:spPr>
            <a:xfrm>
              <a:off x="3357967" y="2430834"/>
              <a:ext cx="2313635" cy="754466"/>
            </a:xfrm>
            <a:prstGeom prst="rect">
              <a:avLst/>
            </a:prstGeom>
            <a:ln w="12700">
              <a:miter lim="400000"/>
            </a:ln>
          </p:spPr>
          <p:txBody>
            <a:bodyPr wrap="square" lIns="0" tIns="0" rIns="0" bIns="0" anchor="t" anchorCtr="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19" name="矩形 18"/>
            <p:cNvSpPr/>
            <p:nvPr/>
          </p:nvSpPr>
          <p:spPr>
            <a:xfrm>
              <a:off x="3357967" y="2060848"/>
              <a:ext cx="1961445" cy="277758"/>
            </a:xfrm>
            <a:prstGeom prst="rect">
              <a:avLst/>
            </a:prstGeom>
            <a:ln w="12700">
              <a:miter lim="400000"/>
            </a:ln>
          </p:spPr>
          <p:txBody>
            <a:bodyPr wrap="none" lIns="0" tIns="0" rIns="0" bIns="0" anchor="ctr">
              <a:normAutofit/>
            </a:bodyPr>
            <a:lstStyle/>
            <a:p>
              <a:r>
                <a:rPr lang="zh-CN" altLang="en-US" b="1" dirty="0">
                  <a:solidFill>
                    <a:schemeClr val="accent1">
                      <a:lumMod val="100000"/>
                    </a:schemeClr>
                  </a:solidFill>
                </a:rPr>
                <a:t>输入标题文本</a:t>
              </a:r>
            </a:p>
          </p:txBody>
        </p:sp>
        <p:cxnSp>
          <p:nvCxnSpPr>
            <p:cNvPr id="5" name="直接连接符 4"/>
            <p:cNvCxnSpPr/>
            <p:nvPr/>
          </p:nvCxnSpPr>
          <p:spPr>
            <a:xfrm>
              <a:off x="3426302" y="3024069"/>
              <a:ext cx="4808489" cy="0"/>
            </a:xfrm>
            <a:prstGeom prst="line">
              <a:avLst/>
            </a:prstGeom>
            <a:ln>
              <a:solidFill>
                <a:schemeClr val="tx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28" name="千图PPT彼岸天：ID 8661124库_组合 27"/>
          <p:cNvGrpSpPr/>
          <p:nvPr>
            <p:custDataLst>
              <p:tags r:id="rId6"/>
            </p:custDataLst>
          </p:nvPr>
        </p:nvGrpSpPr>
        <p:grpSpPr>
          <a:xfrm>
            <a:off x="6080393" y="3217769"/>
            <a:ext cx="4897598" cy="1124451"/>
            <a:chOff x="6080393" y="3217769"/>
            <a:chExt cx="4897598" cy="1124451"/>
          </a:xfrm>
        </p:grpSpPr>
        <p:sp>
          <p:nvSpPr>
            <p:cNvPr id="17" name="矩形 16"/>
            <p:cNvSpPr/>
            <p:nvPr/>
          </p:nvSpPr>
          <p:spPr>
            <a:xfrm>
              <a:off x="6080393" y="3587754"/>
              <a:ext cx="2694458" cy="754466"/>
            </a:xfrm>
            <a:prstGeom prst="rect">
              <a:avLst/>
            </a:prstGeom>
            <a:ln w="12700">
              <a:miter lim="400000"/>
            </a:ln>
          </p:spPr>
          <p:txBody>
            <a:bodyPr wrap="square" lIns="0" tIns="0" rIns="0" bIns="0" anchor="t" anchorCtr="0">
              <a:normAutofit/>
            </a:bodyPr>
            <a:lstStyle/>
            <a:p>
              <a:pPr>
                <a:lnSpc>
                  <a:spcPct val="120000"/>
                </a:lnSpc>
              </a:pPr>
              <a:r>
                <a:rPr lang="zh-CN" altLang="en-US" sz="1200" dirty="0" smtClean="0">
                  <a:solidFill>
                    <a:schemeClr val="tx1"/>
                  </a:solidFill>
                </a:rPr>
                <a:t>点击此处更换文本点击此处更换文本点击此处更换文本点击此处更换文本</a:t>
              </a:r>
              <a:endParaRPr sz="1200" dirty="0">
                <a:solidFill>
                  <a:schemeClr val="tx1"/>
                </a:solidFill>
              </a:endParaRPr>
            </a:p>
          </p:txBody>
        </p:sp>
        <p:sp>
          <p:nvSpPr>
            <p:cNvPr id="20" name="矩形 19"/>
            <p:cNvSpPr/>
            <p:nvPr/>
          </p:nvSpPr>
          <p:spPr>
            <a:xfrm>
              <a:off x="6080393" y="3217769"/>
              <a:ext cx="1961445" cy="277758"/>
            </a:xfrm>
            <a:prstGeom prst="rect">
              <a:avLst/>
            </a:prstGeom>
            <a:ln w="12700">
              <a:miter lim="400000"/>
            </a:ln>
          </p:spPr>
          <p:txBody>
            <a:bodyPr wrap="none" lIns="0" tIns="0" rIns="0" bIns="0" anchor="ctr">
              <a:normAutofit/>
            </a:bodyPr>
            <a:lstStyle/>
            <a:p>
              <a:r>
                <a:rPr lang="zh-CN" altLang="en-US" b="1" dirty="0">
                  <a:solidFill>
                    <a:schemeClr val="accent2">
                      <a:lumMod val="100000"/>
                    </a:schemeClr>
                  </a:solidFill>
                </a:rPr>
                <a:t>输入标题文本</a:t>
              </a:r>
            </a:p>
          </p:txBody>
        </p:sp>
        <p:cxnSp>
          <p:nvCxnSpPr>
            <p:cNvPr id="6" name="直接连接符 5"/>
            <p:cNvCxnSpPr/>
            <p:nvPr/>
          </p:nvCxnSpPr>
          <p:spPr>
            <a:xfrm>
              <a:off x="6169502" y="4202629"/>
              <a:ext cx="4808489" cy="0"/>
            </a:xfrm>
            <a:prstGeom prst="line">
              <a:avLst/>
            </a:prstGeom>
            <a:ln>
              <a:solidFill>
                <a:schemeClr val="tx1">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 name="矩形 2"/>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0-#ppt_w/2"/>
                                          </p:val>
                                        </p:tav>
                                        <p:tav tm="100000">
                                          <p:val>
                                            <p:strVal val="#ppt_x"/>
                                          </p:val>
                                        </p:tav>
                                      </p:tavLst>
                                    </p:anim>
                                    <p:anim calcmode="lin" valueType="num">
                                      <p:cBhvr additive="base">
                                        <p:cTn id="18" dur="500" fill="hold"/>
                                        <p:tgtEl>
                                          <p:spTgt spid="2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0-#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0-#ppt_w/2"/>
                                          </p:val>
                                        </p:tav>
                                        <p:tav tm="100000">
                                          <p:val>
                                            <p:strVal val="#ppt_x"/>
                                          </p:val>
                                        </p:tav>
                                      </p:tavLst>
                                    </p:anim>
                                    <p:anim calcmode="lin" valueType="num">
                                      <p:cBhvr additive="base">
                                        <p:cTn id="28" dur="500" fill="hold"/>
                                        <p:tgtEl>
                                          <p:spTgt spid="2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0-#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a:off x="4779717" y="1369448"/>
            <a:ext cx="2652337" cy="4485211"/>
            <a:chOff x="1468323" y="1573648"/>
            <a:chExt cx="2760777" cy="4668589"/>
          </a:xfrm>
        </p:grpSpPr>
        <p:grpSp>
          <p:nvGrpSpPr>
            <p:cNvPr id="33" name="Group 5"/>
            <p:cNvGrpSpPr/>
            <p:nvPr/>
          </p:nvGrpSpPr>
          <p:grpSpPr>
            <a:xfrm>
              <a:off x="1468323" y="2098813"/>
              <a:ext cx="2760777" cy="4143424"/>
              <a:chOff x="1454036" y="2352178"/>
              <a:chExt cx="2276135" cy="4143424"/>
            </a:xfrm>
          </p:grpSpPr>
          <p:sp>
            <p:nvSpPr>
              <p:cNvPr id="37" name="Freeform: Shape 9"/>
              <p:cNvSpPr/>
              <p:nvPr/>
            </p:nvSpPr>
            <p:spPr bwMode="auto">
              <a:xfrm rot="240385">
                <a:off x="1692103" y="3420299"/>
                <a:ext cx="1800000" cy="964464"/>
              </a:xfrm>
              <a:custGeom>
                <a:avLst/>
                <a:gdLst>
                  <a:gd name="T0" fmla="*/ 417 w 423"/>
                  <a:gd name="T1" fmla="*/ 33 h 179"/>
                  <a:gd name="T2" fmla="*/ 390 w 423"/>
                  <a:gd name="T3" fmla="*/ 81 h 179"/>
                  <a:gd name="T4" fmla="*/ 53 w 423"/>
                  <a:gd name="T5" fmla="*/ 173 h 179"/>
                  <a:gd name="T6" fmla="*/ 5 w 423"/>
                  <a:gd name="T7" fmla="*/ 146 h 179"/>
                  <a:gd name="T8" fmla="*/ 5 w 423"/>
                  <a:gd name="T9" fmla="*/ 146 h 179"/>
                  <a:gd name="T10" fmla="*/ 33 w 423"/>
                  <a:gd name="T11" fmla="*/ 98 h 179"/>
                  <a:gd name="T12" fmla="*/ 370 w 423"/>
                  <a:gd name="T13" fmla="*/ 6 h 179"/>
                  <a:gd name="T14" fmla="*/ 417 w 423"/>
                  <a:gd name="T15" fmla="*/ 33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3" h="179">
                    <a:moveTo>
                      <a:pt x="417" y="33"/>
                    </a:moveTo>
                    <a:cubicBezTo>
                      <a:pt x="423" y="54"/>
                      <a:pt x="411" y="75"/>
                      <a:pt x="390" y="81"/>
                    </a:cubicBezTo>
                    <a:cubicBezTo>
                      <a:pt x="53" y="173"/>
                      <a:pt x="53" y="173"/>
                      <a:pt x="53" y="173"/>
                    </a:cubicBezTo>
                    <a:cubicBezTo>
                      <a:pt x="32" y="179"/>
                      <a:pt x="11" y="167"/>
                      <a:pt x="5" y="146"/>
                    </a:cubicBezTo>
                    <a:cubicBezTo>
                      <a:pt x="5" y="146"/>
                      <a:pt x="5" y="146"/>
                      <a:pt x="5" y="146"/>
                    </a:cubicBezTo>
                    <a:cubicBezTo>
                      <a:pt x="0" y="126"/>
                      <a:pt x="12" y="104"/>
                      <a:pt x="33" y="98"/>
                    </a:cubicBezTo>
                    <a:cubicBezTo>
                      <a:pt x="370" y="6"/>
                      <a:pt x="370" y="6"/>
                      <a:pt x="370" y="6"/>
                    </a:cubicBezTo>
                    <a:cubicBezTo>
                      <a:pt x="390" y="0"/>
                      <a:pt x="412" y="12"/>
                      <a:pt x="417" y="33"/>
                    </a:cubicBezTo>
                    <a:close/>
                  </a:path>
                </a:pathLst>
              </a:custGeom>
              <a:solidFill>
                <a:schemeClr val="accent2"/>
              </a:solidFill>
              <a:ln>
                <a:noFill/>
              </a:ln>
            </p:spPr>
            <p:txBody>
              <a:bodyPr anchor="ctr"/>
              <a:lstStyle/>
              <a:p>
                <a:pPr algn="ctr"/>
                <a:endParaRPr/>
              </a:p>
            </p:txBody>
          </p:sp>
          <p:sp>
            <p:nvSpPr>
              <p:cNvPr id="38" name="Freeform: Shape 10"/>
              <p:cNvSpPr/>
              <p:nvPr/>
            </p:nvSpPr>
            <p:spPr bwMode="auto">
              <a:xfrm>
                <a:off x="2175682" y="6289093"/>
                <a:ext cx="832843" cy="206509"/>
              </a:xfrm>
              <a:custGeom>
                <a:avLst/>
                <a:gdLst>
                  <a:gd name="T0" fmla="*/ 0 w 155"/>
                  <a:gd name="T1" fmla="*/ 0 h 38"/>
                  <a:gd name="T2" fmla="*/ 31 w 155"/>
                  <a:gd name="T3" fmla="*/ 38 h 38"/>
                  <a:gd name="T4" fmla="*/ 117 w 155"/>
                  <a:gd name="T5" fmla="*/ 38 h 38"/>
                  <a:gd name="T6" fmla="*/ 155 w 155"/>
                  <a:gd name="T7" fmla="*/ 0 h 38"/>
                  <a:gd name="T8" fmla="*/ 0 w 155"/>
                  <a:gd name="T9" fmla="*/ 0 h 38"/>
                </a:gdLst>
                <a:ahLst/>
                <a:cxnLst>
                  <a:cxn ang="0">
                    <a:pos x="T0" y="T1"/>
                  </a:cxn>
                  <a:cxn ang="0">
                    <a:pos x="T2" y="T3"/>
                  </a:cxn>
                  <a:cxn ang="0">
                    <a:pos x="T4" y="T5"/>
                  </a:cxn>
                  <a:cxn ang="0">
                    <a:pos x="T6" y="T7"/>
                  </a:cxn>
                  <a:cxn ang="0">
                    <a:pos x="T8" y="T9"/>
                  </a:cxn>
                </a:cxnLst>
                <a:rect l="0" t="0" r="r" b="b"/>
                <a:pathLst>
                  <a:path w="155" h="38">
                    <a:moveTo>
                      <a:pt x="0" y="0"/>
                    </a:moveTo>
                    <a:cubicBezTo>
                      <a:pt x="0" y="19"/>
                      <a:pt x="13" y="34"/>
                      <a:pt x="31" y="38"/>
                    </a:cubicBezTo>
                    <a:cubicBezTo>
                      <a:pt x="117" y="38"/>
                      <a:pt x="117" y="38"/>
                      <a:pt x="117" y="38"/>
                    </a:cubicBezTo>
                    <a:cubicBezTo>
                      <a:pt x="138" y="37"/>
                      <a:pt x="155" y="21"/>
                      <a:pt x="155" y="0"/>
                    </a:cubicBezTo>
                    <a:lnTo>
                      <a:pt x="0" y="0"/>
                    </a:ln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9" name="Freeform: Shape 11"/>
              <p:cNvSpPr/>
              <p:nvPr/>
            </p:nvSpPr>
            <p:spPr bwMode="auto">
              <a:xfrm>
                <a:off x="1454036" y="3976649"/>
                <a:ext cx="2276135" cy="1302593"/>
              </a:xfrm>
              <a:custGeom>
                <a:avLst/>
                <a:gdLst>
                  <a:gd name="T0" fmla="*/ 29 w 424"/>
                  <a:gd name="T1" fmla="*/ 172 h 242"/>
                  <a:gd name="T2" fmla="*/ 30 w 424"/>
                  <a:gd name="T3" fmla="*/ 172 h 242"/>
                  <a:gd name="T4" fmla="*/ 157 w 424"/>
                  <a:gd name="T5" fmla="*/ 242 h 242"/>
                  <a:gd name="T6" fmla="*/ 261 w 424"/>
                  <a:gd name="T7" fmla="*/ 242 h 242"/>
                  <a:gd name="T8" fmla="*/ 269 w 424"/>
                  <a:gd name="T9" fmla="*/ 242 h 242"/>
                  <a:gd name="T10" fmla="*/ 271 w 424"/>
                  <a:gd name="T11" fmla="*/ 242 h 242"/>
                  <a:gd name="T12" fmla="*/ 282 w 424"/>
                  <a:gd name="T13" fmla="*/ 242 h 242"/>
                  <a:gd name="T14" fmla="*/ 363 w 424"/>
                  <a:gd name="T15" fmla="*/ 202 h 242"/>
                  <a:gd name="T16" fmla="*/ 381 w 424"/>
                  <a:gd name="T17" fmla="*/ 146 h 242"/>
                  <a:gd name="T18" fmla="*/ 324 w 424"/>
                  <a:gd name="T19" fmla="*/ 135 h 242"/>
                  <a:gd name="T20" fmla="*/ 218 w 424"/>
                  <a:gd name="T21" fmla="*/ 187 h 242"/>
                  <a:gd name="T22" fmla="*/ 148 w 424"/>
                  <a:gd name="T23" fmla="*/ 147 h 242"/>
                  <a:gd name="T24" fmla="*/ 391 w 424"/>
                  <a:gd name="T25" fmla="*/ 81 h 242"/>
                  <a:gd name="T26" fmla="*/ 418 w 424"/>
                  <a:gd name="T27" fmla="*/ 33 h 242"/>
                  <a:gd name="T28" fmla="*/ 370 w 424"/>
                  <a:gd name="T29" fmla="*/ 6 h 242"/>
                  <a:gd name="T30" fmla="*/ 33 w 424"/>
                  <a:gd name="T31" fmla="*/ 99 h 242"/>
                  <a:gd name="T32" fmla="*/ 6 w 424"/>
                  <a:gd name="T33" fmla="*/ 146 h 242"/>
                  <a:gd name="T34" fmla="*/ 29 w 424"/>
                  <a:gd name="T35" fmla="*/ 17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4" h="242">
                    <a:moveTo>
                      <a:pt x="29" y="172"/>
                    </a:moveTo>
                    <a:cubicBezTo>
                      <a:pt x="29" y="172"/>
                      <a:pt x="29" y="172"/>
                      <a:pt x="30" y="172"/>
                    </a:cubicBezTo>
                    <a:cubicBezTo>
                      <a:pt x="157" y="242"/>
                      <a:pt x="157" y="242"/>
                      <a:pt x="157" y="242"/>
                    </a:cubicBezTo>
                    <a:cubicBezTo>
                      <a:pt x="261" y="242"/>
                      <a:pt x="261" y="242"/>
                      <a:pt x="261" y="242"/>
                    </a:cubicBezTo>
                    <a:cubicBezTo>
                      <a:pt x="269" y="242"/>
                      <a:pt x="269" y="242"/>
                      <a:pt x="269" y="242"/>
                    </a:cubicBezTo>
                    <a:cubicBezTo>
                      <a:pt x="269" y="242"/>
                      <a:pt x="270" y="242"/>
                      <a:pt x="271" y="242"/>
                    </a:cubicBezTo>
                    <a:cubicBezTo>
                      <a:pt x="282" y="242"/>
                      <a:pt x="282" y="242"/>
                      <a:pt x="282" y="242"/>
                    </a:cubicBezTo>
                    <a:cubicBezTo>
                      <a:pt x="363" y="202"/>
                      <a:pt x="363" y="202"/>
                      <a:pt x="363" y="202"/>
                    </a:cubicBezTo>
                    <a:cubicBezTo>
                      <a:pt x="384" y="190"/>
                      <a:pt x="392" y="165"/>
                      <a:pt x="381" y="146"/>
                    </a:cubicBezTo>
                    <a:cubicBezTo>
                      <a:pt x="370" y="128"/>
                      <a:pt x="345" y="123"/>
                      <a:pt x="324" y="135"/>
                    </a:cubicBezTo>
                    <a:cubicBezTo>
                      <a:pt x="218" y="187"/>
                      <a:pt x="218" y="187"/>
                      <a:pt x="218" y="187"/>
                    </a:cubicBezTo>
                    <a:cubicBezTo>
                      <a:pt x="148" y="147"/>
                      <a:pt x="148" y="147"/>
                      <a:pt x="148" y="147"/>
                    </a:cubicBezTo>
                    <a:cubicBezTo>
                      <a:pt x="391" y="81"/>
                      <a:pt x="391" y="81"/>
                      <a:pt x="391" y="81"/>
                    </a:cubicBezTo>
                    <a:cubicBezTo>
                      <a:pt x="412" y="75"/>
                      <a:pt x="424" y="54"/>
                      <a:pt x="418" y="33"/>
                    </a:cubicBezTo>
                    <a:cubicBezTo>
                      <a:pt x="412" y="12"/>
                      <a:pt x="391" y="0"/>
                      <a:pt x="370" y="6"/>
                    </a:cubicBezTo>
                    <a:cubicBezTo>
                      <a:pt x="33" y="99"/>
                      <a:pt x="33" y="99"/>
                      <a:pt x="33" y="99"/>
                    </a:cubicBezTo>
                    <a:cubicBezTo>
                      <a:pt x="12" y="104"/>
                      <a:pt x="0" y="126"/>
                      <a:pt x="6" y="146"/>
                    </a:cubicBezTo>
                    <a:cubicBezTo>
                      <a:pt x="9" y="159"/>
                      <a:pt x="18" y="168"/>
                      <a:pt x="29" y="172"/>
                    </a:cubicBezTo>
                    <a:close/>
                  </a:path>
                </a:pathLst>
              </a:custGeom>
              <a:solidFill>
                <a:schemeClr val="accent1"/>
              </a:solidFill>
              <a:ln>
                <a:noFill/>
              </a:ln>
            </p:spPr>
            <p:txBody>
              <a:bodyPr anchor="ctr"/>
              <a:lstStyle/>
              <a:p>
                <a:pPr algn="ctr"/>
                <a:endParaRPr/>
              </a:p>
            </p:txBody>
          </p:sp>
          <p:sp>
            <p:nvSpPr>
              <p:cNvPr id="40" name="Freeform: Shape 12"/>
              <p:cNvSpPr/>
              <p:nvPr/>
            </p:nvSpPr>
            <p:spPr bwMode="auto">
              <a:xfrm rot="637550">
                <a:off x="1962102" y="2876424"/>
                <a:ext cx="1260000" cy="964464"/>
              </a:xfrm>
              <a:custGeom>
                <a:avLst/>
                <a:gdLst>
                  <a:gd name="T0" fmla="*/ 417 w 423"/>
                  <a:gd name="T1" fmla="*/ 33 h 179"/>
                  <a:gd name="T2" fmla="*/ 390 w 423"/>
                  <a:gd name="T3" fmla="*/ 81 h 179"/>
                  <a:gd name="T4" fmla="*/ 53 w 423"/>
                  <a:gd name="T5" fmla="*/ 173 h 179"/>
                  <a:gd name="T6" fmla="*/ 5 w 423"/>
                  <a:gd name="T7" fmla="*/ 146 h 179"/>
                  <a:gd name="T8" fmla="*/ 5 w 423"/>
                  <a:gd name="T9" fmla="*/ 146 h 179"/>
                  <a:gd name="T10" fmla="*/ 33 w 423"/>
                  <a:gd name="T11" fmla="*/ 98 h 179"/>
                  <a:gd name="T12" fmla="*/ 370 w 423"/>
                  <a:gd name="T13" fmla="*/ 6 h 179"/>
                  <a:gd name="T14" fmla="*/ 417 w 423"/>
                  <a:gd name="T15" fmla="*/ 33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3" h="179">
                    <a:moveTo>
                      <a:pt x="417" y="33"/>
                    </a:moveTo>
                    <a:cubicBezTo>
                      <a:pt x="423" y="54"/>
                      <a:pt x="411" y="75"/>
                      <a:pt x="390" y="81"/>
                    </a:cubicBezTo>
                    <a:cubicBezTo>
                      <a:pt x="53" y="173"/>
                      <a:pt x="53" y="173"/>
                      <a:pt x="53" y="173"/>
                    </a:cubicBezTo>
                    <a:cubicBezTo>
                      <a:pt x="32" y="179"/>
                      <a:pt x="11" y="167"/>
                      <a:pt x="5" y="146"/>
                    </a:cubicBezTo>
                    <a:cubicBezTo>
                      <a:pt x="5" y="146"/>
                      <a:pt x="5" y="146"/>
                      <a:pt x="5" y="146"/>
                    </a:cubicBezTo>
                    <a:cubicBezTo>
                      <a:pt x="0" y="126"/>
                      <a:pt x="12" y="104"/>
                      <a:pt x="33" y="98"/>
                    </a:cubicBezTo>
                    <a:cubicBezTo>
                      <a:pt x="370" y="6"/>
                      <a:pt x="370" y="6"/>
                      <a:pt x="370" y="6"/>
                    </a:cubicBezTo>
                    <a:cubicBezTo>
                      <a:pt x="390" y="0"/>
                      <a:pt x="412" y="12"/>
                      <a:pt x="417" y="33"/>
                    </a:cubicBezTo>
                    <a:close/>
                  </a:path>
                </a:pathLst>
              </a:custGeom>
              <a:solidFill>
                <a:schemeClr val="accent3"/>
              </a:solidFill>
              <a:ln>
                <a:noFill/>
              </a:ln>
            </p:spPr>
            <p:txBody>
              <a:bodyPr anchor="ctr"/>
              <a:lstStyle/>
              <a:p>
                <a:pPr algn="ctr"/>
                <a:endParaRPr/>
              </a:p>
            </p:txBody>
          </p:sp>
          <p:sp>
            <p:nvSpPr>
              <p:cNvPr id="41" name="Freeform: Shape 13"/>
              <p:cNvSpPr/>
              <p:nvPr/>
            </p:nvSpPr>
            <p:spPr bwMode="auto">
              <a:xfrm>
                <a:off x="1963504" y="5374554"/>
                <a:ext cx="1257206" cy="796533"/>
              </a:xfrm>
              <a:custGeom>
                <a:avLst/>
                <a:gdLst>
                  <a:gd name="T0" fmla="*/ 183 w 234"/>
                  <a:gd name="T1" fmla="*/ 0 h 148"/>
                  <a:gd name="T2" fmla="*/ 57 w 234"/>
                  <a:gd name="T3" fmla="*/ 0 h 148"/>
                  <a:gd name="T4" fmla="*/ 0 w 234"/>
                  <a:gd name="T5" fmla="*/ 64 h 148"/>
                  <a:gd name="T6" fmla="*/ 0 w 234"/>
                  <a:gd name="T7" fmla="*/ 86 h 148"/>
                  <a:gd name="T8" fmla="*/ 52 w 234"/>
                  <a:gd name="T9" fmla="*/ 148 h 148"/>
                  <a:gd name="T10" fmla="*/ 171 w 234"/>
                  <a:gd name="T11" fmla="*/ 148 h 148"/>
                  <a:gd name="T12" fmla="*/ 233 w 234"/>
                  <a:gd name="T13" fmla="*/ 84 h 148"/>
                  <a:gd name="T14" fmla="*/ 233 w 234"/>
                  <a:gd name="T15" fmla="*/ 62 h 148"/>
                  <a:gd name="T16" fmla="*/ 183 w 234"/>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4" h="148">
                    <a:moveTo>
                      <a:pt x="183" y="0"/>
                    </a:moveTo>
                    <a:cubicBezTo>
                      <a:pt x="57" y="0"/>
                      <a:pt x="57" y="0"/>
                      <a:pt x="57" y="0"/>
                    </a:cubicBezTo>
                    <a:cubicBezTo>
                      <a:pt x="25" y="3"/>
                      <a:pt x="0" y="31"/>
                      <a:pt x="0" y="64"/>
                    </a:cubicBezTo>
                    <a:cubicBezTo>
                      <a:pt x="0" y="86"/>
                      <a:pt x="0" y="86"/>
                      <a:pt x="0" y="86"/>
                    </a:cubicBezTo>
                    <a:cubicBezTo>
                      <a:pt x="1" y="117"/>
                      <a:pt x="23" y="143"/>
                      <a:pt x="52" y="148"/>
                    </a:cubicBezTo>
                    <a:cubicBezTo>
                      <a:pt x="171" y="148"/>
                      <a:pt x="171" y="148"/>
                      <a:pt x="171" y="148"/>
                    </a:cubicBezTo>
                    <a:cubicBezTo>
                      <a:pt x="206" y="148"/>
                      <a:pt x="234" y="119"/>
                      <a:pt x="233" y="84"/>
                    </a:cubicBezTo>
                    <a:cubicBezTo>
                      <a:pt x="233" y="62"/>
                      <a:pt x="233" y="62"/>
                      <a:pt x="233" y="62"/>
                    </a:cubicBezTo>
                    <a:cubicBezTo>
                      <a:pt x="233" y="31"/>
                      <a:pt x="211" y="6"/>
                      <a:pt x="183"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Freeform: Shape 14"/>
              <p:cNvSpPr/>
              <p:nvPr/>
            </p:nvSpPr>
            <p:spPr bwMode="auto">
              <a:xfrm rot="1082925">
                <a:off x="2146896" y="2352178"/>
                <a:ext cx="890411" cy="964464"/>
              </a:xfrm>
              <a:custGeom>
                <a:avLst/>
                <a:gdLst>
                  <a:gd name="T0" fmla="*/ 417 w 423"/>
                  <a:gd name="T1" fmla="*/ 33 h 179"/>
                  <a:gd name="T2" fmla="*/ 390 w 423"/>
                  <a:gd name="T3" fmla="*/ 81 h 179"/>
                  <a:gd name="T4" fmla="*/ 53 w 423"/>
                  <a:gd name="T5" fmla="*/ 173 h 179"/>
                  <a:gd name="T6" fmla="*/ 5 w 423"/>
                  <a:gd name="T7" fmla="*/ 146 h 179"/>
                  <a:gd name="T8" fmla="*/ 5 w 423"/>
                  <a:gd name="T9" fmla="*/ 146 h 179"/>
                  <a:gd name="T10" fmla="*/ 33 w 423"/>
                  <a:gd name="T11" fmla="*/ 98 h 179"/>
                  <a:gd name="T12" fmla="*/ 370 w 423"/>
                  <a:gd name="T13" fmla="*/ 6 h 179"/>
                  <a:gd name="T14" fmla="*/ 417 w 423"/>
                  <a:gd name="T15" fmla="*/ 33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3" h="179">
                    <a:moveTo>
                      <a:pt x="417" y="33"/>
                    </a:moveTo>
                    <a:cubicBezTo>
                      <a:pt x="423" y="54"/>
                      <a:pt x="411" y="75"/>
                      <a:pt x="390" y="81"/>
                    </a:cubicBezTo>
                    <a:cubicBezTo>
                      <a:pt x="53" y="173"/>
                      <a:pt x="53" y="173"/>
                      <a:pt x="53" y="173"/>
                    </a:cubicBezTo>
                    <a:cubicBezTo>
                      <a:pt x="32" y="179"/>
                      <a:pt x="11" y="167"/>
                      <a:pt x="5" y="146"/>
                    </a:cubicBezTo>
                    <a:cubicBezTo>
                      <a:pt x="5" y="146"/>
                      <a:pt x="5" y="146"/>
                      <a:pt x="5" y="146"/>
                    </a:cubicBezTo>
                    <a:cubicBezTo>
                      <a:pt x="0" y="126"/>
                      <a:pt x="12" y="104"/>
                      <a:pt x="33" y="98"/>
                    </a:cubicBezTo>
                    <a:cubicBezTo>
                      <a:pt x="370" y="6"/>
                      <a:pt x="370" y="6"/>
                      <a:pt x="370" y="6"/>
                    </a:cubicBezTo>
                    <a:cubicBezTo>
                      <a:pt x="390" y="0"/>
                      <a:pt x="412" y="12"/>
                      <a:pt x="417" y="33"/>
                    </a:cubicBezTo>
                    <a:close/>
                  </a:path>
                </a:pathLst>
              </a:custGeom>
              <a:solidFill>
                <a:schemeClr val="accent4"/>
              </a:solidFill>
              <a:ln>
                <a:noFill/>
              </a:ln>
            </p:spPr>
            <p:txBody>
              <a:bodyPr anchor="ctr"/>
              <a:lstStyle/>
              <a:p>
                <a:pPr algn="ctr"/>
                <a:endParaRPr/>
              </a:p>
            </p:txBody>
          </p:sp>
        </p:grpSp>
        <p:grpSp>
          <p:nvGrpSpPr>
            <p:cNvPr id="34" name="Group 6"/>
            <p:cNvGrpSpPr>
              <a:grpSpLocks noChangeAspect="1"/>
            </p:cNvGrpSpPr>
            <p:nvPr/>
          </p:nvGrpSpPr>
          <p:grpSpPr bwMode="auto">
            <a:xfrm>
              <a:off x="2543909" y="1573648"/>
              <a:ext cx="609600" cy="677153"/>
              <a:chOff x="347" y="3344"/>
              <a:chExt cx="586" cy="707"/>
            </a:xfrm>
            <a:solidFill>
              <a:schemeClr val="accent1"/>
            </a:solidFill>
          </p:grpSpPr>
          <p:sp>
            <p:nvSpPr>
              <p:cNvPr id="35" name="Oval 7"/>
              <p:cNvSpPr/>
              <p:nvPr/>
            </p:nvSpPr>
            <p:spPr bwMode="auto">
              <a:xfrm rot="10800000">
                <a:off x="347" y="3466"/>
                <a:ext cx="586" cy="585"/>
              </a:xfrm>
              <a:prstGeom prst="ellipse">
                <a:avLst/>
              </a:pr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8"/>
              <p:cNvSpPr/>
              <p:nvPr/>
            </p:nvSpPr>
            <p:spPr bwMode="auto">
              <a:xfrm>
                <a:off x="433" y="3344"/>
                <a:ext cx="414" cy="207"/>
              </a:xfrm>
              <a:custGeom>
                <a:avLst/>
                <a:gdLst>
                  <a:gd name="T0" fmla="*/ 0 w 414"/>
                  <a:gd name="T1" fmla="*/ 207 h 207"/>
                  <a:gd name="T2" fmla="*/ 206 w 414"/>
                  <a:gd name="T3" fmla="*/ 0 h 207"/>
                  <a:gd name="T4" fmla="*/ 414 w 414"/>
                  <a:gd name="T5" fmla="*/ 207 h 207"/>
                  <a:gd name="T6" fmla="*/ 0 w 414"/>
                  <a:gd name="T7" fmla="*/ 207 h 207"/>
                </a:gdLst>
                <a:ahLst/>
                <a:cxnLst>
                  <a:cxn ang="0">
                    <a:pos x="T0" y="T1"/>
                  </a:cxn>
                  <a:cxn ang="0">
                    <a:pos x="T2" y="T3"/>
                  </a:cxn>
                  <a:cxn ang="0">
                    <a:pos x="T4" y="T5"/>
                  </a:cxn>
                  <a:cxn ang="0">
                    <a:pos x="T6" y="T7"/>
                  </a:cxn>
                </a:cxnLst>
                <a:rect l="0" t="0" r="r" b="b"/>
                <a:pathLst>
                  <a:path w="414" h="207">
                    <a:moveTo>
                      <a:pt x="0" y="207"/>
                    </a:moveTo>
                    <a:lnTo>
                      <a:pt x="206" y="0"/>
                    </a:lnTo>
                    <a:lnTo>
                      <a:pt x="414" y="207"/>
                    </a:lnTo>
                    <a:lnTo>
                      <a:pt x="0" y="207"/>
                    </a:ln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45" name="千图PPT彼岸天：ID 8661124库_组合 44"/>
          <p:cNvGrpSpPr/>
          <p:nvPr>
            <p:custDataLst>
              <p:tags r:id="rId2"/>
            </p:custDataLst>
          </p:nvPr>
        </p:nvGrpSpPr>
        <p:grpSpPr>
          <a:xfrm>
            <a:off x="7505360" y="2456892"/>
            <a:ext cx="3725012" cy="1029742"/>
            <a:chOff x="7505360" y="2456892"/>
            <a:chExt cx="3725012" cy="1029742"/>
          </a:xfrm>
        </p:grpSpPr>
        <p:cxnSp>
          <p:nvCxnSpPr>
            <p:cNvPr id="6" name="Straight Arrow Connector 20"/>
            <p:cNvCxnSpPr/>
            <p:nvPr/>
          </p:nvCxnSpPr>
          <p:spPr>
            <a:xfrm>
              <a:off x="7505360" y="2929769"/>
              <a:ext cx="1080243" cy="0"/>
            </a:xfrm>
            <a:prstGeom prst="straightConnector1">
              <a:avLst/>
            </a:prstGeom>
            <a:ln>
              <a:solidFill>
                <a:schemeClr val="accent2"/>
              </a:solidFill>
              <a:tailEnd type="oval"/>
            </a:ln>
          </p:spPr>
          <p:style>
            <a:lnRef idx="1">
              <a:schemeClr val="accent1"/>
            </a:lnRef>
            <a:fillRef idx="0">
              <a:schemeClr val="accent1"/>
            </a:fillRef>
            <a:effectRef idx="0">
              <a:schemeClr val="accent1"/>
            </a:effectRef>
            <a:fontRef idx="minor">
              <a:schemeClr val="tx1"/>
            </a:fontRef>
          </p:style>
        </p:cxnSp>
        <p:grpSp>
          <p:nvGrpSpPr>
            <p:cNvPr id="9" name="Group 21"/>
            <p:cNvGrpSpPr/>
            <p:nvPr/>
          </p:nvGrpSpPr>
          <p:grpSpPr>
            <a:xfrm>
              <a:off x="8922048" y="2456892"/>
              <a:ext cx="2308324" cy="1029742"/>
              <a:chOff x="8922048" y="2456892"/>
              <a:chExt cx="2308324" cy="1029742"/>
            </a:xfrm>
          </p:grpSpPr>
          <p:sp>
            <p:nvSpPr>
              <p:cNvPr id="28" name="TextBox 22"/>
              <p:cNvSpPr txBox="1"/>
              <p:nvPr/>
            </p:nvSpPr>
            <p:spPr>
              <a:xfrm>
                <a:off x="8922048" y="2456892"/>
                <a:ext cx="2308324" cy="215444"/>
              </a:xfrm>
              <a:prstGeom prst="rect">
                <a:avLst/>
              </a:prstGeom>
              <a:noFill/>
            </p:spPr>
            <p:txBody>
              <a:bodyPr wrap="none" lIns="0" tIns="0" rIns="0" bIns="0">
                <a:normAutofit/>
              </a:bodyPr>
              <a:lstStyle/>
              <a:p>
                <a:r>
                  <a:rPr lang="zh-CN" altLang="en-US" sz="1400" b="1" dirty="0">
                    <a:solidFill>
                      <a:schemeClr val="accent2"/>
                    </a:solidFill>
                  </a:rPr>
                  <a:t>输入标题文本</a:t>
                </a:r>
              </a:p>
            </p:txBody>
          </p:sp>
          <p:cxnSp>
            <p:nvCxnSpPr>
              <p:cNvPr id="29" name="Straight Connector 23"/>
              <p:cNvCxnSpPr/>
              <p:nvPr/>
            </p:nvCxnSpPr>
            <p:spPr>
              <a:xfrm>
                <a:off x="8922049" y="2716080"/>
                <a:ext cx="2219621"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30" name="Group 16"/>
              <p:cNvGrpSpPr/>
              <p:nvPr/>
            </p:nvGrpSpPr>
            <p:grpSpPr>
              <a:xfrm>
                <a:off x="8922048" y="2780928"/>
                <a:ext cx="2308324" cy="705706"/>
                <a:chOff x="8922049" y="2765435"/>
                <a:chExt cx="2308324" cy="705706"/>
              </a:xfrm>
            </p:grpSpPr>
            <p:sp>
              <p:nvSpPr>
                <p:cNvPr id="31" name="Rectangle 24"/>
                <p:cNvSpPr/>
                <p:nvPr/>
              </p:nvSpPr>
              <p:spPr>
                <a:xfrm>
                  <a:off x="8922049" y="2765435"/>
                  <a:ext cx="2308324" cy="184666"/>
                </a:xfrm>
                <a:prstGeom prst="rect">
                  <a:avLst/>
                </a:prstGeom>
              </p:spPr>
              <p:txBody>
                <a:bodyPr wrap="none" lIns="0" tIns="0" rIns="0" bIns="0" anchor="b" anchorCtr="0">
                  <a:normAutofit/>
                </a:bodyPr>
                <a:lstStyle/>
                <a:p>
                  <a:r>
                    <a:rPr lang="zh-CN" altLang="en-US" sz="1200" b="1" dirty="0"/>
                    <a:t>输入标题文本</a:t>
                  </a:r>
                </a:p>
              </p:txBody>
            </p:sp>
            <p:sp>
              <p:nvSpPr>
                <p:cNvPr id="32" name="Rectangle 1"/>
                <p:cNvSpPr/>
                <p:nvPr/>
              </p:nvSpPr>
              <p:spPr>
                <a:xfrm>
                  <a:off x="8922049" y="2950101"/>
                  <a:ext cx="2308324" cy="521040"/>
                </a:xfrm>
                <a:prstGeom prst="rect">
                  <a:avLst/>
                </a:prstGeom>
              </p:spPr>
              <p:txBody>
                <a:bodyPr wrap="square" lIns="0" tIns="0" rIns="0" bIns="0" anchor="t"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grpSp>
        </p:grpSp>
      </p:grpSp>
      <p:grpSp>
        <p:nvGrpSpPr>
          <p:cNvPr id="44" name="千图PPT彼岸天：ID 8661124库_组合 43"/>
          <p:cNvGrpSpPr/>
          <p:nvPr>
            <p:custDataLst>
              <p:tags r:id="rId3"/>
            </p:custDataLst>
          </p:nvPr>
        </p:nvGrpSpPr>
        <p:grpSpPr>
          <a:xfrm>
            <a:off x="7184445" y="4731449"/>
            <a:ext cx="4276747" cy="1029742"/>
            <a:chOff x="7184445" y="4731449"/>
            <a:chExt cx="4276747" cy="1029742"/>
          </a:xfrm>
        </p:grpSpPr>
        <p:cxnSp>
          <p:nvCxnSpPr>
            <p:cNvPr id="8" name="Straight Arrow Connector 30"/>
            <p:cNvCxnSpPr/>
            <p:nvPr/>
          </p:nvCxnSpPr>
          <p:spPr>
            <a:xfrm>
              <a:off x="7184445" y="5209794"/>
              <a:ext cx="1080243" cy="0"/>
            </a:xfrm>
            <a:prstGeom prst="straightConnector1">
              <a:avLst/>
            </a:prstGeom>
            <a:ln>
              <a:solidFill>
                <a:schemeClr val="accent4"/>
              </a:solidFill>
              <a:tailEnd type="oval"/>
            </a:ln>
          </p:spPr>
          <p:style>
            <a:lnRef idx="1">
              <a:schemeClr val="accent1"/>
            </a:lnRef>
            <a:fillRef idx="0">
              <a:schemeClr val="accent1"/>
            </a:fillRef>
            <a:effectRef idx="0">
              <a:schemeClr val="accent1"/>
            </a:effectRef>
            <a:fontRef idx="minor">
              <a:schemeClr val="tx1"/>
            </a:fontRef>
          </p:style>
        </p:cxnSp>
        <p:grpSp>
          <p:nvGrpSpPr>
            <p:cNvPr id="10" name="Group 35"/>
            <p:cNvGrpSpPr/>
            <p:nvPr/>
          </p:nvGrpSpPr>
          <p:grpSpPr>
            <a:xfrm>
              <a:off x="8610745" y="4731449"/>
              <a:ext cx="2850447" cy="1029742"/>
              <a:chOff x="8922048" y="2456892"/>
              <a:chExt cx="2308324" cy="1029742"/>
            </a:xfrm>
          </p:grpSpPr>
          <p:sp>
            <p:nvSpPr>
              <p:cNvPr id="23" name="TextBox 36"/>
              <p:cNvSpPr txBox="1"/>
              <p:nvPr/>
            </p:nvSpPr>
            <p:spPr>
              <a:xfrm>
                <a:off x="8922048" y="2456892"/>
                <a:ext cx="2308324" cy="215444"/>
              </a:xfrm>
              <a:prstGeom prst="rect">
                <a:avLst/>
              </a:prstGeom>
              <a:noFill/>
            </p:spPr>
            <p:txBody>
              <a:bodyPr wrap="none" lIns="0" tIns="0" rIns="0" bIns="0">
                <a:normAutofit/>
              </a:bodyPr>
              <a:lstStyle/>
              <a:p>
                <a:r>
                  <a:rPr lang="zh-CN" altLang="en-US" sz="1400" b="1" dirty="0">
                    <a:solidFill>
                      <a:schemeClr val="accent4">
                        <a:lumMod val="100000"/>
                      </a:schemeClr>
                    </a:solidFill>
                  </a:rPr>
                  <a:t>输入标题文本</a:t>
                </a:r>
              </a:p>
            </p:txBody>
          </p:sp>
          <p:cxnSp>
            <p:nvCxnSpPr>
              <p:cNvPr id="24" name="Straight Connector 37"/>
              <p:cNvCxnSpPr/>
              <p:nvPr/>
            </p:nvCxnSpPr>
            <p:spPr>
              <a:xfrm>
                <a:off x="8922049" y="2716080"/>
                <a:ext cx="2219621"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25" name="Group 38"/>
              <p:cNvGrpSpPr/>
              <p:nvPr/>
            </p:nvGrpSpPr>
            <p:grpSpPr>
              <a:xfrm>
                <a:off x="8922048" y="2780928"/>
                <a:ext cx="2308324" cy="705706"/>
                <a:chOff x="8922049" y="2765435"/>
                <a:chExt cx="2308324" cy="705706"/>
              </a:xfrm>
            </p:grpSpPr>
            <p:sp>
              <p:nvSpPr>
                <p:cNvPr id="26" name="Rectangle 39"/>
                <p:cNvSpPr/>
                <p:nvPr/>
              </p:nvSpPr>
              <p:spPr>
                <a:xfrm>
                  <a:off x="8922049" y="2765435"/>
                  <a:ext cx="2308324" cy="184666"/>
                </a:xfrm>
                <a:prstGeom prst="rect">
                  <a:avLst/>
                </a:prstGeom>
              </p:spPr>
              <p:txBody>
                <a:bodyPr wrap="none" lIns="0" tIns="0" rIns="0" bIns="0" anchor="b" anchorCtr="0">
                  <a:normAutofit/>
                </a:bodyPr>
                <a:lstStyle/>
                <a:p>
                  <a:r>
                    <a:rPr lang="zh-CN" altLang="en-US" sz="1200" b="1" dirty="0"/>
                    <a:t>输入标题文本</a:t>
                  </a:r>
                </a:p>
              </p:txBody>
            </p:sp>
            <p:sp>
              <p:nvSpPr>
                <p:cNvPr id="27" name="Rectangle 40"/>
                <p:cNvSpPr/>
                <p:nvPr/>
              </p:nvSpPr>
              <p:spPr>
                <a:xfrm>
                  <a:off x="8922049" y="2950101"/>
                  <a:ext cx="2308324" cy="521040"/>
                </a:xfrm>
                <a:prstGeom prst="rect">
                  <a:avLst/>
                </a:prstGeom>
              </p:spPr>
              <p:txBody>
                <a:bodyPr wrap="square" lIns="0" tIns="0" rIns="0" bIns="0" anchor="t" anchorCtr="0">
                  <a:normAutofit/>
                </a:bodyPr>
                <a:lstStyle/>
                <a:p>
                  <a:pPr>
                    <a:lnSpc>
                      <a:spcPct val="120000"/>
                    </a:lnSpc>
                  </a:pPr>
                  <a:r>
                    <a:rPr lang="zh-CN" altLang="en-US" sz="1100" dirty="0" smtClean="0"/>
                    <a:t>点击此处更换文本点击此处更换文本点击此处更换文本点击此处更换文本</a:t>
                  </a:r>
                  <a:endParaRPr sz="1100" dirty="0"/>
                </a:p>
              </p:txBody>
            </p:sp>
          </p:grpSp>
        </p:grpSp>
      </p:grpSp>
      <p:grpSp>
        <p:nvGrpSpPr>
          <p:cNvPr id="2" name="千图PPT彼岸天：ID 8661124库_组合 1"/>
          <p:cNvGrpSpPr/>
          <p:nvPr>
            <p:custDataLst>
              <p:tags r:id="rId4"/>
            </p:custDataLst>
          </p:nvPr>
        </p:nvGrpSpPr>
        <p:grpSpPr>
          <a:xfrm>
            <a:off x="711509" y="1357520"/>
            <a:ext cx="5012605" cy="1029742"/>
            <a:chOff x="711509" y="1357520"/>
            <a:chExt cx="5012605" cy="1029742"/>
          </a:xfrm>
        </p:grpSpPr>
        <p:cxnSp>
          <p:nvCxnSpPr>
            <p:cNvPr id="5" name="Straight Arrow Connector 15"/>
            <p:cNvCxnSpPr/>
            <p:nvPr/>
          </p:nvCxnSpPr>
          <p:spPr>
            <a:xfrm flipH="1">
              <a:off x="4643871" y="1736047"/>
              <a:ext cx="1080243" cy="0"/>
            </a:xfrm>
            <a:prstGeom prst="straightConnector1">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grpSp>
          <p:nvGrpSpPr>
            <p:cNvPr id="11" name="Group 41"/>
            <p:cNvGrpSpPr/>
            <p:nvPr/>
          </p:nvGrpSpPr>
          <p:grpSpPr>
            <a:xfrm>
              <a:off x="711509" y="1357520"/>
              <a:ext cx="3377318" cy="1029742"/>
              <a:chOff x="8922048" y="2456892"/>
              <a:chExt cx="2219623" cy="1029742"/>
            </a:xfrm>
          </p:grpSpPr>
          <p:sp>
            <p:nvSpPr>
              <p:cNvPr id="18" name="TextBox 42"/>
              <p:cNvSpPr txBox="1"/>
              <p:nvPr/>
            </p:nvSpPr>
            <p:spPr>
              <a:xfrm>
                <a:off x="8922048" y="2456892"/>
                <a:ext cx="2219622" cy="215444"/>
              </a:xfrm>
              <a:prstGeom prst="rect">
                <a:avLst/>
              </a:prstGeom>
              <a:noFill/>
            </p:spPr>
            <p:txBody>
              <a:bodyPr wrap="none" lIns="0" tIns="0" rIns="0" bIns="0" anchor="ctr" anchorCtr="0">
                <a:normAutofit/>
              </a:bodyPr>
              <a:lstStyle/>
              <a:p>
                <a:pPr algn="r"/>
                <a:r>
                  <a:rPr lang="zh-CN" altLang="en-US" sz="1400" b="1" dirty="0">
                    <a:solidFill>
                      <a:schemeClr val="accent1">
                        <a:lumMod val="100000"/>
                      </a:schemeClr>
                    </a:solidFill>
                  </a:rPr>
                  <a:t>输入标题文本</a:t>
                </a:r>
              </a:p>
            </p:txBody>
          </p:sp>
          <p:cxnSp>
            <p:nvCxnSpPr>
              <p:cNvPr id="19" name="Straight Connector 43"/>
              <p:cNvCxnSpPr/>
              <p:nvPr/>
            </p:nvCxnSpPr>
            <p:spPr>
              <a:xfrm>
                <a:off x="8922049" y="2716080"/>
                <a:ext cx="2219621"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20" name="Group 44"/>
              <p:cNvGrpSpPr/>
              <p:nvPr/>
            </p:nvGrpSpPr>
            <p:grpSpPr>
              <a:xfrm>
                <a:off x="8922049" y="2780928"/>
                <a:ext cx="2219622" cy="705706"/>
                <a:chOff x="8922050" y="2765435"/>
                <a:chExt cx="2219622" cy="705706"/>
              </a:xfrm>
            </p:grpSpPr>
            <p:sp>
              <p:nvSpPr>
                <p:cNvPr id="21" name="Rectangle 45"/>
                <p:cNvSpPr/>
                <p:nvPr/>
              </p:nvSpPr>
              <p:spPr>
                <a:xfrm>
                  <a:off x="8922050" y="2765435"/>
                  <a:ext cx="2219622" cy="184666"/>
                </a:xfrm>
                <a:prstGeom prst="rect">
                  <a:avLst/>
                </a:prstGeom>
              </p:spPr>
              <p:txBody>
                <a:bodyPr wrap="none" lIns="0" tIns="0" rIns="0" bIns="0" anchor="ctr" anchorCtr="0">
                  <a:normAutofit/>
                </a:bodyPr>
                <a:lstStyle/>
                <a:p>
                  <a:pPr algn="r"/>
                  <a:r>
                    <a:rPr lang="zh-CN" altLang="en-US" sz="1200" b="1" dirty="0"/>
                    <a:t>输入标题文本</a:t>
                  </a:r>
                </a:p>
              </p:txBody>
            </p:sp>
            <p:sp>
              <p:nvSpPr>
                <p:cNvPr id="22" name="Rectangle 46"/>
                <p:cNvSpPr/>
                <p:nvPr/>
              </p:nvSpPr>
              <p:spPr>
                <a:xfrm>
                  <a:off x="8922050" y="2950101"/>
                  <a:ext cx="2219622" cy="521040"/>
                </a:xfrm>
                <a:prstGeom prst="rect">
                  <a:avLst/>
                </a:prstGeom>
              </p:spPr>
              <p:txBody>
                <a:bodyPr wrap="square" lIns="0" tIns="0" rIns="0" bIns="0" anchor="ctr" anchorCtr="0">
                  <a:normAutofit/>
                </a:bodyPr>
                <a:lstStyle/>
                <a:p>
                  <a:pPr algn="r">
                    <a:lnSpc>
                      <a:spcPct val="120000"/>
                    </a:lnSpc>
                  </a:pPr>
                  <a:r>
                    <a:rPr sz="1100" dirty="0"/>
                    <a:t>点击此处更换文本</a:t>
                  </a:r>
                </a:p>
                <a:p>
                  <a:pPr algn="r">
                    <a:lnSpc>
                      <a:spcPct val="120000"/>
                    </a:lnSpc>
                  </a:pPr>
                  <a:r>
                    <a:rPr sz="1100" dirty="0"/>
                    <a:t>https://baoyusucai.taobao.com/</a:t>
                  </a:r>
                </a:p>
              </p:txBody>
            </p:sp>
          </p:grpSp>
        </p:grpSp>
      </p:grpSp>
      <p:grpSp>
        <p:nvGrpSpPr>
          <p:cNvPr id="43" name="千图PPT彼岸天：ID 8661124库_组合 42"/>
          <p:cNvGrpSpPr/>
          <p:nvPr>
            <p:custDataLst>
              <p:tags r:id="rId5"/>
            </p:custDataLst>
          </p:nvPr>
        </p:nvGrpSpPr>
        <p:grpSpPr>
          <a:xfrm>
            <a:off x="711507" y="3728295"/>
            <a:ext cx="3871468" cy="1029742"/>
            <a:chOff x="711507" y="3728295"/>
            <a:chExt cx="3871468" cy="1029742"/>
          </a:xfrm>
        </p:grpSpPr>
        <p:cxnSp>
          <p:nvCxnSpPr>
            <p:cNvPr id="7" name="Straight Arrow Connector 25"/>
            <p:cNvCxnSpPr/>
            <p:nvPr/>
          </p:nvCxnSpPr>
          <p:spPr>
            <a:xfrm flipH="1">
              <a:off x="3502732" y="4175260"/>
              <a:ext cx="1080243" cy="0"/>
            </a:xfrm>
            <a:prstGeom prst="straightConnector1">
              <a:avLst/>
            </a:prstGeom>
            <a:ln>
              <a:solidFill>
                <a:schemeClr val="accent3"/>
              </a:solidFill>
              <a:tailEnd type="oval"/>
            </a:ln>
          </p:spPr>
          <p:style>
            <a:lnRef idx="1">
              <a:schemeClr val="accent1"/>
            </a:lnRef>
            <a:fillRef idx="0">
              <a:schemeClr val="accent1"/>
            </a:fillRef>
            <a:effectRef idx="0">
              <a:schemeClr val="accent1"/>
            </a:effectRef>
            <a:fontRef idx="minor">
              <a:schemeClr val="tx1"/>
            </a:fontRef>
          </p:style>
        </p:cxnSp>
        <p:grpSp>
          <p:nvGrpSpPr>
            <p:cNvPr id="12" name="Group 47"/>
            <p:cNvGrpSpPr/>
            <p:nvPr/>
          </p:nvGrpSpPr>
          <p:grpSpPr>
            <a:xfrm>
              <a:off x="711507" y="3728295"/>
              <a:ext cx="2375381" cy="1029742"/>
              <a:chOff x="8922048" y="2456892"/>
              <a:chExt cx="2219622" cy="1029742"/>
            </a:xfrm>
          </p:grpSpPr>
          <p:sp>
            <p:nvSpPr>
              <p:cNvPr id="13" name="TextBox 48"/>
              <p:cNvSpPr txBox="1"/>
              <p:nvPr/>
            </p:nvSpPr>
            <p:spPr>
              <a:xfrm>
                <a:off x="8922048" y="2456892"/>
                <a:ext cx="2219622" cy="215444"/>
              </a:xfrm>
              <a:prstGeom prst="rect">
                <a:avLst/>
              </a:prstGeom>
              <a:noFill/>
            </p:spPr>
            <p:txBody>
              <a:bodyPr wrap="none" lIns="0" tIns="0" rIns="0" bIns="0" anchor="ctr" anchorCtr="0">
                <a:normAutofit/>
              </a:bodyPr>
              <a:lstStyle/>
              <a:p>
                <a:pPr algn="r"/>
                <a:r>
                  <a:rPr lang="zh-CN" altLang="en-US" sz="1400" b="1" dirty="0">
                    <a:solidFill>
                      <a:schemeClr val="accent3">
                        <a:lumMod val="100000"/>
                      </a:schemeClr>
                    </a:solidFill>
                  </a:rPr>
                  <a:t>输入标题文本</a:t>
                </a:r>
              </a:p>
            </p:txBody>
          </p:sp>
          <p:cxnSp>
            <p:nvCxnSpPr>
              <p:cNvPr id="14" name="Straight Connector 49"/>
              <p:cNvCxnSpPr/>
              <p:nvPr/>
            </p:nvCxnSpPr>
            <p:spPr>
              <a:xfrm>
                <a:off x="8922049" y="2716080"/>
                <a:ext cx="2219621" cy="0"/>
              </a:xfrm>
              <a:prstGeom prst="line">
                <a:avLst/>
              </a:prstGeom>
              <a:ln w="31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5" name="Group 50"/>
              <p:cNvGrpSpPr/>
              <p:nvPr/>
            </p:nvGrpSpPr>
            <p:grpSpPr>
              <a:xfrm>
                <a:off x="8922048" y="2780928"/>
                <a:ext cx="2219622" cy="705706"/>
                <a:chOff x="8922049" y="2765435"/>
                <a:chExt cx="2219622" cy="705706"/>
              </a:xfrm>
            </p:grpSpPr>
            <p:sp>
              <p:nvSpPr>
                <p:cNvPr id="16" name="Rectangle 51"/>
                <p:cNvSpPr/>
                <p:nvPr/>
              </p:nvSpPr>
              <p:spPr>
                <a:xfrm>
                  <a:off x="8922049" y="2765435"/>
                  <a:ext cx="2219622" cy="184666"/>
                </a:xfrm>
                <a:prstGeom prst="rect">
                  <a:avLst/>
                </a:prstGeom>
              </p:spPr>
              <p:txBody>
                <a:bodyPr wrap="none" lIns="0" tIns="0" rIns="0" bIns="0" anchor="ctr" anchorCtr="0">
                  <a:normAutofit/>
                </a:bodyPr>
                <a:lstStyle/>
                <a:p>
                  <a:pPr algn="r"/>
                  <a:r>
                    <a:rPr lang="zh-CN" altLang="en-US" sz="1200" b="1" dirty="0"/>
                    <a:t>输入标题文本</a:t>
                  </a:r>
                </a:p>
              </p:txBody>
            </p:sp>
            <p:sp>
              <p:nvSpPr>
                <p:cNvPr id="17" name="Rectangle 52"/>
                <p:cNvSpPr/>
                <p:nvPr/>
              </p:nvSpPr>
              <p:spPr>
                <a:xfrm>
                  <a:off x="8922049" y="2950101"/>
                  <a:ext cx="2219622" cy="521040"/>
                </a:xfrm>
                <a:prstGeom prst="rect">
                  <a:avLst/>
                </a:prstGeom>
              </p:spPr>
              <p:txBody>
                <a:bodyPr wrap="square" lIns="0" tIns="0" rIns="0" bIns="0" anchor="ctr" anchorCtr="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grpSp>
        </p:grpSp>
      </p:grpSp>
      <p:sp>
        <p:nvSpPr>
          <p:cNvPr id="3" name="矩形 2"/>
          <p:cNvSpPr/>
          <p:nvPr userDrawn="1"/>
        </p:nvSpPr>
        <p:spPr>
          <a:xfrm>
            <a:off x="3943685" y="591942"/>
            <a:ext cx="4164729" cy="676910"/>
          </a:xfrm>
          <a:prstGeom prst="rect">
            <a:avLst/>
          </a:prstGeom>
        </p:spPr>
        <p:txBody>
          <a:bodyPr wrap="square" lIns="0" tIns="0" rIns="0" bIns="0">
            <a:spAutoFit/>
          </a:bodyPr>
          <a:lstStyle/>
          <a:p>
            <a:r>
              <a:rPr lang="zh-CN" altLang="en-US" sz="4400" dirty="0">
                <a:solidFill>
                  <a:schemeClr val="tx1"/>
                </a:solidFill>
                <a:latin typeface="方正少儿简体" panose="03000509000000000000" charset="-122"/>
                <a:ea typeface="方正少儿简体" panose="03000509000000000000"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right)">
                                      <p:cBhvr>
                                        <p:cTn id="13" dur="500"/>
                                        <p:tgtEl>
                                          <p:spTgt spid="2"/>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wipe(left)">
                                      <p:cBhvr>
                                        <p:cTn id="17" dur="500"/>
                                        <p:tgtEl>
                                          <p:spTgt spid="45"/>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wipe(right)">
                                      <p:cBhvr>
                                        <p:cTn id="21" dur="500"/>
                                        <p:tgtEl>
                                          <p:spTgt spid="43"/>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文本框 6"/>
          <p:cNvSpPr txBox="1"/>
          <p:nvPr>
            <p:custDataLst>
              <p:tags r:id="rId1"/>
            </p:custDataLst>
          </p:nvPr>
        </p:nvSpPr>
        <p:spPr>
          <a:xfrm>
            <a:off x="2593215" y="2069665"/>
            <a:ext cx="7366119" cy="1569660"/>
          </a:xfrm>
          <a:prstGeom prst="rect">
            <a:avLst/>
          </a:prstGeom>
          <a:noFill/>
        </p:spPr>
        <p:txBody>
          <a:bodyPr wrap="none" rtlCol="0" anchor="ctr">
            <a:spAutoFit/>
          </a:bodyPr>
          <a:lstStyle/>
          <a:p>
            <a:pPr>
              <a:lnSpc>
                <a:spcPct val="120000"/>
              </a:lnSpc>
            </a:pPr>
            <a:r>
              <a:rPr lang="zh-CN" altLang="en-US" sz="8000" dirty="0">
                <a:latin typeface="方正有猫在_GBK" panose="02000000000000000000" pitchFamily="2" charset="-122"/>
                <a:ea typeface="方正有猫在_GBK" panose="02000000000000000000" pitchFamily="2" charset="-122"/>
              </a:rPr>
              <a:t>感谢您的观看！</a:t>
            </a:r>
          </a:p>
        </p:txBody>
      </p:sp>
      <p:sp>
        <p:nvSpPr>
          <p:cNvPr id="8" name="矩形 7"/>
          <p:cNvSpPr/>
          <p:nvPr/>
        </p:nvSpPr>
        <p:spPr>
          <a:xfrm>
            <a:off x="967615" y="3549465"/>
            <a:ext cx="10104581" cy="461665"/>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9" name="文本框 8"/>
          <p:cNvSpPr txBox="1"/>
          <p:nvPr/>
        </p:nvSpPr>
        <p:spPr>
          <a:xfrm>
            <a:off x="4260183" y="4130252"/>
            <a:ext cx="3703258" cy="424732"/>
          </a:xfrm>
          <a:prstGeom prst="rect">
            <a:avLst/>
          </a:prstGeom>
          <a:noFill/>
        </p:spPr>
        <p:txBody>
          <a:bodyPr wrap="none" rtlCol="0" anchor="ctr">
            <a:spAutoFit/>
          </a:bodyPr>
          <a:lstStyle/>
          <a:p>
            <a:pPr>
              <a:lnSpc>
                <a:spcPct val="120000"/>
              </a:lnSpc>
            </a:pPr>
            <a:r>
              <a:rPr lang="zh-CN" altLang="en-US" dirty="0" smtClean="0">
                <a:solidFill>
                  <a:srgbClr val="9B050E"/>
                </a:solidFill>
                <a:latin typeface="汉仪乐喵体简" panose="00020600040101010101" pitchFamily="18" charset="-122"/>
                <a:ea typeface="汉仪乐喵体简" panose="00020600040101010101" pitchFamily="18" charset="-122"/>
              </a:rPr>
              <a:t>汇报人：</a:t>
            </a:r>
            <a:r>
              <a:rPr lang="en-US" altLang="zh-CN" dirty="0" smtClean="0">
                <a:solidFill>
                  <a:srgbClr val="9B050E"/>
                </a:solidFill>
                <a:latin typeface="汉仪乐喵体简" panose="00020600040101010101" pitchFamily="18" charset="-122"/>
                <a:ea typeface="汉仪乐喵体简" panose="00020600040101010101" pitchFamily="18" charset="-122"/>
              </a:rPr>
              <a:t>xxx</a:t>
            </a:r>
            <a:r>
              <a:rPr lang="zh-CN" altLang="en-US" dirty="0" smtClean="0">
                <a:solidFill>
                  <a:srgbClr val="9B050E"/>
                </a:solidFill>
                <a:latin typeface="汉仪乐喵体简" panose="00020600040101010101" pitchFamily="18" charset="-122"/>
                <a:ea typeface="汉仪乐喵体简" panose="00020600040101010101" pitchFamily="18" charset="-122"/>
              </a:rPr>
              <a:t>    </a:t>
            </a:r>
            <a:r>
              <a:rPr lang="zh-CN" altLang="en-US" dirty="0">
                <a:solidFill>
                  <a:srgbClr val="9B050E"/>
                </a:solidFill>
                <a:latin typeface="汉仪乐喵体简" panose="00020600040101010101" pitchFamily="18" charset="-122"/>
                <a:ea typeface="汉仪乐喵体简" panose="00020600040101010101" pitchFamily="18" charset="-122"/>
              </a:rPr>
              <a:t>日期：</a:t>
            </a:r>
            <a:r>
              <a:rPr lang="en-US" altLang="zh-CN" dirty="0">
                <a:solidFill>
                  <a:srgbClr val="9B050E"/>
                </a:solidFill>
                <a:latin typeface="汉仪乐喵体简" panose="00020600040101010101" pitchFamily="18" charset="-122"/>
                <a:ea typeface="汉仪乐喵体简" panose="00020600040101010101" pitchFamily="18" charset="-122"/>
              </a:rPr>
              <a:t>2019/12/30</a:t>
            </a:r>
            <a:endParaRPr lang="zh-CN" altLang="en-US" dirty="0">
              <a:solidFill>
                <a:srgbClr val="9B050E"/>
              </a:solidFill>
              <a:latin typeface="汉仪乐喵体简" panose="00020600040101010101" pitchFamily="18" charset="-122"/>
              <a:ea typeface="汉仪乐喵体简" panose="00020600040101010101" pitchFamily="18" charset="-122"/>
            </a:endParaRPr>
          </a:p>
        </p:txBody>
      </p:sp>
      <p:pic>
        <p:nvPicPr>
          <p:cNvPr id="17" name="图片 16"/>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061028" y="4011130"/>
            <a:ext cx="1594648" cy="2169480"/>
          </a:xfrm>
          <a:prstGeom prst="rect">
            <a:avLst/>
          </a:prstGeom>
        </p:spPr>
      </p:pic>
      <p:pic>
        <p:nvPicPr>
          <p:cNvPr id="19" name="图片 18"/>
          <p:cNvPicPr>
            <a:picLocks noChangeAspect="1"/>
          </p:cNvPicPr>
          <p:nvPr/>
        </p:nvPicPr>
        <p:blipFill rotWithShape="1">
          <a:blip r:embed="rId5" cstate="screen">
            <a:extLst>
              <a:ext uri="{28A0092B-C50C-407E-A947-70E740481C1C}">
                <a14:useLocalDpi xmlns:a14="http://schemas.microsoft.com/office/drawing/2010/main" val="0"/>
              </a:ext>
            </a:extLst>
          </a:blip>
          <a:srcRect l="50000" t="49899" b="29013"/>
          <a:stretch>
            <a:fillRect/>
          </a:stretch>
        </p:blipFill>
        <p:spPr>
          <a:xfrm rot="20677361">
            <a:off x="3850292" y="1437608"/>
            <a:ext cx="1468783" cy="774340"/>
          </a:xfrm>
          <a:prstGeom prst="rect">
            <a:avLst/>
          </a:prstGeom>
        </p:spPr>
      </p:pic>
      <p:pic>
        <p:nvPicPr>
          <p:cNvPr id="21" name="图片 20"/>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8548916" y="4322600"/>
            <a:ext cx="1835575" cy="18580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7"/>
                                        </p:tgtEl>
                                        <p:attrNameLst>
                                          <p:attrName>style.visibility</p:attrName>
                                        </p:attrNameLst>
                                      </p:cBhvr>
                                      <p:to>
                                        <p:strVal val="visible"/>
                                      </p:to>
                                    </p:set>
                                    <p:set>
                                      <p:cBhvr>
                                        <p:cTn id="7" dur="455" fill="hold">
                                          <p:stCondLst>
                                            <p:cond delay="0"/>
                                          </p:stCondLst>
                                        </p:cTn>
                                        <p:tgtEl>
                                          <p:spTgt spid="7"/>
                                        </p:tgtEl>
                                        <p:attrNameLst>
                                          <p:attrName>style.rotation</p:attrName>
                                        </p:attrNameLst>
                                      </p:cBhvr>
                                      <p:to>
                                        <p:strVal val="-45.0"/>
                                      </p:to>
                                    </p:set>
                                    <p:anim calcmode="lin" valueType="num">
                                      <p:cBhvr>
                                        <p:cTn id="8" dur="455" fill="hold">
                                          <p:stCondLst>
                                            <p:cond delay="455"/>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7"/>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0" presetClass="path" presetSubtype="0" accel="50000" decel="50000" fill="hold" nodeType="withEffect">
                                  <p:stCondLst>
                                    <p:cond delay="0"/>
                                  </p:stCondLst>
                                  <p:childTnLst>
                                    <p:animMotion origin="layout" path="M 0.18021 0.42153 L 0.18021 0.42176 C 0.17682 0.42084 0.17357 0.42084 0.17031 0.41991 C 0.16953 0.41968 0.16875 0.41922 0.16797 0.41852 C 0.1655 0.41667 0.16302 0.41459 0.16055 0.41273 C 0.1444 0.40093 0.16602 0.41991 0.13698 0.39097 C 0.1362 0.39028 0.12643 0.38102 0.12396 0.37801 C 0.12253 0.37616 0.1211 0.37431 0.11979 0.37222 C 0.11914 0.37084 0.11888 0.36898 0.11823 0.36783 C 0.11589 0.3632 0.11328 0.35903 0.11081 0.35486 C 0.10925 0.35185 0.10742 0.34931 0.10599 0.34607 C 0.10339 0.33982 0.10091 0.33426 0.0987 0.32732 C 0.09753 0.32384 0.09649 0.3206 0.09544 0.31713 C 0.09479 0.31528 0.0944 0.3132 0.09375 0.31134 C 0.09284 0.3088 0.09141 0.30672 0.0905 0.30394 C 0.08985 0.30232 0.08945 0.3 0.0888 0.29815 C 0.08763 0.29422 0.08607 0.29051 0.08477 0.28658 C 0.08425 0.28472 0.08373 0.28264 0.0832 0.28079 C 0.07917 0.26898 0.08086 0.27523 0.07669 0.26482 C 0.07552 0.26204 0.07448 0.25903 0.07344 0.25625 C 0.07123 0.25093 0.06901 0.2456 0.06693 0.24028 C 0.06693 0.24051 0.06029 0.22292 0.06029 0.22315 C 0.05977 0.22037 0.05938 0.21783 0.05873 0.21574 C 0.0569 0.20949 0.05469 0.20602 0.053 0.19977 C 0.05209 0.19607 0.05156 0.1919 0.05052 0.1882 C 0.04883 0.18218 0.04649 0.17662 0.04492 0.17084 C 0.04427 0.16875 0.04375 0.1669 0.04323 0.16505 C 0.04232 0.16158 0.04167 0.1581 0.04076 0.15486 C 0.03893 0.14815 0.03672 0.14375 0.03425 0.1375 C 0.03334 0.13496 0.03255 0.13264 0.03177 0.13009 C 0.03073 0.12639 0.02956 0.12246 0.02852 0.11852 C 0.028 0.11621 0.02761 0.11366 0.02695 0.11134 C 0.02591 0.10787 0.02461 0.10463 0.0237 0.10116 C 0.02292 0.09838 0.02279 0.09537 0.02201 0.09259 C 0.02031 0.08565 0.01784 0.07917 0.01628 0.07222 C 0.01341 0.05857 0.01498 0.06435 0.01224 0.05486 C 0.01172 0.05093 0.01146 0.04699 0.01068 0.04329 C 0.01003 0.04051 0.00899 0.03843 0.0082 0.03588 C 0.00729 0.0331 0.00651 0.03033 0.00573 0.02732 C 0.00378 0.01968 0.00222 0.00972 0.00091 0.00255 C -0.0056 -0.02986 0.00052 0.00209 -0.00234 -0.01319 C -0.00182 -0.01481 -0.00156 -0.01666 -0.00078 -0.01759 C -0.00013 -0.01852 0.00091 -0.01852 0.00169 -0.01898 C 0.0043 -0.02153 0.00391 -0.02106 0.00495 -0.02477 L 0.00495 -0.02453 " pathEditMode="relative" rAng="0" ptsTypes="AAAAAAAAAAAAAAAAAAAAAAAAAAAAAAAAAAAAAAAAAAAAA">
                                      <p:cBhvr>
                                        <p:cTn id="17" dur="2000" fill="hold"/>
                                        <p:tgtEl>
                                          <p:spTgt spid="19"/>
                                        </p:tgtEl>
                                        <p:attrNameLst>
                                          <p:attrName>ppt_x</p:attrName>
                                          <p:attrName>ppt_y</p:attrName>
                                        </p:attrNameLst>
                                      </p:cBhvr>
                                      <p:rCtr x="-9128" y="-22315"/>
                                    </p:animMotion>
                                  </p:childTnLst>
                                </p:cTn>
                              </p:par>
                              <p:par>
                                <p:cTn id="18" presetID="14" presetClass="entr" presetSubtype="1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randombar(horizontal)">
                                      <p:cBhvr>
                                        <p:cTn id="20" dur="500"/>
                                        <p:tgtEl>
                                          <p:spTgt spid="8"/>
                                        </p:tgtEl>
                                      </p:cBhvr>
                                    </p:animEffect>
                                  </p:childTnLst>
                                </p:cTn>
                              </p:par>
                            </p:childTnLst>
                          </p:cTn>
                        </p:par>
                        <p:par>
                          <p:cTn id="21" fill="hold">
                            <p:stCondLst>
                              <p:cond delay="4500"/>
                            </p:stCondLst>
                            <p:childTnLst>
                              <p:par>
                                <p:cTn id="22" presetID="53" presetClass="entr" presetSubtype="16"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par>
                          <p:cTn id="27" fill="hold">
                            <p:stCondLst>
                              <p:cond delay="5000"/>
                            </p:stCondLst>
                            <p:childTnLst>
                              <p:par>
                                <p:cTn id="28" presetID="10" presetClass="entr" presetSubtype="0"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par>
                                <p:cTn id="31" presetID="42" presetClass="path" presetSubtype="0" accel="50000" decel="50000" fill="hold" nodeType="withEffect">
                                  <p:stCondLst>
                                    <p:cond delay="0"/>
                                  </p:stCondLst>
                                  <p:childTnLst>
                                    <p:animMotion origin="layout" path="M -0.20938 -0.01389 L 5E-6 4.44444E-6 " pathEditMode="relative" rAng="0" ptsTypes="AA">
                                      <p:cBhvr>
                                        <p:cTn id="32" dur="2000" fill="hold"/>
                                        <p:tgtEl>
                                          <p:spTgt spid="17"/>
                                        </p:tgtEl>
                                        <p:attrNameLst>
                                          <p:attrName>ppt_x</p:attrName>
                                          <p:attrName>ppt_y</p:attrName>
                                        </p:attrNameLst>
                                      </p:cBhvr>
                                      <p:rCtr x="10469" y="694"/>
                                    </p:animMotion>
                                  </p:childTnLst>
                                </p:cTn>
                              </p:par>
                            </p:childTnLst>
                          </p:cTn>
                        </p:par>
                        <p:par>
                          <p:cTn id="33" fill="hold">
                            <p:stCondLst>
                              <p:cond delay="5500"/>
                            </p:stCondLst>
                            <p:childTnLst>
                              <p:par>
                                <p:cTn id="34" presetID="10" presetClass="entr" presetSubtype="0"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1.0"/>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4.0.0"/>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ags/tag120.xml><?xml version="1.0" encoding="utf-8"?>
<p:tagLst xmlns:a="http://schemas.openxmlformats.org/drawingml/2006/main" xmlns:r="http://schemas.openxmlformats.org/officeDocument/2006/relationships" xmlns:p="http://schemas.openxmlformats.org/presentationml/2006/main">
  <p:tag name="PA" val="v4.0.0"/>
</p:tagLst>
</file>

<file path=ppt/tags/tag121.xml><?xml version="1.0" encoding="utf-8"?>
<p:tagLst xmlns:a="http://schemas.openxmlformats.org/drawingml/2006/main" xmlns:r="http://schemas.openxmlformats.org/officeDocument/2006/relationships" xmlns:p="http://schemas.openxmlformats.org/presentationml/2006/main">
  <p:tag name="PA" val="v4.0.0"/>
</p:tagLst>
</file>

<file path=ppt/tags/tag122.xml><?xml version="1.0" encoding="utf-8"?>
<p:tagLst xmlns:a="http://schemas.openxmlformats.org/drawingml/2006/main" xmlns:r="http://schemas.openxmlformats.org/officeDocument/2006/relationships" xmlns:p="http://schemas.openxmlformats.org/presentationml/2006/main">
  <p:tag name="PA" val="v4.0.0"/>
</p:tagLst>
</file>

<file path=ppt/tags/tag123.xml><?xml version="1.0" encoding="utf-8"?>
<p:tagLst xmlns:a="http://schemas.openxmlformats.org/drawingml/2006/main" xmlns:r="http://schemas.openxmlformats.org/officeDocument/2006/relationships" xmlns:p="http://schemas.openxmlformats.org/presentationml/2006/main">
  <p:tag name="PA" val="v4.0.0"/>
</p:tagLst>
</file>

<file path=ppt/tags/tag124.xml><?xml version="1.0" encoding="utf-8"?>
<p:tagLst xmlns:a="http://schemas.openxmlformats.org/drawingml/2006/main" xmlns:r="http://schemas.openxmlformats.org/officeDocument/2006/relationships" xmlns:p="http://schemas.openxmlformats.org/presentationml/2006/main">
  <p:tag name="PA" val="v4.0.0"/>
</p:tagLst>
</file>

<file path=ppt/tags/tag125.xml><?xml version="1.0" encoding="utf-8"?>
<p:tagLst xmlns:a="http://schemas.openxmlformats.org/drawingml/2006/main" xmlns:r="http://schemas.openxmlformats.org/officeDocument/2006/relationships" xmlns:p="http://schemas.openxmlformats.org/presentationml/2006/main">
  <p:tag name="PA" val="v4.1.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00709A"/>
      </a:accent1>
      <a:accent2>
        <a:srgbClr val="E37367"/>
      </a:accent2>
      <a:accent3>
        <a:srgbClr val="57A944"/>
      </a:accent3>
      <a:accent4>
        <a:srgbClr val="E90049"/>
      </a:accent4>
      <a:accent5>
        <a:srgbClr val="087F6A"/>
      </a:accent5>
      <a:accent6>
        <a:srgbClr val="8D9562"/>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2</TotalTime>
  <Words>1660</Words>
  <Application>Microsoft Office PowerPoint</Application>
  <PresentationFormat>自定义</PresentationFormat>
  <Paragraphs>213</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演示文稿1</dc:title>
  <dc:creator>柚子设计</dc:creator>
  <cp:keywords>MC-PPT模板</cp:keywords>
  <cp:lastModifiedBy>Sky123.Org</cp:lastModifiedBy>
  <cp:revision>10</cp:revision>
  <dcterms:created xsi:type="dcterms:W3CDTF">2017-11-23T01:04:00Z</dcterms:created>
  <dcterms:modified xsi:type="dcterms:W3CDTF">2018-01-12T05:43:23Z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